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306" r:id="rId5"/>
    <p:sldId id="307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4" r:id="rId15"/>
    <p:sldId id="275" r:id="rId16"/>
    <p:sldId id="308" r:id="rId17"/>
    <p:sldId id="309" r:id="rId18"/>
    <p:sldId id="278" r:id="rId19"/>
    <p:sldId id="280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7" r:id="rId33"/>
    <p:sldId id="298" r:id="rId34"/>
    <p:sldId id="300" r:id="rId35"/>
    <p:sldId id="304" r:id="rId3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226" y="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B1014-3AB0-4CF3-98CF-C08ABEF0FEB6}" type="datetimeFigureOut">
              <a:rPr lang="el-GR" smtClean="0"/>
              <a:pPr/>
              <a:t>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89EA3-C8E2-4C5F-B8C3-C7040D8D2F76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ΑΣΚΗΣΕΙΣ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1. DSC distress alert without nature of distress.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r>
              <a:rPr lang="el-GR" dirty="0" smtClean="0"/>
              <a:t>κανετε συναγερμο κινδυνου χωρις προσδιορισμο του τυπου κινδυνου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2. DSC distress alert with nature of distress.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r>
              <a:rPr lang="el-GR" dirty="0" smtClean="0"/>
              <a:t>κανετε συναγερμο κινδυνου με  προσδιορισμο  τυπου κινδυνου </a:t>
            </a:r>
            <a:r>
              <a:rPr lang="en-US" dirty="0" smtClean="0"/>
              <a:t>DISABLE</a:t>
            </a:r>
            <a:endParaRPr lang="el-GR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3.Dsc relay to all ships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ενα </a:t>
            </a:r>
            <a:r>
              <a:rPr lang="en-US" dirty="0" smtClean="0"/>
              <a:t>DSC </a:t>
            </a:r>
            <a:r>
              <a:rPr lang="el-GR" dirty="0" smtClean="0"/>
              <a:t> </a:t>
            </a:r>
            <a:r>
              <a:rPr lang="en-US" dirty="0" smtClean="0"/>
              <a:t>distress relay </a:t>
            </a:r>
            <a:r>
              <a:rPr lang="el-GR" dirty="0" smtClean="0"/>
              <a:t>προς ολα τα πλοια για το πλοιο με ΜΜ</a:t>
            </a:r>
            <a:r>
              <a:rPr lang="en-US" dirty="0" smtClean="0"/>
              <a:t>SI 237553000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4.DSC relay to specific coast station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l-GR" dirty="0" smtClean="0"/>
              <a:t>Κανετε ενα </a:t>
            </a:r>
            <a:r>
              <a:rPr lang="en-US" dirty="0" smtClean="0"/>
              <a:t>DSC </a:t>
            </a:r>
            <a:r>
              <a:rPr lang="el-GR" dirty="0" smtClean="0"/>
              <a:t> </a:t>
            </a:r>
            <a:r>
              <a:rPr lang="en-US" dirty="0" smtClean="0"/>
              <a:t>distress relay </a:t>
            </a:r>
            <a:r>
              <a:rPr lang="el-GR" dirty="0" smtClean="0"/>
              <a:t>προς</a:t>
            </a:r>
            <a:r>
              <a:rPr lang="en-US" dirty="0" smtClean="0"/>
              <a:t> </a:t>
            </a:r>
            <a:r>
              <a:rPr lang="el-GR" dirty="0" smtClean="0"/>
              <a:t> Τ</a:t>
            </a:r>
            <a:r>
              <a:rPr lang="en-US" dirty="0" err="1" smtClean="0"/>
              <a:t>enerife</a:t>
            </a:r>
            <a:r>
              <a:rPr lang="en-US" dirty="0" smtClean="0"/>
              <a:t> radio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5. DSC all stations urgency announcement with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 Κανετε μια κληση επειγοντος προς ολα τα πλοια με επακολουθη επικοινωνια στο καναλι</a:t>
            </a:r>
          </a:p>
          <a:p>
            <a:r>
              <a:rPr lang="el-GR" dirty="0" smtClean="0"/>
              <a:t>77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6. DSC ship to ship urgency announcement with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επειγοντος προς το πλοιο </a:t>
            </a:r>
            <a:r>
              <a:rPr lang="en-US" dirty="0" smtClean="0"/>
              <a:t>silver leader </a:t>
            </a:r>
            <a:r>
              <a:rPr lang="el-GR" dirty="0" smtClean="0"/>
              <a:t>με επακολουθη επικοινωνια στο καναλι  67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7. DSC ship to coast station urgency announcement.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l-GR" dirty="0" smtClean="0"/>
              <a:t>κανετε μια κληση επειγοντος προς τον </a:t>
            </a:r>
            <a:r>
              <a:rPr lang="en-US" dirty="0" err="1" smtClean="0"/>
              <a:t>sydney</a:t>
            </a:r>
            <a:r>
              <a:rPr lang="en-US" dirty="0" smtClean="0"/>
              <a:t> radio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8. DSC all stations safety announcement with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ασφαλειας προς ολα τα πλοια  και πειτε το μηνυμα στο καναλι 67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9. DSC ship to ship safety announcement with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ασφαλειας προς το πλοιο </a:t>
            </a:r>
            <a:r>
              <a:rPr lang="en-US" dirty="0" smtClean="0"/>
              <a:t>silver gulf </a:t>
            </a:r>
            <a:r>
              <a:rPr lang="el-GR" dirty="0" smtClean="0"/>
              <a:t>και οδηγησετε το στο καναλι 77 για να του πειτε το κυριως μηνυμα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10. DSC ship to ship routine announcement with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ρουτινας στο πλοιο </a:t>
            </a:r>
            <a:r>
              <a:rPr lang="en-US" dirty="0" smtClean="0"/>
              <a:t>silver happiness </a:t>
            </a:r>
            <a:r>
              <a:rPr lang="el-GR" dirty="0" smtClean="0"/>
              <a:t>και οδηγησετε το στο καναλι 69 για συνομιλια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11. DSC ship to coast station safety announcement.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l-GR" dirty="0" smtClean="0"/>
              <a:t>κανετε μια κληση ασφαλειας προς τον σταθμο </a:t>
            </a:r>
            <a:r>
              <a:rPr lang="en-US" dirty="0" err="1" smtClean="0"/>
              <a:t>placentia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12. DSC group announcement (Urgency, Safety, Routine) with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l-GR" dirty="0" smtClean="0"/>
          </a:p>
          <a:p>
            <a:pPr>
              <a:buNone/>
            </a:pPr>
            <a:r>
              <a:rPr lang="el-GR" dirty="0" smtClean="0"/>
              <a:t>Κανετε μια κληση ρουτινας προς το γκρουπ </a:t>
            </a:r>
            <a:r>
              <a:rPr lang="el-GR" dirty="0" err="1" smtClean="0"/>
              <a:t>πλοιων</a:t>
            </a:r>
            <a:r>
              <a:rPr lang="el-GR" dirty="0" smtClean="0"/>
              <a:t> </a:t>
            </a:r>
            <a:r>
              <a:rPr lang="el-GR" dirty="0" smtClean="0"/>
              <a:t> </a:t>
            </a:r>
            <a:r>
              <a:rPr lang="el-GR" dirty="0" smtClean="0"/>
              <a:t>με επακολουθη επικοινωνια στο καναλι 68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17. DSC medical transport and neutral ships and aircraft.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προς ολους για να ανακοινωσετε οτι ειστε ουδετερο πλοιο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1. Establish operational readiness (ch16, 25W, International channel selection).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dirty="0" smtClean="0"/>
              <a:t>Προετοιμασετε το </a:t>
            </a:r>
            <a:r>
              <a:rPr lang="en-US" dirty="0" smtClean="0"/>
              <a:t>VHF </a:t>
            </a:r>
            <a:r>
              <a:rPr lang="el-GR" dirty="0" smtClean="0"/>
              <a:t>για επικοινωνια στο καναλι 16 με ενα πλοιο που βρισκεται 25 μιλια μακρια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2. Select DSC received messages out of memory (distress + non distress).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dirty="0" smtClean="0"/>
              <a:t>Βρειτε στην μνημη του </a:t>
            </a:r>
            <a:r>
              <a:rPr lang="en-US" dirty="0" smtClean="0"/>
              <a:t>VHF  </a:t>
            </a:r>
            <a:r>
              <a:rPr lang="el-GR" dirty="0" smtClean="0"/>
              <a:t>το τελευταιο εισερχομενο </a:t>
            </a:r>
            <a:r>
              <a:rPr lang="en-US" dirty="0" smtClean="0"/>
              <a:t>  distress </a:t>
            </a:r>
            <a:r>
              <a:rPr lang="el-GR" dirty="0" smtClean="0"/>
              <a:t> μηνυμα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3. Viewing own MMSI number.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Βρειτε στο </a:t>
            </a:r>
            <a:r>
              <a:rPr lang="en-US" dirty="0" smtClean="0"/>
              <a:t>VHF</a:t>
            </a:r>
            <a:r>
              <a:rPr lang="el-GR" dirty="0" smtClean="0"/>
              <a:t> το </a:t>
            </a:r>
            <a:r>
              <a:rPr lang="en-US" dirty="0" smtClean="0"/>
              <a:t>MMSI </a:t>
            </a:r>
            <a:r>
              <a:rPr lang="el-GR" dirty="0" smtClean="0"/>
              <a:t> του πλοιου σας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4. Implement coast stations.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Προσθεσατε στο </a:t>
            </a:r>
            <a:r>
              <a:rPr lang="en-US" dirty="0" smtClean="0"/>
              <a:t> address book </a:t>
            </a:r>
            <a:r>
              <a:rPr lang="el-GR" dirty="0" smtClean="0"/>
              <a:t> του </a:t>
            </a:r>
            <a:r>
              <a:rPr lang="en-US" dirty="0" smtClean="0"/>
              <a:t>VHF </a:t>
            </a:r>
            <a:r>
              <a:rPr lang="el-GR" dirty="0" smtClean="0"/>
              <a:t> </a:t>
            </a:r>
            <a:r>
              <a:rPr lang="el-GR" dirty="0" smtClean="0"/>
              <a:t> </a:t>
            </a:r>
            <a:r>
              <a:rPr lang="el-GR" dirty="0" err="1" smtClean="0"/>
              <a:t>σταθμο</a:t>
            </a:r>
            <a:r>
              <a:rPr lang="el-GR" dirty="0" smtClean="0"/>
              <a:t>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/>
            </a:r>
            <a:br>
              <a:rPr lang="el-GR" dirty="0" smtClean="0"/>
            </a:br>
            <a:r>
              <a:rPr lang="en-US" dirty="0" smtClean="0"/>
              <a:t> 6. Implement position and time (if no GPS is available).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r>
              <a:rPr lang="el-GR" dirty="0" smtClean="0"/>
              <a:t>περαστε χειροκινητα το στιγμα</a:t>
            </a:r>
            <a:r>
              <a:rPr lang="en-US" dirty="0" smtClean="0"/>
              <a:t> </a:t>
            </a:r>
            <a:r>
              <a:rPr lang="el-GR" dirty="0" smtClean="0"/>
              <a:t> και τον χρονο στο </a:t>
            </a:r>
            <a:r>
              <a:rPr lang="en-US" dirty="0" smtClean="0"/>
              <a:t>VHF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11. Switch on and off the dual watch function.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Βαλτε το </a:t>
            </a:r>
            <a:r>
              <a:rPr lang="en-US" dirty="0" smtClean="0"/>
              <a:t>VHF </a:t>
            </a:r>
            <a:r>
              <a:rPr lang="el-GR" dirty="0" smtClean="0"/>
              <a:t>σε  </a:t>
            </a:r>
            <a:r>
              <a:rPr lang="en-US" dirty="0" smtClean="0"/>
              <a:t>dual function </a:t>
            </a:r>
            <a:r>
              <a:rPr lang="el-GR" dirty="0" smtClean="0"/>
              <a:t> στο καναλι 10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13. Edit the address book.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Βρειτε τους σταθμους που ειναι αποθηκευμενοι στο </a:t>
            </a:r>
            <a:r>
              <a:rPr lang="en-US" dirty="0" smtClean="0"/>
              <a:t>address book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14. Carry out the implemented test routine.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l-GR" dirty="0" smtClean="0"/>
              <a:t>κανετε δοκιμη το </a:t>
            </a:r>
            <a:r>
              <a:rPr lang="en-US" dirty="0" smtClean="0"/>
              <a:t>VHF </a:t>
            </a:r>
            <a:r>
              <a:rPr lang="el-GR" dirty="0" smtClean="0"/>
              <a:t> με κληση </a:t>
            </a:r>
            <a:r>
              <a:rPr lang="en-US" dirty="0" smtClean="0"/>
              <a:t>DSC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Distress acknowledgement.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Το πλοιο </a:t>
            </a:r>
            <a:r>
              <a:rPr lang="en-US" dirty="0" smtClean="0"/>
              <a:t>silver leader </a:t>
            </a:r>
            <a:r>
              <a:rPr lang="el-GR" dirty="0" smtClean="0"/>
              <a:t> να κανει </a:t>
            </a:r>
            <a:r>
              <a:rPr lang="en-US" dirty="0" err="1" smtClean="0"/>
              <a:t>acknowleadgment</a:t>
            </a:r>
            <a:r>
              <a:rPr lang="en-US" dirty="0" smtClean="0"/>
              <a:t> </a:t>
            </a:r>
            <a:r>
              <a:rPr lang="el-GR" dirty="0" smtClean="0"/>
              <a:t> στο </a:t>
            </a:r>
            <a:r>
              <a:rPr lang="en-US" dirty="0" smtClean="0"/>
              <a:t>distress </a:t>
            </a:r>
            <a:r>
              <a:rPr lang="el-GR" dirty="0" smtClean="0"/>
              <a:t> του πλοιου </a:t>
            </a:r>
            <a:r>
              <a:rPr lang="en-US" dirty="0" smtClean="0"/>
              <a:t> silver ibex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Distress traffic.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 το πλοιο </a:t>
            </a:r>
            <a:r>
              <a:rPr lang="en-US" dirty="0" smtClean="0"/>
              <a:t>silver happiness </a:t>
            </a:r>
            <a:r>
              <a:rPr lang="el-GR" dirty="0" smtClean="0"/>
              <a:t> να αναφερει την ωρα αφιξης στο σημειο ατυχηματος του </a:t>
            </a:r>
            <a:r>
              <a:rPr lang="en-US" dirty="0" smtClean="0"/>
              <a:t> silver ibex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Imposing silence.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 το πλοιο </a:t>
            </a:r>
            <a:r>
              <a:rPr lang="en-US" dirty="0" smtClean="0"/>
              <a:t>silver gulf </a:t>
            </a:r>
            <a:r>
              <a:rPr lang="el-GR" dirty="0" smtClean="0"/>
              <a:t>να επιβαλει σιγη στο πλοιο </a:t>
            </a:r>
            <a:r>
              <a:rPr lang="en-US" dirty="0" smtClean="0"/>
              <a:t> silver dream </a:t>
            </a:r>
            <a:r>
              <a:rPr lang="el-GR" dirty="0" smtClean="0"/>
              <a:t>το οποιο παρενοχλει </a:t>
            </a:r>
            <a:r>
              <a:rPr lang="en-US" dirty="0" smtClean="0"/>
              <a:t> distress </a:t>
            </a:r>
            <a:r>
              <a:rPr lang="el-GR" dirty="0" smtClean="0"/>
              <a:t>επικοινωνιες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err="1" smtClean="0"/>
              <a:t>Ceasure</a:t>
            </a:r>
            <a:r>
              <a:rPr lang="en-US" dirty="0" smtClean="0"/>
              <a:t> of a distress event.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Το πλοιο </a:t>
            </a:r>
            <a:r>
              <a:rPr lang="en-US" dirty="0" smtClean="0"/>
              <a:t> silver ocean </a:t>
            </a:r>
            <a:r>
              <a:rPr lang="el-GR" dirty="0" smtClean="0"/>
              <a:t>που εκτελει χρεη </a:t>
            </a:r>
            <a:r>
              <a:rPr lang="en-US" dirty="0" err="1" smtClean="0"/>
              <a:t>osc</a:t>
            </a:r>
            <a:r>
              <a:rPr lang="en-US" dirty="0" smtClean="0"/>
              <a:t> </a:t>
            </a:r>
            <a:r>
              <a:rPr lang="el-GR" dirty="0" smtClean="0"/>
              <a:t>να ανακοινωσει το περας σιγης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5. Cancellation of a false distress alert.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Το πλοιο </a:t>
            </a:r>
            <a:r>
              <a:rPr lang="en-US" dirty="0" smtClean="0"/>
              <a:t> silver cloud </a:t>
            </a:r>
            <a:r>
              <a:rPr lang="el-GR" dirty="0" smtClean="0"/>
              <a:t> να ανακοινωσει οτι εκανε λαθος </a:t>
            </a:r>
            <a:r>
              <a:rPr lang="en-US" dirty="0" smtClean="0"/>
              <a:t> alert </a:t>
            </a:r>
            <a:r>
              <a:rPr lang="el-GR" dirty="0" smtClean="0"/>
              <a:t> στο </a:t>
            </a:r>
            <a:r>
              <a:rPr lang="en-US" dirty="0" smtClean="0"/>
              <a:t> vhf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6. All stations urgency call and message on a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 smtClean="0"/>
              <a:t>κανετε</a:t>
            </a:r>
            <a:r>
              <a:rPr lang="el-GR" dirty="0" smtClean="0"/>
              <a:t> </a:t>
            </a:r>
            <a:r>
              <a:rPr lang="el-GR" dirty="0" smtClean="0"/>
              <a:t>μια κληση επειγοντος και προσδιοριστε το καναλι 67 για επακολουθη επικοινωνια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7. All stations urgency call and cancelation of an urgent event.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l-GR" dirty="0" smtClean="0"/>
              <a:t>κανετε μια κληση επειγοντος και εν συνεχεια ακυρωστε την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8. Ship to ship urgency call and message on a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επειγοντος προς το πλοιο </a:t>
            </a:r>
            <a:r>
              <a:rPr lang="en-US" dirty="0" smtClean="0"/>
              <a:t>SILVER GULF </a:t>
            </a:r>
            <a:r>
              <a:rPr lang="el-GR" dirty="0" smtClean="0"/>
              <a:t> και προσδιοριστε καναλι εργασιας το 68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 Ship to coast station urgency call and message.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l-GR" dirty="0" smtClean="0"/>
              <a:t>κανετε μια κληση προς την στερια για να αποβιβασετε εναν τραυματια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11. Voice medical transport and neutral ships and aircraft call and message.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Κανετε μια κληση ουδετερου πλοιου προς ολα τα παραπλεοντα πλοια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12. All stations safety call and message on a working channel.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Το πλοιο </a:t>
            </a:r>
            <a:r>
              <a:rPr lang="en-US" dirty="0" smtClean="0"/>
              <a:t>silver ibex </a:t>
            </a:r>
            <a:r>
              <a:rPr lang="el-GR" dirty="0" smtClean="0"/>
              <a:t> κανει μια κληση προς ολα τα πλοια για να ανακοινωσει οτι υπαρχουν κορμοι στη θαλασσα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14. Ship to coast station safety call and message.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 err="1" smtClean="0"/>
              <a:t>καλεσετε</a:t>
            </a:r>
            <a:r>
              <a:rPr lang="el-GR" dirty="0" smtClean="0"/>
              <a:t> </a:t>
            </a:r>
            <a:r>
              <a:rPr lang="el-GR" dirty="0" smtClean="0"/>
              <a:t>τον παρακτιο και ανακοινωστε του οτι ειδατε μια τσαμαδουρα </a:t>
            </a:r>
            <a:r>
              <a:rPr lang="en-US" dirty="0" smtClean="0"/>
              <a:t>adrift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19. Ship to coast station routine call and telephone to a subscriber.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 smtClean="0"/>
              <a:t>καλεστε</a:t>
            </a:r>
            <a:r>
              <a:rPr lang="el-GR" dirty="0" smtClean="0"/>
              <a:t> </a:t>
            </a:r>
            <a:r>
              <a:rPr lang="el-GR" dirty="0" smtClean="0"/>
              <a:t>το τηλεφωνο 4402392674000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586</Words>
  <Application>Microsoft Office PowerPoint</Application>
  <PresentationFormat>Προβολή στην οθόνη (4:3)</PresentationFormat>
  <Paragraphs>73</Paragraphs>
  <Slides>35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35</vt:i4>
      </vt:variant>
    </vt:vector>
  </HeadingPairs>
  <TitlesOfParts>
    <vt:vector size="36" baseType="lpstr">
      <vt:lpstr>Office Theme</vt:lpstr>
      <vt:lpstr>ΑΣΚΗΣΕΙΣ</vt:lpstr>
      <vt:lpstr>  1. DSC distress alert without nature of distress. </vt:lpstr>
      <vt:lpstr>  2. DSC distress alert with nature of distress. </vt:lpstr>
      <vt:lpstr>3.Dsc relay to all ships</vt:lpstr>
      <vt:lpstr>4.DSC relay to specific coast station</vt:lpstr>
      <vt:lpstr>  5. DSC all stations urgency announcement with working channel. </vt:lpstr>
      <vt:lpstr>  6. DSC ship to ship urgency announcement with working channel. </vt:lpstr>
      <vt:lpstr>  7. DSC ship to coast station urgency announcement. </vt:lpstr>
      <vt:lpstr>  8. DSC all stations safety announcement with working channel. </vt:lpstr>
      <vt:lpstr>  9. DSC ship to ship safety announcement with working channel. </vt:lpstr>
      <vt:lpstr>  10. DSC ship to ship routine announcement with working channel. </vt:lpstr>
      <vt:lpstr>  11. DSC ship to coast station safety announcement. </vt:lpstr>
      <vt:lpstr>  12. DSC group announcement (Urgency, Safety, Routine) with working channel. </vt:lpstr>
      <vt:lpstr>  17. DSC medical transport and neutral ships and aircraft. </vt:lpstr>
      <vt:lpstr>  1. Establish operational readiness (ch16, 25W, International channel selection). </vt:lpstr>
      <vt:lpstr>  2. Select DSC received messages out of memory (distress + non distress). </vt:lpstr>
      <vt:lpstr>  3. Viewing own MMSI number. </vt:lpstr>
      <vt:lpstr>  4. Implement coast stations. </vt:lpstr>
      <vt:lpstr>  6. Implement position and time (if no GPS is available). </vt:lpstr>
      <vt:lpstr>11. Switch on and off the dual watch function. </vt:lpstr>
      <vt:lpstr>13. Edit the address book. </vt:lpstr>
      <vt:lpstr>14. Carry out the implemented test routine. </vt:lpstr>
      <vt:lpstr>1. Distress acknowledgement. </vt:lpstr>
      <vt:lpstr>2. Distress traffic. </vt:lpstr>
      <vt:lpstr>3. Imposing silence. </vt:lpstr>
      <vt:lpstr>4. Ceasure of a distress event. </vt:lpstr>
      <vt:lpstr>5. Cancellation of a false distress alert. </vt:lpstr>
      <vt:lpstr>6. All stations urgency call and message on a working channel. </vt:lpstr>
      <vt:lpstr>7. All stations urgency call and cancelation of an urgent event. </vt:lpstr>
      <vt:lpstr>8. Ship to ship urgency call and message on a working channel. </vt:lpstr>
      <vt:lpstr>9. Ship to coast station urgency call and message. </vt:lpstr>
      <vt:lpstr>11. Voice medical transport and neutral ships and aircraft call and message. </vt:lpstr>
      <vt:lpstr>12. All stations safety call and message on a working channel. </vt:lpstr>
      <vt:lpstr>14. Ship to coast station safety call and message. </vt:lpstr>
      <vt:lpstr>19. Ship to coast station routine call and telephone to a subscriber.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ΑΣΚΗΣΕΙΣ</dc:title>
  <dc:creator>Chriss</dc:creator>
  <cp:lastModifiedBy>cr ch</cp:lastModifiedBy>
  <cp:revision>102</cp:revision>
  <dcterms:created xsi:type="dcterms:W3CDTF">2023-04-30T09:22:37Z</dcterms:created>
  <dcterms:modified xsi:type="dcterms:W3CDTF">2026-10-02T07:37:43Z</dcterms:modified>
</cp:coreProperties>
</file>