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9" r:id="rId4"/>
    <p:sldId id="310" r:id="rId5"/>
    <p:sldId id="307" r:id="rId6"/>
    <p:sldId id="303" r:id="rId7"/>
    <p:sldId id="302" r:id="rId8"/>
    <p:sldId id="264" r:id="rId9"/>
    <p:sldId id="265" r:id="rId10"/>
    <p:sldId id="266" r:id="rId11"/>
    <p:sldId id="267" r:id="rId12"/>
    <p:sldId id="297" r:id="rId13"/>
    <p:sldId id="298" r:id="rId14"/>
    <p:sldId id="268" r:id="rId15"/>
    <p:sldId id="301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99" r:id="rId24"/>
    <p:sldId id="278" r:id="rId25"/>
    <p:sldId id="279" r:id="rId26"/>
    <p:sldId id="280" r:id="rId27"/>
    <p:sldId id="281" r:id="rId28"/>
    <p:sldId id="291" r:id="rId29"/>
    <p:sldId id="292" r:id="rId30"/>
    <p:sldId id="293" r:id="rId31"/>
    <p:sldId id="304" r:id="rId32"/>
    <p:sldId id="308" r:id="rId33"/>
    <p:sldId id="305" r:id="rId34"/>
    <p:sldId id="306" r:id="rId35"/>
  </p:sldIdLst>
  <p:sldSz cx="9144000" cy="6858000" type="screen4x3"/>
  <p:notesSz cx="9144000" cy="6858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MAN Diesel &amp; Turbo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D790-16C0-4B76-8AB5-A72B68694802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&lt;	</a:t>
            </a:r>
            <a:fld id="{348AFA96-43E5-4599-8D1E-E3A00FB49BC2}" type="slidenum">
              <a:rPr lang="el-GR"/>
              <a:pPr>
                <a:defRPr/>
              </a:pPr>
              <a:t>‹#›</a:t>
            </a:fld>
            <a:r>
              <a:rPr lang="el-GR"/>
              <a:t>	&gt;</a:t>
            </a:r>
            <a:endParaRPr lang="el-GR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MAN Diesel &amp; Turbo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E976-055D-4F92-97A2-14457F4AA85E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&lt;	</a:t>
            </a:r>
            <a:fld id="{5A208628-2569-4322-A30C-199322E217A2}" type="slidenum">
              <a:rPr lang="el-GR"/>
              <a:pPr>
                <a:defRPr/>
              </a:pPr>
              <a:t>‹#›</a:t>
            </a:fld>
            <a:r>
              <a:rPr lang="el-GR"/>
              <a:t>	&gt;</a:t>
            </a:r>
            <a:endParaRPr lang="el-GR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MAN Diesel &amp; Turbo</a:t>
            </a: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6A59-201C-447F-A5A9-49030D4C16D9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&lt;	</a:t>
            </a:r>
            <a:fld id="{F472F277-44D8-4F5B-BADA-9A519138A7CB}" type="slidenum">
              <a:rPr lang="el-GR"/>
              <a:pPr>
                <a:defRPr/>
              </a:pPr>
              <a:t>‹#›</a:t>
            </a:fld>
            <a:r>
              <a:rPr lang="el-GR"/>
              <a:t>	&gt;</a:t>
            </a:r>
            <a:endParaRPr lang="el-GR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MAN Diesel &amp; Turbo</a:t>
            </a: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3266-FFBA-4D40-830E-64EE7AB3AD7B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&lt;	</a:t>
            </a:r>
            <a:fld id="{74B96C41-2ABD-4585-A9A2-43203F60B7E2}" type="slidenum">
              <a:rPr lang="el-GR"/>
              <a:pPr>
                <a:defRPr/>
              </a:pPr>
              <a:t>‹#›</a:t>
            </a:fld>
            <a:r>
              <a:rPr lang="el-GR"/>
              <a:t>	&gt;</a:t>
            </a:r>
            <a:endParaRPr lang="el-GR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MAN Diesel &amp; Turbo</a:t>
            </a: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809-E854-4325-B199-21E810876C0F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&lt;	</a:t>
            </a:r>
            <a:fld id="{48F9F570-6AE4-4373-B971-9507A4F45FA6}" type="slidenum">
              <a:rPr lang="el-GR"/>
              <a:pPr>
                <a:defRPr/>
              </a:pPr>
              <a:t>‹#›</a:t>
            </a:fld>
            <a:r>
              <a:rPr lang="el-GR"/>
              <a:t>	&gt;</a:t>
            </a:r>
            <a:endParaRPr lang="el-GR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177925"/>
            <a:ext cx="9144000" cy="90488"/>
          </a:xfrm>
          <a:custGeom>
            <a:avLst/>
            <a:gdLst/>
            <a:ahLst/>
            <a:cxnLst/>
            <a:rect l="l" t="t" r="r" b="b"/>
            <a:pathLst>
              <a:path w="9144000" h="89915">
                <a:moveTo>
                  <a:pt x="0" y="89915"/>
                </a:moveTo>
                <a:lnTo>
                  <a:pt x="9144000" y="89915"/>
                </a:lnTo>
                <a:lnTo>
                  <a:pt x="914400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E3004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6690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604250" y="6669088"/>
            <a:ext cx="0" cy="188912"/>
          </a:xfrm>
          <a:custGeom>
            <a:avLst/>
            <a:gdLst/>
            <a:ahLst/>
            <a:cxnLst/>
            <a:rect l="l" t="t" r="r" b="b"/>
            <a:pathLst>
              <a:path h="188638">
                <a:moveTo>
                  <a:pt x="0" y="0"/>
                </a:moveTo>
                <a:lnTo>
                  <a:pt x="0" y="18863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027988" y="6669088"/>
            <a:ext cx="0" cy="188912"/>
          </a:xfrm>
          <a:custGeom>
            <a:avLst/>
            <a:gdLst/>
            <a:ahLst/>
            <a:cxnLst/>
            <a:rect l="l" t="t" r="r" b="b"/>
            <a:pathLst>
              <a:path h="188638">
                <a:moveTo>
                  <a:pt x="0" y="0"/>
                </a:moveTo>
                <a:lnTo>
                  <a:pt x="0" y="18863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524750" y="6669088"/>
            <a:ext cx="0" cy="188912"/>
          </a:xfrm>
          <a:custGeom>
            <a:avLst/>
            <a:gdLst/>
            <a:ahLst/>
            <a:cxnLst/>
            <a:rect l="l" t="t" r="r" b="b"/>
            <a:pathLst>
              <a:path h="188638">
                <a:moveTo>
                  <a:pt x="0" y="0"/>
                </a:moveTo>
                <a:lnTo>
                  <a:pt x="0" y="18863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714875" y="6669088"/>
            <a:ext cx="0" cy="188912"/>
          </a:xfrm>
          <a:custGeom>
            <a:avLst/>
            <a:gdLst/>
            <a:ahLst/>
            <a:cxnLst/>
            <a:rect l="l" t="t" r="r" b="b"/>
            <a:pathLst>
              <a:path h="188638">
                <a:moveTo>
                  <a:pt x="0" y="0"/>
                </a:moveTo>
                <a:lnTo>
                  <a:pt x="0" y="18863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203575" y="6669088"/>
            <a:ext cx="0" cy="188912"/>
          </a:xfrm>
          <a:custGeom>
            <a:avLst/>
            <a:gdLst/>
            <a:ahLst/>
            <a:cxnLst/>
            <a:rect l="l" t="t" r="r" b="b"/>
            <a:pathLst>
              <a:path h="188638">
                <a:moveTo>
                  <a:pt x="0" y="0"/>
                </a:moveTo>
                <a:lnTo>
                  <a:pt x="0" y="18863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34" name="Holder 2"/>
          <p:cNvSpPr>
            <a:spLocks noGrp="1"/>
          </p:cNvSpPr>
          <p:nvPr>
            <p:ph type="title"/>
          </p:nvPr>
        </p:nvSpPr>
        <p:spPr bwMode="auto">
          <a:xfrm>
            <a:off x="527050" y="187325"/>
            <a:ext cx="80899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  <p:sp>
        <p:nvSpPr>
          <p:cNvPr id="1035" name="Holder 3"/>
          <p:cNvSpPr>
            <a:spLocks noGrp="1"/>
          </p:cNvSpPr>
          <p:nvPr>
            <p:ph type="body" idx="1"/>
          </p:nvPr>
        </p:nvSpPr>
        <p:spPr bwMode="auto">
          <a:xfrm>
            <a:off x="527050" y="1766888"/>
            <a:ext cx="80899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9588" y="6710363"/>
            <a:ext cx="831850" cy="1174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700">
                <a:cs typeface="Arial" charset="0"/>
              </a:defRPr>
            </a:lvl1pPr>
          </a:lstStyle>
          <a:p>
            <a:pPr>
              <a:defRPr/>
            </a:pPr>
            <a:r>
              <a:rPr lang="el-GR"/>
              <a:t>MAN Diesel &amp; Turbo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84E0D-F65A-41F9-B401-5582BA9795B3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58225" y="6710363"/>
            <a:ext cx="436563" cy="1174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700" b="1">
                <a:cs typeface="Arial" charset="0"/>
              </a:defRPr>
            </a:lvl1pPr>
          </a:lstStyle>
          <a:p>
            <a:pPr>
              <a:defRPr/>
            </a:pPr>
            <a:r>
              <a:rPr lang="el-GR"/>
              <a:t>&lt;	</a:t>
            </a:r>
            <a:fld id="{D5F01AD5-C299-4975-B4EB-6C092E0155C8}" type="slidenum">
              <a:rPr lang="el-GR"/>
              <a:pPr>
                <a:defRPr/>
              </a:pPr>
              <a:t>‹#›</a:t>
            </a:fld>
            <a:r>
              <a:rPr lang="el-GR"/>
              <a:t>	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ChangeArrowheads="1"/>
          </p:cNvSpPr>
          <p:nvPr/>
        </p:nvSpPr>
        <p:spPr bwMode="auto">
          <a:xfrm>
            <a:off x="0" y="1270000"/>
            <a:ext cx="9144000" cy="539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125" y="314325"/>
            <a:ext cx="2478088" cy="6238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OTMW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Module5</a:t>
            </a:r>
            <a:endParaRPr sz="2400">
              <a:latin typeface="Arial"/>
              <a:cs typeface="Arial"/>
            </a:endParaRPr>
          </a:p>
          <a:p>
            <a:pPr marL="12700" fontAlgn="auto">
              <a:spcBef>
                <a:spcPts val="2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91B800"/>
                </a:solidFill>
                <a:latin typeface="Arial"/>
                <a:cs typeface="Arial"/>
              </a:rPr>
              <a:t>Uni</a:t>
            </a:r>
            <a:r>
              <a:rPr sz="1600" b="1" spc="-50" dirty="0">
                <a:solidFill>
                  <a:srgbClr val="91B800"/>
                </a:solidFill>
                <a:latin typeface="Arial"/>
                <a:cs typeface="Arial"/>
              </a:rPr>
              <a:t>v</a:t>
            </a:r>
            <a:r>
              <a:rPr sz="1600" b="1" spc="-10" dirty="0">
                <a:solidFill>
                  <a:srgbClr val="91B800"/>
                </a:solidFill>
                <a:latin typeface="Arial"/>
                <a:cs typeface="Arial"/>
              </a:rPr>
              <a:t>ersi</a:t>
            </a:r>
            <a:r>
              <a:rPr sz="1600" b="1" dirty="0">
                <a:solidFill>
                  <a:srgbClr val="91B8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91B800"/>
                </a:solidFill>
                <a:latin typeface="Arial"/>
                <a:cs typeface="Arial"/>
              </a:rPr>
              <a:t>y</a:t>
            </a:r>
            <a:r>
              <a:rPr sz="1600" b="1" spc="45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1B800"/>
                </a:solidFill>
                <a:latin typeface="Arial"/>
                <a:cs typeface="Arial"/>
              </a:rPr>
              <a:t>of</a:t>
            </a:r>
            <a:r>
              <a:rPr sz="1600" b="1" spc="10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1B800"/>
                </a:solidFill>
                <a:latin typeface="Arial"/>
                <a:cs typeface="Arial"/>
              </a:rPr>
              <a:t>Piraeus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92405" algn="l"/>
                <a:tab pos="372110" algn="l"/>
              </a:tabLst>
              <a:defRPr/>
            </a:pPr>
            <a:r>
              <a:rPr spc="-5" dirty="0">
                <a:latin typeface="Arial"/>
                <a:cs typeface="Arial"/>
              </a:rPr>
              <a:t>&lt;	</a:t>
            </a:r>
            <a:fld id="{2313E2C1-1230-4C64-82BF-953B224D24B4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tabLst>
                  <a:tab pos="192405" algn="l"/>
                  <a:tab pos="372110" algn="l"/>
                </a:tabLst>
                <a:defRPr/>
              </a:pPr>
              <a:t>1</a:t>
            </a:fld>
            <a:r>
              <a:rPr spc="-5" dirty="0">
                <a:latin typeface="Arial"/>
                <a:cs typeface="Arial"/>
              </a:rPr>
              <a:t>	&gt;</a:t>
            </a:r>
            <a:endParaRPr b="0">
              <a:latin typeface="Arial"/>
              <a:cs typeface="Arial"/>
            </a:endParaRPr>
          </a:p>
        </p:txBody>
      </p:sp>
      <p:sp>
        <p:nvSpPr>
          <p:cNvPr id="7173" name="object 4"/>
          <p:cNvSpPr txBox="1">
            <a:spLocks noChangeArrowheads="1"/>
          </p:cNvSpPr>
          <p:nvPr/>
        </p:nvSpPr>
        <p:spPr bwMode="auto">
          <a:xfrm>
            <a:off x="4673600" y="5006975"/>
            <a:ext cx="32877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2000">
                <a:solidFill>
                  <a:srgbClr val="2F3B46"/>
                </a:solidFill>
                <a:cs typeface="Arial" charset="0"/>
              </a:rPr>
              <a:t>Giorgos Plevrakis</a:t>
            </a:r>
            <a:endParaRPr lang="el-GR" sz="2000">
              <a:cs typeface="Arial" charset="0"/>
            </a:endParaRPr>
          </a:p>
          <a:p>
            <a:pPr marL="12700">
              <a:spcBef>
                <a:spcPts val="200"/>
              </a:spcBef>
            </a:pPr>
            <a:r>
              <a:rPr lang="el-GR" sz="2000">
                <a:solidFill>
                  <a:srgbClr val="2F3B46"/>
                </a:solidFill>
                <a:cs typeface="Arial" charset="0"/>
              </a:rPr>
              <a:t>Head of Power Plant and Turbomachinery</a:t>
            </a:r>
            <a:endParaRPr lang="el-GR" sz="2000">
              <a:cs typeface="Arial" charset="0"/>
            </a:endParaRPr>
          </a:p>
          <a:p>
            <a:pPr marL="12700">
              <a:lnSpc>
                <a:spcPts val="1200"/>
              </a:lnSpc>
              <a:spcBef>
                <a:spcPts val="38"/>
              </a:spcBef>
            </a:pPr>
            <a:endParaRPr lang="el-GR" sz="1200">
              <a:latin typeface="Calibri" pitchFamily="34" charset="0"/>
            </a:endParaRPr>
          </a:p>
          <a:p>
            <a:pPr marL="12700"/>
            <a:r>
              <a:rPr lang="el-GR" sz="2000" b="1">
                <a:solidFill>
                  <a:srgbClr val="2F3B46"/>
                </a:solidFill>
                <a:cs typeface="Arial" charset="0"/>
              </a:rPr>
              <a:t>MAN Diesel &amp; Turbo Hellas</a:t>
            </a:r>
            <a:endParaRPr lang="el-GR" sz="2000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0163" y="2559050"/>
            <a:ext cx="4003675" cy="6159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spc="-25" dirty="0">
                <a:latin typeface="Arial"/>
                <a:cs typeface="Arial"/>
              </a:rPr>
              <a:t>The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ME</a:t>
            </a:r>
            <a:r>
              <a:rPr sz="4000" spc="-50" dirty="0">
                <a:latin typeface="Arial"/>
                <a:cs typeface="Arial"/>
              </a:rPr>
              <a:t>G</a:t>
            </a:r>
            <a:r>
              <a:rPr sz="4000" spc="-15" dirty="0">
                <a:latin typeface="Arial"/>
                <a:cs typeface="Arial"/>
              </a:rPr>
              <a:t>I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engi</a:t>
            </a:r>
            <a:r>
              <a:rPr sz="4000" spc="-40" dirty="0">
                <a:latin typeface="Arial"/>
                <a:cs typeface="Arial"/>
              </a:rPr>
              <a:t>n</a:t>
            </a:r>
            <a:r>
              <a:rPr sz="4000" spc="-25" dirty="0"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2191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nk</a:t>
            </a:r>
            <a:r>
              <a:rPr sz="1800" spc="5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le</a:t>
            </a:r>
            <a:r>
              <a:rPr sz="1800" spc="15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Wal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ed</a:t>
            </a:r>
            <a:r>
              <a:rPr sz="1800" spc="5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Gas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ly</a:t>
            </a:r>
            <a:r>
              <a:rPr sz="1800" spc="10" dirty="0">
                <a:solidFill>
                  <a:srgbClr val="91B8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Pi</a:t>
            </a:r>
            <a:r>
              <a:rPr sz="1800" spc="-10" dirty="0">
                <a:solidFill>
                  <a:srgbClr val="91B8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91B800"/>
                </a:solidFill>
                <a:latin typeface="Arial"/>
                <a:cs typeface="Arial"/>
              </a:rPr>
              <a:t>es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0" y="1268413"/>
            <a:ext cx="9144000" cy="5400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BF2660AF-976B-4C19-B77A-36926F2A1D0B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623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trol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2571750" y="1357313"/>
            <a:ext cx="4572000" cy="52149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7411" name="object 4"/>
          <p:cNvSpPr>
            <a:spLocks/>
          </p:cNvSpPr>
          <p:nvPr/>
        </p:nvSpPr>
        <p:spPr bwMode="auto">
          <a:xfrm>
            <a:off x="6718300" y="3213100"/>
            <a:ext cx="231775" cy="674688"/>
          </a:xfrm>
          <a:custGeom>
            <a:avLst/>
            <a:gdLst>
              <a:gd name="T0" fmla="*/ 230766 w 232028"/>
              <a:gd name="T1" fmla="*/ 154177 h 675132"/>
              <a:gd name="T2" fmla="*/ 76922 w 232028"/>
              <a:gd name="T3" fmla="*/ 154177 h 675132"/>
              <a:gd name="T4" fmla="*/ 76922 w 232028"/>
              <a:gd name="T5" fmla="*/ 672915 h 675132"/>
              <a:gd name="T6" fmla="*/ 230766 w 232028"/>
              <a:gd name="T7" fmla="*/ 672915 h 675132"/>
              <a:gd name="T8" fmla="*/ 230766 w 232028"/>
              <a:gd name="T9" fmla="*/ 154177 h 675132"/>
              <a:gd name="T10" fmla="*/ 153844 w 232028"/>
              <a:gd name="T11" fmla="*/ 0 h 675132"/>
              <a:gd name="T12" fmla="*/ 0 w 232028"/>
              <a:gd name="T13" fmla="*/ 154177 h 675132"/>
              <a:gd name="T14" fmla="*/ 307689 w 232028"/>
              <a:gd name="T15" fmla="*/ 154177 h 675132"/>
              <a:gd name="T16" fmla="*/ 153844 w 232028"/>
              <a:gd name="T17" fmla="*/ 0 h 675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2028"/>
              <a:gd name="T28" fmla="*/ 0 h 675132"/>
              <a:gd name="T29" fmla="*/ 232028 w 232028"/>
              <a:gd name="T30" fmla="*/ 675132 h 675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2028" h="675132">
                <a:moveTo>
                  <a:pt x="232028" y="154686"/>
                </a:moveTo>
                <a:lnTo>
                  <a:pt x="77342" y="154686"/>
                </a:lnTo>
                <a:lnTo>
                  <a:pt x="77342" y="675132"/>
                </a:lnTo>
                <a:lnTo>
                  <a:pt x="232028" y="675132"/>
                </a:lnTo>
                <a:lnTo>
                  <a:pt x="232028" y="154686"/>
                </a:lnTo>
                <a:close/>
              </a:path>
              <a:path w="232028" h="675132">
                <a:moveTo>
                  <a:pt x="154685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5" y="0"/>
                </a:lnTo>
                <a:close/>
              </a:path>
            </a:pathLst>
          </a:custGeom>
          <a:solidFill>
            <a:srgbClr val="00A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6718300" y="3213100"/>
            <a:ext cx="309563" cy="674688"/>
          </a:xfrm>
          <a:custGeom>
            <a:avLst/>
            <a:gdLst>
              <a:gd name="T0" fmla="*/ 310327 w 309372"/>
              <a:gd name="T1" fmla="*/ 154177 h 675132"/>
              <a:gd name="T2" fmla="*/ 232744 w 309372"/>
              <a:gd name="T3" fmla="*/ 154177 h 675132"/>
              <a:gd name="T4" fmla="*/ 232744 w 309372"/>
              <a:gd name="T5" fmla="*/ 672915 h 675132"/>
              <a:gd name="T6" fmla="*/ 77582 w 309372"/>
              <a:gd name="T7" fmla="*/ 672915 h 675132"/>
              <a:gd name="T8" fmla="*/ 77582 w 309372"/>
              <a:gd name="T9" fmla="*/ 154177 h 675132"/>
              <a:gd name="T10" fmla="*/ 0 w 309372"/>
              <a:gd name="T11" fmla="*/ 154177 h 675132"/>
              <a:gd name="T12" fmla="*/ 155164 w 309372"/>
              <a:gd name="T13" fmla="*/ 0 h 675132"/>
              <a:gd name="T14" fmla="*/ 310327 w 309372"/>
              <a:gd name="T15" fmla="*/ 154177 h 675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9372"/>
              <a:gd name="T25" fmla="*/ 0 h 675132"/>
              <a:gd name="T26" fmla="*/ 309372 w 309372"/>
              <a:gd name="T27" fmla="*/ 675132 h 675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9372" h="675132">
                <a:moveTo>
                  <a:pt x="309372" y="154686"/>
                </a:moveTo>
                <a:lnTo>
                  <a:pt x="232028" y="154686"/>
                </a:lnTo>
                <a:lnTo>
                  <a:pt x="232028" y="675132"/>
                </a:lnTo>
                <a:lnTo>
                  <a:pt x="77342" y="675132"/>
                </a:lnTo>
                <a:lnTo>
                  <a:pt x="77342" y="154686"/>
                </a:lnTo>
                <a:lnTo>
                  <a:pt x="0" y="154686"/>
                </a:lnTo>
                <a:lnTo>
                  <a:pt x="154685" y="0"/>
                </a:lnTo>
                <a:lnTo>
                  <a:pt x="309372" y="154686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413" name="object 6"/>
          <p:cNvSpPr>
            <a:spLocks/>
          </p:cNvSpPr>
          <p:nvPr/>
        </p:nvSpPr>
        <p:spPr bwMode="auto">
          <a:xfrm>
            <a:off x="4819650" y="3213100"/>
            <a:ext cx="231775" cy="674688"/>
          </a:xfrm>
          <a:custGeom>
            <a:avLst/>
            <a:gdLst>
              <a:gd name="T0" fmla="*/ 230766 w 232028"/>
              <a:gd name="T1" fmla="*/ 154177 h 675132"/>
              <a:gd name="T2" fmla="*/ 76922 w 232028"/>
              <a:gd name="T3" fmla="*/ 154177 h 675132"/>
              <a:gd name="T4" fmla="*/ 76922 w 232028"/>
              <a:gd name="T5" fmla="*/ 672915 h 675132"/>
              <a:gd name="T6" fmla="*/ 230766 w 232028"/>
              <a:gd name="T7" fmla="*/ 672915 h 675132"/>
              <a:gd name="T8" fmla="*/ 230766 w 232028"/>
              <a:gd name="T9" fmla="*/ 154177 h 675132"/>
              <a:gd name="T10" fmla="*/ 153845 w 232028"/>
              <a:gd name="T11" fmla="*/ 0 h 675132"/>
              <a:gd name="T12" fmla="*/ 0 w 232028"/>
              <a:gd name="T13" fmla="*/ 154177 h 675132"/>
              <a:gd name="T14" fmla="*/ 307689 w 232028"/>
              <a:gd name="T15" fmla="*/ 154177 h 675132"/>
              <a:gd name="T16" fmla="*/ 153845 w 232028"/>
              <a:gd name="T17" fmla="*/ 0 h 675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2028"/>
              <a:gd name="T28" fmla="*/ 0 h 675132"/>
              <a:gd name="T29" fmla="*/ 232028 w 232028"/>
              <a:gd name="T30" fmla="*/ 675132 h 675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2028" h="675132">
                <a:moveTo>
                  <a:pt x="232028" y="154686"/>
                </a:moveTo>
                <a:lnTo>
                  <a:pt x="77342" y="154686"/>
                </a:lnTo>
                <a:lnTo>
                  <a:pt x="77342" y="675132"/>
                </a:lnTo>
                <a:lnTo>
                  <a:pt x="232028" y="675132"/>
                </a:lnTo>
                <a:lnTo>
                  <a:pt x="232028" y="154686"/>
                </a:lnTo>
                <a:close/>
              </a:path>
              <a:path w="232028" h="675132">
                <a:moveTo>
                  <a:pt x="154686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6" y="0"/>
                </a:lnTo>
                <a:close/>
              </a:path>
            </a:pathLst>
          </a:custGeom>
          <a:solidFill>
            <a:srgbClr val="00A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414" name="object 7"/>
          <p:cNvSpPr>
            <a:spLocks/>
          </p:cNvSpPr>
          <p:nvPr/>
        </p:nvSpPr>
        <p:spPr bwMode="auto">
          <a:xfrm>
            <a:off x="4819650" y="3213100"/>
            <a:ext cx="307975" cy="674688"/>
          </a:xfrm>
          <a:custGeom>
            <a:avLst/>
            <a:gdLst>
              <a:gd name="T0" fmla="*/ 302450 w 309372"/>
              <a:gd name="T1" fmla="*/ 154177 h 675132"/>
              <a:gd name="T2" fmla="*/ 226836 w 309372"/>
              <a:gd name="T3" fmla="*/ 154177 h 675132"/>
              <a:gd name="T4" fmla="*/ 226836 w 309372"/>
              <a:gd name="T5" fmla="*/ 672915 h 675132"/>
              <a:gd name="T6" fmla="*/ 75611 w 309372"/>
              <a:gd name="T7" fmla="*/ 672915 h 675132"/>
              <a:gd name="T8" fmla="*/ 75611 w 309372"/>
              <a:gd name="T9" fmla="*/ 154177 h 675132"/>
              <a:gd name="T10" fmla="*/ 0 w 309372"/>
              <a:gd name="T11" fmla="*/ 154177 h 675132"/>
              <a:gd name="T12" fmla="*/ 151226 w 309372"/>
              <a:gd name="T13" fmla="*/ 0 h 675132"/>
              <a:gd name="T14" fmla="*/ 302450 w 309372"/>
              <a:gd name="T15" fmla="*/ 154177 h 675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9372"/>
              <a:gd name="T25" fmla="*/ 0 h 675132"/>
              <a:gd name="T26" fmla="*/ 309372 w 309372"/>
              <a:gd name="T27" fmla="*/ 675132 h 675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9372" h="675132">
                <a:moveTo>
                  <a:pt x="309372" y="154686"/>
                </a:moveTo>
                <a:lnTo>
                  <a:pt x="232028" y="154686"/>
                </a:lnTo>
                <a:lnTo>
                  <a:pt x="232028" y="675132"/>
                </a:lnTo>
                <a:lnTo>
                  <a:pt x="77342" y="675132"/>
                </a:lnTo>
                <a:lnTo>
                  <a:pt x="77342" y="154686"/>
                </a:lnTo>
                <a:lnTo>
                  <a:pt x="0" y="154686"/>
                </a:lnTo>
                <a:lnTo>
                  <a:pt x="154686" y="0"/>
                </a:lnTo>
                <a:lnTo>
                  <a:pt x="309372" y="154686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415" name="object 8"/>
          <p:cNvSpPr>
            <a:spLocks/>
          </p:cNvSpPr>
          <p:nvPr/>
        </p:nvSpPr>
        <p:spPr bwMode="auto">
          <a:xfrm>
            <a:off x="6718300" y="2241550"/>
            <a:ext cx="231775" cy="674688"/>
          </a:xfrm>
          <a:custGeom>
            <a:avLst/>
            <a:gdLst>
              <a:gd name="T0" fmla="*/ 230766 w 232028"/>
              <a:gd name="T1" fmla="*/ 154177 h 675132"/>
              <a:gd name="T2" fmla="*/ 76922 w 232028"/>
              <a:gd name="T3" fmla="*/ 154177 h 675132"/>
              <a:gd name="T4" fmla="*/ 76922 w 232028"/>
              <a:gd name="T5" fmla="*/ 672915 h 675132"/>
              <a:gd name="T6" fmla="*/ 230766 w 232028"/>
              <a:gd name="T7" fmla="*/ 672915 h 675132"/>
              <a:gd name="T8" fmla="*/ 230766 w 232028"/>
              <a:gd name="T9" fmla="*/ 154177 h 675132"/>
              <a:gd name="T10" fmla="*/ 153844 w 232028"/>
              <a:gd name="T11" fmla="*/ 0 h 675132"/>
              <a:gd name="T12" fmla="*/ 0 w 232028"/>
              <a:gd name="T13" fmla="*/ 154177 h 675132"/>
              <a:gd name="T14" fmla="*/ 307689 w 232028"/>
              <a:gd name="T15" fmla="*/ 154177 h 675132"/>
              <a:gd name="T16" fmla="*/ 153844 w 232028"/>
              <a:gd name="T17" fmla="*/ 0 h 675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2028"/>
              <a:gd name="T28" fmla="*/ 0 h 675132"/>
              <a:gd name="T29" fmla="*/ 232028 w 232028"/>
              <a:gd name="T30" fmla="*/ 675132 h 675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2028" h="675132">
                <a:moveTo>
                  <a:pt x="232028" y="154686"/>
                </a:moveTo>
                <a:lnTo>
                  <a:pt x="77342" y="154686"/>
                </a:lnTo>
                <a:lnTo>
                  <a:pt x="77342" y="675132"/>
                </a:lnTo>
                <a:lnTo>
                  <a:pt x="232028" y="675132"/>
                </a:lnTo>
                <a:lnTo>
                  <a:pt x="232028" y="154686"/>
                </a:lnTo>
                <a:close/>
              </a:path>
              <a:path w="232028" h="675132">
                <a:moveTo>
                  <a:pt x="154685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5" y="0"/>
                </a:lnTo>
                <a:close/>
              </a:path>
            </a:pathLst>
          </a:custGeom>
          <a:solidFill>
            <a:srgbClr val="00A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416" name="object 9"/>
          <p:cNvSpPr>
            <a:spLocks/>
          </p:cNvSpPr>
          <p:nvPr/>
        </p:nvSpPr>
        <p:spPr bwMode="auto">
          <a:xfrm>
            <a:off x="6718300" y="2241550"/>
            <a:ext cx="309563" cy="674688"/>
          </a:xfrm>
          <a:custGeom>
            <a:avLst/>
            <a:gdLst>
              <a:gd name="T0" fmla="*/ 310327 w 309372"/>
              <a:gd name="T1" fmla="*/ 154177 h 675132"/>
              <a:gd name="T2" fmla="*/ 232744 w 309372"/>
              <a:gd name="T3" fmla="*/ 154177 h 675132"/>
              <a:gd name="T4" fmla="*/ 232744 w 309372"/>
              <a:gd name="T5" fmla="*/ 672915 h 675132"/>
              <a:gd name="T6" fmla="*/ 77582 w 309372"/>
              <a:gd name="T7" fmla="*/ 672915 h 675132"/>
              <a:gd name="T8" fmla="*/ 77582 w 309372"/>
              <a:gd name="T9" fmla="*/ 154177 h 675132"/>
              <a:gd name="T10" fmla="*/ 0 w 309372"/>
              <a:gd name="T11" fmla="*/ 154177 h 675132"/>
              <a:gd name="T12" fmla="*/ 155164 w 309372"/>
              <a:gd name="T13" fmla="*/ 0 h 675132"/>
              <a:gd name="T14" fmla="*/ 310327 w 309372"/>
              <a:gd name="T15" fmla="*/ 154177 h 675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9372"/>
              <a:gd name="T25" fmla="*/ 0 h 675132"/>
              <a:gd name="T26" fmla="*/ 309372 w 309372"/>
              <a:gd name="T27" fmla="*/ 675132 h 675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9372" h="675132">
                <a:moveTo>
                  <a:pt x="309372" y="154686"/>
                </a:moveTo>
                <a:lnTo>
                  <a:pt x="232028" y="154686"/>
                </a:lnTo>
                <a:lnTo>
                  <a:pt x="232028" y="675132"/>
                </a:lnTo>
                <a:lnTo>
                  <a:pt x="77342" y="675132"/>
                </a:lnTo>
                <a:lnTo>
                  <a:pt x="77342" y="154686"/>
                </a:lnTo>
                <a:lnTo>
                  <a:pt x="0" y="154686"/>
                </a:lnTo>
                <a:lnTo>
                  <a:pt x="154685" y="0"/>
                </a:lnTo>
                <a:lnTo>
                  <a:pt x="309372" y="154686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417" name="object 10"/>
          <p:cNvSpPr>
            <a:spLocks/>
          </p:cNvSpPr>
          <p:nvPr/>
        </p:nvSpPr>
        <p:spPr bwMode="auto">
          <a:xfrm>
            <a:off x="4819650" y="2241550"/>
            <a:ext cx="231775" cy="674688"/>
          </a:xfrm>
          <a:custGeom>
            <a:avLst/>
            <a:gdLst>
              <a:gd name="T0" fmla="*/ 230766 w 232028"/>
              <a:gd name="T1" fmla="*/ 154177 h 675132"/>
              <a:gd name="T2" fmla="*/ 76922 w 232028"/>
              <a:gd name="T3" fmla="*/ 154177 h 675132"/>
              <a:gd name="T4" fmla="*/ 76922 w 232028"/>
              <a:gd name="T5" fmla="*/ 672915 h 675132"/>
              <a:gd name="T6" fmla="*/ 230766 w 232028"/>
              <a:gd name="T7" fmla="*/ 672915 h 675132"/>
              <a:gd name="T8" fmla="*/ 230766 w 232028"/>
              <a:gd name="T9" fmla="*/ 154177 h 675132"/>
              <a:gd name="T10" fmla="*/ 153845 w 232028"/>
              <a:gd name="T11" fmla="*/ 0 h 675132"/>
              <a:gd name="T12" fmla="*/ 0 w 232028"/>
              <a:gd name="T13" fmla="*/ 154177 h 675132"/>
              <a:gd name="T14" fmla="*/ 307689 w 232028"/>
              <a:gd name="T15" fmla="*/ 154177 h 675132"/>
              <a:gd name="T16" fmla="*/ 153845 w 232028"/>
              <a:gd name="T17" fmla="*/ 0 h 675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2028"/>
              <a:gd name="T28" fmla="*/ 0 h 675132"/>
              <a:gd name="T29" fmla="*/ 232028 w 232028"/>
              <a:gd name="T30" fmla="*/ 675132 h 675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2028" h="675132">
                <a:moveTo>
                  <a:pt x="232028" y="154686"/>
                </a:moveTo>
                <a:lnTo>
                  <a:pt x="77342" y="154686"/>
                </a:lnTo>
                <a:lnTo>
                  <a:pt x="77342" y="675132"/>
                </a:lnTo>
                <a:lnTo>
                  <a:pt x="232028" y="675132"/>
                </a:lnTo>
                <a:lnTo>
                  <a:pt x="232028" y="154686"/>
                </a:lnTo>
                <a:close/>
              </a:path>
              <a:path w="232028" h="675132">
                <a:moveTo>
                  <a:pt x="154686" y="0"/>
                </a:moveTo>
                <a:lnTo>
                  <a:pt x="0" y="154686"/>
                </a:lnTo>
                <a:lnTo>
                  <a:pt x="309372" y="154686"/>
                </a:lnTo>
                <a:lnTo>
                  <a:pt x="154686" y="0"/>
                </a:lnTo>
                <a:close/>
              </a:path>
            </a:pathLst>
          </a:custGeom>
          <a:solidFill>
            <a:srgbClr val="00AFE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418" name="object 11"/>
          <p:cNvSpPr>
            <a:spLocks/>
          </p:cNvSpPr>
          <p:nvPr/>
        </p:nvSpPr>
        <p:spPr bwMode="auto">
          <a:xfrm>
            <a:off x="4819650" y="2241550"/>
            <a:ext cx="307975" cy="674688"/>
          </a:xfrm>
          <a:custGeom>
            <a:avLst/>
            <a:gdLst>
              <a:gd name="T0" fmla="*/ 302450 w 309372"/>
              <a:gd name="T1" fmla="*/ 154177 h 675132"/>
              <a:gd name="T2" fmla="*/ 226836 w 309372"/>
              <a:gd name="T3" fmla="*/ 154177 h 675132"/>
              <a:gd name="T4" fmla="*/ 226836 w 309372"/>
              <a:gd name="T5" fmla="*/ 672915 h 675132"/>
              <a:gd name="T6" fmla="*/ 75611 w 309372"/>
              <a:gd name="T7" fmla="*/ 672915 h 675132"/>
              <a:gd name="T8" fmla="*/ 75611 w 309372"/>
              <a:gd name="T9" fmla="*/ 154177 h 675132"/>
              <a:gd name="T10" fmla="*/ 0 w 309372"/>
              <a:gd name="T11" fmla="*/ 154177 h 675132"/>
              <a:gd name="T12" fmla="*/ 151226 w 309372"/>
              <a:gd name="T13" fmla="*/ 0 h 675132"/>
              <a:gd name="T14" fmla="*/ 302450 w 309372"/>
              <a:gd name="T15" fmla="*/ 154177 h 675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9372"/>
              <a:gd name="T25" fmla="*/ 0 h 675132"/>
              <a:gd name="T26" fmla="*/ 309372 w 309372"/>
              <a:gd name="T27" fmla="*/ 675132 h 675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9372" h="675132">
                <a:moveTo>
                  <a:pt x="309372" y="154686"/>
                </a:moveTo>
                <a:lnTo>
                  <a:pt x="232028" y="154686"/>
                </a:lnTo>
                <a:lnTo>
                  <a:pt x="232028" y="675132"/>
                </a:lnTo>
                <a:lnTo>
                  <a:pt x="77342" y="675132"/>
                </a:lnTo>
                <a:lnTo>
                  <a:pt x="77342" y="154686"/>
                </a:lnTo>
                <a:lnTo>
                  <a:pt x="0" y="154686"/>
                </a:lnTo>
                <a:lnTo>
                  <a:pt x="154686" y="0"/>
                </a:lnTo>
                <a:lnTo>
                  <a:pt x="309372" y="154686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2" name="object 12"/>
          <p:cNvSpPr txBox="1"/>
          <p:nvPr/>
        </p:nvSpPr>
        <p:spPr>
          <a:xfrm>
            <a:off x="915988" y="3638550"/>
            <a:ext cx="1790700" cy="2841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Gas co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trol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ock</a:t>
            </a:r>
            <a:endParaRPr>
              <a:latin typeface="Arial"/>
              <a:cs typeface="Arial"/>
            </a:endParaRPr>
          </a:p>
        </p:txBody>
      </p:sp>
      <p:sp>
        <p:nvSpPr>
          <p:cNvPr id="17420" name="object 13"/>
          <p:cNvSpPr>
            <a:spLocks/>
          </p:cNvSpPr>
          <p:nvPr/>
        </p:nvSpPr>
        <p:spPr bwMode="auto">
          <a:xfrm>
            <a:off x="2205038" y="3913188"/>
            <a:ext cx="1509712" cy="1016000"/>
          </a:xfrm>
          <a:custGeom>
            <a:avLst/>
            <a:gdLst>
              <a:gd name="T0" fmla="*/ 1339202 w 1510792"/>
              <a:gd name="T1" fmla="*/ 968367 h 1016000"/>
              <a:gd name="T2" fmla="*/ 1328423 w 1510792"/>
              <a:gd name="T3" fmla="*/ 974850 h 1016000"/>
              <a:gd name="T4" fmla="*/ 1323574 w 1510792"/>
              <a:gd name="T5" fmla="*/ 988679 h 1016000"/>
              <a:gd name="T6" fmla="*/ 1329131 w 1510792"/>
              <a:gd name="T7" fmla="*/ 1000743 h 1016000"/>
              <a:gd name="T8" fmla="*/ 1341268 w 1510792"/>
              <a:gd name="T9" fmla="*/ 1006221 h 1016000"/>
              <a:gd name="T10" fmla="*/ 1505400 w 1510792"/>
              <a:gd name="T11" fmla="*/ 1016000 h 1016000"/>
              <a:gd name="T12" fmla="*/ 1502927 w 1510792"/>
              <a:gd name="T13" fmla="*/ 1010920 h 1016000"/>
              <a:gd name="T14" fmla="*/ 1463513 w 1510792"/>
              <a:gd name="T15" fmla="*/ 1010920 h 1016000"/>
              <a:gd name="T16" fmla="*/ 1405570 w 1510792"/>
              <a:gd name="T17" fmla="*/ 972153 h 1016000"/>
              <a:gd name="T18" fmla="*/ 1339202 w 1510792"/>
              <a:gd name="T19" fmla="*/ 968367 h 1016000"/>
              <a:gd name="T20" fmla="*/ 1405570 w 1510792"/>
              <a:gd name="T21" fmla="*/ 972153 h 1016000"/>
              <a:gd name="T22" fmla="*/ 1463513 w 1510792"/>
              <a:gd name="T23" fmla="*/ 1010920 h 1016000"/>
              <a:gd name="T24" fmla="*/ 1468519 w 1510792"/>
              <a:gd name="T25" fmla="*/ 1003427 h 1016000"/>
              <a:gd name="T26" fmla="*/ 1457059 w 1510792"/>
              <a:gd name="T27" fmla="*/ 1003427 h 1016000"/>
              <a:gd name="T28" fmla="*/ 1442847 w 1510792"/>
              <a:gd name="T29" fmla="*/ 974279 h 1016000"/>
              <a:gd name="T30" fmla="*/ 1405570 w 1510792"/>
              <a:gd name="T31" fmla="*/ 972153 h 1016000"/>
              <a:gd name="T32" fmla="*/ 1416575 w 1510792"/>
              <a:gd name="T33" fmla="*/ 858123 h 1016000"/>
              <a:gd name="T34" fmla="*/ 1403204 w 1510792"/>
              <a:gd name="T35" fmla="*/ 862280 h 1016000"/>
              <a:gd name="T36" fmla="*/ 1397548 w 1510792"/>
              <a:gd name="T37" fmla="*/ 872652 h 1016000"/>
              <a:gd name="T38" fmla="*/ 1399099 w 1510792"/>
              <a:gd name="T39" fmla="*/ 884555 h 1016000"/>
              <a:gd name="T40" fmla="*/ 1426241 w 1510792"/>
              <a:gd name="T41" fmla="*/ 940218 h 1016000"/>
              <a:gd name="T42" fmla="*/ 1484646 w 1510792"/>
              <a:gd name="T43" fmla="*/ 979297 h 1016000"/>
              <a:gd name="T44" fmla="*/ 1463513 w 1510792"/>
              <a:gd name="T45" fmla="*/ 1010920 h 1016000"/>
              <a:gd name="T46" fmla="*/ 1502927 w 1510792"/>
              <a:gd name="T47" fmla="*/ 1010920 h 1016000"/>
              <a:gd name="T48" fmla="*/ 1433269 w 1510792"/>
              <a:gd name="T49" fmla="*/ 867791 h 1016000"/>
              <a:gd name="T50" fmla="*/ 1427082 w 1510792"/>
              <a:gd name="T51" fmla="*/ 860800 h 1016000"/>
              <a:gd name="T52" fmla="*/ 1416575 w 1510792"/>
              <a:gd name="T53" fmla="*/ 858123 h 1016000"/>
              <a:gd name="T54" fmla="*/ 1442847 w 1510792"/>
              <a:gd name="T55" fmla="*/ 974279 h 1016000"/>
              <a:gd name="T56" fmla="*/ 1457059 w 1510792"/>
              <a:gd name="T57" fmla="*/ 1003427 h 1016000"/>
              <a:gd name="T58" fmla="*/ 1475155 w 1510792"/>
              <a:gd name="T59" fmla="*/ 976122 h 1016000"/>
              <a:gd name="T60" fmla="*/ 1442847 w 1510792"/>
              <a:gd name="T61" fmla="*/ 974279 h 1016000"/>
              <a:gd name="T62" fmla="*/ 1426241 w 1510792"/>
              <a:gd name="T63" fmla="*/ 940218 h 1016000"/>
              <a:gd name="T64" fmla="*/ 1442847 w 1510792"/>
              <a:gd name="T65" fmla="*/ 974279 h 1016000"/>
              <a:gd name="T66" fmla="*/ 1475155 w 1510792"/>
              <a:gd name="T67" fmla="*/ 976122 h 1016000"/>
              <a:gd name="T68" fmla="*/ 1457059 w 1510792"/>
              <a:gd name="T69" fmla="*/ 1003427 h 1016000"/>
              <a:gd name="T70" fmla="*/ 1468519 w 1510792"/>
              <a:gd name="T71" fmla="*/ 1003427 h 1016000"/>
              <a:gd name="T72" fmla="*/ 1484646 w 1510792"/>
              <a:gd name="T73" fmla="*/ 979297 h 1016000"/>
              <a:gd name="T74" fmla="*/ 1426241 w 1510792"/>
              <a:gd name="T75" fmla="*/ 940218 h 1016000"/>
              <a:gd name="T76" fmla="*/ 21006 w 1510792"/>
              <a:gd name="T77" fmla="*/ 0 h 1016000"/>
              <a:gd name="T78" fmla="*/ 0 w 1510792"/>
              <a:gd name="T79" fmla="*/ 31750 h 1016000"/>
              <a:gd name="T80" fmla="*/ 1405570 w 1510792"/>
              <a:gd name="T81" fmla="*/ 972153 h 1016000"/>
              <a:gd name="T82" fmla="*/ 1442847 w 1510792"/>
              <a:gd name="T83" fmla="*/ 974279 h 1016000"/>
              <a:gd name="T84" fmla="*/ 1426241 w 1510792"/>
              <a:gd name="T85" fmla="*/ 940218 h 1016000"/>
              <a:gd name="T86" fmla="*/ 21006 w 1510792"/>
              <a:gd name="T87" fmla="*/ 0 h 1016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10792"/>
              <a:gd name="T133" fmla="*/ 0 h 1016000"/>
              <a:gd name="T134" fmla="*/ 1510792 w 1510792"/>
              <a:gd name="T135" fmla="*/ 1016000 h 1016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10792" h="1016000">
                <a:moveTo>
                  <a:pt x="1343999" y="968367"/>
                </a:moveTo>
                <a:lnTo>
                  <a:pt x="1333181" y="974850"/>
                </a:lnTo>
                <a:lnTo>
                  <a:pt x="1328314" y="988679"/>
                </a:lnTo>
                <a:lnTo>
                  <a:pt x="1333891" y="1000743"/>
                </a:lnTo>
                <a:lnTo>
                  <a:pt x="1346072" y="1006221"/>
                </a:lnTo>
                <a:lnTo>
                  <a:pt x="1510792" y="1016000"/>
                </a:lnTo>
                <a:lnTo>
                  <a:pt x="1508310" y="1010920"/>
                </a:lnTo>
                <a:lnTo>
                  <a:pt x="1468755" y="1010920"/>
                </a:lnTo>
                <a:lnTo>
                  <a:pt x="1410604" y="972153"/>
                </a:lnTo>
                <a:lnTo>
                  <a:pt x="1343999" y="968367"/>
                </a:lnTo>
                <a:close/>
              </a:path>
              <a:path w="1510792" h="1016000">
                <a:moveTo>
                  <a:pt x="1410604" y="972153"/>
                </a:moveTo>
                <a:lnTo>
                  <a:pt x="1468755" y="1010920"/>
                </a:lnTo>
                <a:lnTo>
                  <a:pt x="1473780" y="1003427"/>
                </a:lnTo>
                <a:lnTo>
                  <a:pt x="1462278" y="1003427"/>
                </a:lnTo>
                <a:lnTo>
                  <a:pt x="1448015" y="974279"/>
                </a:lnTo>
                <a:lnTo>
                  <a:pt x="1410604" y="972153"/>
                </a:lnTo>
                <a:close/>
              </a:path>
              <a:path w="1510792" h="1016000">
                <a:moveTo>
                  <a:pt x="1421649" y="858123"/>
                </a:moveTo>
                <a:lnTo>
                  <a:pt x="1408230" y="862280"/>
                </a:lnTo>
                <a:lnTo>
                  <a:pt x="1402554" y="872652"/>
                </a:lnTo>
                <a:lnTo>
                  <a:pt x="1404111" y="884555"/>
                </a:lnTo>
                <a:lnTo>
                  <a:pt x="1431349" y="940218"/>
                </a:lnTo>
                <a:lnTo>
                  <a:pt x="1489964" y="979297"/>
                </a:lnTo>
                <a:lnTo>
                  <a:pt x="1468755" y="1010920"/>
                </a:lnTo>
                <a:lnTo>
                  <a:pt x="1508310" y="1010920"/>
                </a:lnTo>
                <a:lnTo>
                  <a:pt x="1438402" y="867791"/>
                </a:lnTo>
                <a:lnTo>
                  <a:pt x="1432194" y="860800"/>
                </a:lnTo>
                <a:lnTo>
                  <a:pt x="1421649" y="858123"/>
                </a:lnTo>
                <a:close/>
              </a:path>
              <a:path w="1510792" h="1016000">
                <a:moveTo>
                  <a:pt x="1448015" y="974279"/>
                </a:moveTo>
                <a:lnTo>
                  <a:pt x="1462278" y="1003427"/>
                </a:lnTo>
                <a:lnTo>
                  <a:pt x="1480439" y="976122"/>
                </a:lnTo>
                <a:lnTo>
                  <a:pt x="1448015" y="974279"/>
                </a:lnTo>
                <a:close/>
              </a:path>
              <a:path w="1510792" h="1016000">
                <a:moveTo>
                  <a:pt x="1431349" y="940218"/>
                </a:moveTo>
                <a:lnTo>
                  <a:pt x="1448015" y="974279"/>
                </a:lnTo>
                <a:lnTo>
                  <a:pt x="1480439" y="976122"/>
                </a:lnTo>
                <a:lnTo>
                  <a:pt x="1462278" y="1003427"/>
                </a:lnTo>
                <a:lnTo>
                  <a:pt x="1473780" y="1003427"/>
                </a:lnTo>
                <a:lnTo>
                  <a:pt x="1489964" y="979297"/>
                </a:lnTo>
                <a:lnTo>
                  <a:pt x="1431349" y="940218"/>
                </a:lnTo>
                <a:close/>
              </a:path>
              <a:path w="1510792" h="1016000">
                <a:moveTo>
                  <a:pt x="21081" y="0"/>
                </a:moveTo>
                <a:lnTo>
                  <a:pt x="0" y="31750"/>
                </a:lnTo>
                <a:lnTo>
                  <a:pt x="1410604" y="972153"/>
                </a:lnTo>
                <a:lnTo>
                  <a:pt x="1448015" y="974279"/>
                </a:lnTo>
                <a:lnTo>
                  <a:pt x="1431349" y="940218"/>
                </a:lnTo>
                <a:lnTo>
                  <a:pt x="2108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" name="object 1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CFB008DF-714A-4BB8-BBD1-D306BD146019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 txBox="1">
            <a:spLocks noChangeArrowheads="1"/>
          </p:cNvSpPr>
          <p:nvPr/>
        </p:nvSpPr>
        <p:spPr bwMode="auto">
          <a:xfrm>
            <a:off x="1516063" y="492125"/>
            <a:ext cx="3024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lnSpc>
                <a:spcPts val="2713"/>
              </a:lnSpc>
            </a:pPr>
            <a:r>
              <a:rPr lang="el-GR" sz="2300" b="1">
                <a:solidFill>
                  <a:srgbClr val="FFFFFF"/>
                </a:solidFill>
                <a:cs typeface="Arial" charset="0"/>
              </a:rPr>
              <a:t>ME-GI Design updates Overview</a:t>
            </a:r>
            <a:endParaRPr lang="el-GR" sz="2300">
              <a:cs typeface="Arial" charset="0"/>
            </a:endParaRPr>
          </a:p>
        </p:txBody>
      </p:sp>
      <p:sp>
        <p:nvSpPr>
          <p:cNvPr id="18434" name="object 3"/>
          <p:cNvSpPr>
            <a:spLocks noChangeArrowheads="1"/>
          </p:cNvSpPr>
          <p:nvPr/>
        </p:nvSpPr>
        <p:spPr bwMode="auto">
          <a:xfrm>
            <a:off x="549275" y="1400175"/>
            <a:ext cx="8042275" cy="5072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el-GR" sz="1600">
              <a:latin typeface="Calibri" pitchFamily="34" charset="0"/>
            </a:endParaRPr>
          </a:p>
        </p:txBody>
      </p:sp>
      <p:sp>
        <p:nvSpPr>
          <p:cNvPr id="18435" name="object 4"/>
          <p:cNvSpPr>
            <a:spLocks/>
          </p:cNvSpPr>
          <p:nvPr/>
        </p:nvSpPr>
        <p:spPr bwMode="auto">
          <a:xfrm>
            <a:off x="4638675" y="1816100"/>
            <a:ext cx="3957638" cy="604838"/>
          </a:xfrm>
          <a:custGeom>
            <a:avLst/>
            <a:gdLst>
              <a:gd name="T0" fmla="*/ 0 w 4629156"/>
              <a:gd name="T1" fmla="*/ 0 h 666750"/>
              <a:gd name="T2" fmla="*/ 0 w 4629156"/>
              <a:gd name="T3" fmla="*/ 451510 h 666750"/>
              <a:gd name="T4" fmla="*/ 2473082 w 4629156"/>
              <a:gd name="T5" fmla="*/ 451510 h 666750"/>
              <a:gd name="T6" fmla="*/ 2473082 w 4629156"/>
              <a:gd name="T7" fmla="*/ 0 h 666750"/>
              <a:gd name="T8" fmla="*/ 0 w 4629156"/>
              <a:gd name="T9" fmla="*/ 0 h 66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29156"/>
              <a:gd name="T16" fmla="*/ 0 h 666750"/>
              <a:gd name="T17" fmla="*/ 4629156 w 4629156"/>
              <a:gd name="T18" fmla="*/ 666750 h 666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29156" h="666750">
                <a:moveTo>
                  <a:pt x="0" y="0"/>
                </a:moveTo>
                <a:lnTo>
                  <a:pt x="0" y="666750"/>
                </a:lnTo>
                <a:lnTo>
                  <a:pt x="4629156" y="666750"/>
                </a:lnTo>
                <a:lnTo>
                  <a:pt x="462915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DE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8436" name="object 5"/>
          <p:cNvSpPr txBox="1">
            <a:spLocks noChangeArrowheads="1"/>
          </p:cNvSpPr>
          <p:nvPr/>
        </p:nvSpPr>
        <p:spPr bwMode="auto">
          <a:xfrm>
            <a:off x="4752975" y="1965325"/>
            <a:ext cx="3614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b="1">
                <a:solidFill>
                  <a:srgbClr val="FFFFFF"/>
                </a:solidFill>
                <a:cs typeface="Arial" charset="0"/>
              </a:rPr>
              <a:t>More compact design introduced</a:t>
            </a:r>
            <a:endParaRPr lang="el-GR">
              <a:cs typeface="Arial" charset="0"/>
            </a:endParaRPr>
          </a:p>
        </p:txBody>
      </p:sp>
      <p:sp>
        <p:nvSpPr>
          <p:cNvPr id="18437" name="object 6"/>
          <p:cNvSpPr txBox="1">
            <a:spLocks noGrp="1"/>
          </p:cNvSpPr>
          <p:nvPr/>
        </p:nvSpPr>
        <p:spPr bwMode="auto">
          <a:xfrm>
            <a:off x="1679575" y="6477000"/>
            <a:ext cx="5635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2012.03.05</a:t>
            </a:r>
          </a:p>
        </p:txBody>
      </p:sp>
      <p:sp>
        <p:nvSpPr>
          <p:cNvPr id="18438" name="object 7"/>
          <p:cNvSpPr txBox="1">
            <a:spLocks noChangeArrowheads="1"/>
          </p:cNvSpPr>
          <p:nvPr/>
        </p:nvSpPr>
        <p:spPr bwMode="auto">
          <a:xfrm>
            <a:off x="2520950" y="6477000"/>
            <a:ext cx="536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(RSL/LSP)</a:t>
            </a:r>
          </a:p>
        </p:txBody>
      </p:sp>
      <p:sp>
        <p:nvSpPr>
          <p:cNvPr id="18439" name="object 8"/>
          <p:cNvSpPr txBox="1">
            <a:spLocks noGrp="1"/>
          </p:cNvSpPr>
          <p:nvPr/>
        </p:nvSpPr>
        <p:spPr bwMode="auto">
          <a:xfrm>
            <a:off x="6272213" y="6477000"/>
            <a:ext cx="11144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© MAN Diesel &amp; Turbo</a:t>
            </a:r>
          </a:p>
        </p:txBody>
      </p:sp>
      <p:sp>
        <p:nvSpPr>
          <p:cNvPr id="18440" name="object 9"/>
          <p:cNvSpPr txBox="1">
            <a:spLocks noGrp="1"/>
          </p:cNvSpPr>
          <p:nvPr/>
        </p:nvSpPr>
        <p:spPr bwMode="auto">
          <a:xfrm>
            <a:off x="8194675" y="6483350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&lt; </a:t>
            </a:r>
            <a:fld id="{DD0287DE-91F1-4C03-B871-E7B913C1A337}" type="slidenum">
              <a:rPr lang="el-GR" sz="900">
                <a:cs typeface="Arial" charset="0"/>
              </a:rPr>
              <a:pPr marL="11113" defTabSz="801688"/>
              <a:t>12</a:t>
            </a:fld>
            <a:r>
              <a:rPr lang="el-GR" sz="900">
                <a:cs typeface="Arial" charset="0"/>
              </a:rPr>
              <a:t> &gt;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/>
          </p:cNvSpPr>
          <p:nvPr/>
        </p:nvSpPr>
        <p:spPr bwMode="auto">
          <a:xfrm>
            <a:off x="549275" y="6475413"/>
            <a:ext cx="8047038" cy="0"/>
          </a:xfrm>
          <a:custGeom>
            <a:avLst/>
            <a:gdLst>
              <a:gd name="T0" fmla="*/ 5031268 w 9410706"/>
              <a:gd name="T1" fmla="*/ 0 w 9410706"/>
              <a:gd name="T2" fmla="*/ 0 60000 65536"/>
              <a:gd name="T3" fmla="*/ 0 60000 65536"/>
              <a:gd name="T4" fmla="*/ 0 w 9410706"/>
              <a:gd name="T5" fmla="*/ 9410706 w 94107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410706">
                <a:moveTo>
                  <a:pt x="94107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9458" name="object 3"/>
          <p:cNvSpPr>
            <a:spLocks/>
          </p:cNvSpPr>
          <p:nvPr/>
        </p:nvSpPr>
        <p:spPr bwMode="auto">
          <a:xfrm>
            <a:off x="6205538" y="6472238"/>
            <a:ext cx="0" cy="173037"/>
          </a:xfrm>
          <a:custGeom>
            <a:avLst/>
            <a:gdLst>
              <a:gd name="T0" fmla="*/ 0 h 190500"/>
              <a:gd name="T1" fmla="*/ 129680 h 190500"/>
              <a:gd name="T2" fmla="*/ 0 60000 65536"/>
              <a:gd name="T3" fmla="*/ 0 60000 65536"/>
              <a:gd name="T4" fmla="*/ 0 h 190500"/>
              <a:gd name="T5" fmla="*/ 190500 h 1905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9459" name="object 4"/>
          <p:cNvSpPr>
            <a:spLocks/>
          </p:cNvSpPr>
          <p:nvPr/>
        </p:nvSpPr>
        <p:spPr bwMode="auto">
          <a:xfrm>
            <a:off x="7448550" y="6472238"/>
            <a:ext cx="0" cy="173037"/>
          </a:xfrm>
          <a:custGeom>
            <a:avLst/>
            <a:gdLst>
              <a:gd name="T0" fmla="*/ 0 h 190500"/>
              <a:gd name="T1" fmla="*/ 129680 h 190500"/>
              <a:gd name="T2" fmla="*/ 0 60000 65536"/>
              <a:gd name="T3" fmla="*/ 0 60000 65536"/>
              <a:gd name="T4" fmla="*/ 0 h 190500"/>
              <a:gd name="T5" fmla="*/ 190500 h 1905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9460" name="object 5"/>
          <p:cNvSpPr>
            <a:spLocks/>
          </p:cNvSpPr>
          <p:nvPr/>
        </p:nvSpPr>
        <p:spPr bwMode="auto">
          <a:xfrm>
            <a:off x="8128000" y="6472238"/>
            <a:ext cx="0" cy="173037"/>
          </a:xfrm>
          <a:custGeom>
            <a:avLst/>
            <a:gdLst>
              <a:gd name="T0" fmla="*/ 0 h 190500"/>
              <a:gd name="T1" fmla="*/ 129680 h 190500"/>
              <a:gd name="T2" fmla="*/ 0 60000 65536"/>
              <a:gd name="T3" fmla="*/ 0 60000 65536"/>
              <a:gd name="T4" fmla="*/ 0 h 190500"/>
              <a:gd name="T5" fmla="*/ 190500 h 1905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9461" name="object 6"/>
          <p:cNvSpPr>
            <a:spLocks noChangeArrowheads="1"/>
          </p:cNvSpPr>
          <p:nvPr/>
        </p:nvSpPr>
        <p:spPr bwMode="auto">
          <a:xfrm>
            <a:off x="549275" y="6465888"/>
            <a:ext cx="1020763" cy="179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el-GR" sz="1600">
              <a:latin typeface="Calibri" pitchFamily="34" charset="0"/>
            </a:endParaRPr>
          </a:p>
        </p:txBody>
      </p:sp>
      <p:sp>
        <p:nvSpPr>
          <p:cNvPr id="19462" name="object 7"/>
          <p:cNvSpPr>
            <a:spLocks/>
          </p:cNvSpPr>
          <p:nvPr/>
        </p:nvSpPr>
        <p:spPr bwMode="auto">
          <a:xfrm>
            <a:off x="5813425" y="6472238"/>
            <a:ext cx="0" cy="173037"/>
          </a:xfrm>
          <a:custGeom>
            <a:avLst/>
            <a:gdLst>
              <a:gd name="T0" fmla="*/ 0 h 190500"/>
              <a:gd name="T1" fmla="*/ 129680 h 190500"/>
              <a:gd name="T2" fmla="*/ 0 60000 65536"/>
              <a:gd name="T3" fmla="*/ 0 60000 65536"/>
              <a:gd name="T4" fmla="*/ 0 h 190500"/>
              <a:gd name="T5" fmla="*/ 190500 h 1905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9463" name="object 8"/>
          <p:cNvSpPr txBox="1">
            <a:spLocks noChangeArrowheads="1"/>
          </p:cNvSpPr>
          <p:nvPr/>
        </p:nvSpPr>
        <p:spPr bwMode="auto">
          <a:xfrm>
            <a:off x="1516063" y="492125"/>
            <a:ext cx="3024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lnSpc>
                <a:spcPts val="2713"/>
              </a:lnSpc>
            </a:pPr>
            <a:r>
              <a:rPr lang="el-GR" sz="2300" b="1">
                <a:solidFill>
                  <a:srgbClr val="FFFFFF"/>
                </a:solidFill>
                <a:cs typeface="Arial" charset="0"/>
              </a:rPr>
              <a:t>ME-GI Design updates Easy maintenance</a:t>
            </a:r>
            <a:endParaRPr lang="el-GR" sz="2300">
              <a:cs typeface="Arial" charset="0"/>
            </a:endParaRPr>
          </a:p>
        </p:txBody>
      </p:sp>
      <p:sp>
        <p:nvSpPr>
          <p:cNvPr id="19464" name="object 9"/>
          <p:cNvSpPr>
            <a:spLocks noChangeArrowheads="1"/>
          </p:cNvSpPr>
          <p:nvPr/>
        </p:nvSpPr>
        <p:spPr bwMode="auto">
          <a:xfrm>
            <a:off x="3970338" y="2276475"/>
            <a:ext cx="4625975" cy="4195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el-GR" sz="1600">
              <a:latin typeface="Calibri" pitchFamily="34" charset="0"/>
            </a:endParaRPr>
          </a:p>
        </p:txBody>
      </p:sp>
      <p:sp>
        <p:nvSpPr>
          <p:cNvPr id="19465" name="object 10"/>
          <p:cNvSpPr txBox="1">
            <a:spLocks noChangeArrowheads="1"/>
          </p:cNvSpPr>
          <p:nvPr/>
        </p:nvSpPr>
        <p:spPr bwMode="auto">
          <a:xfrm>
            <a:off x="1027113" y="1849438"/>
            <a:ext cx="3808412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463" defTabSz="801688"/>
            <a:r>
              <a:rPr lang="el-GR" sz="1700" b="1">
                <a:cs typeface="Arial" charset="0"/>
              </a:rPr>
              <a:t>All connections through adapter block</a:t>
            </a:r>
            <a:endParaRPr lang="el-GR" sz="1700">
              <a:cs typeface="Arial" charset="0"/>
            </a:endParaRPr>
          </a:p>
          <a:p>
            <a:pPr marL="17463" defTabSz="801688">
              <a:lnSpc>
                <a:spcPts val="700"/>
              </a:lnSpc>
              <a:spcBef>
                <a:spcPts val="25"/>
              </a:spcBef>
            </a:pPr>
            <a:endParaRPr lang="el-GR" sz="700">
              <a:latin typeface="Calibri" pitchFamily="34" charset="0"/>
            </a:endParaRPr>
          </a:p>
          <a:p>
            <a:pPr marL="17463" defTabSz="801688">
              <a:lnSpc>
                <a:spcPts val="875"/>
              </a:lnSpc>
            </a:pPr>
            <a:endParaRPr lang="el-GR" sz="900">
              <a:latin typeface="Calibri" pitchFamily="34" charset="0"/>
            </a:endParaRPr>
          </a:p>
          <a:p>
            <a:pPr marL="17463" defTabSz="801688">
              <a:buFont typeface="Arial" charset="0"/>
              <a:buChar char="•"/>
            </a:pPr>
            <a:r>
              <a:rPr lang="el-GR" sz="1700">
                <a:cs typeface="Arial" charset="0"/>
              </a:rPr>
              <a:t>Gas inlet</a:t>
            </a:r>
          </a:p>
          <a:p>
            <a:pPr marL="17463" defTabSz="801688">
              <a:spcBef>
                <a:spcPts val="25"/>
              </a:spcBef>
              <a:buFont typeface="Arial" charset="0"/>
              <a:buChar char="•"/>
            </a:pPr>
            <a:r>
              <a:rPr lang="el-GR" sz="1700">
                <a:cs typeface="Arial" charset="0"/>
              </a:rPr>
              <a:t>Gas outlet</a:t>
            </a:r>
          </a:p>
          <a:p>
            <a:pPr marL="17463" defTabSz="801688">
              <a:lnSpc>
                <a:spcPts val="1975"/>
              </a:lnSpc>
              <a:buFont typeface="Arial" charset="0"/>
              <a:buChar char="•"/>
            </a:pPr>
            <a:r>
              <a:rPr lang="el-GR" sz="1700">
                <a:cs typeface="Arial" charset="0"/>
              </a:rPr>
              <a:t>Hydraulic oil</a:t>
            </a:r>
          </a:p>
          <a:p>
            <a:pPr marL="17463" defTabSz="801688">
              <a:spcBef>
                <a:spcPts val="25"/>
              </a:spcBef>
              <a:buFont typeface="Arial" charset="0"/>
              <a:buChar char="•"/>
            </a:pPr>
            <a:r>
              <a:rPr lang="el-GR" sz="1700">
                <a:cs typeface="Arial" charset="0"/>
              </a:rPr>
              <a:t>Sealing oil</a:t>
            </a:r>
          </a:p>
          <a:p>
            <a:pPr marL="17463" defTabSz="801688">
              <a:lnSpc>
                <a:spcPts val="1975"/>
              </a:lnSpc>
              <a:buFont typeface="Arial" charset="0"/>
              <a:buChar char="•"/>
            </a:pPr>
            <a:r>
              <a:rPr lang="el-GR" sz="1700">
                <a:cs typeface="Arial" charset="0"/>
              </a:rPr>
              <a:t>Hydraulic oil drain</a:t>
            </a:r>
          </a:p>
          <a:p>
            <a:pPr marL="17463" defTabSz="801688">
              <a:spcBef>
                <a:spcPts val="25"/>
              </a:spcBef>
              <a:buFont typeface="Arial" charset="0"/>
              <a:buChar char="•"/>
            </a:pPr>
            <a:r>
              <a:rPr lang="el-GR" sz="1700">
                <a:cs typeface="Arial" charset="0"/>
              </a:rPr>
              <a:t>Oil drain window/gas-valve</a:t>
            </a:r>
          </a:p>
          <a:p>
            <a:pPr marL="17463" defTabSz="801688">
              <a:spcBef>
                <a:spcPts val="25"/>
              </a:spcBef>
              <a:buFont typeface="Arial" charset="0"/>
              <a:buChar char="•"/>
            </a:pPr>
            <a:r>
              <a:rPr lang="el-GR" sz="1700">
                <a:cs typeface="Arial" charset="0"/>
              </a:rPr>
              <a:t>Low pressure oil</a:t>
            </a:r>
          </a:p>
          <a:p>
            <a:pPr marL="17463" defTabSz="801688">
              <a:lnSpc>
                <a:spcPts val="488"/>
              </a:lnSpc>
              <a:buFont typeface="Arial" charset="0"/>
              <a:buChar char="•"/>
            </a:pPr>
            <a:endParaRPr lang="el-GR" sz="400">
              <a:latin typeface="Calibri" pitchFamily="34" charset="0"/>
            </a:endParaRPr>
          </a:p>
          <a:p>
            <a:pPr marL="17463" defTabSz="801688">
              <a:lnSpc>
                <a:spcPts val="875"/>
              </a:lnSpc>
              <a:buFont typeface="Arial" charset="0"/>
              <a:buChar char="•"/>
            </a:pPr>
            <a:endParaRPr lang="el-GR" sz="900">
              <a:latin typeface="Calibri" pitchFamily="34" charset="0"/>
            </a:endParaRPr>
          </a:p>
          <a:p>
            <a:pPr marL="17463" defTabSz="801688">
              <a:lnSpc>
                <a:spcPts val="875"/>
              </a:lnSpc>
              <a:buFont typeface="Arial" charset="0"/>
              <a:buChar char="•"/>
            </a:pPr>
            <a:endParaRPr lang="el-GR" sz="900">
              <a:latin typeface="Calibri" pitchFamily="34" charset="0"/>
            </a:endParaRPr>
          </a:p>
          <a:p>
            <a:pPr marL="17463" defTabSz="801688">
              <a:lnSpc>
                <a:spcPts val="875"/>
              </a:lnSpc>
              <a:buFont typeface="Arial" charset="0"/>
              <a:buChar char="•"/>
            </a:pPr>
            <a:endParaRPr lang="el-GR" sz="900">
              <a:latin typeface="Calibri" pitchFamily="34" charset="0"/>
            </a:endParaRPr>
          </a:p>
          <a:p>
            <a:pPr marL="17463" defTabSz="801688">
              <a:lnSpc>
                <a:spcPts val="875"/>
              </a:lnSpc>
              <a:buFont typeface="Arial" charset="0"/>
              <a:buChar char="•"/>
            </a:pPr>
            <a:endParaRPr lang="el-GR" sz="900">
              <a:latin typeface="Calibri" pitchFamily="34" charset="0"/>
            </a:endParaRPr>
          </a:p>
          <a:p>
            <a:pPr marL="17463" defTabSz="801688">
              <a:lnSpc>
                <a:spcPct val="110000"/>
              </a:lnSpc>
              <a:buFont typeface="Arial" charset="0"/>
              <a:buChar char="•"/>
            </a:pPr>
            <a:r>
              <a:rPr lang="el-GR" sz="1700" b="1">
                <a:cs typeface="Arial" charset="0"/>
              </a:rPr>
              <a:t>Connector block with pipes, remains on the engine during cylinder cover dismantling</a:t>
            </a:r>
            <a:endParaRPr lang="el-GR" sz="1700">
              <a:cs typeface="Arial" charset="0"/>
            </a:endParaRPr>
          </a:p>
        </p:txBody>
      </p:sp>
      <p:sp>
        <p:nvSpPr>
          <p:cNvPr id="19466" name="object 11"/>
          <p:cNvSpPr txBox="1">
            <a:spLocks noGrp="1"/>
          </p:cNvSpPr>
          <p:nvPr/>
        </p:nvSpPr>
        <p:spPr bwMode="auto">
          <a:xfrm>
            <a:off x="1679575" y="6477000"/>
            <a:ext cx="5635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2012.03.05</a:t>
            </a:r>
          </a:p>
        </p:txBody>
      </p:sp>
      <p:sp>
        <p:nvSpPr>
          <p:cNvPr id="19467" name="object 12"/>
          <p:cNvSpPr txBox="1">
            <a:spLocks noChangeArrowheads="1"/>
          </p:cNvSpPr>
          <p:nvPr/>
        </p:nvSpPr>
        <p:spPr bwMode="auto">
          <a:xfrm>
            <a:off x="2520950" y="6477000"/>
            <a:ext cx="536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(RSL/LSP)</a:t>
            </a:r>
          </a:p>
        </p:txBody>
      </p:sp>
      <p:sp>
        <p:nvSpPr>
          <p:cNvPr id="19468" name="object 13"/>
          <p:cNvSpPr txBox="1">
            <a:spLocks noGrp="1"/>
          </p:cNvSpPr>
          <p:nvPr/>
        </p:nvSpPr>
        <p:spPr bwMode="auto">
          <a:xfrm>
            <a:off x="6272213" y="6477000"/>
            <a:ext cx="11144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© MAN Diesel &amp; Turbo</a:t>
            </a:r>
          </a:p>
        </p:txBody>
      </p:sp>
      <p:sp>
        <p:nvSpPr>
          <p:cNvPr id="19469" name="object 14"/>
          <p:cNvSpPr txBox="1">
            <a:spLocks noGrp="1"/>
          </p:cNvSpPr>
          <p:nvPr/>
        </p:nvSpPr>
        <p:spPr bwMode="auto">
          <a:xfrm>
            <a:off x="8194675" y="6483350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&lt; </a:t>
            </a:r>
            <a:fld id="{9D879F5D-7CAD-469D-A4CD-B2225815AF03}" type="slidenum">
              <a:rPr lang="el-GR" sz="900">
                <a:cs typeface="Arial" charset="0"/>
              </a:rPr>
              <a:pPr marL="11113" defTabSz="801688"/>
              <a:t>13</a:t>
            </a:fld>
            <a:r>
              <a:rPr lang="el-GR" sz="900">
                <a:cs typeface="Arial" charset="0"/>
              </a:rPr>
              <a:t> &gt;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18490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 inj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aling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ali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g Sol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ti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ns</a:t>
            </a:r>
            <a:r>
              <a:rPr sz="1800" b="1" spc="-2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for 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G</a:t>
            </a:r>
            <a:r>
              <a:rPr sz="1800" b="1" spc="15" dirty="0">
                <a:solidFill>
                  <a:srgbClr val="AEAEAE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-</a:t>
            </a:r>
            <a:r>
              <a:rPr sz="1800" b="1" spc="-45" dirty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l</a:t>
            </a:r>
            <a:r>
              <a:rPr sz="1800" b="1" spc="-45" dirty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spc="5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C</a:t>
            </a:r>
            <a:r>
              <a:rPr sz="1800" b="1" spc="-20" dirty="0">
                <a:solidFill>
                  <a:srgbClr val="AEAEAE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er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Co</a:t>
            </a:r>
            <a:r>
              <a:rPr sz="1800" b="1" spc="-40" dirty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er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675" y="1376363"/>
            <a:ext cx="3457575" cy="157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latin typeface="Arial"/>
                <a:cs typeface="Arial"/>
              </a:rPr>
              <a:t>Nami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of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tes</a:t>
            </a:r>
            <a:r>
              <a:rPr sz="1600" b="1" spc="-20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sealing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sol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ti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ns:</a:t>
            </a:r>
            <a:endParaRPr sz="1600">
              <a:latin typeface="Arial"/>
              <a:cs typeface="Arial"/>
            </a:endParaRPr>
          </a:p>
          <a:p>
            <a:pPr marL="1270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sz="1400" dirty="0">
                <a:latin typeface="Wingdings"/>
                <a:cs typeface="Wingdings"/>
              </a:rPr>
              <a:t>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“Bare”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ers</a:t>
            </a:r>
            <a:endParaRPr sz="1400">
              <a:latin typeface="Arial"/>
              <a:cs typeface="Arial"/>
            </a:endParaRPr>
          </a:p>
          <a:p>
            <a:pPr marL="12700" fontAlgn="auto">
              <a:spcBef>
                <a:spcPts val="395"/>
              </a:spcBef>
              <a:spcAft>
                <a:spcPts val="0"/>
              </a:spcAft>
              <a:defRPr/>
            </a:pPr>
            <a:r>
              <a:rPr sz="1400" dirty="0">
                <a:latin typeface="Wingdings"/>
                <a:cs typeface="Wingdings"/>
              </a:rPr>
              <a:t>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lati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  <a:p>
            <a:pPr marL="651510" indent="-181610" fontAlgn="auto">
              <a:spcBef>
                <a:spcPts val="395"/>
              </a:spcBef>
              <a:spcAft>
                <a:spcPts val="0"/>
              </a:spcAft>
              <a:buFont typeface="Wingdings"/>
              <a:buChar char=""/>
              <a:tabLst>
                <a:tab pos="651510" algn="l"/>
              </a:tabLst>
              <a:defRPr/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artchrom</a:t>
            </a:r>
            <a:endParaRPr sz="1400">
              <a:latin typeface="Arial"/>
              <a:cs typeface="Arial"/>
            </a:endParaRPr>
          </a:p>
          <a:p>
            <a:pPr marL="651510" indent="-181610" fontAlgn="auto">
              <a:spcBef>
                <a:spcPts val="405"/>
              </a:spcBef>
              <a:spcAft>
                <a:spcPts val="0"/>
              </a:spcAft>
              <a:buFont typeface="Wingdings"/>
              <a:buChar char=""/>
              <a:tabLst>
                <a:tab pos="651510" algn="l"/>
              </a:tabLst>
              <a:defRPr/>
            </a:pPr>
            <a:r>
              <a:rPr sz="1400" dirty="0">
                <a:latin typeface="Arial"/>
                <a:cs typeface="Arial"/>
              </a:rPr>
              <a:t>Jon</a:t>
            </a:r>
            <a:r>
              <a:rPr sz="1400" spc="-10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hap</a:t>
            </a:r>
            <a:endParaRPr sz="1400">
              <a:latin typeface="Arial"/>
              <a:cs typeface="Arial"/>
            </a:endParaRPr>
          </a:p>
          <a:p>
            <a:pPr marL="12700" fontAlgn="auto">
              <a:spcBef>
                <a:spcPts val="395"/>
              </a:spcBef>
              <a:spcAft>
                <a:spcPts val="0"/>
              </a:spcAft>
              <a:defRPr/>
            </a:pPr>
            <a:r>
              <a:rPr sz="1400" dirty="0">
                <a:latin typeface="Wingdings"/>
                <a:cs typeface="Wingdings"/>
              </a:rPr>
              <a:t>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Hard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bu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483" name="object 4"/>
          <p:cNvSpPr>
            <a:spLocks/>
          </p:cNvSpPr>
          <p:nvPr/>
        </p:nvSpPr>
        <p:spPr bwMode="auto">
          <a:xfrm>
            <a:off x="4106863" y="3167063"/>
            <a:ext cx="0" cy="1414462"/>
          </a:xfrm>
          <a:custGeom>
            <a:avLst/>
            <a:gdLst>
              <a:gd name="T0" fmla="*/ 0 h 1413510"/>
              <a:gd name="T1" fmla="*/ 1418277 h 1413510"/>
              <a:gd name="T2" fmla="*/ 0 60000 65536"/>
              <a:gd name="T3" fmla="*/ 0 60000 65536"/>
              <a:gd name="T4" fmla="*/ 0 h 1413510"/>
              <a:gd name="T5" fmla="*/ 1413510 h 14135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13510">
                <a:moveTo>
                  <a:pt x="0" y="0"/>
                </a:moveTo>
                <a:lnTo>
                  <a:pt x="0" y="1413510"/>
                </a:lnTo>
              </a:path>
            </a:pathLst>
          </a:custGeom>
          <a:noFill/>
          <a:ln w="19812">
            <a:solidFill>
              <a:srgbClr val="E300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84" name="object 5"/>
          <p:cNvSpPr>
            <a:spLocks/>
          </p:cNvSpPr>
          <p:nvPr/>
        </p:nvSpPr>
        <p:spPr bwMode="auto">
          <a:xfrm>
            <a:off x="4106863" y="4814888"/>
            <a:ext cx="0" cy="868362"/>
          </a:xfrm>
          <a:custGeom>
            <a:avLst/>
            <a:gdLst>
              <a:gd name="T0" fmla="*/ 0 h 868679"/>
              <a:gd name="T1" fmla="*/ 867094 h 868679"/>
              <a:gd name="T2" fmla="*/ 0 60000 65536"/>
              <a:gd name="T3" fmla="*/ 0 60000 65536"/>
              <a:gd name="T4" fmla="*/ 0 h 868679"/>
              <a:gd name="T5" fmla="*/ 868679 h 8686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68679">
                <a:moveTo>
                  <a:pt x="0" y="0"/>
                </a:moveTo>
                <a:lnTo>
                  <a:pt x="0" y="868679"/>
                </a:lnTo>
              </a:path>
            </a:pathLst>
          </a:custGeom>
          <a:noFill/>
          <a:ln w="19812">
            <a:solidFill>
              <a:srgbClr val="E300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85" name="object 6"/>
          <p:cNvSpPr>
            <a:spLocks/>
          </p:cNvSpPr>
          <p:nvPr/>
        </p:nvSpPr>
        <p:spPr bwMode="auto">
          <a:xfrm>
            <a:off x="4106863" y="5915025"/>
            <a:ext cx="0" cy="300038"/>
          </a:xfrm>
          <a:custGeom>
            <a:avLst/>
            <a:gdLst>
              <a:gd name="T0" fmla="*/ 0 h 300227"/>
              <a:gd name="T1" fmla="*/ 299282 h 300227"/>
              <a:gd name="T2" fmla="*/ 0 60000 65536"/>
              <a:gd name="T3" fmla="*/ 0 60000 65536"/>
              <a:gd name="T4" fmla="*/ 0 h 300227"/>
              <a:gd name="T5" fmla="*/ 300227 h 30022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00227">
                <a:moveTo>
                  <a:pt x="0" y="0"/>
                </a:moveTo>
                <a:lnTo>
                  <a:pt x="0" y="300227"/>
                </a:lnTo>
              </a:path>
            </a:pathLst>
          </a:custGeom>
          <a:noFill/>
          <a:ln w="19812">
            <a:solidFill>
              <a:srgbClr val="E300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86" name="object 7"/>
          <p:cNvSpPr>
            <a:spLocks/>
          </p:cNvSpPr>
          <p:nvPr/>
        </p:nvSpPr>
        <p:spPr bwMode="auto">
          <a:xfrm>
            <a:off x="4106863" y="6446838"/>
            <a:ext cx="0" cy="214312"/>
          </a:xfrm>
          <a:custGeom>
            <a:avLst/>
            <a:gdLst>
              <a:gd name="T0" fmla="*/ 0 h 214807"/>
              <a:gd name="T1" fmla="*/ 212343 h 214807"/>
              <a:gd name="T2" fmla="*/ 0 60000 65536"/>
              <a:gd name="T3" fmla="*/ 0 60000 65536"/>
              <a:gd name="T4" fmla="*/ 0 h 214807"/>
              <a:gd name="T5" fmla="*/ 214807 h 21480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4807">
                <a:moveTo>
                  <a:pt x="0" y="0"/>
                </a:moveTo>
                <a:lnTo>
                  <a:pt x="0" y="214807"/>
                </a:lnTo>
              </a:path>
            </a:pathLst>
          </a:custGeom>
          <a:noFill/>
          <a:ln w="19812">
            <a:solidFill>
              <a:srgbClr val="E300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744538" y="3668713"/>
            <a:ext cx="1282700" cy="2987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488" name="object 9"/>
          <p:cNvSpPr>
            <a:spLocks/>
          </p:cNvSpPr>
          <p:nvPr/>
        </p:nvSpPr>
        <p:spPr bwMode="auto">
          <a:xfrm>
            <a:off x="931863" y="4184650"/>
            <a:ext cx="25400" cy="1042988"/>
          </a:xfrm>
          <a:custGeom>
            <a:avLst/>
            <a:gdLst>
              <a:gd name="T0" fmla="*/ 23466 w 25908"/>
              <a:gd name="T1" fmla="*/ 0 h 1043939"/>
              <a:gd name="T2" fmla="*/ 23466 w 25908"/>
              <a:gd name="T3" fmla="*/ 249052 h 1043939"/>
              <a:gd name="T4" fmla="*/ 0 w 25908"/>
              <a:gd name="T5" fmla="*/ 309229 h 1043939"/>
              <a:gd name="T6" fmla="*/ 0 w 25908"/>
              <a:gd name="T7" fmla="*/ 721367 h 1043939"/>
              <a:gd name="T8" fmla="*/ 23466 w 25908"/>
              <a:gd name="T9" fmla="*/ 764350 h 1043939"/>
              <a:gd name="T10" fmla="*/ 23466 w 25908"/>
              <a:gd name="T11" fmla="*/ 970545 h 1043939"/>
              <a:gd name="T12" fmla="*/ 7822 w 25908"/>
              <a:gd name="T13" fmla="*/ 1039193 h 10439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08"/>
              <a:gd name="T22" fmla="*/ 0 h 1043939"/>
              <a:gd name="T23" fmla="*/ 25908 w 25908"/>
              <a:gd name="T24" fmla="*/ 1043939 h 10439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08" h="1043939">
                <a:moveTo>
                  <a:pt x="25908" y="0"/>
                </a:moveTo>
                <a:lnTo>
                  <a:pt x="25908" y="250189"/>
                </a:lnTo>
                <a:lnTo>
                  <a:pt x="0" y="310641"/>
                </a:lnTo>
                <a:lnTo>
                  <a:pt x="0" y="724661"/>
                </a:lnTo>
                <a:lnTo>
                  <a:pt x="25908" y="767841"/>
                </a:lnTo>
                <a:lnTo>
                  <a:pt x="25908" y="974978"/>
                </a:lnTo>
                <a:lnTo>
                  <a:pt x="8636" y="1043939"/>
                </a:lnTo>
              </a:path>
            </a:pathLst>
          </a:custGeom>
          <a:noFill/>
          <a:ln w="28956">
            <a:solidFill>
              <a:srgbClr val="FFCD00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89" name="object 10"/>
          <p:cNvSpPr>
            <a:spLocks/>
          </p:cNvSpPr>
          <p:nvPr/>
        </p:nvSpPr>
        <p:spPr bwMode="auto">
          <a:xfrm>
            <a:off x="1800225" y="4173538"/>
            <a:ext cx="26988" cy="1044575"/>
          </a:xfrm>
          <a:custGeom>
            <a:avLst/>
            <a:gdLst>
              <a:gd name="T0" fmla="*/ 0 w 25907"/>
              <a:gd name="T1" fmla="*/ 0 h 1043939"/>
              <a:gd name="T2" fmla="*/ 0 w 25907"/>
              <a:gd name="T3" fmla="*/ 250953 h 1043939"/>
              <a:gd name="T4" fmla="*/ 31782 w 25907"/>
              <a:gd name="T5" fmla="*/ 311590 h 1043939"/>
              <a:gd name="T6" fmla="*/ 31782 w 25907"/>
              <a:gd name="T7" fmla="*/ 726873 h 1043939"/>
              <a:gd name="T8" fmla="*/ 0 w 25907"/>
              <a:gd name="T9" fmla="*/ 770184 h 1043939"/>
              <a:gd name="T10" fmla="*/ 0 w 25907"/>
              <a:gd name="T11" fmla="*/ 977951 h 1043939"/>
              <a:gd name="T12" fmla="*/ 21189 w 25907"/>
              <a:gd name="T13" fmla="*/ 1047123 h 10439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07"/>
              <a:gd name="T22" fmla="*/ 0 h 1043939"/>
              <a:gd name="T23" fmla="*/ 25907 w 25907"/>
              <a:gd name="T24" fmla="*/ 1043939 h 10439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07" h="1043939">
                <a:moveTo>
                  <a:pt x="0" y="0"/>
                </a:moveTo>
                <a:lnTo>
                  <a:pt x="0" y="250189"/>
                </a:lnTo>
                <a:lnTo>
                  <a:pt x="25907" y="310642"/>
                </a:lnTo>
                <a:lnTo>
                  <a:pt x="25907" y="724662"/>
                </a:lnTo>
                <a:lnTo>
                  <a:pt x="0" y="767842"/>
                </a:lnTo>
                <a:lnTo>
                  <a:pt x="0" y="974978"/>
                </a:lnTo>
                <a:lnTo>
                  <a:pt x="17271" y="1043939"/>
                </a:lnTo>
              </a:path>
            </a:pathLst>
          </a:custGeom>
          <a:noFill/>
          <a:ln w="28956">
            <a:solidFill>
              <a:srgbClr val="FFCD00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90" name="object 11"/>
          <p:cNvSpPr txBox="1">
            <a:spLocks noChangeArrowheads="1"/>
          </p:cNvSpPr>
          <p:nvPr/>
        </p:nvSpPr>
        <p:spPr bwMode="auto">
          <a:xfrm>
            <a:off x="514350" y="3257550"/>
            <a:ext cx="1755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1200">
                <a:cs typeface="Arial" charset="0"/>
              </a:rPr>
              <a:t>Chrome plating in cover – radial interface to cover</a:t>
            </a:r>
          </a:p>
        </p:txBody>
      </p:sp>
      <p:sp>
        <p:nvSpPr>
          <p:cNvPr id="20491" name="object 12"/>
          <p:cNvSpPr>
            <a:spLocks/>
          </p:cNvSpPr>
          <p:nvPr/>
        </p:nvSpPr>
        <p:spPr bwMode="auto">
          <a:xfrm>
            <a:off x="2432050" y="4581525"/>
            <a:ext cx="1708150" cy="233363"/>
          </a:xfrm>
          <a:custGeom>
            <a:avLst/>
            <a:gdLst>
              <a:gd name="T0" fmla="*/ 0 w 1708403"/>
              <a:gd name="T1" fmla="*/ 234127 h 233172"/>
              <a:gd name="T2" fmla="*/ 1707139 w 1708403"/>
              <a:gd name="T3" fmla="*/ 234127 h 233172"/>
              <a:gd name="T4" fmla="*/ 1707139 w 1708403"/>
              <a:gd name="T5" fmla="*/ 0 h 233172"/>
              <a:gd name="T6" fmla="*/ 0 w 1708403"/>
              <a:gd name="T7" fmla="*/ 0 h 233172"/>
              <a:gd name="T8" fmla="*/ 0 w 1708403"/>
              <a:gd name="T9" fmla="*/ 234127 h 233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8403"/>
              <a:gd name="T16" fmla="*/ 0 h 233172"/>
              <a:gd name="T17" fmla="*/ 1708403 w 1708403"/>
              <a:gd name="T18" fmla="*/ 233172 h 233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8403" h="233172">
                <a:moveTo>
                  <a:pt x="0" y="233171"/>
                </a:moveTo>
                <a:lnTo>
                  <a:pt x="1708404" y="233171"/>
                </a:lnTo>
                <a:lnTo>
                  <a:pt x="1708404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" name="object 13"/>
          <p:cNvSpPr txBox="1"/>
          <p:nvPr/>
        </p:nvSpPr>
        <p:spPr>
          <a:xfrm>
            <a:off x="2457450" y="4576763"/>
            <a:ext cx="1658938" cy="1952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latin typeface="Arial"/>
                <a:cs typeface="Arial"/>
              </a:rPr>
              <a:t>Ra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FE U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cup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493" name="object 14"/>
          <p:cNvSpPr>
            <a:spLocks/>
          </p:cNvSpPr>
          <p:nvPr/>
        </p:nvSpPr>
        <p:spPr bwMode="auto">
          <a:xfrm>
            <a:off x="1871663" y="4322763"/>
            <a:ext cx="563562" cy="379412"/>
          </a:xfrm>
          <a:custGeom>
            <a:avLst/>
            <a:gdLst>
              <a:gd name="T0" fmla="*/ 20774 w 564260"/>
              <a:gd name="T1" fmla="*/ 13811 h 380492"/>
              <a:gd name="T2" fmla="*/ 26295 w 564260"/>
              <a:gd name="T3" fmla="*/ 25071 h 380492"/>
              <a:gd name="T4" fmla="*/ 553837 w 564260"/>
              <a:gd name="T5" fmla="*/ 375122 h 380492"/>
              <a:gd name="T6" fmla="*/ 560779 w 564260"/>
              <a:gd name="T7" fmla="*/ 364730 h 380492"/>
              <a:gd name="T8" fmla="*/ 33406 w 564260"/>
              <a:gd name="T9" fmla="*/ 14588 h 380492"/>
              <a:gd name="T10" fmla="*/ 20774 w 564260"/>
              <a:gd name="T11" fmla="*/ 13811 h 380492"/>
              <a:gd name="T12" fmla="*/ 0 w 564260"/>
              <a:gd name="T13" fmla="*/ 0 h 380492"/>
              <a:gd name="T14" fmla="*/ 43039 w 564260"/>
              <a:gd name="T15" fmla="*/ 87770 h 380492"/>
              <a:gd name="T16" fmla="*/ 44555 w 564260"/>
              <a:gd name="T17" fmla="*/ 90901 h 380492"/>
              <a:gd name="T18" fmla="*/ 48340 w 564260"/>
              <a:gd name="T19" fmla="*/ 92278 h 380492"/>
              <a:gd name="T20" fmla="*/ 51495 w 564260"/>
              <a:gd name="T21" fmla="*/ 90776 h 380492"/>
              <a:gd name="T22" fmla="*/ 54650 w 564260"/>
              <a:gd name="T23" fmla="*/ 89148 h 380492"/>
              <a:gd name="T24" fmla="*/ 55913 w 564260"/>
              <a:gd name="T25" fmla="*/ 85517 h 380492"/>
              <a:gd name="T26" fmla="*/ 54398 w 564260"/>
              <a:gd name="T27" fmla="*/ 82386 h 380492"/>
              <a:gd name="T28" fmla="*/ 26295 w 564260"/>
              <a:gd name="T29" fmla="*/ 25071 h 380492"/>
              <a:gd name="T30" fmla="*/ 6817 w 564260"/>
              <a:gd name="T31" fmla="*/ 12143 h 380492"/>
              <a:gd name="T32" fmla="*/ 13884 w 564260"/>
              <a:gd name="T33" fmla="*/ 1625 h 380492"/>
              <a:gd name="T34" fmla="*/ 26629 w 564260"/>
              <a:gd name="T35" fmla="*/ 1625 h 380492"/>
              <a:gd name="T36" fmla="*/ 0 w 564260"/>
              <a:gd name="T37" fmla="*/ 0 h 380492"/>
              <a:gd name="T38" fmla="*/ 13884 w 564260"/>
              <a:gd name="T39" fmla="*/ 1625 h 380492"/>
              <a:gd name="T40" fmla="*/ 6817 w 564260"/>
              <a:gd name="T41" fmla="*/ 12143 h 380492"/>
              <a:gd name="T42" fmla="*/ 26295 w 564260"/>
              <a:gd name="T43" fmla="*/ 25071 h 380492"/>
              <a:gd name="T44" fmla="*/ 20774 w 564260"/>
              <a:gd name="T45" fmla="*/ 13811 h 380492"/>
              <a:gd name="T46" fmla="*/ 9972 w 564260"/>
              <a:gd name="T47" fmla="*/ 13146 h 380492"/>
              <a:gd name="T48" fmla="*/ 16028 w 564260"/>
              <a:gd name="T49" fmla="*/ 4131 h 380492"/>
              <a:gd name="T50" fmla="*/ 17655 w 564260"/>
              <a:gd name="T51" fmla="*/ 4131 h 380492"/>
              <a:gd name="T52" fmla="*/ 13884 w 564260"/>
              <a:gd name="T53" fmla="*/ 1625 h 380492"/>
              <a:gd name="T54" fmla="*/ 26629 w 564260"/>
              <a:gd name="T55" fmla="*/ 1625 h 380492"/>
              <a:gd name="T56" fmla="*/ 13884 w 564260"/>
              <a:gd name="T57" fmla="*/ 1625 h 380492"/>
              <a:gd name="T58" fmla="*/ 33406 w 564260"/>
              <a:gd name="T59" fmla="*/ 14588 h 380492"/>
              <a:gd name="T60" fmla="*/ 97438 w 564260"/>
              <a:gd name="T61" fmla="*/ 18531 h 380492"/>
              <a:gd name="T62" fmla="*/ 100973 w 564260"/>
              <a:gd name="T63" fmla="*/ 18656 h 380492"/>
              <a:gd name="T64" fmla="*/ 104002 w 564260"/>
              <a:gd name="T65" fmla="*/ 16152 h 380492"/>
              <a:gd name="T66" fmla="*/ 104110 w 564260"/>
              <a:gd name="T67" fmla="*/ 13146 h 380492"/>
              <a:gd name="T68" fmla="*/ 104164 w 564260"/>
              <a:gd name="T69" fmla="*/ 12143 h 380492"/>
              <a:gd name="T70" fmla="*/ 104380 w 564260"/>
              <a:gd name="T71" fmla="*/ 9141 h 380492"/>
              <a:gd name="T72" fmla="*/ 101730 w 564260"/>
              <a:gd name="T73" fmla="*/ 6260 h 380492"/>
              <a:gd name="T74" fmla="*/ 98322 w 564260"/>
              <a:gd name="T75" fmla="*/ 6011 h 380492"/>
              <a:gd name="T76" fmla="*/ 26629 w 564260"/>
              <a:gd name="T77" fmla="*/ 1625 h 380492"/>
              <a:gd name="T78" fmla="*/ 17655 w 564260"/>
              <a:gd name="T79" fmla="*/ 4131 h 380492"/>
              <a:gd name="T80" fmla="*/ 16028 w 564260"/>
              <a:gd name="T81" fmla="*/ 4131 h 380492"/>
              <a:gd name="T82" fmla="*/ 20774 w 564260"/>
              <a:gd name="T83" fmla="*/ 13811 h 380492"/>
              <a:gd name="T84" fmla="*/ 33406 w 564260"/>
              <a:gd name="T85" fmla="*/ 14588 h 380492"/>
              <a:gd name="T86" fmla="*/ 17655 w 564260"/>
              <a:gd name="T87" fmla="*/ 4131 h 380492"/>
              <a:gd name="T88" fmla="*/ 16028 w 564260"/>
              <a:gd name="T89" fmla="*/ 4131 h 380492"/>
              <a:gd name="T90" fmla="*/ 9972 w 564260"/>
              <a:gd name="T91" fmla="*/ 13146 h 380492"/>
              <a:gd name="T92" fmla="*/ 20774 w 564260"/>
              <a:gd name="T93" fmla="*/ 13811 h 380492"/>
              <a:gd name="T94" fmla="*/ 16028 w 564260"/>
              <a:gd name="T95" fmla="*/ 4131 h 3804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4260"/>
              <a:gd name="T145" fmla="*/ 0 h 380492"/>
              <a:gd name="T146" fmla="*/ 564260 w 564260"/>
              <a:gd name="T147" fmla="*/ 380492 h 3804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4260" h="380492">
                <a:moveTo>
                  <a:pt x="20904" y="14009"/>
                </a:moveTo>
                <a:lnTo>
                  <a:pt x="26460" y="25430"/>
                </a:lnTo>
                <a:lnTo>
                  <a:pt x="557276" y="380492"/>
                </a:lnTo>
                <a:lnTo>
                  <a:pt x="564260" y="369950"/>
                </a:lnTo>
                <a:lnTo>
                  <a:pt x="33613" y="14798"/>
                </a:lnTo>
                <a:lnTo>
                  <a:pt x="20904" y="14009"/>
                </a:lnTo>
                <a:close/>
              </a:path>
              <a:path w="564260" h="380492">
                <a:moveTo>
                  <a:pt x="0" y="0"/>
                </a:moveTo>
                <a:lnTo>
                  <a:pt x="43306" y="89027"/>
                </a:lnTo>
                <a:lnTo>
                  <a:pt x="44830" y="92202"/>
                </a:lnTo>
                <a:lnTo>
                  <a:pt x="48640" y="93599"/>
                </a:lnTo>
                <a:lnTo>
                  <a:pt x="51815" y="92075"/>
                </a:lnTo>
                <a:lnTo>
                  <a:pt x="54990" y="90424"/>
                </a:lnTo>
                <a:lnTo>
                  <a:pt x="56260" y="86741"/>
                </a:lnTo>
                <a:lnTo>
                  <a:pt x="54736" y="83566"/>
                </a:lnTo>
                <a:lnTo>
                  <a:pt x="26460" y="25430"/>
                </a:lnTo>
                <a:lnTo>
                  <a:pt x="6857" y="12318"/>
                </a:lnTo>
                <a:lnTo>
                  <a:pt x="13969" y="1650"/>
                </a:lnTo>
                <a:lnTo>
                  <a:pt x="26794" y="1650"/>
                </a:lnTo>
                <a:lnTo>
                  <a:pt x="0" y="0"/>
                </a:lnTo>
                <a:close/>
              </a:path>
              <a:path w="564260" h="380492">
                <a:moveTo>
                  <a:pt x="13969" y="1650"/>
                </a:moveTo>
                <a:lnTo>
                  <a:pt x="6857" y="12318"/>
                </a:lnTo>
                <a:lnTo>
                  <a:pt x="26460" y="25430"/>
                </a:lnTo>
                <a:lnTo>
                  <a:pt x="20904" y="14009"/>
                </a:lnTo>
                <a:lnTo>
                  <a:pt x="10032" y="13335"/>
                </a:lnTo>
                <a:lnTo>
                  <a:pt x="16128" y="4191"/>
                </a:lnTo>
                <a:lnTo>
                  <a:pt x="17765" y="4191"/>
                </a:lnTo>
                <a:lnTo>
                  <a:pt x="13969" y="1650"/>
                </a:lnTo>
                <a:close/>
              </a:path>
              <a:path w="564260" h="380492">
                <a:moveTo>
                  <a:pt x="26794" y="1650"/>
                </a:moveTo>
                <a:lnTo>
                  <a:pt x="13969" y="1650"/>
                </a:lnTo>
                <a:lnTo>
                  <a:pt x="33613" y="14798"/>
                </a:lnTo>
                <a:lnTo>
                  <a:pt x="98043" y="18796"/>
                </a:lnTo>
                <a:lnTo>
                  <a:pt x="101600" y="18923"/>
                </a:lnTo>
                <a:lnTo>
                  <a:pt x="104647" y="16383"/>
                </a:lnTo>
                <a:lnTo>
                  <a:pt x="104756" y="13335"/>
                </a:lnTo>
                <a:lnTo>
                  <a:pt x="104811" y="12318"/>
                </a:lnTo>
                <a:lnTo>
                  <a:pt x="105028" y="9271"/>
                </a:lnTo>
                <a:lnTo>
                  <a:pt x="102361" y="6350"/>
                </a:lnTo>
                <a:lnTo>
                  <a:pt x="98932" y="6096"/>
                </a:lnTo>
                <a:lnTo>
                  <a:pt x="26794" y="1650"/>
                </a:lnTo>
                <a:close/>
              </a:path>
              <a:path w="564260" h="380492">
                <a:moveTo>
                  <a:pt x="17765" y="4191"/>
                </a:moveTo>
                <a:lnTo>
                  <a:pt x="16128" y="4191"/>
                </a:lnTo>
                <a:lnTo>
                  <a:pt x="20904" y="14009"/>
                </a:lnTo>
                <a:lnTo>
                  <a:pt x="33613" y="14798"/>
                </a:lnTo>
                <a:lnTo>
                  <a:pt x="17765" y="4191"/>
                </a:lnTo>
                <a:close/>
              </a:path>
              <a:path w="564260" h="380492">
                <a:moveTo>
                  <a:pt x="16128" y="4191"/>
                </a:moveTo>
                <a:lnTo>
                  <a:pt x="10032" y="13335"/>
                </a:lnTo>
                <a:lnTo>
                  <a:pt x="20904" y="14009"/>
                </a:lnTo>
                <a:lnTo>
                  <a:pt x="16128" y="41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94" name="object 15"/>
          <p:cNvSpPr>
            <a:spLocks/>
          </p:cNvSpPr>
          <p:nvPr/>
        </p:nvSpPr>
        <p:spPr bwMode="auto">
          <a:xfrm>
            <a:off x="1863725" y="4691063"/>
            <a:ext cx="573088" cy="346075"/>
          </a:xfrm>
          <a:custGeom>
            <a:avLst/>
            <a:gdLst>
              <a:gd name="T0" fmla="*/ 53548 w 572643"/>
              <a:gd name="T1" fmla="*/ 254805 h 346201"/>
              <a:gd name="T2" fmla="*/ 49724 w 572643"/>
              <a:gd name="T3" fmla="*/ 255821 h 346201"/>
              <a:gd name="T4" fmla="*/ 47937 w 572643"/>
              <a:gd name="T5" fmla="*/ 258991 h 346201"/>
              <a:gd name="T6" fmla="*/ 0 w 572643"/>
              <a:gd name="T7" fmla="*/ 345572 h 346201"/>
              <a:gd name="T8" fmla="*/ 88396 w 572643"/>
              <a:gd name="T9" fmla="*/ 344558 h 346201"/>
              <a:gd name="T10" fmla="*/ 14152 w 572643"/>
              <a:gd name="T11" fmla="*/ 344558 h 346201"/>
              <a:gd name="T12" fmla="*/ 7523 w 572643"/>
              <a:gd name="T13" fmla="*/ 333655 h 346201"/>
              <a:gd name="T14" fmla="*/ 27859 w 572643"/>
              <a:gd name="T15" fmla="*/ 321559 h 346201"/>
              <a:gd name="T16" fmla="*/ 59158 w 572643"/>
              <a:gd name="T17" fmla="*/ 265073 h 346201"/>
              <a:gd name="T18" fmla="*/ 60814 w 572643"/>
              <a:gd name="T19" fmla="*/ 262033 h 346201"/>
              <a:gd name="T20" fmla="*/ 59666 w 572643"/>
              <a:gd name="T21" fmla="*/ 258102 h 346201"/>
              <a:gd name="T22" fmla="*/ 53548 w 572643"/>
              <a:gd name="T23" fmla="*/ 254805 h 346201"/>
              <a:gd name="T24" fmla="*/ 27859 w 572643"/>
              <a:gd name="T25" fmla="*/ 321559 h 346201"/>
              <a:gd name="T26" fmla="*/ 7523 w 572643"/>
              <a:gd name="T27" fmla="*/ 333655 h 346201"/>
              <a:gd name="T28" fmla="*/ 14152 w 572643"/>
              <a:gd name="T29" fmla="*/ 344558 h 346201"/>
              <a:gd name="T30" fmla="*/ 18199 w 572643"/>
              <a:gd name="T31" fmla="*/ 342148 h 346201"/>
              <a:gd name="T32" fmla="*/ 16448 w 572643"/>
              <a:gd name="T33" fmla="*/ 342148 h 346201"/>
              <a:gd name="T34" fmla="*/ 10708 w 572643"/>
              <a:gd name="T35" fmla="*/ 332770 h 346201"/>
              <a:gd name="T36" fmla="*/ 21715 w 572643"/>
              <a:gd name="T37" fmla="*/ 332643 h 346201"/>
              <a:gd name="T38" fmla="*/ 27859 w 572643"/>
              <a:gd name="T39" fmla="*/ 321559 h 346201"/>
              <a:gd name="T40" fmla="*/ 102889 w 572643"/>
              <a:gd name="T41" fmla="*/ 331754 h 346201"/>
              <a:gd name="T42" fmla="*/ 99318 w 572643"/>
              <a:gd name="T43" fmla="*/ 331754 h 346201"/>
              <a:gd name="T44" fmla="*/ 34422 w 572643"/>
              <a:gd name="T45" fmla="*/ 332498 h 346201"/>
              <a:gd name="T46" fmla="*/ 14152 w 572643"/>
              <a:gd name="T47" fmla="*/ 344558 h 346201"/>
              <a:gd name="T48" fmla="*/ 88396 w 572643"/>
              <a:gd name="T49" fmla="*/ 344558 h 346201"/>
              <a:gd name="T50" fmla="*/ 99445 w 572643"/>
              <a:gd name="T51" fmla="*/ 344432 h 346201"/>
              <a:gd name="T52" fmla="*/ 103016 w 572643"/>
              <a:gd name="T53" fmla="*/ 344432 h 346201"/>
              <a:gd name="T54" fmla="*/ 105820 w 572643"/>
              <a:gd name="T55" fmla="*/ 341517 h 346201"/>
              <a:gd name="T56" fmla="*/ 105693 w 572643"/>
              <a:gd name="T57" fmla="*/ 334543 h 346201"/>
              <a:gd name="T58" fmla="*/ 102889 w 572643"/>
              <a:gd name="T59" fmla="*/ 331754 h 346201"/>
              <a:gd name="T60" fmla="*/ 21715 w 572643"/>
              <a:gd name="T61" fmla="*/ 332643 h 346201"/>
              <a:gd name="T62" fmla="*/ 10708 w 572643"/>
              <a:gd name="T63" fmla="*/ 332770 h 346201"/>
              <a:gd name="T64" fmla="*/ 16448 w 572643"/>
              <a:gd name="T65" fmla="*/ 342148 h 346201"/>
              <a:gd name="T66" fmla="*/ 21715 w 572643"/>
              <a:gd name="T67" fmla="*/ 332643 h 346201"/>
              <a:gd name="T68" fmla="*/ 34422 w 572643"/>
              <a:gd name="T69" fmla="*/ 332498 h 346201"/>
              <a:gd name="T70" fmla="*/ 21715 w 572643"/>
              <a:gd name="T71" fmla="*/ 332643 h 346201"/>
              <a:gd name="T72" fmla="*/ 16448 w 572643"/>
              <a:gd name="T73" fmla="*/ 342148 h 346201"/>
              <a:gd name="T74" fmla="*/ 18199 w 572643"/>
              <a:gd name="T75" fmla="*/ 342148 h 346201"/>
              <a:gd name="T76" fmla="*/ 34422 w 572643"/>
              <a:gd name="T77" fmla="*/ 332498 h 346201"/>
              <a:gd name="T78" fmla="*/ 568369 w 572643"/>
              <a:gd name="T79" fmla="*/ 0 h 346201"/>
              <a:gd name="T80" fmla="*/ 27859 w 572643"/>
              <a:gd name="T81" fmla="*/ 321559 h 346201"/>
              <a:gd name="T82" fmla="*/ 21715 w 572643"/>
              <a:gd name="T83" fmla="*/ 332643 h 346201"/>
              <a:gd name="T84" fmla="*/ 34422 w 572643"/>
              <a:gd name="T85" fmla="*/ 332498 h 346201"/>
              <a:gd name="T86" fmla="*/ 574871 w 572643"/>
              <a:gd name="T87" fmla="*/ 10902 h 346201"/>
              <a:gd name="T88" fmla="*/ 568369 w 572643"/>
              <a:gd name="T89" fmla="*/ 0 h 34620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2643"/>
              <a:gd name="T136" fmla="*/ 0 h 346201"/>
              <a:gd name="T137" fmla="*/ 572643 w 572643"/>
              <a:gd name="T138" fmla="*/ 346201 h 34620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2643" h="346201">
                <a:moveTo>
                  <a:pt x="53340" y="255270"/>
                </a:moveTo>
                <a:lnTo>
                  <a:pt x="49530" y="256286"/>
                </a:lnTo>
                <a:lnTo>
                  <a:pt x="47752" y="259461"/>
                </a:lnTo>
                <a:lnTo>
                  <a:pt x="0" y="346202"/>
                </a:lnTo>
                <a:lnTo>
                  <a:pt x="88053" y="345186"/>
                </a:lnTo>
                <a:lnTo>
                  <a:pt x="14097" y="345186"/>
                </a:lnTo>
                <a:lnTo>
                  <a:pt x="7493" y="334264"/>
                </a:lnTo>
                <a:lnTo>
                  <a:pt x="27749" y="322144"/>
                </a:lnTo>
                <a:lnTo>
                  <a:pt x="58928" y="265557"/>
                </a:lnTo>
                <a:lnTo>
                  <a:pt x="60579" y="262509"/>
                </a:lnTo>
                <a:lnTo>
                  <a:pt x="59436" y="258572"/>
                </a:lnTo>
                <a:lnTo>
                  <a:pt x="53340" y="255270"/>
                </a:lnTo>
                <a:close/>
              </a:path>
              <a:path w="572643" h="346201">
                <a:moveTo>
                  <a:pt x="27749" y="322144"/>
                </a:moveTo>
                <a:lnTo>
                  <a:pt x="7493" y="334264"/>
                </a:lnTo>
                <a:lnTo>
                  <a:pt x="14097" y="345186"/>
                </a:lnTo>
                <a:lnTo>
                  <a:pt x="18129" y="342773"/>
                </a:lnTo>
                <a:lnTo>
                  <a:pt x="16383" y="342773"/>
                </a:lnTo>
                <a:lnTo>
                  <a:pt x="10668" y="333375"/>
                </a:lnTo>
                <a:lnTo>
                  <a:pt x="21630" y="333248"/>
                </a:lnTo>
                <a:lnTo>
                  <a:pt x="27749" y="322144"/>
                </a:lnTo>
                <a:close/>
              </a:path>
              <a:path w="572643" h="346201">
                <a:moveTo>
                  <a:pt x="102489" y="332359"/>
                </a:moveTo>
                <a:lnTo>
                  <a:pt x="98933" y="332359"/>
                </a:lnTo>
                <a:lnTo>
                  <a:pt x="34287" y="333103"/>
                </a:lnTo>
                <a:lnTo>
                  <a:pt x="14097" y="345186"/>
                </a:lnTo>
                <a:lnTo>
                  <a:pt x="88053" y="345186"/>
                </a:lnTo>
                <a:lnTo>
                  <a:pt x="99060" y="345059"/>
                </a:lnTo>
                <a:lnTo>
                  <a:pt x="102616" y="345059"/>
                </a:lnTo>
                <a:lnTo>
                  <a:pt x="105410" y="342138"/>
                </a:lnTo>
                <a:lnTo>
                  <a:pt x="105283" y="335153"/>
                </a:lnTo>
                <a:lnTo>
                  <a:pt x="102489" y="332359"/>
                </a:lnTo>
                <a:close/>
              </a:path>
              <a:path w="572643" h="346201">
                <a:moveTo>
                  <a:pt x="21630" y="333248"/>
                </a:moveTo>
                <a:lnTo>
                  <a:pt x="10668" y="333375"/>
                </a:lnTo>
                <a:lnTo>
                  <a:pt x="16383" y="342773"/>
                </a:lnTo>
                <a:lnTo>
                  <a:pt x="21630" y="333248"/>
                </a:lnTo>
                <a:close/>
              </a:path>
              <a:path w="572643" h="346201">
                <a:moveTo>
                  <a:pt x="34287" y="333103"/>
                </a:moveTo>
                <a:lnTo>
                  <a:pt x="21630" y="333248"/>
                </a:lnTo>
                <a:lnTo>
                  <a:pt x="16383" y="342773"/>
                </a:lnTo>
                <a:lnTo>
                  <a:pt x="18129" y="342773"/>
                </a:lnTo>
                <a:lnTo>
                  <a:pt x="34287" y="333103"/>
                </a:lnTo>
                <a:close/>
              </a:path>
              <a:path w="572643" h="346201">
                <a:moveTo>
                  <a:pt x="566166" y="0"/>
                </a:moveTo>
                <a:lnTo>
                  <a:pt x="27749" y="322144"/>
                </a:lnTo>
                <a:lnTo>
                  <a:pt x="21630" y="333248"/>
                </a:lnTo>
                <a:lnTo>
                  <a:pt x="34287" y="333103"/>
                </a:lnTo>
                <a:lnTo>
                  <a:pt x="572643" y="10922"/>
                </a:lnTo>
                <a:lnTo>
                  <a:pt x="56616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5640388" y="3663950"/>
            <a:ext cx="3217862" cy="2998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1025" y="3403600"/>
            <a:ext cx="2954338" cy="1952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latin typeface="Arial"/>
                <a:cs typeface="Arial"/>
              </a:rPr>
              <a:t>Harden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ial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inter</a:t>
            </a:r>
            <a:r>
              <a:rPr sz="1200" spc="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ace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497" name="object 18"/>
          <p:cNvSpPr>
            <a:spLocks/>
          </p:cNvSpPr>
          <p:nvPr/>
        </p:nvSpPr>
        <p:spPr bwMode="auto">
          <a:xfrm>
            <a:off x="4052888" y="5683250"/>
            <a:ext cx="1706562" cy="231775"/>
          </a:xfrm>
          <a:custGeom>
            <a:avLst/>
            <a:gdLst>
              <a:gd name="T0" fmla="*/ 0 w 1706880"/>
              <a:gd name="T1" fmla="*/ 232282 h 231648"/>
              <a:gd name="T2" fmla="*/ 1705290 w 1706880"/>
              <a:gd name="T3" fmla="*/ 232282 h 231648"/>
              <a:gd name="T4" fmla="*/ 1705290 w 1706880"/>
              <a:gd name="T5" fmla="*/ 0 h 231648"/>
              <a:gd name="T6" fmla="*/ 0 w 1706880"/>
              <a:gd name="T7" fmla="*/ 0 h 231648"/>
              <a:gd name="T8" fmla="*/ 0 w 1706880"/>
              <a:gd name="T9" fmla="*/ 232282 h 231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6880"/>
              <a:gd name="T16" fmla="*/ 0 h 231648"/>
              <a:gd name="T17" fmla="*/ 1706880 w 1706880"/>
              <a:gd name="T18" fmla="*/ 231648 h 231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6880" h="231648">
                <a:moveTo>
                  <a:pt x="0" y="231647"/>
                </a:moveTo>
                <a:lnTo>
                  <a:pt x="1706880" y="231647"/>
                </a:lnTo>
                <a:lnTo>
                  <a:pt x="1706880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98" name="object 19"/>
          <p:cNvSpPr>
            <a:spLocks/>
          </p:cNvSpPr>
          <p:nvPr/>
        </p:nvSpPr>
        <p:spPr bwMode="auto">
          <a:xfrm>
            <a:off x="4052888" y="5683250"/>
            <a:ext cx="1706562" cy="231775"/>
          </a:xfrm>
          <a:custGeom>
            <a:avLst/>
            <a:gdLst>
              <a:gd name="T0" fmla="*/ 0 w 1706880"/>
              <a:gd name="T1" fmla="*/ 232282 h 231648"/>
              <a:gd name="T2" fmla="*/ 1705290 w 1706880"/>
              <a:gd name="T3" fmla="*/ 232282 h 231648"/>
              <a:gd name="T4" fmla="*/ 1705290 w 1706880"/>
              <a:gd name="T5" fmla="*/ 0 h 231648"/>
              <a:gd name="T6" fmla="*/ 0 w 1706880"/>
              <a:gd name="T7" fmla="*/ 0 h 231648"/>
              <a:gd name="T8" fmla="*/ 0 w 1706880"/>
              <a:gd name="T9" fmla="*/ 232282 h 231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6880"/>
              <a:gd name="T16" fmla="*/ 0 h 231648"/>
              <a:gd name="T17" fmla="*/ 1706880 w 1706880"/>
              <a:gd name="T18" fmla="*/ 231648 h 231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6880" h="231648">
                <a:moveTo>
                  <a:pt x="0" y="231647"/>
                </a:moveTo>
                <a:lnTo>
                  <a:pt x="1706880" y="231647"/>
                </a:lnTo>
                <a:lnTo>
                  <a:pt x="1706880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499" name="object 20"/>
          <p:cNvSpPr>
            <a:spLocks/>
          </p:cNvSpPr>
          <p:nvPr/>
        </p:nvSpPr>
        <p:spPr bwMode="auto">
          <a:xfrm>
            <a:off x="5756275" y="5391150"/>
            <a:ext cx="1058863" cy="412750"/>
          </a:xfrm>
          <a:custGeom>
            <a:avLst/>
            <a:gdLst>
              <a:gd name="T0" fmla="*/ 1028311 w 1057402"/>
              <a:gd name="T1" fmla="*/ 24145 h 413359"/>
              <a:gd name="T2" fmla="*/ 0 w 1057402"/>
              <a:gd name="T3" fmla="*/ 398497 h 413359"/>
              <a:gd name="T4" fmla="*/ 4347 w 1057402"/>
              <a:gd name="T5" fmla="*/ 410324 h 413359"/>
              <a:gd name="T6" fmla="*/ 1032901 w 1057402"/>
              <a:gd name="T7" fmla="*/ 35954 h 413359"/>
              <a:gd name="T8" fmla="*/ 1040925 w 1057402"/>
              <a:gd name="T9" fmla="*/ 26343 h 413359"/>
              <a:gd name="T10" fmla="*/ 1028311 w 1057402"/>
              <a:gd name="T11" fmla="*/ 24145 h 413359"/>
              <a:gd name="T12" fmla="*/ 1055269 w 1057402"/>
              <a:gd name="T13" fmla="*/ 16008 h 413359"/>
              <a:gd name="T14" fmla="*/ 1050658 w 1057402"/>
              <a:gd name="T15" fmla="*/ 16008 h 413359"/>
              <a:gd name="T16" fmla="*/ 1055137 w 1057402"/>
              <a:gd name="T17" fmla="*/ 27861 h 413359"/>
              <a:gd name="T18" fmla="*/ 1032901 w 1057402"/>
              <a:gd name="T19" fmla="*/ 35954 h 413359"/>
              <a:gd name="T20" fmla="*/ 991451 w 1057402"/>
              <a:gd name="T21" fmla="*/ 85599 h 413359"/>
              <a:gd name="T22" fmla="*/ 989149 w 1057402"/>
              <a:gd name="T23" fmla="*/ 88246 h 413359"/>
              <a:gd name="T24" fmla="*/ 989532 w 1057402"/>
              <a:gd name="T25" fmla="*/ 92154 h 413359"/>
              <a:gd name="T26" fmla="*/ 992344 w 1057402"/>
              <a:gd name="T27" fmla="*/ 94423 h 413359"/>
              <a:gd name="T28" fmla="*/ 995032 w 1057402"/>
              <a:gd name="T29" fmla="*/ 96692 h 413359"/>
              <a:gd name="T30" fmla="*/ 999124 w 1057402"/>
              <a:gd name="T31" fmla="*/ 96314 h 413359"/>
              <a:gd name="T32" fmla="*/ 1001298 w 1057402"/>
              <a:gd name="T33" fmla="*/ 93541 h 413359"/>
              <a:gd name="T34" fmla="*/ 1064727 w 1057402"/>
              <a:gd name="T35" fmla="*/ 17649 h 413359"/>
              <a:gd name="T36" fmla="*/ 1055269 w 1057402"/>
              <a:gd name="T37" fmla="*/ 16008 h 413359"/>
              <a:gd name="T38" fmla="*/ 1040925 w 1057402"/>
              <a:gd name="T39" fmla="*/ 26343 h 413359"/>
              <a:gd name="T40" fmla="*/ 1032901 w 1057402"/>
              <a:gd name="T41" fmla="*/ 35954 h 413359"/>
              <a:gd name="T42" fmla="*/ 1054095 w 1057402"/>
              <a:gd name="T43" fmla="*/ 28237 h 413359"/>
              <a:gd name="T44" fmla="*/ 1051809 w 1057402"/>
              <a:gd name="T45" fmla="*/ 28237 h 413359"/>
              <a:gd name="T46" fmla="*/ 1040925 w 1057402"/>
              <a:gd name="T47" fmla="*/ 26343 h 413359"/>
              <a:gd name="T48" fmla="*/ 1047974 w 1057402"/>
              <a:gd name="T49" fmla="*/ 17901 h 413359"/>
              <a:gd name="T50" fmla="*/ 1040925 w 1057402"/>
              <a:gd name="T51" fmla="*/ 26343 h 413359"/>
              <a:gd name="T52" fmla="*/ 1051809 w 1057402"/>
              <a:gd name="T53" fmla="*/ 28237 h 413359"/>
              <a:gd name="T54" fmla="*/ 1047974 w 1057402"/>
              <a:gd name="T55" fmla="*/ 17901 h 413359"/>
              <a:gd name="T56" fmla="*/ 1051372 w 1057402"/>
              <a:gd name="T57" fmla="*/ 17901 h 413359"/>
              <a:gd name="T58" fmla="*/ 1047974 w 1057402"/>
              <a:gd name="T59" fmla="*/ 17901 h 413359"/>
              <a:gd name="T60" fmla="*/ 1051809 w 1057402"/>
              <a:gd name="T61" fmla="*/ 28237 h 413359"/>
              <a:gd name="T62" fmla="*/ 1054095 w 1057402"/>
              <a:gd name="T63" fmla="*/ 28237 h 413359"/>
              <a:gd name="T64" fmla="*/ 1055137 w 1057402"/>
              <a:gd name="T65" fmla="*/ 27861 h 413359"/>
              <a:gd name="T66" fmla="*/ 1051372 w 1057402"/>
              <a:gd name="T67" fmla="*/ 17901 h 413359"/>
              <a:gd name="T68" fmla="*/ 1050658 w 1057402"/>
              <a:gd name="T69" fmla="*/ 16008 h 413359"/>
              <a:gd name="T70" fmla="*/ 1028311 w 1057402"/>
              <a:gd name="T71" fmla="*/ 24145 h 413359"/>
              <a:gd name="T72" fmla="*/ 1040925 w 1057402"/>
              <a:gd name="T73" fmla="*/ 26343 h 413359"/>
              <a:gd name="T74" fmla="*/ 1047974 w 1057402"/>
              <a:gd name="T75" fmla="*/ 17901 h 413359"/>
              <a:gd name="T76" fmla="*/ 1051372 w 1057402"/>
              <a:gd name="T77" fmla="*/ 17901 h 413359"/>
              <a:gd name="T78" fmla="*/ 1050658 w 1057402"/>
              <a:gd name="T79" fmla="*/ 16008 h 413359"/>
              <a:gd name="T80" fmla="*/ 963062 w 1057402"/>
              <a:gd name="T81" fmla="*/ 0 h 413359"/>
              <a:gd name="T82" fmla="*/ 959737 w 1057402"/>
              <a:gd name="T83" fmla="*/ 2270 h 413359"/>
              <a:gd name="T84" fmla="*/ 958457 w 1057402"/>
              <a:gd name="T85" fmla="*/ 9078 h 413359"/>
              <a:gd name="T86" fmla="*/ 960760 w 1057402"/>
              <a:gd name="T87" fmla="*/ 12355 h 413359"/>
              <a:gd name="T88" fmla="*/ 1028311 w 1057402"/>
              <a:gd name="T89" fmla="*/ 24145 h 413359"/>
              <a:gd name="T90" fmla="*/ 1050658 w 1057402"/>
              <a:gd name="T91" fmla="*/ 16008 h 413359"/>
              <a:gd name="T92" fmla="*/ 1055269 w 1057402"/>
              <a:gd name="T93" fmla="*/ 16008 h 413359"/>
              <a:gd name="T94" fmla="*/ 963062 w 1057402"/>
              <a:gd name="T95" fmla="*/ 0 h 4133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57402"/>
              <a:gd name="T145" fmla="*/ 0 h 413359"/>
              <a:gd name="T146" fmla="*/ 1057402 w 1057402"/>
              <a:gd name="T147" fmla="*/ 413359 h 4133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57402" h="413359">
                <a:moveTo>
                  <a:pt x="1021236" y="24325"/>
                </a:moveTo>
                <a:lnTo>
                  <a:pt x="0" y="401446"/>
                </a:lnTo>
                <a:lnTo>
                  <a:pt x="4317" y="413359"/>
                </a:lnTo>
                <a:lnTo>
                  <a:pt x="1025796" y="36219"/>
                </a:lnTo>
                <a:lnTo>
                  <a:pt x="1033765" y="26538"/>
                </a:lnTo>
                <a:lnTo>
                  <a:pt x="1021236" y="24325"/>
                </a:lnTo>
                <a:close/>
              </a:path>
              <a:path w="1057402" h="413359">
                <a:moveTo>
                  <a:pt x="1048009" y="16128"/>
                </a:moveTo>
                <a:lnTo>
                  <a:pt x="1043432" y="16128"/>
                </a:lnTo>
                <a:lnTo>
                  <a:pt x="1047877" y="28066"/>
                </a:lnTo>
                <a:lnTo>
                  <a:pt x="1025796" y="36219"/>
                </a:lnTo>
                <a:lnTo>
                  <a:pt x="984631" y="86232"/>
                </a:lnTo>
                <a:lnTo>
                  <a:pt x="982344" y="88899"/>
                </a:lnTo>
                <a:lnTo>
                  <a:pt x="982726" y="92836"/>
                </a:lnTo>
                <a:lnTo>
                  <a:pt x="985519" y="95122"/>
                </a:lnTo>
                <a:lnTo>
                  <a:pt x="988187" y="97408"/>
                </a:lnTo>
                <a:lnTo>
                  <a:pt x="992251" y="97027"/>
                </a:lnTo>
                <a:lnTo>
                  <a:pt x="994410" y="94233"/>
                </a:lnTo>
                <a:lnTo>
                  <a:pt x="1057402" y="17779"/>
                </a:lnTo>
                <a:lnTo>
                  <a:pt x="1048009" y="16128"/>
                </a:lnTo>
                <a:close/>
              </a:path>
              <a:path w="1057402" h="413359">
                <a:moveTo>
                  <a:pt x="1033765" y="26538"/>
                </a:moveTo>
                <a:lnTo>
                  <a:pt x="1025796" y="36219"/>
                </a:lnTo>
                <a:lnTo>
                  <a:pt x="1046845" y="28447"/>
                </a:lnTo>
                <a:lnTo>
                  <a:pt x="1044574" y="28447"/>
                </a:lnTo>
                <a:lnTo>
                  <a:pt x="1033765" y="26538"/>
                </a:lnTo>
                <a:close/>
              </a:path>
              <a:path w="1057402" h="413359">
                <a:moveTo>
                  <a:pt x="1040764" y="18033"/>
                </a:moveTo>
                <a:lnTo>
                  <a:pt x="1033765" y="26538"/>
                </a:lnTo>
                <a:lnTo>
                  <a:pt x="1044574" y="28447"/>
                </a:lnTo>
                <a:lnTo>
                  <a:pt x="1040764" y="18033"/>
                </a:lnTo>
                <a:close/>
              </a:path>
              <a:path w="1057402" h="413359">
                <a:moveTo>
                  <a:pt x="1044141" y="18033"/>
                </a:moveTo>
                <a:lnTo>
                  <a:pt x="1040764" y="18033"/>
                </a:lnTo>
                <a:lnTo>
                  <a:pt x="1044574" y="28447"/>
                </a:lnTo>
                <a:lnTo>
                  <a:pt x="1046845" y="28447"/>
                </a:lnTo>
                <a:lnTo>
                  <a:pt x="1047877" y="28066"/>
                </a:lnTo>
                <a:lnTo>
                  <a:pt x="1044141" y="18033"/>
                </a:lnTo>
                <a:close/>
              </a:path>
              <a:path w="1057402" h="413359">
                <a:moveTo>
                  <a:pt x="1043432" y="16128"/>
                </a:moveTo>
                <a:lnTo>
                  <a:pt x="1021236" y="24325"/>
                </a:lnTo>
                <a:lnTo>
                  <a:pt x="1033765" y="26538"/>
                </a:lnTo>
                <a:lnTo>
                  <a:pt x="1040764" y="18033"/>
                </a:lnTo>
                <a:lnTo>
                  <a:pt x="1044141" y="18033"/>
                </a:lnTo>
                <a:lnTo>
                  <a:pt x="1043432" y="16128"/>
                </a:lnTo>
                <a:close/>
              </a:path>
              <a:path w="1057402" h="413359">
                <a:moveTo>
                  <a:pt x="956437" y="0"/>
                </a:moveTo>
                <a:lnTo>
                  <a:pt x="953135" y="2285"/>
                </a:lnTo>
                <a:lnTo>
                  <a:pt x="951864" y="9143"/>
                </a:lnTo>
                <a:lnTo>
                  <a:pt x="954151" y="12445"/>
                </a:lnTo>
                <a:lnTo>
                  <a:pt x="1021236" y="24325"/>
                </a:lnTo>
                <a:lnTo>
                  <a:pt x="1043432" y="16128"/>
                </a:lnTo>
                <a:lnTo>
                  <a:pt x="1048009" y="16128"/>
                </a:lnTo>
                <a:lnTo>
                  <a:pt x="95643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500" name="object 21"/>
          <p:cNvSpPr>
            <a:spLocks/>
          </p:cNvSpPr>
          <p:nvPr/>
        </p:nvSpPr>
        <p:spPr bwMode="auto">
          <a:xfrm>
            <a:off x="5759450" y="5753100"/>
            <a:ext cx="1063625" cy="104775"/>
          </a:xfrm>
          <a:custGeom>
            <a:avLst/>
            <a:gdLst>
              <a:gd name="T0" fmla="*/ 1026557 w 1063878"/>
              <a:gd name="T1" fmla="*/ 62379 h 103403"/>
              <a:gd name="T2" fmla="*/ 967477 w 1063878"/>
              <a:gd name="T3" fmla="*/ 98672 h 103403"/>
              <a:gd name="T4" fmla="*/ 966462 w 1063878"/>
              <a:gd name="T5" fmla="*/ 102822 h 103403"/>
              <a:gd name="T6" fmla="*/ 968109 w 1063878"/>
              <a:gd name="T7" fmla="*/ 106079 h 103403"/>
              <a:gd name="T8" fmla="*/ 969887 w 1063878"/>
              <a:gd name="T9" fmla="*/ 109322 h 103403"/>
              <a:gd name="T10" fmla="*/ 973818 w 1063878"/>
              <a:gd name="T11" fmla="*/ 110447 h 103403"/>
              <a:gd name="T12" fmla="*/ 1051737 w 1063878"/>
              <a:gd name="T13" fmla="*/ 62548 h 103403"/>
              <a:gd name="T14" fmla="*/ 1026557 w 1063878"/>
              <a:gd name="T15" fmla="*/ 62379 h 103403"/>
              <a:gd name="T16" fmla="*/ 1037498 w 1063878"/>
              <a:gd name="T17" fmla="*/ 55659 h 103403"/>
              <a:gd name="T18" fmla="*/ 1026557 w 1063878"/>
              <a:gd name="T19" fmla="*/ 62379 h 103403"/>
              <a:gd name="T20" fmla="*/ 1050055 w 1063878"/>
              <a:gd name="T21" fmla="*/ 62548 h 103403"/>
              <a:gd name="T22" fmla="*/ 1050055 w 1063878"/>
              <a:gd name="T23" fmla="*/ 61599 h 103403"/>
              <a:gd name="T24" fmla="*/ 1046885 w 1063878"/>
              <a:gd name="T25" fmla="*/ 61599 h 103403"/>
              <a:gd name="T26" fmla="*/ 1037498 w 1063878"/>
              <a:gd name="T27" fmla="*/ 55659 h 103403"/>
              <a:gd name="T28" fmla="*/ 974453 w 1063878"/>
              <a:gd name="T29" fmla="*/ 0 h 103403"/>
              <a:gd name="T30" fmla="*/ 970521 w 1063878"/>
              <a:gd name="T31" fmla="*/ 1057 h 103403"/>
              <a:gd name="T32" fmla="*/ 966971 w 1063878"/>
              <a:gd name="T33" fmla="*/ 7501 h 103403"/>
              <a:gd name="T34" fmla="*/ 967982 w 1063878"/>
              <a:gd name="T35" fmla="*/ 11666 h 103403"/>
              <a:gd name="T36" fmla="*/ 1026682 w 1063878"/>
              <a:gd name="T37" fmla="*/ 48814 h 103403"/>
              <a:gd name="T38" fmla="*/ 1050055 w 1063878"/>
              <a:gd name="T39" fmla="*/ 48983 h 103403"/>
              <a:gd name="T40" fmla="*/ 1050055 w 1063878"/>
              <a:gd name="T41" fmla="*/ 62548 h 103403"/>
              <a:gd name="T42" fmla="*/ 1051737 w 1063878"/>
              <a:gd name="T43" fmla="*/ 62548 h 103403"/>
              <a:gd name="T44" fmla="*/ 1062613 w 1063878"/>
              <a:gd name="T45" fmla="*/ 55860 h 103403"/>
              <a:gd name="T46" fmla="*/ 974453 w 1063878"/>
              <a:gd name="T47" fmla="*/ 0 h 103403"/>
              <a:gd name="T48" fmla="*/ 0 w 1063878"/>
              <a:gd name="T49" fmla="*/ 41400 h 103403"/>
              <a:gd name="T50" fmla="*/ 0 w 1063878"/>
              <a:gd name="T51" fmla="*/ 54966 h 103403"/>
              <a:gd name="T52" fmla="*/ 1026557 w 1063878"/>
              <a:gd name="T53" fmla="*/ 62379 h 103403"/>
              <a:gd name="T54" fmla="*/ 1037498 w 1063878"/>
              <a:gd name="T55" fmla="*/ 55659 h 103403"/>
              <a:gd name="T56" fmla="*/ 1026682 w 1063878"/>
              <a:gd name="T57" fmla="*/ 48814 h 103403"/>
              <a:gd name="T58" fmla="*/ 0 w 1063878"/>
              <a:gd name="T59" fmla="*/ 41400 h 103403"/>
              <a:gd name="T60" fmla="*/ 1046885 w 1063878"/>
              <a:gd name="T61" fmla="*/ 49892 h 103403"/>
              <a:gd name="T62" fmla="*/ 1037498 w 1063878"/>
              <a:gd name="T63" fmla="*/ 55659 h 103403"/>
              <a:gd name="T64" fmla="*/ 1046885 w 1063878"/>
              <a:gd name="T65" fmla="*/ 61599 h 103403"/>
              <a:gd name="T66" fmla="*/ 1046885 w 1063878"/>
              <a:gd name="T67" fmla="*/ 49892 h 103403"/>
              <a:gd name="T68" fmla="*/ 1050055 w 1063878"/>
              <a:gd name="T69" fmla="*/ 49892 h 103403"/>
              <a:gd name="T70" fmla="*/ 1046885 w 1063878"/>
              <a:gd name="T71" fmla="*/ 49892 h 103403"/>
              <a:gd name="T72" fmla="*/ 1046885 w 1063878"/>
              <a:gd name="T73" fmla="*/ 61599 h 103403"/>
              <a:gd name="T74" fmla="*/ 1050055 w 1063878"/>
              <a:gd name="T75" fmla="*/ 61599 h 103403"/>
              <a:gd name="T76" fmla="*/ 1050055 w 1063878"/>
              <a:gd name="T77" fmla="*/ 49892 h 103403"/>
              <a:gd name="T78" fmla="*/ 1026682 w 1063878"/>
              <a:gd name="T79" fmla="*/ 48814 h 103403"/>
              <a:gd name="T80" fmla="*/ 1037498 w 1063878"/>
              <a:gd name="T81" fmla="*/ 55659 h 103403"/>
              <a:gd name="T82" fmla="*/ 1046885 w 1063878"/>
              <a:gd name="T83" fmla="*/ 49892 h 103403"/>
              <a:gd name="T84" fmla="*/ 1050055 w 1063878"/>
              <a:gd name="T85" fmla="*/ 49892 h 103403"/>
              <a:gd name="T86" fmla="*/ 1050055 w 1063878"/>
              <a:gd name="T87" fmla="*/ 48983 h 103403"/>
              <a:gd name="T88" fmla="*/ 1026682 w 1063878"/>
              <a:gd name="T89" fmla="*/ 48814 h 1034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63878"/>
              <a:gd name="T136" fmla="*/ 0 h 103403"/>
              <a:gd name="T137" fmla="*/ 1063878 w 1063878"/>
              <a:gd name="T138" fmla="*/ 103403 h 10340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63878" h="103403">
                <a:moveTo>
                  <a:pt x="1027780" y="58400"/>
                </a:moveTo>
                <a:lnTo>
                  <a:pt x="968628" y="92379"/>
                </a:lnTo>
                <a:lnTo>
                  <a:pt x="967612" y="96265"/>
                </a:lnTo>
                <a:lnTo>
                  <a:pt x="969263" y="99313"/>
                </a:lnTo>
                <a:lnTo>
                  <a:pt x="971042" y="102349"/>
                </a:lnTo>
                <a:lnTo>
                  <a:pt x="974978" y="103403"/>
                </a:lnTo>
                <a:lnTo>
                  <a:pt x="1052987" y="58559"/>
                </a:lnTo>
                <a:lnTo>
                  <a:pt x="1027780" y="58400"/>
                </a:lnTo>
                <a:close/>
              </a:path>
              <a:path w="1063878" h="103403">
                <a:moveTo>
                  <a:pt x="1038733" y="52109"/>
                </a:moveTo>
                <a:lnTo>
                  <a:pt x="1027780" y="58400"/>
                </a:lnTo>
                <a:lnTo>
                  <a:pt x="1051305" y="58559"/>
                </a:lnTo>
                <a:lnTo>
                  <a:pt x="1051305" y="57670"/>
                </a:lnTo>
                <a:lnTo>
                  <a:pt x="1048130" y="57670"/>
                </a:lnTo>
                <a:lnTo>
                  <a:pt x="1038733" y="52109"/>
                </a:lnTo>
                <a:close/>
              </a:path>
              <a:path w="1063878" h="103403">
                <a:moveTo>
                  <a:pt x="975613" y="0"/>
                </a:moveTo>
                <a:lnTo>
                  <a:pt x="971676" y="990"/>
                </a:lnTo>
                <a:lnTo>
                  <a:pt x="968121" y="7023"/>
                </a:lnTo>
                <a:lnTo>
                  <a:pt x="969136" y="10921"/>
                </a:lnTo>
                <a:lnTo>
                  <a:pt x="1027906" y="45701"/>
                </a:lnTo>
                <a:lnTo>
                  <a:pt x="1051305" y="45859"/>
                </a:lnTo>
                <a:lnTo>
                  <a:pt x="1051305" y="58559"/>
                </a:lnTo>
                <a:lnTo>
                  <a:pt x="1052987" y="58559"/>
                </a:lnTo>
                <a:lnTo>
                  <a:pt x="1063878" y="52298"/>
                </a:lnTo>
                <a:lnTo>
                  <a:pt x="975613" y="0"/>
                </a:lnTo>
                <a:close/>
              </a:path>
              <a:path w="1063878" h="103403">
                <a:moveTo>
                  <a:pt x="0" y="38760"/>
                </a:moveTo>
                <a:lnTo>
                  <a:pt x="0" y="51460"/>
                </a:lnTo>
                <a:lnTo>
                  <a:pt x="1027780" y="58400"/>
                </a:lnTo>
                <a:lnTo>
                  <a:pt x="1038733" y="52109"/>
                </a:lnTo>
                <a:lnTo>
                  <a:pt x="1027906" y="45701"/>
                </a:lnTo>
                <a:lnTo>
                  <a:pt x="0" y="38760"/>
                </a:lnTo>
                <a:close/>
              </a:path>
              <a:path w="1063878" h="103403">
                <a:moveTo>
                  <a:pt x="1048130" y="46710"/>
                </a:moveTo>
                <a:lnTo>
                  <a:pt x="1038733" y="52109"/>
                </a:lnTo>
                <a:lnTo>
                  <a:pt x="1048130" y="57670"/>
                </a:lnTo>
                <a:lnTo>
                  <a:pt x="1048130" y="46710"/>
                </a:lnTo>
                <a:close/>
              </a:path>
              <a:path w="1063878" h="103403">
                <a:moveTo>
                  <a:pt x="1051305" y="46710"/>
                </a:moveTo>
                <a:lnTo>
                  <a:pt x="1048130" y="46710"/>
                </a:lnTo>
                <a:lnTo>
                  <a:pt x="1048130" y="57670"/>
                </a:lnTo>
                <a:lnTo>
                  <a:pt x="1051305" y="57670"/>
                </a:lnTo>
                <a:lnTo>
                  <a:pt x="1051305" y="46710"/>
                </a:lnTo>
                <a:close/>
              </a:path>
              <a:path w="1063878" h="103403">
                <a:moveTo>
                  <a:pt x="1027906" y="45701"/>
                </a:moveTo>
                <a:lnTo>
                  <a:pt x="1038733" y="52109"/>
                </a:lnTo>
                <a:lnTo>
                  <a:pt x="1048130" y="46710"/>
                </a:lnTo>
                <a:lnTo>
                  <a:pt x="1051305" y="46710"/>
                </a:lnTo>
                <a:lnTo>
                  <a:pt x="1051305" y="45859"/>
                </a:lnTo>
                <a:lnTo>
                  <a:pt x="1027906" y="457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501" name="object 22"/>
          <p:cNvSpPr>
            <a:spLocks/>
          </p:cNvSpPr>
          <p:nvPr/>
        </p:nvSpPr>
        <p:spPr bwMode="auto">
          <a:xfrm>
            <a:off x="4075113" y="6215063"/>
            <a:ext cx="1706562" cy="231775"/>
          </a:xfrm>
          <a:custGeom>
            <a:avLst/>
            <a:gdLst>
              <a:gd name="T0" fmla="*/ 0 w 1706879"/>
              <a:gd name="T1" fmla="*/ 232282 h 231648"/>
              <a:gd name="T2" fmla="*/ 1705294 w 1706879"/>
              <a:gd name="T3" fmla="*/ 232282 h 231648"/>
              <a:gd name="T4" fmla="*/ 1705294 w 1706879"/>
              <a:gd name="T5" fmla="*/ 0 h 231648"/>
              <a:gd name="T6" fmla="*/ 0 w 1706879"/>
              <a:gd name="T7" fmla="*/ 0 h 231648"/>
              <a:gd name="T8" fmla="*/ 0 w 1706879"/>
              <a:gd name="T9" fmla="*/ 232282 h 231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6879"/>
              <a:gd name="T16" fmla="*/ 0 h 231648"/>
              <a:gd name="T17" fmla="*/ 1706879 w 1706879"/>
              <a:gd name="T18" fmla="*/ 231648 h 231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6879" h="231648">
                <a:moveTo>
                  <a:pt x="0" y="231647"/>
                </a:moveTo>
                <a:lnTo>
                  <a:pt x="1706879" y="231647"/>
                </a:lnTo>
                <a:lnTo>
                  <a:pt x="1706879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502" name="object 23"/>
          <p:cNvSpPr>
            <a:spLocks/>
          </p:cNvSpPr>
          <p:nvPr/>
        </p:nvSpPr>
        <p:spPr bwMode="auto">
          <a:xfrm>
            <a:off x="4075113" y="6215063"/>
            <a:ext cx="1706562" cy="231775"/>
          </a:xfrm>
          <a:custGeom>
            <a:avLst/>
            <a:gdLst>
              <a:gd name="T0" fmla="*/ 0 w 1706879"/>
              <a:gd name="T1" fmla="*/ 232282 h 231648"/>
              <a:gd name="T2" fmla="*/ 1705294 w 1706879"/>
              <a:gd name="T3" fmla="*/ 232282 h 231648"/>
              <a:gd name="T4" fmla="*/ 1705294 w 1706879"/>
              <a:gd name="T5" fmla="*/ 0 h 231648"/>
              <a:gd name="T6" fmla="*/ 0 w 1706879"/>
              <a:gd name="T7" fmla="*/ 0 h 231648"/>
              <a:gd name="T8" fmla="*/ 0 w 1706879"/>
              <a:gd name="T9" fmla="*/ 232282 h 231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6879"/>
              <a:gd name="T16" fmla="*/ 0 h 231648"/>
              <a:gd name="T17" fmla="*/ 1706879 w 1706879"/>
              <a:gd name="T18" fmla="*/ 231648 h 231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6879" h="231648">
                <a:moveTo>
                  <a:pt x="0" y="231647"/>
                </a:moveTo>
                <a:lnTo>
                  <a:pt x="1706879" y="231647"/>
                </a:lnTo>
                <a:lnTo>
                  <a:pt x="1706879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noFill/>
          <a:ln w="9144">
            <a:solidFill>
              <a:srgbClr val="E300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4" name="object 24"/>
          <p:cNvSpPr txBox="1"/>
          <p:nvPr/>
        </p:nvSpPr>
        <p:spPr>
          <a:xfrm>
            <a:off x="4076700" y="5678488"/>
            <a:ext cx="1657350" cy="727075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latin typeface="Arial"/>
                <a:cs typeface="Arial"/>
              </a:rPr>
              <a:t>Ra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FE U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cup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seal</a:t>
            </a:r>
            <a:endParaRPr sz="1200">
              <a:latin typeface="Arial"/>
              <a:cs typeface="Arial"/>
            </a:endParaRPr>
          </a:p>
          <a:p>
            <a:pPr fontAlgn="auto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750"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marL="4699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ial P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FE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cup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504" name="object 25"/>
          <p:cNvSpPr>
            <a:spLocks/>
          </p:cNvSpPr>
          <p:nvPr/>
        </p:nvSpPr>
        <p:spPr bwMode="auto">
          <a:xfrm>
            <a:off x="5778500" y="5505450"/>
            <a:ext cx="881063" cy="830263"/>
          </a:xfrm>
          <a:custGeom>
            <a:avLst/>
            <a:gdLst>
              <a:gd name="T0" fmla="*/ 862002 w 881253"/>
              <a:gd name="T1" fmla="*/ 17214 h 831316"/>
              <a:gd name="T2" fmla="*/ 849653 w 881253"/>
              <a:gd name="T3" fmla="*/ 20046 h 831316"/>
              <a:gd name="T4" fmla="*/ 0 w 881253"/>
              <a:gd name="T5" fmla="*/ 816878 h 831316"/>
              <a:gd name="T6" fmla="*/ 8626 w 881253"/>
              <a:gd name="T7" fmla="*/ 826064 h 831316"/>
              <a:gd name="T8" fmla="*/ 858455 w 881253"/>
              <a:gd name="T9" fmla="*/ 29211 h 831316"/>
              <a:gd name="T10" fmla="*/ 862002 w 881253"/>
              <a:gd name="T11" fmla="*/ 17214 h 831316"/>
              <a:gd name="T12" fmla="*/ 879145 w 881253"/>
              <a:gd name="T13" fmla="*/ 3912 h 831316"/>
              <a:gd name="T14" fmla="*/ 866855 w 881253"/>
              <a:gd name="T15" fmla="*/ 3912 h 831316"/>
              <a:gd name="T16" fmla="*/ 875609 w 881253"/>
              <a:gd name="T17" fmla="*/ 13123 h 831316"/>
              <a:gd name="T18" fmla="*/ 858455 w 881253"/>
              <a:gd name="T19" fmla="*/ 29211 h 831316"/>
              <a:gd name="T20" fmla="*/ 840215 w 881253"/>
              <a:gd name="T21" fmla="*/ 90862 h 831316"/>
              <a:gd name="T22" fmla="*/ 839200 w 881253"/>
              <a:gd name="T23" fmla="*/ 94206 h 831316"/>
              <a:gd name="T24" fmla="*/ 841104 w 881253"/>
              <a:gd name="T25" fmla="*/ 97715 h 831316"/>
              <a:gd name="T26" fmla="*/ 844528 w 881253"/>
              <a:gd name="T27" fmla="*/ 98699 h 831316"/>
              <a:gd name="T28" fmla="*/ 847825 w 881253"/>
              <a:gd name="T29" fmla="*/ 99683 h 831316"/>
              <a:gd name="T30" fmla="*/ 851376 w 881253"/>
              <a:gd name="T31" fmla="*/ 97778 h 831316"/>
              <a:gd name="T32" fmla="*/ 852460 w 881253"/>
              <a:gd name="T33" fmla="*/ 94206 h 831316"/>
              <a:gd name="T34" fmla="*/ 879145 w 881253"/>
              <a:gd name="T35" fmla="*/ 3912 h 831316"/>
              <a:gd name="T36" fmla="*/ 880303 w 881253"/>
              <a:gd name="T37" fmla="*/ 0 h 831316"/>
              <a:gd name="T38" fmla="*/ 780464 w 881253"/>
              <a:gd name="T39" fmla="*/ 22969 h 831316"/>
              <a:gd name="T40" fmla="*/ 778431 w 881253"/>
              <a:gd name="T41" fmla="*/ 26375 h 831316"/>
              <a:gd name="T42" fmla="*/ 779955 w 881253"/>
              <a:gd name="T43" fmla="*/ 33190 h 831316"/>
              <a:gd name="T44" fmla="*/ 783380 w 881253"/>
              <a:gd name="T45" fmla="*/ 35334 h 831316"/>
              <a:gd name="T46" fmla="*/ 786804 w 881253"/>
              <a:gd name="T47" fmla="*/ 34451 h 831316"/>
              <a:gd name="T48" fmla="*/ 849653 w 881253"/>
              <a:gd name="T49" fmla="*/ 20046 h 831316"/>
              <a:gd name="T50" fmla="*/ 866855 w 881253"/>
              <a:gd name="T51" fmla="*/ 3912 h 831316"/>
              <a:gd name="T52" fmla="*/ 879145 w 881253"/>
              <a:gd name="T53" fmla="*/ 3912 h 831316"/>
              <a:gd name="T54" fmla="*/ 880303 w 881253"/>
              <a:gd name="T55" fmla="*/ 0 h 831316"/>
              <a:gd name="T56" fmla="*/ 869611 w 881253"/>
              <a:gd name="T57" fmla="*/ 6813 h 831316"/>
              <a:gd name="T58" fmla="*/ 865078 w 881253"/>
              <a:gd name="T59" fmla="*/ 6813 h 831316"/>
              <a:gd name="T60" fmla="*/ 872693 w 881253"/>
              <a:gd name="T61" fmla="*/ 14764 h 831316"/>
              <a:gd name="T62" fmla="*/ 862002 w 881253"/>
              <a:gd name="T63" fmla="*/ 17214 h 831316"/>
              <a:gd name="T64" fmla="*/ 858455 w 881253"/>
              <a:gd name="T65" fmla="*/ 29211 h 831316"/>
              <a:gd name="T66" fmla="*/ 875609 w 881253"/>
              <a:gd name="T67" fmla="*/ 13123 h 831316"/>
              <a:gd name="T68" fmla="*/ 869611 w 881253"/>
              <a:gd name="T69" fmla="*/ 6813 h 831316"/>
              <a:gd name="T70" fmla="*/ 866855 w 881253"/>
              <a:gd name="T71" fmla="*/ 3912 h 831316"/>
              <a:gd name="T72" fmla="*/ 849653 w 881253"/>
              <a:gd name="T73" fmla="*/ 20046 h 831316"/>
              <a:gd name="T74" fmla="*/ 862002 w 881253"/>
              <a:gd name="T75" fmla="*/ 17214 h 831316"/>
              <a:gd name="T76" fmla="*/ 865078 w 881253"/>
              <a:gd name="T77" fmla="*/ 6813 h 831316"/>
              <a:gd name="T78" fmla="*/ 869611 w 881253"/>
              <a:gd name="T79" fmla="*/ 6813 h 831316"/>
              <a:gd name="T80" fmla="*/ 866855 w 881253"/>
              <a:gd name="T81" fmla="*/ 3912 h 831316"/>
              <a:gd name="T82" fmla="*/ 865078 w 881253"/>
              <a:gd name="T83" fmla="*/ 6813 h 831316"/>
              <a:gd name="T84" fmla="*/ 862002 w 881253"/>
              <a:gd name="T85" fmla="*/ 17214 h 831316"/>
              <a:gd name="T86" fmla="*/ 872693 w 881253"/>
              <a:gd name="T87" fmla="*/ 14764 h 831316"/>
              <a:gd name="T88" fmla="*/ 865078 w 881253"/>
              <a:gd name="T89" fmla="*/ 6813 h 8313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81253"/>
              <a:gd name="T136" fmla="*/ 0 h 831316"/>
              <a:gd name="T137" fmla="*/ 881253 w 881253"/>
              <a:gd name="T138" fmla="*/ 831316 h 83131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81253" h="831316">
                <a:moveTo>
                  <a:pt x="862932" y="17324"/>
                </a:moveTo>
                <a:lnTo>
                  <a:pt x="850568" y="20173"/>
                </a:lnTo>
                <a:lnTo>
                  <a:pt x="0" y="822071"/>
                </a:lnTo>
                <a:lnTo>
                  <a:pt x="8636" y="831316"/>
                </a:lnTo>
                <a:lnTo>
                  <a:pt x="859380" y="29396"/>
                </a:lnTo>
                <a:lnTo>
                  <a:pt x="862932" y="17324"/>
                </a:lnTo>
                <a:close/>
              </a:path>
              <a:path w="881253" h="831316">
                <a:moveTo>
                  <a:pt x="880095" y="3937"/>
                </a:moveTo>
                <a:lnTo>
                  <a:pt x="867790" y="3937"/>
                </a:lnTo>
                <a:lnTo>
                  <a:pt x="876554" y="13208"/>
                </a:lnTo>
                <a:lnTo>
                  <a:pt x="859380" y="29396"/>
                </a:lnTo>
                <a:lnTo>
                  <a:pt x="841120" y="91440"/>
                </a:lnTo>
                <a:lnTo>
                  <a:pt x="840105" y="94805"/>
                </a:lnTo>
                <a:lnTo>
                  <a:pt x="842010" y="98336"/>
                </a:lnTo>
                <a:lnTo>
                  <a:pt x="845438" y="99326"/>
                </a:lnTo>
                <a:lnTo>
                  <a:pt x="848740" y="100317"/>
                </a:lnTo>
                <a:lnTo>
                  <a:pt x="852296" y="98399"/>
                </a:lnTo>
                <a:lnTo>
                  <a:pt x="853380" y="94805"/>
                </a:lnTo>
                <a:lnTo>
                  <a:pt x="880095" y="3937"/>
                </a:lnTo>
                <a:close/>
              </a:path>
              <a:path w="881253" h="831316">
                <a:moveTo>
                  <a:pt x="881253" y="0"/>
                </a:moveTo>
                <a:lnTo>
                  <a:pt x="781304" y="23114"/>
                </a:lnTo>
                <a:lnTo>
                  <a:pt x="779271" y="26543"/>
                </a:lnTo>
                <a:lnTo>
                  <a:pt x="780795" y="33400"/>
                </a:lnTo>
                <a:lnTo>
                  <a:pt x="784225" y="35559"/>
                </a:lnTo>
                <a:lnTo>
                  <a:pt x="787654" y="34671"/>
                </a:lnTo>
                <a:lnTo>
                  <a:pt x="850568" y="20173"/>
                </a:lnTo>
                <a:lnTo>
                  <a:pt x="867790" y="3937"/>
                </a:lnTo>
                <a:lnTo>
                  <a:pt x="880095" y="3937"/>
                </a:lnTo>
                <a:lnTo>
                  <a:pt x="881253" y="0"/>
                </a:lnTo>
                <a:close/>
              </a:path>
              <a:path w="881253" h="831316">
                <a:moveTo>
                  <a:pt x="870551" y="6858"/>
                </a:moveTo>
                <a:lnTo>
                  <a:pt x="866013" y="6858"/>
                </a:lnTo>
                <a:lnTo>
                  <a:pt x="873633" y="14859"/>
                </a:lnTo>
                <a:lnTo>
                  <a:pt x="862932" y="17324"/>
                </a:lnTo>
                <a:lnTo>
                  <a:pt x="859380" y="29396"/>
                </a:lnTo>
                <a:lnTo>
                  <a:pt x="876554" y="13208"/>
                </a:lnTo>
                <a:lnTo>
                  <a:pt x="870551" y="6858"/>
                </a:lnTo>
                <a:close/>
              </a:path>
              <a:path w="881253" h="831316">
                <a:moveTo>
                  <a:pt x="867790" y="3937"/>
                </a:moveTo>
                <a:lnTo>
                  <a:pt x="850568" y="20173"/>
                </a:lnTo>
                <a:lnTo>
                  <a:pt x="862932" y="17324"/>
                </a:lnTo>
                <a:lnTo>
                  <a:pt x="866013" y="6858"/>
                </a:lnTo>
                <a:lnTo>
                  <a:pt x="870551" y="6858"/>
                </a:lnTo>
                <a:lnTo>
                  <a:pt x="867790" y="3937"/>
                </a:lnTo>
                <a:close/>
              </a:path>
              <a:path w="881253" h="831316">
                <a:moveTo>
                  <a:pt x="866013" y="6858"/>
                </a:moveTo>
                <a:lnTo>
                  <a:pt x="862932" y="17324"/>
                </a:lnTo>
                <a:lnTo>
                  <a:pt x="873633" y="14859"/>
                </a:lnTo>
                <a:lnTo>
                  <a:pt x="866013" y="6858"/>
                </a:lnTo>
                <a:close/>
              </a:path>
            </a:pathLst>
          </a:custGeom>
          <a:solidFill>
            <a:srgbClr val="E300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505" name="object 26"/>
          <p:cNvSpPr>
            <a:spLocks/>
          </p:cNvSpPr>
          <p:nvPr/>
        </p:nvSpPr>
        <p:spPr bwMode="auto">
          <a:xfrm>
            <a:off x="5780088" y="5913438"/>
            <a:ext cx="973137" cy="423862"/>
          </a:xfrm>
          <a:custGeom>
            <a:avLst/>
            <a:gdLst>
              <a:gd name="T0" fmla="*/ 932733 w 974344"/>
              <a:gd name="T1" fmla="*/ 21784 h 423595"/>
              <a:gd name="T2" fmla="*/ 0 w 974344"/>
              <a:gd name="T3" fmla="*/ 413173 h 423595"/>
              <a:gd name="T4" fmla="*/ 4796 w 974344"/>
              <a:gd name="T5" fmla="*/ 424932 h 423595"/>
              <a:gd name="T6" fmla="*/ 937543 w 974344"/>
              <a:gd name="T7" fmla="*/ 33548 h 423595"/>
              <a:gd name="T8" fmla="*/ 945118 w 974344"/>
              <a:gd name="T9" fmla="*/ 23472 h 423595"/>
              <a:gd name="T10" fmla="*/ 932733 w 974344"/>
              <a:gd name="T11" fmla="*/ 21784 h 423595"/>
              <a:gd name="T12" fmla="*/ 960740 w 974344"/>
              <a:gd name="T13" fmla="*/ 12727 h 423595"/>
              <a:gd name="T14" fmla="*/ 954313 w 974344"/>
              <a:gd name="T15" fmla="*/ 12727 h 423595"/>
              <a:gd name="T16" fmla="*/ 959109 w 974344"/>
              <a:gd name="T17" fmla="*/ 24497 h 423595"/>
              <a:gd name="T18" fmla="*/ 937543 w 974344"/>
              <a:gd name="T19" fmla="*/ 33548 h 423595"/>
              <a:gd name="T20" fmla="*/ 898652 w 974344"/>
              <a:gd name="T21" fmla="*/ 85283 h 423595"/>
              <a:gd name="T22" fmla="*/ 896634 w 974344"/>
              <a:gd name="T23" fmla="*/ 88082 h 423595"/>
              <a:gd name="T24" fmla="*/ 897138 w 974344"/>
              <a:gd name="T25" fmla="*/ 92085 h 423595"/>
              <a:gd name="T26" fmla="*/ 902692 w 974344"/>
              <a:gd name="T27" fmla="*/ 96329 h 423595"/>
              <a:gd name="T28" fmla="*/ 906604 w 974344"/>
              <a:gd name="T29" fmla="*/ 95778 h 423595"/>
              <a:gd name="T30" fmla="*/ 908750 w 974344"/>
              <a:gd name="T31" fmla="*/ 92976 h 423595"/>
              <a:gd name="T32" fmla="*/ 968322 w 974344"/>
              <a:gd name="T33" fmla="*/ 13761 h 423595"/>
              <a:gd name="T34" fmla="*/ 960740 w 974344"/>
              <a:gd name="T35" fmla="*/ 12727 h 423595"/>
              <a:gd name="T36" fmla="*/ 945118 w 974344"/>
              <a:gd name="T37" fmla="*/ 23472 h 423595"/>
              <a:gd name="T38" fmla="*/ 937543 w 974344"/>
              <a:gd name="T39" fmla="*/ 33548 h 423595"/>
              <a:gd name="T40" fmla="*/ 958078 w 974344"/>
              <a:gd name="T41" fmla="*/ 24933 h 423595"/>
              <a:gd name="T42" fmla="*/ 955829 w 974344"/>
              <a:gd name="T43" fmla="*/ 24933 h 423595"/>
              <a:gd name="T44" fmla="*/ 945118 w 974344"/>
              <a:gd name="T45" fmla="*/ 23472 h 423595"/>
              <a:gd name="T46" fmla="*/ 951664 w 974344"/>
              <a:gd name="T47" fmla="*/ 14764 h 423595"/>
              <a:gd name="T48" fmla="*/ 945118 w 974344"/>
              <a:gd name="T49" fmla="*/ 23472 h 423595"/>
              <a:gd name="T50" fmla="*/ 955829 w 974344"/>
              <a:gd name="T51" fmla="*/ 24933 h 423595"/>
              <a:gd name="T52" fmla="*/ 951664 w 974344"/>
              <a:gd name="T53" fmla="*/ 14764 h 423595"/>
              <a:gd name="T54" fmla="*/ 955143 w 974344"/>
              <a:gd name="T55" fmla="*/ 14764 h 423595"/>
              <a:gd name="T56" fmla="*/ 951664 w 974344"/>
              <a:gd name="T57" fmla="*/ 14764 h 423595"/>
              <a:gd name="T58" fmla="*/ 955829 w 974344"/>
              <a:gd name="T59" fmla="*/ 24933 h 423595"/>
              <a:gd name="T60" fmla="*/ 958078 w 974344"/>
              <a:gd name="T61" fmla="*/ 24933 h 423595"/>
              <a:gd name="T62" fmla="*/ 959109 w 974344"/>
              <a:gd name="T63" fmla="*/ 24497 h 423595"/>
              <a:gd name="T64" fmla="*/ 955143 w 974344"/>
              <a:gd name="T65" fmla="*/ 14764 h 423595"/>
              <a:gd name="T66" fmla="*/ 954313 w 974344"/>
              <a:gd name="T67" fmla="*/ 12727 h 423595"/>
              <a:gd name="T68" fmla="*/ 932733 w 974344"/>
              <a:gd name="T69" fmla="*/ 21784 h 423595"/>
              <a:gd name="T70" fmla="*/ 945118 w 974344"/>
              <a:gd name="T71" fmla="*/ 23472 h 423595"/>
              <a:gd name="T72" fmla="*/ 951664 w 974344"/>
              <a:gd name="T73" fmla="*/ 14764 h 423595"/>
              <a:gd name="T74" fmla="*/ 955143 w 974344"/>
              <a:gd name="T75" fmla="*/ 14764 h 423595"/>
              <a:gd name="T76" fmla="*/ 954313 w 974344"/>
              <a:gd name="T77" fmla="*/ 12727 h 423595"/>
              <a:gd name="T78" fmla="*/ 867224 w 974344"/>
              <a:gd name="T79" fmla="*/ 0 h 423595"/>
              <a:gd name="T80" fmla="*/ 864069 w 974344"/>
              <a:gd name="T81" fmla="*/ 2448 h 423595"/>
              <a:gd name="T82" fmla="*/ 863061 w 974344"/>
              <a:gd name="T83" fmla="*/ 9415 h 423595"/>
              <a:gd name="T84" fmla="*/ 865583 w 974344"/>
              <a:gd name="T85" fmla="*/ 12625 h 423595"/>
              <a:gd name="T86" fmla="*/ 932733 w 974344"/>
              <a:gd name="T87" fmla="*/ 21784 h 423595"/>
              <a:gd name="T88" fmla="*/ 954313 w 974344"/>
              <a:gd name="T89" fmla="*/ 12727 h 423595"/>
              <a:gd name="T90" fmla="*/ 960740 w 974344"/>
              <a:gd name="T91" fmla="*/ 12727 h 423595"/>
              <a:gd name="T92" fmla="*/ 867224 w 974344"/>
              <a:gd name="T93" fmla="*/ 0 h 4235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74344"/>
              <a:gd name="T142" fmla="*/ 0 h 423595"/>
              <a:gd name="T143" fmla="*/ 974344 w 974344"/>
              <a:gd name="T144" fmla="*/ 423595 h 4235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74344" h="423595">
                <a:moveTo>
                  <a:pt x="938532" y="21714"/>
                </a:moveTo>
                <a:lnTo>
                  <a:pt x="0" y="411873"/>
                </a:lnTo>
                <a:lnTo>
                  <a:pt x="4826" y="423595"/>
                </a:lnTo>
                <a:lnTo>
                  <a:pt x="943372" y="33443"/>
                </a:lnTo>
                <a:lnTo>
                  <a:pt x="950994" y="23397"/>
                </a:lnTo>
                <a:lnTo>
                  <a:pt x="938532" y="21714"/>
                </a:lnTo>
                <a:close/>
              </a:path>
              <a:path w="974344" h="423595">
                <a:moveTo>
                  <a:pt x="966714" y="12687"/>
                </a:moveTo>
                <a:lnTo>
                  <a:pt x="960247" y="12687"/>
                </a:lnTo>
                <a:lnTo>
                  <a:pt x="965073" y="24422"/>
                </a:lnTo>
                <a:lnTo>
                  <a:pt x="943372" y="33443"/>
                </a:lnTo>
                <a:lnTo>
                  <a:pt x="904239" y="85013"/>
                </a:lnTo>
                <a:lnTo>
                  <a:pt x="902208" y="87807"/>
                </a:lnTo>
                <a:lnTo>
                  <a:pt x="902715" y="91795"/>
                </a:lnTo>
                <a:lnTo>
                  <a:pt x="908304" y="96024"/>
                </a:lnTo>
                <a:lnTo>
                  <a:pt x="912240" y="95478"/>
                </a:lnTo>
                <a:lnTo>
                  <a:pt x="914400" y="92684"/>
                </a:lnTo>
                <a:lnTo>
                  <a:pt x="974343" y="13716"/>
                </a:lnTo>
                <a:lnTo>
                  <a:pt x="966714" y="12687"/>
                </a:lnTo>
                <a:close/>
              </a:path>
              <a:path w="974344" h="423595">
                <a:moveTo>
                  <a:pt x="950994" y="23397"/>
                </a:moveTo>
                <a:lnTo>
                  <a:pt x="943372" y="33443"/>
                </a:lnTo>
                <a:lnTo>
                  <a:pt x="964034" y="24853"/>
                </a:lnTo>
                <a:lnTo>
                  <a:pt x="961771" y="24853"/>
                </a:lnTo>
                <a:lnTo>
                  <a:pt x="950994" y="23397"/>
                </a:lnTo>
                <a:close/>
              </a:path>
              <a:path w="974344" h="423595">
                <a:moveTo>
                  <a:pt x="957580" y="14719"/>
                </a:moveTo>
                <a:lnTo>
                  <a:pt x="950994" y="23397"/>
                </a:lnTo>
                <a:lnTo>
                  <a:pt x="961771" y="24853"/>
                </a:lnTo>
                <a:lnTo>
                  <a:pt x="957580" y="14719"/>
                </a:lnTo>
                <a:close/>
              </a:path>
              <a:path w="974344" h="423595">
                <a:moveTo>
                  <a:pt x="961082" y="14719"/>
                </a:moveTo>
                <a:lnTo>
                  <a:pt x="957580" y="14719"/>
                </a:lnTo>
                <a:lnTo>
                  <a:pt x="961771" y="24853"/>
                </a:lnTo>
                <a:lnTo>
                  <a:pt x="964034" y="24853"/>
                </a:lnTo>
                <a:lnTo>
                  <a:pt x="965073" y="24422"/>
                </a:lnTo>
                <a:lnTo>
                  <a:pt x="961082" y="14719"/>
                </a:lnTo>
                <a:close/>
              </a:path>
              <a:path w="974344" h="423595">
                <a:moveTo>
                  <a:pt x="960247" y="12687"/>
                </a:moveTo>
                <a:lnTo>
                  <a:pt x="938532" y="21714"/>
                </a:lnTo>
                <a:lnTo>
                  <a:pt x="950994" y="23397"/>
                </a:lnTo>
                <a:lnTo>
                  <a:pt x="957580" y="14719"/>
                </a:lnTo>
                <a:lnTo>
                  <a:pt x="961082" y="14719"/>
                </a:lnTo>
                <a:lnTo>
                  <a:pt x="960247" y="12687"/>
                </a:lnTo>
                <a:close/>
              </a:path>
              <a:path w="974344" h="423595">
                <a:moveTo>
                  <a:pt x="872616" y="0"/>
                </a:moveTo>
                <a:lnTo>
                  <a:pt x="869441" y="2438"/>
                </a:lnTo>
                <a:lnTo>
                  <a:pt x="868426" y="9385"/>
                </a:lnTo>
                <a:lnTo>
                  <a:pt x="870965" y="12585"/>
                </a:lnTo>
                <a:lnTo>
                  <a:pt x="938532" y="21714"/>
                </a:lnTo>
                <a:lnTo>
                  <a:pt x="960247" y="12687"/>
                </a:lnTo>
                <a:lnTo>
                  <a:pt x="966714" y="12687"/>
                </a:lnTo>
                <a:lnTo>
                  <a:pt x="872616" y="0"/>
                </a:lnTo>
                <a:close/>
              </a:path>
            </a:pathLst>
          </a:custGeom>
          <a:solidFill>
            <a:srgbClr val="E300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506" name="object 27"/>
          <p:cNvSpPr>
            <a:spLocks noChangeArrowheads="1"/>
          </p:cNvSpPr>
          <p:nvPr/>
        </p:nvSpPr>
        <p:spPr bwMode="auto">
          <a:xfrm>
            <a:off x="4476750" y="1370013"/>
            <a:ext cx="2590800" cy="1714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507" name="object 28"/>
          <p:cNvSpPr>
            <a:spLocks/>
          </p:cNvSpPr>
          <p:nvPr/>
        </p:nvSpPr>
        <p:spPr bwMode="auto">
          <a:xfrm>
            <a:off x="5003800" y="2363788"/>
            <a:ext cx="276225" cy="373062"/>
          </a:xfrm>
          <a:custGeom>
            <a:avLst/>
            <a:gdLst>
              <a:gd name="T0" fmla="*/ 0 w 275844"/>
              <a:gd name="T1" fmla="*/ 377926 h 371856"/>
              <a:gd name="T2" fmla="*/ 277755 w 275844"/>
              <a:gd name="T3" fmla="*/ 377926 h 371856"/>
              <a:gd name="T4" fmla="*/ 277755 w 275844"/>
              <a:gd name="T5" fmla="*/ 0 h 371856"/>
              <a:gd name="T6" fmla="*/ 0 w 275844"/>
              <a:gd name="T7" fmla="*/ 0 h 371856"/>
              <a:gd name="T8" fmla="*/ 0 w 275844"/>
              <a:gd name="T9" fmla="*/ 377926 h 3718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844"/>
              <a:gd name="T16" fmla="*/ 0 h 371856"/>
              <a:gd name="T17" fmla="*/ 275844 w 275844"/>
              <a:gd name="T18" fmla="*/ 371856 h 3718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844" h="371856">
                <a:moveTo>
                  <a:pt x="0" y="371856"/>
                </a:moveTo>
                <a:lnTo>
                  <a:pt x="275844" y="371856"/>
                </a:lnTo>
                <a:lnTo>
                  <a:pt x="27584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noFill/>
          <a:ln w="19811">
            <a:solidFill>
              <a:srgbClr val="E300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0508" name="object 29"/>
          <p:cNvSpPr>
            <a:spLocks/>
          </p:cNvSpPr>
          <p:nvPr/>
        </p:nvSpPr>
        <p:spPr bwMode="auto">
          <a:xfrm>
            <a:off x="0" y="3167063"/>
            <a:ext cx="9144000" cy="0"/>
          </a:xfrm>
          <a:custGeom>
            <a:avLst/>
            <a:gdLst>
              <a:gd name="T0" fmla="*/ 0 w 9143238"/>
              <a:gd name="T1" fmla="*/ 9147072 w 9143238"/>
              <a:gd name="T2" fmla="*/ 0 60000 65536"/>
              <a:gd name="T3" fmla="*/ 0 60000 65536"/>
              <a:gd name="T4" fmla="*/ 0 w 9143238"/>
              <a:gd name="T5" fmla="*/ 9143238 w 914323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43238">
                <a:moveTo>
                  <a:pt x="0" y="0"/>
                </a:moveTo>
                <a:lnTo>
                  <a:pt x="9143238" y="0"/>
                </a:lnTo>
              </a:path>
            </a:pathLst>
          </a:custGeom>
          <a:noFill/>
          <a:ln w="19812">
            <a:solidFill>
              <a:srgbClr val="E300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0" name="object 30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31" name="object 3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EA74D01E-CAD9-479E-A98A-D62FACAE6BEE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 txBox="1">
            <a:spLocks noChangeArrowheads="1"/>
          </p:cNvSpPr>
          <p:nvPr/>
        </p:nvSpPr>
        <p:spPr bwMode="auto">
          <a:xfrm>
            <a:off x="1516063" y="492125"/>
            <a:ext cx="4511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lnSpc>
                <a:spcPts val="2713"/>
              </a:lnSpc>
            </a:pPr>
            <a:r>
              <a:rPr lang="el-GR" sz="2300" b="1">
                <a:solidFill>
                  <a:srgbClr val="FFFFFF"/>
                </a:solidFill>
                <a:cs typeface="Arial" charset="0"/>
              </a:rPr>
              <a:t>LPG as Fuel: </a:t>
            </a:r>
            <a:r>
              <a:rPr lang="el-GR" sz="2300">
                <a:solidFill>
                  <a:srgbClr val="FFFFFF"/>
                </a:solidFill>
                <a:cs typeface="Arial" charset="0"/>
              </a:rPr>
              <a:t>Gas Injection Valve &amp; Valve Block with Accumulator</a:t>
            </a:r>
            <a:endParaRPr lang="el-GR" sz="2300">
              <a:cs typeface="Arial" charset="0"/>
            </a:endParaRPr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690563" y="1844675"/>
            <a:ext cx="2781300" cy="44719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el-GR" sz="1600">
              <a:latin typeface="Calibri" pitchFamily="34" charset="0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3883025" y="2051050"/>
            <a:ext cx="4452938" cy="42021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el-GR" sz="1600">
              <a:latin typeface="Calibri" pitchFamily="34" charset="0"/>
            </a:endParaRPr>
          </a:p>
        </p:txBody>
      </p:sp>
      <p:sp>
        <p:nvSpPr>
          <p:cNvPr id="21508" name="object 5"/>
          <p:cNvSpPr txBox="1">
            <a:spLocks noGrp="1"/>
          </p:cNvSpPr>
          <p:nvPr/>
        </p:nvSpPr>
        <p:spPr bwMode="auto">
          <a:xfrm>
            <a:off x="1679575" y="6477000"/>
            <a:ext cx="5635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2012.03.05</a:t>
            </a:r>
          </a:p>
        </p:txBody>
      </p:sp>
      <p:sp>
        <p:nvSpPr>
          <p:cNvPr id="21509" name="object 6"/>
          <p:cNvSpPr txBox="1">
            <a:spLocks noChangeArrowheads="1"/>
          </p:cNvSpPr>
          <p:nvPr/>
        </p:nvSpPr>
        <p:spPr bwMode="auto">
          <a:xfrm>
            <a:off x="2520950" y="6477000"/>
            <a:ext cx="536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(RSL/LSP)</a:t>
            </a:r>
          </a:p>
        </p:txBody>
      </p:sp>
      <p:sp>
        <p:nvSpPr>
          <p:cNvPr id="21510" name="object 7"/>
          <p:cNvSpPr txBox="1">
            <a:spLocks noGrp="1"/>
          </p:cNvSpPr>
          <p:nvPr/>
        </p:nvSpPr>
        <p:spPr bwMode="auto">
          <a:xfrm>
            <a:off x="6272213" y="6477000"/>
            <a:ext cx="11144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© MAN Diesel &amp; Turbo</a:t>
            </a:r>
          </a:p>
        </p:txBody>
      </p:sp>
      <p:sp>
        <p:nvSpPr>
          <p:cNvPr id="21511" name="object 8"/>
          <p:cNvSpPr txBox="1">
            <a:spLocks noGrp="1"/>
          </p:cNvSpPr>
          <p:nvPr/>
        </p:nvSpPr>
        <p:spPr bwMode="auto">
          <a:xfrm>
            <a:off x="8194675" y="6483350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&lt; </a:t>
            </a:r>
            <a:fld id="{EB28E037-82EB-43B9-9560-B5732E1EA3F4}" type="slidenum">
              <a:rPr lang="el-GR" sz="900">
                <a:cs typeface="Arial" charset="0"/>
              </a:rPr>
              <a:pPr marL="11113" defTabSz="801688"/>
              <a:t>15</a:t>
            </a:fld>
            <a:r>
              <a:rPr lang="el-GR" sz="900">
                <a:cs typeface="Arial" charset="0"/>
              </a:rPr>
              <a:t> &gt;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275" y="1481138"/>
            <a:ext cx="4102100" cy="3000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0" dirty="0">
                <a:latin typeface="Arial"/>
                <a:cs typeface="Arial"/>
              </a:rPr>
              <a:t>Interlocked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Gas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Injec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spc="-10" dirty="0">
                <a:latin typeface="Arial"/>
                <a:cs typeface="Arial"/>
              </a:rPr>
              <a:t>ion </a:t>
            </a:r>
            <a:r>
              <a:rPr sz="1900" b="1" spc="-15" dirty="0">
                <a:latin typeface="Arial"/>
                <a:cs typeface="Arial"/>
              </a:rPr>
              <a:t>Seq</a:t>
            </a:r>
            <a:r>
              <a:rPr sz="1900" b="1" spc="-10" dirty="0">
                <a:latin typeface="Arial"/>
                <a:cs typeface="Arial"/>
              </a:rPr>
              <a:t>u</a:t>
            </a:r>
            <a:r>
              <a:rPr sz="1900" b="1" spc="-15" dirty="0">
                <a:latin typeface="Arial"/>
                <a:cs typeface="Arial"/>
              </a:rPr>
              <a:t>e</a:t>
            </a:r>
            <a:r>
              <a:rPr sz="1900" b="1" spc="-10" dirty="0">
                <a:latin typeface="Arial"/>
                <a:cs typeface="Arial"/>
              </a:rPr>
              <a:t>n</a:t>
            </a:r>
            <a:r>
              <a:rPr sz="1900" b="1" spc="-15" dirty="0">
                <a:latin typeface="Arial"/>
                <a:cs typeface="Arial"/>
              </a:rPr>
              <a:t>ce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531" name="object 4"/>
          <p:cNvSpPr>
            <a:spLocks noChangeArrowheads="1"/>
          </p:cNvSpPr>
          <p:nvPr/>
        </p:nvSpPr>
        <p:spPr bwMode="auto">
          <a:xfrm>
            <a:off x="2411413" y="2117725"/>
            <a:ext cx="4222750" cy="4422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532" name="object 5"/>
          <p:cNvSpPr txBox="1">
            <a:spLocks noChangeArrowheads="1"/>
          </p:cNvSpPr>
          <p:nvPr/>
        </p:nvSpPr>
        <p:spPr bwMode="auto">
          <a:xfrm>
            <a:off x="1079500" y="2824163"/>
            <a:ext cx="541496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l-GR" sz="1900" b="1">
                <a:cs typeface="Arial" charset="0"/>
              </a:rPr>
              <a:t>Window Valve</a:t>
            </a:r>
            <a:endParaRPr lang="el-GR" sz="1900">
              <a:cs typeface="Arial" charset="0"/>
            </a:endParaRPr>
          </a:p>
          <a:p>
            <a:pPr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>
              <a:lnSpc>
                <a:spcPts val="1100"/>
              </a:lnSpc>
              <a:spcBef>
                <a:spcPts val="63"/>
              </a:spcBef>
            </a:pPr>
            <a:endParaRPr lang="el-GR" sz="1100">
              <a:latin typeface="Calibri" pitchFamily="34" charset="0"/>
            </a:endParaRPr>
          </a:p>
          <a:p>
            <a:r>
              <a:rPr lang="el-GR" sz="1900" b="1">
                <a:cs typeface="Arial" charset="0"/>
              </a:rPr>
              <a:t>Gas Injector</a:t>
            </a:r>
            <a:endParaRPr lang="el-GR" sz="1900">
              <a:cs typeface="Arial" charset="0"/>
            </a:endParaRPr>
          </a:p>
        </p:txBody>
      </p:sp>
      <p:sp>
        <p:nvSpPr>
          <p:cNvPr id="22533" name="object 6"/>
          <p:cNvSpPr>
            <a:spLocks/>
          </p:cNvSpPr>
          <p:nvPr/>
        </p:nvSpPr>
        <p:spPr bwMode="auto">
          <a:xfrm>
            <a:off x="2868613" y="4225925"/>
            <a:ext cx="1387475" cy="471488"/>
          </a:xfrm>
          <a:custGeom>
            <a:avLst/>
            <a:gdLst>
              <a:gd name="T0" fmla="*/ 1386463 w 1387728"/>
              <a:gd name="T1" fmla="*/ 0 h 471424"/>
              <a:gd name="T2" fmla="*/ 16748 w 1387728"/>
              <a:gd name="T3" fmla="*/ 239559 h 471424"/>
              <a:gd name="T4" fmla="*/ 0 w 1387728"/>
              <a:gd name="T5" fmla="*/ 471744 h 471424"/>
              <a:gd name="T6" fmla="*/ 1369714 w 1387728"/>
              <a:gd name="T7" fmla="*/ 232189 h 471424"/>
              <a:gd name="T8" fmla="*/ 1386463 w 1387728"/>
              <a:gd name="T9" fmla="*/ 0 h 47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7728"/>
              <a:gd name="T16" fmla="*/ 0 h 471424"/>
              <a:gd name="T17" fmla="*/ 1387728 w 1387728"/>
              <a:gd name="T18" fmla="*/ 471424 h 4714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7728" h="471424">
                <a:moveTo>
                  <a:pt x="1387728" y="0"/>
                </a:moveTo>
                <a:lnTo>
                  <a:pt x="16763" y="239395"/>
                </a:lnTo>
                <a:lnTo>
                  <a:pt x="0" y="471424"/>
                </a:lnTo>
                <a:lnTo>
                  <a:pt x="1370964" y="232029"/>
                </a:lnTo>
                <a:lnTo>
                  <a:pt x="13877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2534" name="object 7"/>
          <p:cNvSpPr>
            <a:spLocks/>
          </p:cNvSpPr>
          <p:nvPr/>
        </p:nvSpPr>
        <p:spPr bwMode="auto">
          <a:xfrm>
            <a:off x="2882900" y="4217988"/>
            <a:ext cx="1377950" cy="239712"/>
          </a:xfrm>
          <a:custGeom>
            <a:avLst/>
            <a:gdLst>
              <a:gd name="T0" fmla="*/ 1374906 w 1378712"/>
              <a:gd name="T1" fmla="*/ 0 h 239902"/>
              <a:gd name="T2" fmla="*/ 0 w 1378712"/>
              <a:gd name="T3" fmla="*/ 238953 h 239902"/>
              <a:gd name="T4" fmla="*/ 0 60000 65536"/>
              <a:gd name="T5" fmla="*/ 0 60000 65536"/>
              <a:gd name="T6" fmla="*/ 0 w 1378712"/>
              <a:gd name="T7" fmla="*/ 0 h 239902"/>
              <a:gd name="T8" fmla="*/ 1378712 w 1378712"/>
              <a:gd name="T9" fmla="*/ 239902 h 2399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8712" h="239902">
                <a:moveTo>
                  <a:pt x="1378712" y="0"/>
                </a:moveTo>
                <a:lnTo>
                  <a:pt x="0" y="239902"/>
                </a:lnTo>
              </a:path>
            </a:pathLst>
          </a:custGeom>
          <a:noFill/>
          <a:ln w="1981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2535" name="object 8"/>
          <p:cNvSpPr>
            <a:spLocks/>
          </p:cNvSpPr>
          <p:nvPr/>
        </p:nvSpPr>
        <p:spPr bwMode="auto">
          <a:xfrm>
            <a:off x="2873375" y="4462463"/>
            <a:ext cx="1379538" cy="239712"/>
          </a:xfrm>
          <a:custGeom>
            <a:avLst/>
            <a:gdLst>
              <a:gd name="T0" fmla="*/ 1382846 w 1378712"/>
              <a:gd name="T1" fmla="*/ 0 h 239902"/>
              <a:gd name="T2" fmla="*/ 0 w 1378712"/>
              <a:gd name="T3" fmla="*/ 238954 h 239902"/>
              <a:gd name="T4" fmla="*/ 0 60000 65536"/>
              <a:gd name="T5" fmla="*/ 0 60000 65536"/>
              <a:gd name="T6" fmla="*/ 0 w 1378712"/>
              <a:gd name="T7" fmla="*/ 0 h 239902"/>
              <a:gd name="T8" fmla="*/ 1378712 w 1378712"/>
              <a:gd name="T9" fmla="*/ 239902 h 2399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8712" h="239902">
                <a:moveTo>
                  <a:pt x="1378712" y="0"/>
                </a:moveTo>
                <a:lnTo>
                  <a:pt x="0" y="239903"/>
                </a:lnTo>
              </a:path>
            </a:pathLst>
          </a:custGeom>
          <a:noFill/>
          <a:ln w="1981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2536" name="object 9"/>
          <p:cNvSpPr txBox="1">
            <a:spLocks noChangeArrowheads="1"/>
          </p:cNvSpPr>
          <p:nvPr/>
        </p:nvSpPr>
        <p:spPr bwMode="auto">
          <a:xfrm>
            <a:off x="1954213" y="4783138"/>
            <a:ext cx="64722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4340225">
              <a:lnSpc>
                <a:spcPct val="143000"/>
              </a:lnSpc>
            </a:pPr>
            <a:r>
              <a:rPr lang="el-GR" sz="1900" b="1">
                <a:cs typeface="Arial" charset="0"/>
              </a:rPr>
              <a:t>Gas Control Block Gas Channel</a:t>
            </a:r>
            <a:endParaRPr lang="el-GR" sz="1900">
              <a:cs typeface="Arial" charset="0"/>
            </a:endParaRPr>
          </a:p>
        </p:txBody>
      </p:sp>
      <p:sp>
        <p:nvSpPr>
          <p:cNvPr id="22537" name="object 10"/>
          <p:cNvSpPr>
            <a:spLocks/>
          </p:cNvSpPr>
          <p:nvPr/>
        </p:nvSpPr>
        <p:spPr bwMode="auto">
          <a:xfrm>
            <a:off x="3186113" y="4637088"/>
            <a:ext cx="339725" cy="684212"/>
          </a:xfrm>
          <a:custGeom>
            <a:avLst/>
            <a:gdLst>
              <a:gd name="T0" fmla="*/ 303220 w 339851"/>
              <a:gd name="T1" fmla="*/ 69811 h 684784"/>
              <a:gd name="T2" fmla="*/ 287095 w 339851"/>
              <a:gd name="T3" fmla="*/ 73528 h 684784"/>
              <a:gd name="T4" fmla="*/ 0 w 339851"/>
              <a:gd name="T5" fmla="*/ 670798 h 684784"/>
              <a:gd name="T6" fmla="*/ 23323 w 339851"/>
              <a:gd name="T7" fmla="*/ 681927 h 684784"/>
              <a:gd name="T8" fmla="*/ 310416 w 339851"/>
              <a:gd name="T9" fmla="*/ 84671 h 684784"/>
              <a:gd name="T10" fmla="*/ 303220 w 339851"/>
              <a:gd name="T11" fmla="*/ 69811 h 684784"/>
              <a:gd name="T12" fmla="*/ 337888 w 339851"/>
              <a:gd name="T13" fmla="*/ 64245 h 684784"/>
              <a:gd name="T14" fmla="*/ 291559 w 339851"/>
              <a:gd name="T15" fmla="*/ 64245 h 684784"/>
              <a:gd name="T16" fmla="*/ 314883 w 339851"/>
              <a:gd name="T17" fmla="*/ 75376 h 684784"/>
              <a:gd name="T18" fmla="*/ 310416 w 339851"/>
              <a:gd name="T19" fmla="*/ 84671 h 684784"/>
              <a:gd name="T20" fmla="*/ 339222 w 339851"/>
              <a:gd name="T21" fmla="*/ 144174 h 684784"/>
              <a:gd name="T22" fmla="*/ 337888 w 339851"/>
              <a:gd name="T23" fmla="*/ 64245 h 684784"/>
              <a:gd name="T24" fmla="*/ 336814 w 339851"/>
              <a:gd name="T25" fmla="*/ 0 h 684784"/>
              <a:gd name="T26" fmla="*/ 222596 w 339851"/>
              <a:gd name="T27" fmla="*/ 88402 h 684784"/>
              <a:gd name="T28" fmla="*/ 287095 w 339851"/>
              <a:gd name="T29" fmla="*/ 73528 h 684784"/>
              <a:gd name="T30" fmla="*/ 291559 w 339851"/>
              <a:gd name="T31" fmla="*/ 64245 h 684784"/>
              <a:gd name="T32" fmla="*/ 337888 w 339851"/>
              <a:gd name="T33" fmla="*/ 64245 h 684784"/>
              <a:gd name="T34" fmla="*/ 336814 w 339851"/>
              <a:gd name="T35" fmla="*/ 0 h 684784"/>
              <a:gd name="T36" fmla="*/ 303220 w 339851"/>
              <a:gd name="T37" fmla="*/ 69811 h 684784"/>
              <a:gd name="T38" fmla="*/ 310416 w 339851"/>
              <a:gd name="T39" fmla="*/ 84671 h 684784"/>
              <a:gd name="T40" fmla="*/ 314883 w 339851"/>
              <a:gd name="T41" fmla="*/ 75376 h 684784"/>
              <a:gd name="T42" fmla="*/ 303220 w 339851"/>
              <a:gd name="T43" fmla="*/ 69811 h 684784"/>
              <a:gd name="T44" fmla="*/ 291559 w 339851"/>
              <a:gd name="T45" fmla="*/ 64245 h 684784"/>
              <a:gd name="T46" fmla="*/ 287095 w 339851"/>
              <a:gd name="T47" fmla="*/ 73528 h 684784"/>
              <a:gd name="T48" fmla="*/ 303220 w 339851"/>
              <a:gd name="T49" fmla="*/ 69811 h 684784"/>
              <a:gd name="T50" fmla="*/ 291559 w 339851"/>
              <a:gd name="T51" fmla="*/ 64245 h 6847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39851"/>
              <a:gd name="T79" fmla="*/ 0 h 684784"/>
              <a:gd name="T80" fmla="*/ 339851 w 339851"/>
              <a:gd name="T81" fmla="*/ 684784 h 68478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39851" h="684784">
                <a:moveTo>
                  <a:pt x="303783" y="70103"/>
                </a:moveTo>
                <a:lnTo>
                  <a:pt x="287629" y="73837"/>
                </a:lnTo>
                <a:lnTo>
                  <a:pt x="0" y="673607"/>
                </a:lnTo>
                <a:lnTo>
                  <a:pt x="23368" y="684783"/>
                </a:lnTo>
                <a:lnTo>
                  <a:pt x="310991" y="85026"/>
                </a:lnTo>
                <a:lnTo>
                  <a:pt x="303783" y="70103"/>
                </a:lnTo>
                <a:close/>
              </a:path>
              <a:path w="339851" h="684784">
                <a:moveTo>
                  <a:pt x="338514" y="64515"/>
                </a:moveTo>
                <a:lnTo>
                  <a:pt x="292099" y="64515"/>
                </a:lnTo>
                <a:lnTo>
                  <a:pt x="315468" y="75691"/>
                </a:lnTo>
                <a:lnTo>
                  <a:pt x="310991" y="85026"/>
                </a:lnTo>
                <a:lnTo>
                  <a:pt x="339852" y="144779"/>
                </a:lnTo>
                <a:lnTo>
                  <a:pt x="338514" y="64515"/>
                </a:lnTo>
                <a:close/>
              </a:path>
              <a:path w="339851" h="684784">
                <a:moveTo>
                  <a:pt x="337439" y="0"/>
                </a:moveTo>
                <a:lnTo>
                  <a:pt x="223011" y="88772"/>
                </a:lnTo>
                <a:lnTo>
                  <a:pt x="287629" y="73837"/>
                </a:lnTo>
                <a:lnTo>
                  <a:pt x="292099" y="64515"/>
                </a:lnTo>
                <a:lnTo>
                  <a:pt x="338514" y="64515"/>
                </a:lnTo>
                <a:lnTo>
                  <a:pt x="337439" y="0"/>
                </a:lnTo>
                <a:close/>
              </a:path>
              <a:path w="339851" h="684784">
                <a:moveTo>
                  <a:pt x="303783" y="70103"/>
                </a:moveTo>
                <a:lnTo>
                  <a:pt x="310991" y="85026"/>
                </a:lnTo>
                <a:lnTo>
                  <a:pt x="315468" y="75691"/>
                </a:lnTo>
                <a:lnTo>
                  <a:pt x="303783" y="70103"/>
                </a:lnTo>
                <a:close/>
              </a:path>
              <a:path w="339851" h="684784">
                <a:moveTo>
                  <a:pt x="292099" y="64515"/>
                </a:moveTo>
                <a:lnTo>
                  <a:pt x="287629" y="73837"/>
                </a:lnTo>
                <a:lnTo>
                  <a:pt x="303783" y="70103"/>
                </a:lnTo>
                <a:lnTo>
                  <a:pt x="292099" y="645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52E86095-55A8-4672-AE0F-A69E99C3DD6E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3554" name="object 3"/>
          <p:cNvSpPr>
            <a:spLocks noChangeArrowheads="1"/>
          </p:cNvSpPr>
          <p:nvPr/>
        </p:nvSpPr>
        <p:spPr bwMode="auto">
          <a:xfrm>
            <a:off x="2227263" y="2106613"/>
            <a:ext cx="6546850" cy="4413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9038" y="1485900"/>
            <a:ext cx="4103687" cy="5889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0" dirty="0">
                <a:latin typeface="Arial"/>
                <a:cs typeface="Arial"/>
              </a:rPr>
              <a:t>Interlocked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Gas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Injec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spc="-10" dirty="0">
                <a:latin typeface="Arial"/>
                <a:cs typeface="Arial"/>
              </a:rPr>
              <a:t>ion </a:t>
            </a:r>
            <a:r>
              <a:rPr sz="1900" b="1" spc="-15" dirty="0">
                <a:latin typeface="Arial"/>
                <a:cs typeface="Arial"/>
              </a:rPr>
              <a:t>Seq</a:t>
            </a:r>
            <a:r>
              <a:rPr sz="1900" b="1" spc="-10" dirty="0">
                <a:latin typeface="Arial"/>
                <a:cs typeface="Arial"/>
              </a:rPr>
              <a:t>u</a:t>
            </a:r>
            <a:r>
              <a:rPr sz="1900" b="1" spc="-15" dirty="0">
                <a:latin typeface="Arial"/>
                <a:cs typeface="Arial"/>
              </a:rPr>
              <a:t>e</a:t>
            </a:r>
            <a:r>
              <a:rPr sz="1900" b="1" spc="-10" dirty="0">
                <a:latin typeface="Arial"/>
                <a:cs typeface="Arial"/>
              </a:rPr>
              <a:t>n</a:t>
            </a:r>
            <a:r>
              <a:rPr sz="1900" b="1" spc="-15" dirty="0">
                <a:latin typeface="Arial"/>
                <a:cs typeface="Arial"/>
              </a:rPr>
              <a:t>ce</a:t>
            </a:r>
            <a:endParaRPr sz="19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5" dirty="0">
                <a:latin typeface="Arial"/>
                <a:cs typeface="Arial"/>
              </a:rPr>
              <a:t>Befo</a:t>
            </a:r>
            <a:r>
              <a:rPr sz="1900" b="1" spc="-20" dirty="0">
                <a:latin typeface="Arial"/>
                <a:cs typeface="Arial"/>
              </a:rPr>
              <a:t>r</a:t>
            </a:r>
            <a:r>
              <a:rPr sz="1900" b="1" spc="-15" dirty="0">
                <a:latin typeface="Arial"/>
                <a:cs typeface="Arial"/>
              </a:rPr>
              <a:t>e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gas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injec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spc="-10" dirty="0">
                <a:latin typeface="Arial"/>
                <a:cs typeface="Arial"/>
              </a:rPr>
              <a:t>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556" name="object 5"/>
          <p:cNvSpPr>
            <a:spLocks/>
          </p:cNvSpPr>
          <p:nvPr/>
        </p:nvSpPr>
        <p:spPr bwMode="auto">
          <a:xfrm>
            <a:off x="1476375" y="3949700"/>
            <a:ext cx="1889125" cy="2541588"/>
          </a:xfrm>
          <a:custGeom>
            <a:avLst/>
            <a:gdLst>
              <a:gd name="T0" fmla="*/ 0 w 1888236"/>
              <a:gd name="T1" fmla="*/ 2545918 h 2540507"/>
              <a:gd name="T2" fmla="*/ 1892685 w 1888236"/>
              <a:gd name="T3" fmla="*/ 2545918 h 2540507"/>
              <a:gd name="T4" fmla="*/ 1892685 w 1888236"/>
              <a:gd name="T5" fmla="*/ 0 h 2540507"/>
              <a:gd name="T6" fmla="*/ 0 w 1888236"/>
              <a:gd name="T7" fmla="*/ 0 h 2540507"/>
              <a:gd name="T8" fmla="*/ 0 w 1888236"/>
              <a:gd name="T9" fmla="*/ 2545918 h 2540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8236"/>
              <a:gd name="T16" fmla="*/ 0 h 2540507"/>
              <a:gd name="T17" fmla="*/ 1888236 w 1888236"/>
              <a:gd name="T18" fmla="*/ 2540507 h 2540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8236" h="2540507">
                <a:moveTo>
                  <a:pt x="0" y="2540507"/>
                </a:moveTo>
                <a:lnTo>
                  <a:pt x="1888236" y="2540507"/>
                </a:lnTo>
                <a:lnTo>
                  <a:pt x="1888236" y="0"/>
                </a:lnTo>
                <a:lnTo>
                  <a:pt x="0" y="0"/>
                </a:lnTo>
                <a:lnTo>
                  <a:pt x="0" y="254050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3557" name="object 6"/>
          <p:cNvSpPr>
            <a:spLocks noChangeArrowheads="1"/>
          </p:cNvSpPr>
          <p:nvPr/>
        </p:nvSpPr>
        <p:spPr bwMode="auto">
          <a:xfrm>
            <a:off x="1476375" y="3949700"/>
            <a:ext cx="1889125" cy="2541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3558" name="object 7"/>
          <p:cNvSpPr>
            <a:spLocks/>
          </p:cNvSpPr>
          <p:nvPr/>
        </p:nvSpPr>
        <p:spPr bwMode="auto">
          <a:xfrm>
            <a:off x="0" y="6235700"/>
            <a:ext cx="2036763" cy="336550"/>
          </a:xfrm>
          <a:custGeom>
            <a:avLst/>
            <a:gdLst>
              <a:gd name="T0" fmla="*/ 0 w 2036064"/>
              <a:gd name="T1" fmla="*/ 341683 h 335279"/>
              <a:gd name="T2" fmla="*/ 2039561 w 2036064"/>
              <a:gd name="T3" fmla="*/ 341683 h 335279"/>
              <a:gd name="T4" fmla="*/ 2039561 w 2036064"/>
              <a:gd name="T5" fmla="*/ 0 h 335279"/>
              <a:gd name="T6" fmla="*/ 0 w 2036064"/>
              <a:gd name="T7" fmla="*/ 0 h 335279"/>
              <a:gd name="T8" fmla="*/ 0 w 2036064"/>
              <a:gd name="T9" fmla="*/ 341683 h 335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6064"/>
              <a:gd name="T16" fmla="*/ 0 h 335279"/>
              <a:gd name="T17" fmla="*/ 2036064 w 2036064"/>
              <a:gd name="T18" fmla="*/ 335279 h 335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6064" h="335279">
                <a:moveTo>
                  <a:pt x="0" y="335279"/>
                </a:moveTo>
                <a:lnTo>
                  <a:pt x="2036064" y="335279"/>
                </a:lnTo>
                <a:lnTo>
                  <a:pt x="2036064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" name="object 8"/>
          <p:cNvSpPr txBox="1"/>
          <p:nvPr/>
        </p:nvSpPr>
        <p:spPr>
          <a:xfrm>
            <a:off x="22225" y="6276975"/>
            <a:ext cx="1917700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Closed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indow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valve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560" name="object 9"/>
          <p:cNvSpPr>
            <a:spLocks noChangeArrowheads="1"/>
          </p:cNvSpPr>
          <p:nvPr/>
        </p:nvSpPr>
        <p:spPr bwMode="auto">
          <a:xfrm>
            <a:off x="0" y="1754188"/>
            <a:ext cx="1682750" cy="3535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3561" name="object 10"/>
          <p:cNvSpPr txBox="1">
            <a:spLocks noChangeArrowheads="1"/>
          </p:cNvSpPr>
          <p:nvPr/>
        </p:nvSpPr>
        <p:spPr bwMode="auto">
          <a:xfrm>
            <a:off x="1233488" y="2909888"/>
            <a:ext cx="1038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6850" indent="-184150"/>
            <a:r>
              <a:rPr lang="el-GR" sz="1600">
                <a:cs typeface="Arial" charset="0"/>
              </a:rPr>
              <a:t>Closed gas injector</a:t>
            </a: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4F97AF67-1699-4F95-B1E8-F23248F3003B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0" y="1754188"/>
            <a:ext cx="1682750" cy="35353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4579" name="object 4"/>
          <p:cNvSpPr>
            <a:spLocks noChangeArrowheads="1"/>
          </p:cNvSpPr>
          <p:nvPr/>
        </p:nvSpPr>
        <p:spPr bwMode="auto">
          <a:xfrm>
            <a:off x="2230438" y="2052638"/>
            <a:ext cx="6537325" cy="445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038" y="1485900"/>
            <a:ext cx="4103687" cy="5889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0" dirty="0">
                <a:latin typeface="Arial"/>
                <a:cs typeface="Arial"/>
              </a:rPr>
              <a:t>Interlocked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Gas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Injec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spc="-10" dirty="0">
                <a:latin typeface="Arial"/>
                <a:cs typeface="Arial"/>
              </a:rPr>
              <a:t>ion </a:t>
            </a:r>
            <a:r>
              <a:rPr sz="1900" b="1" spc="-15" dirty="0">
                <a:latin typeface="Arial"/>
                <a:cs typeface="Arial"/>
              </a:rPr>
              <a:t>Seq</a:t>
            </a:r>
            <a:r>
              <a:rPr sz="1900" b="1" spc="-10" dirty="0">
                <a:latin typeface="Arial"/>
                <a:cs typeface="Arial"/>
              </a:rPr>
              <a:t>u</a:t>
            </a:r>
            <a:r>
              <a:rPr sz="1900" b="1" spc="-15" dirty="0">
                <a:latin typeface="Arial"/>
                <a:cs typeface="Arial"/>
              </a:rPr>
              <a:t>e</a:t>
            </a:r>
            <a:r>
              <a:rPr sz="1900" b="1" spc="-10" dirty="0">
                <a:latin typeface="Arial"/>
                <a:cs typeface="Arial"/>
              </a:rPr>
              <a:t>n</a:t>
            </a:r>
            <a:r>
              <a:rPr sz="1900" b="1" spc="-15" dirty="0">
                <a:latin typeface="Arial"/>
                <a:cs typeface="Arial"/>
              </a:rPr>
              <a:t>ce</a:t>
            </a:r>
            <a:endParaRPr sz="19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40" dirty="0">
                <a:latin typeface="Arial"/>
                <a:cs typeface="Arial"/>
              </a:rPr>
              <a:t>W</a:t>
            </a:r>
            <a:r>
              <a:rPr sz="1900" b="1" spc="-10" dirty="0">
                <a:latin typeface="Arial"/>
                <a:cs typeface="Arial"/>
              </a:rPr>
              <a:t>ind</a:t>
            </a:r>
            <a:r>
              <a:rPr sz="1900" b="1" spc="-25" dirty="0">
                <a:latin typeface="Arial"/>
                <a:cs typeface="Arial"/>
              </a:rPr>
              <a:t>o</a:t>
            </a:r>
            <a:r>
              <a:rPr sz="1900" b="1" spc="-15" dirty="0">
                <a:latin typeface="Arial"/>
                <a:cs typeface="Arial"/>
              </a:rPr>
              <a:t>w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o</a:t>
            </a:r>
            <a:r>
              <a:rPr sz="1900" b="1" spc="-10" dirty="0">
                <a:latin typeface="Arial"/>
                <a:cs typeface="Arial"/>
              </a:rPr>
              <a:t>p</a:t>
            </a:r>
            <a:r>
              <a:rPr sz="1900" b="1" spc="-15" dirty="0">
                <a:latin typeface="Arial"/>
                <a:cs typeface="Arial"/>
              </a:rPr>
              <a:t>ens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581" name="object 6"/>
          <p:cNvSpPr txBox="1">
            <a:spLocks noChangeArrowheads="1"/>
          </p:cNvSpPr>
          <p:nvPr/>
        </p:nvSpPr>
        <p:spPr bwMode="auto">
          <a:xfrm>
            <a:off x="1233488" y="2909888"/>
            <a:ext cx="1038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6850" indent="-184150"/>
            <a:r>
              <a:rPr lang="el-GR" sz="1600">
                <a:cs typeface="Arial" charset="0"/>
              </a:rPr>
              <a:t>Closed gas injector</a:t>
            </a:r>
          </a:p>
        </p:txBody>
      </p:sp>
      <p:sp>
        <p:nvSpPr>
          <p:cNvPr id="24582" name="object 7"/>
          <p:cNvSpPr>
            <a:spLocks/>
          </p:cNvSpPr>
          <p:nvPr/>
        </p:nvSpPr>
        <p:spPr bwMode="auto">
          <a:xfrm>
            <a:off x="1452563" y="3960813"/>
            <a:ext cx="1928812" cy="2644775"/>
          </a:xfrm>
          <a:custGeom>
            <a:avLst/>
            <a:gdLst>
              <a:gd name="T0" fmla="*/ 0 w 1929383"/>
              <a:gd name="T1" fmla="*/ 2647312 h 2644140"/>
              <a:gd name="T2" fmla="*/ 1926530 w 1929383"/>
              <a:gd name="T3" fmla="*/ 2647312 h 2644140"/>
              <a:gd name="T4" fmla="*/ 1926530 w 1929383"/>
              <a:gd name="T5" fmla="*/ 0 h 2644140"/>
              <a:gd name="T6" fmla="*/ 0 w 1929383"/>
              <a:gd name="T7" fmla="*/ 0 h 2644140"/>
              <a:gd name="T8" fmla="*/ 0 w 1929383"/>
              <a:gd name="T9" fmla="*/ 2647312 h 2644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9383"/>
              <a:gd name="T16" fmla="*/ 0 h 2644140"/>
              <a:gd name="T17" fmla="*/ 1929383 w 1929383"/>
              <a:gd name="T18" fmla="*/ 2644140 h 2644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9383" h="2644140">
                <a:moveTo>
                  <a:pt x="0" y="2644140"/>
                </a:moveTo>
                <a:lnTo>
                  <a:pt x="1929383" y="2644140"/>
                </a:lnTo>
                <a:lnTo>
                  <a:pt x="1929383" y="0"/>
                </a:lnTo>
                <a:lnTo>
                  <a:pt x="0" y="0"/>
                </a:lnTo>
                <a:lnTo>
                  <a:pt x="0" y="2644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4583" name="object 8"/>
          <p:cNvSpPr>
            <a:spLocks noChangeArrowheads="1"/>
          </p:cNvSpPr>
          <p:nvPr/>
        </p:nvSpPr>
        <p:spPr bwMode="auto">
          <a:xfrm>
            <a:off x="1452563" y="3960813"/>
            <a:ext cx="1928812" cy="2644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4" name="object 9"/>
          <p:cNvSpPr>
            <a:spLocks/>
          </p:cNvSpPr>
          <p:nvPr/>
        </p:nvSpPr>
        <p:spPr bwMode="auto">
          <a:xfrm>
            <a:off x="49213" y="6235700"/>
            <a:ext cx="1954212" cy="336550"/>
          </a:xfrm>
          <a:custGeom>
            <a:avLst/>
            <a:gdLst>
              <a:gd name="T0" fmla="*/ 0 w 1955292"/>
              <a:gd name="T1" fmla="*/ 341683 h 335279"/>
              <a:gd name="T2" fmla="*/ 1949898 w 1955292"/>
              <a:gd name="T3" fmla="*/ 341683 h 335279"/>
              <a:gd name="T4" fmla="*/ 1949898 w 1955292"/>
              <a:gd name="T5" fmla="*/ 0 h 335279"/>
              <a:gd name="T6" fmla="*/ 0 w 1955292"/>
              <a:gd name="T7" fmla="*/ 0 h 335279"/>
              <a:gd name="T8" fmla="*/ 0 w 1955292"/>
              <a:gd name="T9" fmla="*/ 341683 h 335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5292"/>
              <a:gd name="T16" fmla="*/ 0 h 335279"/>
              <a:gd name="T17" fmla="*/ 1955292 w 1955292"/>
              <a:gd name="T18" fmla="*/ 335279 h 335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5292" h="335279">
                <a:moveTo>
                  <a:pt x="0" y="335279"/>
                </a:moveTo>
                <a:lnTo>
                  <a:pt x="1955292" y="335279"/>
                </a:lnTo>
                <a:lnTo>
                  <a:pt x="195529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" name="object 10"/>
          <p:cNvSpPr txBox="1"/>
          <p:nvPr/>
        </p:nvSpPr>
        <p:spPr>
          <a:xfrm>
            <a:off x="125413" y="6276975"/>
            <a:ext cx="1785937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indow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valve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70CDBA0D-05C0-418E-90BD-7FCAA175EFBE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>
            <a:spLocks noChangeArrowheads="1"/>
          </p:cNvSpPr>
          <p:nvPr/>
        </p:nvSpPr>
        <p:spPr bwMode="auto">
          <a:xfrm>
            <a:off x="88900" y="1758950"/>
            <a:ext cx="1390650" cy="3540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5603" name="object 4"/>
          <p:cNvSpPr>
            <a:spLocks noChangeArrowheads="1"/>
          </p:cNvSpPr>
          <p:nvPr/>
        </p:nvSpPr>
        <p:spPr bwMode="auto">
          <a:xfrm>
            <a:off x="2230438" y="2052638"/>
            <a:ext cx="6537325" cy="445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038" y="1485900"/>
            <a:ext cx="4103687" cy="5889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0" dirty="0">
                <a:latin typeface="Arial"/>
                <a:cs typeface="Arial"/>
              </a:rPr>
              <a:t>Interlocked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Gas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Injec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spc="-10" dirty="0">
                <a:latin typeface="Arial"/>
                <a:cs typeface="Arial"/>
              </a:rPr>
              <a:t>ion </a:t>
            </a:r>
            <a:r>
              <a:rPr sz="1900" b="1" spc="-15" dirty="0">
                <a:latin typeface="Arial"/>
                <a:cs typeface="Arial"/>
              </a:rPr>
              <a:t>Seq</a:t>
            </a:r>
            <a:r>
              <a:rPr sz="1900" b="1" spc="-10" dirty="0">
                <a:latin typeface="Arial"/>
                <a:cs typeface="Arial"/>
              </a:rPr>
              <a:t>u</a:t>
            </a:r>
            <a:r>
              <a:rPr sz="1900" b="1" spc="-15" dirty="0">
                <a:latin typeface="Arial"/>
                <a:cs typeface="Arial"/>
              </a:rPr>
              <a:t>e</a:t>
            </a:r>
            <a:r>
              <a:rPr sz="1900" b="1" spc="-10" dirty="0">
                <a:latin typeface="Arial"/>
                <a:cs typeface="Arial"/>
              </a:rPr>
              <a:t>n</a:t>
            </a:r>
            <a:r>
              <a:rPr sz="1900" b="1" spc="-15" dirty="0">
                <a:latin typeface="Arial"/>
                <a:cs typeface="Arial"/>
              </a:rPr>
              <a:t>ce</a:t>
            </a:r>
            <a:endParaRPr sz="19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5" dirty="0">
                <a:latin typeface="Arial"/>
                <a:cs typeface="Arial"/>
              </a:rPr>
              <a:t>Gas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injec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spc="-10" dirty="0">
                <a:latin typeface="Arial"/>
                <a:cs typeface="Arial"/>
              </a:rPr>
              <a:t>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605" name="object 6"/>
          <p:cNvSpPr txBox="1">
            <a:spLocks noChangeArrowheads="1"/>
          </p:cNvSpPr>
          <p:nvPr/>
        </p:nvSpPr>
        <p:spPr bwMode="auto">
          <a:xfrm>
            <a:off x="1233488" y="2909888"/>
            <a:ext cx="9064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8588" indent="-117475"/>
            <a:r>
              <a:rPr lang="el-GR" sz="1600">
                <a:cs typeface="Arial" charset="0"/>
              </a:rPr>
              <a:t>Open gas injector</a:t>
            </a:r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1452563" y="3960813"/>
            <a:ext cx="1928812" cy="2644775"/>
          </a:xfrm>
          <a:custGeom>
            <a:avLst/>
            <a:gdLst>
              <a:gd name="T0" fmla="*/ 0 w 1929383"/>
              <a:gd name="T1" fmla="*/ 2647312 h 2644140"/>
              <a:gd name="T2" fmla="*/ 1926530 w 1929383"/>
              <a:gd name="T3" fmla="*/ 2647312 h 2644140"/>
              <a:gd name="T4" fmla="*/ 1926530 w 1929383"/>
              <a:gd name="T5" fmla="*/ 0 h 2644140"/>
              <a:gd name="T6" fmla="*/ 0 w 1929383"/>
              <a:gd name="T7" fmla="*/ 0 h 2644140"/>
              <a:gd name="T8" fmla="*/ 0 w 1929383"/>
              <a:gd name="T9" fmla="*/ 2647312 h 2644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9383"/>
              <a:gd name="T16" fmla="*/ 0 h 2644140"/>
              <a:gd name="T17" fmla="*/ 1929383 w 1929383"/>
              <a:gd name="T18" fmla="*/ 2644140 h 2644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9383" h="2644140">
                <a:moveTo>
                  <a:pt x="0" y="2644140"/>
                </a:moveTo>
                <a:lnTo>
                  <a:pt x="1929383" y="2644140"/>
                </a:lnTo>
                <a:lnTo>
                  <a:pt x="1929383" y="0"/>
                </a:lnTo>
                <a:lnTo>
                  <a:pt x="0" y="0"/>
                </a:lnTo>
                <a:lnTo>
                  <a:pt x="0" y="2644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5607" name="object 8"/>
          <p:cNvSpPr>
            <a:spLocks noChangeArrowheads="1"/>
          </p:cNvSpPr>
          <p:nvPr/>
        </p:nvSpPr>
        <p:spPr bwMode="auto">
          <a:xfrm>
            <a:off x="1452563" y="3960813"/>
            <a:ext cx="1928812" cy="2644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49213" y="6235700"/>
            <a:ext cx="1954212" cy="336550"/>
          </a:xfrm>
          <a:custGeom>
            <a:avLst/>
            <a:gdLst>
              <a:gd name="T0" fmla="*/ 0 w 1955292"/>
              <a:gd name="T1" fmla="*/ 341683 h 335279"/>
              <a:gd name="T2" fmla="*/ 1949898 w 1955292"/>
              <a:gd name="T3" fmla="*/ 341683 h 335279"/>
              <a:gd name="T4" fmla="*/ 1949898 w 1955292"/>
              <a:gd name="T5" fmla="*/ 0 h 335279"/>
              <a:gd name="T6" fmla="*/ 0 w 1955292"/>
              <a:gd name="T7" fmla="*/ 0 h 335279"/>
              <a:gd name="T8" fmla="*/ 0 w 1955292"/>
              <a:gd name="T9" fmla="*/ 341683 h 335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5292"/>
              <a:gd name="T16" fmla="*/ 0 h 335279"/>
              <a:gd name="T17" fmla="*/ 1955292 w 1955292"/>
              <a:gd name="T18" fmla="*/ 335279 h 335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5292" h="335279">
                <a:moveTo>
                  <a:pt x="0" y="335279"/>
                </a:moveTo>
                <a:lnTo>
                  <a:pt x="1955292" y="335279"/>
                </a:lnTo>
                <a:lnTo>
                  <a:pt x="195529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" name="object 10"/>
          <p:cNvSpPr txBox="1"/>
          <p:nvPr/>
        </p:nvSpPr>
        <p:spPr>
          <a:xfrm>
            <a:off x="125413" y="6276975"/>
            <a:ext cx="1785937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indow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valve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F60218AE-0F60-4D38-9F67-C5B100BC6ADF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/>
          </p:cNvSpPr>
          <p:nvPr/>
        </p:nvSpPr>
        <p:spPr bwMode="auto">
          <a:xfrm>
            <a:off x="0" y="0"/>
            <a:ext cx="9147175" cy="3370263"/>
          </a:xfrm>
          <a:custGeom>
            <a:avLst/>
            <a:gdLst>
              <a:gd name="T0" fmla="*/ 0 w 7560005"/>
              <a:gd name="T1" fmla="*/ 569763 h 5256009"/>
              <a:gd name="T2" fmla="*/ 19604070 w 7560005"/>
              <a:gd name="T3" fmla="*/ 569763 h 5256009"/>
              <a:gd name="T4" fmla="*/ 19604070 w 7560005"/>
              <a:gd name="T5" fmla="*/ 0 h 5256009"/>
              <a:gd name="T6" fmla="*/ 0 w 7560005"/>
              <a:gd name="T7" fmla="*/ 0 h 5256009"/>
              <a:gd name="T8" fmla="*/ 0 w 7560005"/>
              <a:gd name="T9" fmla="*/ 569763 h 5256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0005"/>
              <a:gd name="T16" fmla="*/ 0 h 5256009"/>
              <a:gd name="T17" fmla="*/ 7560005 w 7560005"/>
              <a:gd name="T18" fmla="*/ 5256009 h 5256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0005" h="5256009">
                <a:moveTo>
                  <a:pt x="0" y="5256009"/>
                </a:moveTo>
                <a:lnTo>
                  <a:pt x="7560005" y="5256009"/>
                </a:lnTo>
                <a:lnTo>
                  <a:pt x="7560005" y="0"/>
                </a:lnTo>
                <a:lnTo>
                  <a:pt x="0" y="0"/>
                </a:lnTo>
                <a:lnTo>
                  <a:pt x="0" y="5256009"/>
                </a:lnTo>
                <a:close/>
              </a:path>
            </a:pathLst>
          </a:custGeom>
          <a:solidFill>
            <a:srgbClr val="D1D3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194" name="object 3"/>
          <p:cNvSpPr>
            <a:spLocks noChangeArrowheads="1"/>
          </p:cNvSpPr>
          <p:nvPr/>
        </p:nvSpPr>
        <p:spPr bwMode="auto">
          <a:xfrm>
            <a:off x="0" y="0"/>
            <a:ext cx="9147175" cy="3370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195" name="object 4"/>
          <p:cNvSpPr>
            <a:spLocks/>
          </p:cNvSpPr>
          <p:nvPr/>
        </p:nvSpPr>
        <p:spPr bwMode="auto">
          <a:xfrm>
            <a:off x="0" y="3429000"/>
            <a:ext cx="9147175" cy="3427413"/>
          </a:xfrm>
          <a:custGeom>
            <a:avLst/>
            <a:gdLst>
              <a:gd name="T0" fmla="*/ 0 w 7560005"/>
              <a:gd name="T1" fmla="*/ 579052 h 5345997"/>
              <a:gd name="T2" fmla="*/ 19604070 w 7560005"/>
              <a:gd name="T3" fmla="*/ 579052 h 5345997"/>
              <a:gd name="T4" fmla="*/ 19604070 w 7560005"/>
              <a:gd name="T5" fmla="*/ 0 h 5345997"/>
              <a:gd name="T6" fmla="*/ 0 w 7560005"/>
              <a:gd name="T7" fmla="*/ 0 h 5345997"/>
              <a:gd name="T8" fmla="*/ 0 w 7560005"/>
              <a:gd name="T9" fmla="*/ 579052 h 53459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0005"/>
              <a:gd name="T16" fmla="*/ 0 h 5345997"/>
              <a:gd name="T17" fmla="*/ 7560005 w 7560005"/>
              <a:gd name="T18" fmla="*/ 5345997 h 53459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0005" h="5345997">
                <a:moveTo>
                  <a:pt x="0" y="5345997"/>
                </a:moveTo>
                <a:lnTo>
                  <a:pt x="7560005" y="5345997"/>
                </a:lnTo>
                <a:lnTo>
                  <a:pt x="7560005" y="0"/>
                </a:lnTo>
                <a:lnTo>
                  <a:pt x="0" y="0"/>
                </a:lnTo>
                <a:lnTo>
                  <a:pt x="0" y="5345997"/>
                </a:lnTo>
              </a:path>
            </a:pathLst>
          </a:custGeom>
          <a:solidFill>
            <a:srgbClr val="1C364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196" name="object 5"/>
          <p:cNvSpPr>
            <a:spLocks/>
          </p:cNvSpPr>
          <p:nvPr/>
        </p:nvSpPr>
        <p:spPr bwMode="auto">
          <a:xfrm>
            <a:off x="0" y="3370263"/>
            <a:ext cx="9147175" cy="58737"/>
          </a:xfrm>
          <a:custGeom>
            <a:avLst/>
            <a:gdLst>
              <a:gd name="T0" fmla="*/ 0 w 7560005"/>
              <a:gd name="T1" fmla="*/ 10654 h 90004"/>
              <a:gd name="T2" fmla="*/ 19604070 w 7560005"/>
              <a:gd name="T3" fmla="*/ 10654 h 90004"/>
              <a:gd name="T4" fmla="*/ 19604070 w 7560005"/>
              <a:gd name="T5" fmla="*/ 0 h 90004"/>
              <a:gd name="T6" fmla="*/ 0 w 7560005"/>
              <a:gd name="T7" fmla="*/ 0 h 90004"/>
              <a:gd name="T8" fmla="*/ 0 w 7560005"/>
              <a:gd name="T9" fmla="*/ 10654 h 9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0005"/>
              <a:gd name="T16" fmla="*/ 0 h 90004"/>
              <a:gd name="T17" fmla="*/ 7560005 w 7560005"/>
              <a:gd name="T18" fmla="*/ 90004 h 90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0005" h="90004">
                <a:moveTo>
                  <a:pt x="0" y="90004"/>
                </a:moveTo>
                <a:lnTo>
                  <a:pt x="7560005" y="90004"/>
                </a:lnTo>
                <a:lnTo>
                  <a:pt x="7560005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ED165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197" name="object 6"/>
          <p:cNvSpPr>
            <a:spLocks/>
          </p:cNvSpPr>
          <p:nvPr/>
        </p:nvSpPr>
        <p:spPr bwMode="auto">
          <a:xfrm>
            <a:off x="7308850" y="6402388"/>
            <a:ext cx="333375" cy="107950"/>
          </a:xfrm>
          <a:custGeom>
            <a:avLst/>
            <a:gdLst>
              <a:gd name="T0" fmla="*/ 217375 w 274574"/>
              <a:gd name="T1" fmla="*/ 0 h 168084"/>
              <a:gd name="T2" fmla="*/ 0 w 274574"/>
              <a:gd name="T3" fmla="*/ 0 h 168084"/>
              <a:gd name="T4" fmla="*/ 0 w 274574"/>
              <a:gd name="T5" fmla="*/ 18365 h 168084"/>
              <a:gd name="T6" fmla="*/ 234533 w 274574"/>
              <a:gd name="T7" fmla="*/ 18365 h 168084"/>
              <a:gd name="T8" fmla="*/ 234533 w 274574"/>
              <a:gd name="T9" fmla="*/ 11619 h 168084"/>
              <a:gd name="T10" fmla="*/ 724478 w 274574"/>
              <a:gd name="T11" fmla="*/ 11619 h 168084"/>
              <a:gd name="T12" fmla="*/ 724478 w 274574"/>
              <a:gd name="T13" fmla="*/ 6000 h 168084"/>
              <a:gd name="T14" fmla="*/ 362237 w 274574"/>
              <a:gd name="T15" fmla="*/ 6000 h 168084"/>
              <a:gd name="T16" fmla="*/ 217375 w 274574"/>
              <a:gd name="T17" fmla="*/ 0 h 168084"/>
              <a:gd name="T18" fmla="*/ 724478 w 274574"/>
              <a:gd name="T19" fmla="*/ 11619 h 168084"/>
              <a:gd name="T20" fmla="*/ 489945 w 274574"/>
              <a:gd name="T21" fmla="*/ 11619 h 168084"/>
              <a:gd name="T22" fmla="*/ 489945 w 274574"/>
              <a:gd name="T23" fmla="*/ 18365 h 168084"/>
              <a:gd name="T24" fmla="*/ 724478 w 274574"/>
              <a:gd name="T25" fmla="*/ 18365 h 168084"/>
              <a:gd name="T26" fmla="*/ 724478 w 274574"/>
              <a:gd name="T27" fmla="*/ 11619 h 168084"/>
              <a:gd name="T28" fmla="*/ 489945 w 274574"/>
              <a:gd name="T29" fmla="*/ 11619 h 168084"/>
              <a:gd name="T30" fmla="*/ 234533 w 274574"/>
              <a:gd name="T31" fmla="*/ 11619 h 168084"/>
              <a:gd name="T32" fmla="*/ 362237 w 274574"/>
              <a:gd name="T33" fmla="*/ 16906 h 168084"/>
              <a:gd name="T34" fmla="*/ 489945 w 274574"/>
              <a:gd name="T35" fmla="*/ 11619 h 168084"/>
              <a:gd name="T36" fmla="*/ 724478 w 274574"/>
              <a:gd name="T37" fmla="*/ 0 h 168084"/>
              <a:gd name="T38" fmla="*/ 507103 w 274574"/>
              <a:gd name="T39" fmla="*/ 0 h 168084"/>
              <a:gd name="T40" fmla="*/ 362237 w 274574"/>
              <a:gd name="T41" fmla="*/ 6000 h 168084"/>
              <a:gd name="T42" fmla="*/ 724478 w 274574"/>
              <a:gd name="T43" fmla="*/ 6000 h 168084"/>
              <a:gd name="T44" fmla="*/ 724478 w 274574"/>
              <a:gd name="T45" fmla="*/ 0 h 1680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74574"/>
              <a:gd name="T70" fmla="*/ 0 h 168084"/>
              <a:gd name="T71" fmla="*/ 274574 w 274574"/>
              <a:gd name="T72" fmla="*/ 168084 h 1680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74574" h="168084">
                <a:moveTo>
                  <a:pt x="82384" y="0"/>
                </a:moveTo>
                <a:lnTo>
                  <a:pt x="0" y="0"/>
                </a:lnTo>
                <a:lnTo>
                  <a:pt x="0" y="168084"/>
                </a:lnTo>
                <a:lnTo>
                  <a:pt x="88887" y="168084"/>
                </a:lnTo>
                <a:lnTo>
                  <a:pt x="88887" y="106337"/>
                </a:lnTo>
                <a:lnTo>
                  <a:pt x="274573" y="106337"/>
                </a:lnTo>
                <a:lnTo>
                  <a:pt x="274573" y="54914"/>
                </a:lnTo>
                <a:lnTo>
                  <a:pt x="137286" y="54914"/>
                </a:lnTo>
                <a:lnTo>
                  <a:pt x="82384" y="0"/>
                </a:lnTo>
                <a:close/>
              </a:path>
              <a:path w="274574" h="168084">
                <a:moveTo>
                  <a:pt x="274573" y="106337"/>
                </a:moveTo>
                <a:lnTo>
                  <a:pt x="185686" y="106337"/>
                </a:lnTo>
                <a:lnTo>
                  <a:pt x="185686" y="168084"/>
                </a:lnTo>
                <a:lnTo>
                  <a:pt x="274573" y="168084"/>
                </a:lnTo>
                <a:lnTo>
                  <a:pt x="274573" y="106337"/>
                </a:lnTo>
                <a:close/>
              </a:path>
              <a:path w="274574" h="168084">
                <a:moveTo>
                  <a:pt x="185686" y="106337"/>
                </a:moveTo>
                <a:lnTo>
                  <a:pt x="88887" y="106337"/>
                </a:lnTo>
                <a:lnTo>
                  <a:pt x="137286" y="154724"/>
                </a:lnTo>
                <a:lnTo>
                  <a:pt x="185686" y="106337"/>
                </a:lnTo>
                <a:close/>
              </a:path>
              <a:path w="274574" h="168084">
                <a:moveTo>
                  <a:pt x="274573" y="0"/>
                </a:moveTo>
                <a:lnTo>
                  <a:pt x="192189" y="0"/>
                </a:lnTo>
                <a:lnTo>
                  <a:pt x="137286" y="54914"/>
                </a:lnTo>
                <a:lnTo>
                  <a:pt x="274573" y="54914"/>
                </a:lnTo>
                <a:lnTo>
                  <a:pt x="274573" y="0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198" name="object 7"/>
          <p:cNvSpPr>
            <a:spLocks/>
          </p:cNvSpPr>
          <p:nvPr/>
        </p:nvSpPr>
        <p:spPr bwMode="auto">
          <a:xfrm>
            <a:off x="8040688" y="6402388"/>
            <a:ext cx="331787" cy="107950"/>
          </a:xfrm>
          <a:custGeom>
            <a:avLst/>
            <a:gdLst>
              <a:gd name="T0" fmla="*/ 228843 w 273265"/>
              <a:gd name="T1" fmla="*/ 0 h 168084"/>
              <a:gd name="T2" fmla="*/ 0 w 273265"/>
              <a:gd name="T3" fmla="*/ 0 h 168084"/>
              <a:gd name="T4" fmla="*/ 0 w 273265"/>
              <a:gd name="T5" fmla="*/ 18365 h 168084"/>
              <a:gd name="T6" fmla="*/ 234504 w 273265"/>
              <a:gd name="T7" fmla="*/ 18365 h 168084"/>
              <a:gd name="T8" fmla="*/ 234504 w 273265"/>
              <a:gd name="T9" fmla="*/ 10521 h 168084"/>
              <a:gd name="T10" fmla="*/ 721043 w 273265"/>
              <a:gd name="T11" fmla="*/ 10521 h 168084"/>
              <a:gd name="T12" fmla="*/ 721043 w 273265"/>
              <a:gd name="T13" fmla="*/ 7916 h 168084"/>
              <a:gd name="T14" fmla="*/ 486503 w 273265"/>
              <a:gd name="T15" fmla="*/ 7916 h 168084"/>
              <a:gd name="T16" fmla="*/ 228843 w 273265"/>
              <a:gd name="T17" fmla="*/ 0 h 168084"/>
              <a:gd name="T18" fmla="*/ 721043 w 273265"/>
              <a:gd name="T19" fmla="*/ 10521 h 168084"/>
              <a:gd name="T20" fmla="*/ 234504 w 273265"/>
              <a:gd name="T21" fmla="*/ 10521 h 168084"/>
              <a:gd name="T22" fmla="*/ 490491 w 273265"/>
              <a:gd name="T23" fmla="*/ 18365 h 168084"/>
              <a:gd name="T24" fmla="*/ 721043 w 273265"/>
              <a:gd name="T25" fmla="*/ 18365 h 168084"/>
              <a:gd name="T26" fmla="*/ 721043 w 273265"/>
              <a:gd name="T27" fmla="*/ 10521 h 168084"/>
              <a:gd name="T28" fmla="*/ 721043 w 273265"/>
              <a:gd name="T29" fmla="*/ 0 h 168084"/>
              <a:gd name="T30" fmla="*/ 486503 w 273265"/>
              <a:gd name="T31" fmla="*/ 0 h 168084"/>
              <a:gd name="T32" fmla="*/ 486503 w 273265"/>
              <a:gd name="T33" fmla="*/ 7916 h 168084"/>
              <a:gd name="T34" fmla="*/ 721043 w 273265"/>
              <a:gd name="T35" fmla="*/ 7916 h 168084"/>
              <a:gd name="T36" fmla="*/ 721043 w 273265"/>
              <a:gd name="T37" fmla="*/ 0 h 1680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3265"/>
              <a:gd name="T58" fmla="*/ 0 h 168084"/>
              <a:gd name="T59" fmla="*/ 273265 w 273265"/>
              <a:gd name="T60" fmla="*/ 168084 h 16808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3265" h="168084">
                <a:moveTo>
                  <a:pt x="86728" y="0"/>
                </a:moveTo>
                <a:lnTo>
                  <a:pt x="0" y="0"/>
                </a:lnTo>
                <a:lnTo>
                  <a:pt x="0" y="168084"/>
                </a:lnTo>
                <a:lnTo>
                  <a:pt x="88874" y="168084"/>
                </a:lnTo>
                <a:lnTo>
                  <a:pt x="88874" y="96291"/>
                </a:lnTo>
                <a:lnTo>
                  <a:pt x="273265" y="96291"/>
                </a:lnTo>
                <a:lnTo>
                  <a:pt x="273265" y="72453"/>
                </a:lnTo>
                <a:lnTo>
                  <a:pt x="184378" y="72453"/>
                </a:lnTo>
                <a:lnTo>
                  <a:pt x="86728" y="0"/>
                </a:lnTo>
                <a:close/>
              </a:path>
              <a:path w="273265" h="168084">
                <a:moveTo>
                  <a:pt x="273265" y="96291"/>
                </a:moveTo>
                <a:lnTo>
                  <a:pt x="88874" y="96291"/>
                </a:lnTo>
                <a:lnTo>
                  <a:pt x="185889" y="168084"/>
                </a:lnTo>
                <a:lnTo>
                  <a:pt x="273265" y="168084"/>
                </a:lnTo>
                <a:lnTo>
                  <a:pt x="273265" y="96291"/>
                </a:lnTo>
                <a:close/>
              </a:path>
              <a:path w="273265" h="168084">
                <a:moveTo>
                  <a:pt x="273265" y="0"/>
                </a:moveTo>
                <a:lnTo>
                  <a:pt x="184378" y="0"/>
                </a:lnTo>
                <a:lnTo>
                  <a:pt x="184378" y="72453"/>
                </a:lnTo>
                <a:lnTo>
                  <a:pt x="273265" y="72453"/>
                </a:lnTo>
                <a:lnTo>
                  <a:pt x="273265" y="0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199" name="object 8"/>
          <p:cNvSpPr>
            <a:spLocks/>
          </p:cNvSpPr>
          <p:nvPr/>
        </p:nvSpPr>
        <p:spPr bwMode="auto">
          <a:xfrm>
            <a:off x="7188200" y="6126163"/>
            <a:ext cx="1306513" cy="384175"/>
          </a:xfrm>
          <a:custGeom>
            <a:avLst/>
            <a:gdLst>
              <a:gd name="T0" fmla="*/ 1284342 w 1079995"/>
              <a:gd name="T1" fmla="*/ 194 h 599427"/>
              <a:gd name="T2" fmla="*/ 1062869 w 1079995"/>
              <a:gd name="T3" fmla="*/ 1697 h 599427"/>
              <a:gd name="T4" fmla="*/ 854496 w 1079995"/>
              <a:gd name="T5" fmla="*/ 4589 h 599427"/>
              <a:gd name="T6" fmla="*/ 662103 w 1079995"/>
              <a:gd name="T7" fmla="*/ 8748 h 599427"/>
              <a:gd name="T8" fmla="*/ 488569 w 1079995"/>
              <a:gd name="T9" fmla="*/ 14056 h 599427"/>
              <a:gd name="T10" fmla="*/ 336781 w 1079995"/>
              <a:gd name="T11" fmla="*/ 20391 h 599427"/>
              <a:gd name="T12" fmla="*/ 209610 w 1079995"/>
              <a:gd name="T13" fmla="*/ 27633 h 599427"/>
              <a:gd name="T14" fmla="*/ 109945 w 1079995"/>
              <a:gd name="T15" fmla="*/ 35663 h 599427"/>
              <a:gd name="T16" fmla="*/ 40659 w 1079995"/>
              <a:gd name="T17" fmla="*/ 44360 h 599427"/>
              <a:gd name="T18" fmla="*/ 4636 w 1079995"/>
              <a:gd name="T19" fmla="*/ 53604 h 599427"/>
              <a:gd name="T20" fmla="*/ 183 w 1079995"/>
              <a:gd name="T21" fmla="*/ 59344 h 599427"/>
              <a:gd name="T22" fmla="*/ 2778 w 1079995"/>
              <a:gd name="T23" fmla="*/ 62104 h 599427"/>
              <a:gd name="T24" fmla="*/ 8390 w 1079995"/>
              <a:gd name="T25" fmla="*/ 64819 h 599427"/>
              <a:gd name="T26" fmla="*/ 159980 w 1079995"/>
              <a:gd name="T27" fmla="*/ 62528 h 599427"/>
              <a:gd name="T28" fmla="*/ 156535 w 1079995"/>
              <a:gd name="T29" fmla="*/ 59781 h 599427"/>
              <a:gd name="T30" fmla="*/ 160220 w 1079995"/>
              <a:gd name="T31" fmla="*/ 54138 h 599427"/>
              <a:gd name="T32" fmla="*/ 192226 w 1079995"/>
              <a:gd name="T33" fmla="*/ 45926 h 599427"/>
              <a:gd name="T34" fmla="*/ 342325 w 1079995"/>
              <a:gd name="T35" fmla="*/ 31065 h 599427"/>
              <a:gd name="T36" fmla="*/ 590161 w 1079995"/>
              <a:gd name="T37" fmla="*/ 19002 h 599427"/>
              <a:gd name="T38" fmla="*/ 915259 w 1079995"/>
              <a:gd name="T39" fmla="*/ 10590 h 599427"/>
              <a:gd name="T40" fmla="*/ 1197468 w 1079995"/>
              <a:gd name="T41" fmla="*/ 7193 h 599427"/>
              <a:gd name="T42" fmla="*/ 1399092 w 1079995"/>
              <a:gd name="T43" fmla="*/ 6514 h 599427"/>
              <a:gd name="T44" fmla="*/ 1943704 w 1079995"/>
              <a:gd name="T45" fmla="*/ 4589 h 599427"/>
              <a:gd name="T46" fmla="*/ 1735326 w 1079995"/>
              <a:gd name="T47" fmla="*/ 1697 h 599427"/>
              <a:gd name="T48" fmla="*/ 1513845 w 1079995"/>
              <a:gd name="T49" fmla="*/ 194 h 599427"/>
              <a:gd name="T50" fmla="*/ 2041883 w 1079995"/>
              <a:gd name="T51" fmla="*/ 6514 h 599427"/>
              <a:gd name="T52" fmla="*/ 1501043 w 1079995"/>
              <a:gd name="T53" fmla="*/ 6685 h 599427"/>
              <a:gd name="T54" fmla="*/ 1697818 w 1079995"/>
              <a:gd name="T55" fmla="*/ 8025 h 599427"/>
              <a:gd name="T56" fmla="*/ 2053878 w 1079995"/>
              <a:gd name="T57" fmla="*/ 14327 h 599427"/>
              <a:gd name="T58" fmla="*/ 2342891 w 1079995"/>
              <a:gd name="T59" fmla="*/ 24789 h 599427"/>
              <a:gd name="T60" fmla="*/ 2544376 w 1079995"/>
              <a:gd name="T61" fmla="*/ 38602 h 599427"/>
              <a:gd name="T62" fmla="*/ 2605893 w 1079995"/>
              <a:gd name="T63" fmla="*/ 46512 h 599427"/>
              <a:gd name="T64" fmla="*/ 2637850 w 1079995"/>
              <a:gd name="T65" fmla="*/ 54957 h 599427"/>
              <a:gd name="T66" fmla="*/ 2640903 w 1079995"/>
              <a:gd name="T67" fmla="*/ 60730 h 599427"/>
              <a:gd name="T68" fmla="*/ 2636270 w 1079995"/>
              <a:gd name="T69" fmla="*/ 63466 h 599427"/>
              <a:gd name="T70" fmla="*/ 2792104 w 1079995"/>
              <a:gd name="T71" fmla="*/ 63890 h 599427"/>
              <a:gd name="T72" fmla="*/ 2796669 w 1079995"/>
              <a:gd name="T73" fmla="*/ 61158 h 599427"/>
              <a:gd name="T74" fmla="*/ 2798218 w 1079995"/>
              <a:gd name="T75" fmla="*/ 58393 h 599427"/>
              <a:gd name="T76" fmla="*/ 2779905 w 1079995"/>
              <a:gd name="T77" fmla="*/ 48921 h 599427"/>
              <a:gd name="T78" fmla="*/ 2726892 w 1079995"/>
              <a:gd name="T79" fmla="*/ 39935 h 599427"/>
              <a:gd name="T80" fmla="*/ 2642055 w 1079995"/>
              <a:gd name="T81" fmla="*/ 31557 h 599427"/>
              <a:gd name="T82" fmla="*/ 2528273 w 1079995"/>
              <a:gd name="T83" fmla="*/ 23906 h 599427"/>
              <a:gd name="T84" fmla="*/ 2388431 w 1079995"/>
              <a:gd name="T85" fmla="*/ 17103 h 599427"/>
              <a:gd name="T86" fmla="*/ 2225409 w 1079995"/>
              <a:gd name="T87" fmla="*/ 11266 h 599427"/>
              <a:gd name="T88" fmla="*/ 2041883 w 1079995"/>
              <a:gd name="T89" fmla="*/ 6514 h 5994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79995"/>
              <a:gd name="T136" fmla="*/ 0 h 599427"/>
              <a:gd name="T137" fmla="*/ 1079995 w 1079995"/>
              <a:gd name="T138" fmla="*/ 599427 h 5994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79995" h="599427">
                <a:moveTo>
                  <a:pt x="539991" y="0"/>
                </a:moveTo>
                <a:lnTo>
                  <a:pt x="495702" y="1790"/>
                </a:lnTo>
                <a:lnTo>
                  <a:pt x="452400" y="7067"/>
                </a:lnTo>
                <a:lnTo>
                  <a:pt x="410223" y="15693"/>
                </a:lnTo>
                <a:lnTo>
                  <a:pt x="369310" y="27528"/>
                </a:lnTo>
                <a:lnTo>
                  <a:pt x="329800" y="42434"/>
                </a:lnTo>
                <a:lnTo>
                  <a:pt x="291831" y="60272"/>
                </a:lnTo>
                <a:lnTo>
                  <a:pt x="255544" y="80902"/>
                </a:lnTo>
                <a:lnTo>
                  <a:pt x="221077" y="104186"/>
                </a:lnTo>
                <a:lnTo>
                  <a:pt x="188568" y="129984"/>
                </a:lnTo>
                <a:lnTo>
                  <a:pt x="158157" y="158159"/>
                </a:lnTo>
                <a:lnTo>
                  <a:pt x="129983" y="188570"/>
                </a:lnTo>
                <a:lnTo>
                  <a:pt x="104185" y="221079"/>
                </a:lnTo>
                <a:lnTo>
                  <a:pt x="80901" y="255548"/>
                </a:lnTo>
                <a:lnTo>
                  <a:pt x="60271" y="291836"/>
                </a:lnTo>
                <a:lnTo>
                  <a:pt x="42434" y="329805"/>
                </a:lnTo>
                <a:lnTo>
                  <a:pt x="27528" y="369316"/>
                </a:lnTo>
                <a:lnTo>
                  <a:pt x="15693" y="410231"/>
                </a:lnTo>
                <a:lnTo>
                  <a:pt x="7067" y="452409"/>
                </a:lnTo>
                <a:lnTo>
                  <a:pt x="1790" y="495713"/>
                </a:lnTo>
                <a:lnTo>
                  <a:pt x="0" y="540003"/>
                </a:lnTo>
                <a:lnTo>
                  <a:pt x="70" y="548805"/>
                </a:lnTo>
                <a:lnTo>
                  <a:pt x="424" y="561619"/>
                </a:lnTo>
                <a:lnTo>
                  <a:pt x="1072" y="574314"/>
                </a:lnTo>
                <a:lnTo>
                  <a:pt x="2011" y="586918"/>
                </a:lnTo>
                <a:lnTo>
                  <a:pt x="3238" y="599427"/>
                </a:lnTo>
                <a:lnTo>
                  <a:pt x="62900" y="590834"/>
                </a:lnTo>
                <a:lnTo>
                  <a:pt x="61745" y="578248"/>
                </a:lnTo>
                <a:lnTo>
                  <a:pt x="60915" y="565574"/>
                </a:lnTo>
                <a:lnTo>
                  <a:pt x="60416" y="552839"/>
                </a:lnTo>
                <a:lnTo>
                  <a:pt x="60248" y="540003"/>
                </a:lnTo>
                <a:lnTo>
                  <a:pt x="61839" y="500654"/>
                </a:lnTo>
                <a:lnTo>
                  <a:pt x="66527" y="462182"/>
                </a:lnTo>
                <a:lnTo>
                  <a:pt x="74191" y="424708"/>
                </a:lnTo>
                <a:lnTo>
                  <a:pt x="97948" y="353254"/>
                </a:lnTo>
                <a:lnTo>
                  <a:pt x="132123" y="287280"/>
                </a:lnTo>
                <a:lnTo>
                  <a:pt x="175729" y="227774"/>
                </a:lnTo>
                <a:lnTo>
                  <a:pt x="227777" y="175723"/>
                </a:lnTo>
                <a:lnTo>
                  <a:pt x="287280" y="132115"/>
                </a:lnTo>
                <a:lnTo>
                  <a:pt x="353251" y="97938"/>
                </a:lnTo>
                <a:lnTo>
                  <a:pt x="424701" y="74179"/>
                </a:lnTo>
                <a:lnTo>
                  <a:pt x="462173" y="66515"/>
                </a:lnTo>
                <a:lnTo>
                  <a:pt x="500644" y="61826"/>
                </a:lnTo>
                <a:lnTo>
                  <a:pt x="539991" y="60236"/>
                </a:lnTo>
                <a:lnTo>
                  <a:pt x="788082" y="60236"/>
                </a:lnTo>
                <a:lnTo>
                  <a:pt x="750189" y="42434"/>
                </a:lnTo>
                <a:lnTo>
                  <a:pt x="710678" y="27528"/>
                </a:lnTo>
                <a:lnTo>
                  <a:pt x="669764" y="15693"/>
                </a:lnTo>
                <a:lnTo>
                  <a:pt x="627585" y="7067"/>
                </a:lnTo>
                <a:lnTo>
                  <a:pt x="584281" y="1790"/>
                </a:lnTo>
                <a:lnTo>
                  <a:pt x="539991" y="0"/>
                </a:lnTo>
                <a:close/>
              </a:path>
              <a:path w="1079995" h="599427">
                <a:moveTo>
                  <a:pt x="788082" y="60236"/>
                </a:moveTo>
                <a:lnTo>
                  <a:pt x="539991" y="60236"/>
                </a:lnTo>
                <a:lnTo>
                  <a:pt x="579340" y="61827"/>
                </a:lnTo>
                <a:lnTo>
                  <a:pt x="617813" y="66524"/>
                </a:lnTo>
                <a:lnTo>
                  <a:pt x="655286" y="74209"/>
                </a:lnTo>
                <a:lnTo>
                  <a:pt x="726739" y="98076"/>
                </a:lnTo>
                <a:lnTo>
                  <a:pt x="792711" y="132494"/>
                </a:lnTo>
                <a:lnTo>
                  <a:pt x="852213" y="176528"/>
                </a:lnTo>
                <a:lnTo>
                  <a:pt x="904258" y="229244"/>
                </a:lnTo>
                <a:lnTo>
                  <a:pt x="947857" y="289707"/>
                </a:lnTo>
                <a:lnTo>
                  <a:pt x="982023" y="356982"/>
                </a:lnTo>
                <a:lnTo>
                  <a:pt x="995259" y="392882"/>
                </a:lnTo>
                <a:lnTo>
                  <a:pt x="1005766" y="430135"/>
                </a:lnTo>
                <a:lnTo>
                  <a:pt x="1013421" y="468623"/>
                </a:lnTo>
                <a:lnTo>
                  <a:pt x="1018100" y="508231"/>
                </a:lnTo>
                <a:lnTo>
                  <a:pt x="1019677" y="548805"/>
                </a:lnTo>
                <a:lnTo>
                  <a:pt x="1019279" y="561619"/>
                </a:lnTo>
                <a:lnTo>
                  <a:pt x="1018548" y="574314"/>
                </a:lnTo>
                <a:lnTo>
                  <a:pt x="1017491" y="586918"/>
                </a:lnTo>
                <a:lnTo>
                  <a:pt x="1016114" y="599427"/>
                </a:lnTo>
                <a:lnTo>
                  <a:pt x="1077635" y="590834"/>
                </a:lnTo>
                <a:lnTo>
                  <a:pt x="1078659" y="578248"/>
                </a:lnTo>
                <a:lnTo>
                  <a:pt x="1079398" y="565574"/>
                </a:lnTo>
                <a:lnTo>
                  <a:pt x="1079844" y="552839"/>
                </a:lnTo>
                <a:lnTo>
                  <a:pt x="1079995" y="540003"/>
                </a:lnTo>
                <a:lnTo>
                  <a:pt x="1078205" y="495713"/>
                </a:lnTo>
                <a:lnTo>
                  <a:pt x="1072927" y="452409"/>
                </a:lnTo>
                <a:lnTo>
                  <a:pt x="1064301" y="410231"/>
                </a:lnTo>
                <a:lnTo>
                  <a:pt x="1052466" y="369316"/>
                </a:lnTo>
                <a:lnTo>
                  <a:pt x="1037560" y="329805"/>
                </a:lnTo>
                <a:lnTo>
                  <a:pt x="1019723" y="291836"/>
                </a:lnTo>
                <a:lnTo>
                  <a:pt x="999092" y="255548"/>
                </a:lnTo>
                <a:lnTo>
                  <a:pt x="975808" y="221079"/>
                </a:lnTo>
                <a:lnTo>
                  <a:pt x="950010" y="188570"/>
                </a:lnTo>
                <a:lnTo>
                  <a:pt x="921835" y="158159"/>
                </a:lnTo>
                <a:lnTo>
                  <a:pt x="891424" y="129984"/>
                </a:lnTo>
                <a:lnTo>
                  <a:pt x="858915" y="104186"/>
                </a:lnTo>
                <a:lnTo>
                  <a:pt x="824447" y="80902"/>
                </a:lnTo>
                <a:lnTo>
                  <a:pt x="788082" y="60236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0" name="object 9"/>
          <p:cNvSpPr>
            <a:spLocks/>
          </p:cNvSpPr>
          <p:nvPr/>
        </p:nvSpPr>
        <p:spPr bwMode="auto">
          <a:xfrm>
            <a:off x="7653338" y="6402388"/>
            <a:ext cx="376237" cy="107950"/>
          </a:xfrm>
          <a:custGeom>
            <a:avLst/>
            <a:gdLst>
              <a:gd name="T0" fmla="*/ 522116 w 311048"/>
              <a:gd name="T1" fmla="*/ 0 h 168084"/>
              <a:gd name="T2" fmla="*/ 283223 w 311048"/>
              <a:gd name="T3" fmla="*/ 0 h 168084"/>
              <a:gd name="T4" fmla="*/ 0 w 311048"/>
              <a:gd name="T5" fmla="*/ 18365 h 168084"/>
              <a:gd name="T6" fmla="*/ 239290 w 311048"/>
              <a:gd name="T7" fmla="*/ 18365 h 168084"/>
              <a:gd name="T8" fmla="*/ 269969 w 311048"/>
              <a:gd name="T9" fmla="*/ 16363 h 168084"/>
              <a:gd name="T10" fmla="*/ 774490 w 311048"/>
              <a:gd name="T11" fmla="*/ 16363 h 168084"/>
              <a:gd name="T12" fmla="*/ 693912 w 311048"/>
              <a:gd name="T13" fmla="*/ 11139 h 168084"/>
              <a:gd name="T14" fmla="*/ 349348 w 311048"/>
              <a:gd name="T15" fmla="*/ 11139 h 168084"/>
              <a:gd name="T16" fmla="*/ 402686 w 311048"/>
              <a:gd name="T17" fmla="*/ 7659 h 168084"/>
              <a:gd name="T18" fmla="*/ 640257 w 311048"/>
              <a:gd name="T19" fmla="*/ 7659 h 168084"/>
              <a:gd name="T20" fmla="*/ 522116 w 311048"/>
              <a:gd name="T21" fmla="*/ 0 h 168084"/>
              <a:gd name="T22" fmla="*/ 774490 w 311048"/>
              <a:gd name="T23" fmla="*/ 16363 h 168084"/>
              <a:gd name="T24" fmla="*/ 535369 w 311048"/>
              <a:gd name="T25" fmla="*/ 16363 h 168084"/>
              <a:gd name="T26" fmla="*/ 566083 w 311048"/>
              <a:gd name="T27" fmla="*/ 18365 h 168084"/>
              <a:gd name="T28" fmla="*/ 805375 w 311048"/>
              <a:gd name="T29" fmla="*/ 18365 h 168084"/>
              <a:gd name="T30" fmla="*/ 774490 w 311048"/>
              <a:gd name="T31" fmla="*/ 16363 h 168084"/>
              <a:gd name="T32" fmla="*/ 640257 w 311048"/>
              <a:gd name="T33" fmla="*/ 7659 h 168084"/>
              <a:gd name="T34" fmla="*/ 402686 w 311048"/>
              <a:gd name="T35" fmla="*/ 7659 h 168084"/>
              <a:gd name="T36" fmla="*/ 456024 w 311048"/>
              <a:gd name="T37" fmla="*/ 11139 h 168084"/>
              <a:gd name="T38" fmla="*/ 693912 w 311048"/>
              <a:gd name="T39" fmla="*/ 11139 h 168084"/>
              <a:gd name="T40" fmla="*/ 640257 w 311048"/>
              <a:gd name="T41" fmla="*/ 7659 h 168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1048"/>
              <a:gd name="T64" fmla="*/ 0 h 168084"/>
              <a:gd name="T65" fmla="*/ 311048 w 311048"/>
              <a:gd name="T66" fmla="*/ 168084 h 168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1048" h="168084">
                <a:moveTo>
                  <a:pt x="201650" y="0"/>
                </a:moveTo>
                <a:lnTo>
                  <a:pt x="109385" y="0"/>
                </a:lnTo>
                <a:lnTo>
                  <a:pt x="0" y="168084"/>
                </a:lnTo>
                <a:lnTo>
                  <a:pt x="92417" y="168084"/>
                </a:lnTo>
                <a:lnTo>
                  <a:pt x="104266" y="149758"/>
                </a:lnTo>
                <a:lnTo>
                  <a:pt x="299120" y="149758"/>
                </a:lnTo>
                <a:lnTo>
                  <a:pt x="268000" y="101942"/>
                </a:lnTo>
                <a:lnTo>
                  <a:pt x="134924" y="101942"/>
                </a:lnTo>
                <a:lnTo>
                  <a:pt x="155524" y="70104"/>
                </a:lnTo>
                <a:lnTo>
                  <a:pt x="247277" y="70104"/>
                </a:lnTo>
                <a:lnTo>
                  <a:pt x="201650" y="0"/>
                </a:lnTo>
                <a:close/>
              </a:path>
              <a:path w="311048" h="168084">
                <a:moveTo>
                  <a:pt x="299120" y="149758"/>
                </a:moveTo>
                <a:lnTo>
                  <a:pt x="206768" y="149758"/>
                </a:lnTo>
                <a:lnTo>
                  <a:pt x="218630" y="168084"/>
                </a:lnTo>
                <a:lnTo>
                  <a:pt x="311048" y="168084"/>
                </a:lnTo>
                <a:lnTo>
                  <a:pt x="299120" y="149758"/>
                </a:lnTo>
                <a:close/>
              </a:path>
              <a:path w="311048" h="168084">
                <a:moveTo>
                  <a:pt x="247277" y="70104"/>
                </a:moveTo>
                <a:lnTo>
                  <a:pt x="155524" y="70104"/>
                </a:lnTo>
                <a:lnTo>
                  <a:pt x="176123" y="101942"/>
                </a:lnTo>
                <a:lnTo>
                  <a:pt x="268000" y="101942"/>
                </a:lnTo>
                <a:lnTo>
                  <a:pt x="247277" y="70104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1" name="object 10"/>
          <p:cNvSpPr>
            <a:spLocks noChangeArrowheads="1"/>
          </p:cNvSpPr>
          <p:nvPr/>
        </p:nvSpPr>
        <p:spPr bwMode="auto">
          <a:xfrm>
            <a:off x="7245350" y="6157913"/>
            <a:ext cx="1192213" cy="349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02" name="object 11"/>
          <p:cNvSpPr>
            <a:spLocks/>
          </p:cNvSpPr>
          <p:nvPr/>
        </p:nvSpPr>
        <p:spPr bwMode="auto">
          <a:xfrm>
            <a:off x="7315200" y="6405563"/>
            <a:ext cx="320675" cy="101600"/>
          </a:xfrm>
          <a:custGeom>
            <a:avLst/>
            <a:gdLst>
              <a:gd name="T0" fmla="*/ 194301 w 266014"/>
              <a:gd name="T1" fmla="*/ 0 h 159537"/>
              <a:gd name="T2" fmla="*/ 0 w 266014"/>
              <a:gd name="T3" fmla="*/ 0 h 159537"/>
              <a:gd name="T4" fmla="*/ 0 w 266014"/>
              <a:gd name="T5" fmla="*/ 16712 h 159537"/>
              <a:gd name="T6" fmla="*/ 204487 w 266014"/>
              <a:gd name="T7" fmla="*/ 16712 h 159537"/>
              <a:gd name="T8" fmla="*/ 204487 w 266014"/>
              <a:gd name="T9" fmla="*/ 9611 h 159537"/>
              <a:gd name="T10" fmla="*/ 677187 w 266014"/>
              <a:gd name="T11" fmla="*/ 9611 h 159537"/>
              <a:gd name="T12" fmla="*/ 677187 w 266014"/>
              <a:gd name="T13" fmla="*/ 5937 h 159537"/>
              <a:gd name="T14" fmla="*/ 338593 w 266014"/>
              <a:gd name="T15" fmla="*/ 5937 h 159537"/>
              <a:gd name="T16" fmla="*/ 194301 w 266014"/>
              <a:gd name="T17" fmla="*/ 0 h 159537"/>
              <a:gd name="T18" fmla="*/ 677187 w 266014"/>
              <a:gd name="T19" fmla="*/ 9611 h 159537"/>
              <a:gd name="T20" fmla="*/ 472662 w 266014"/>
              <a:gd name="T21" fmla="*/ 9611 h 159537"/>
              <a:gd name="T22" fmla="*/ 472662 w 266014"/>
              <a:gd name="T23" fmla="*/ 16712 h 159537"/>
              <a:gd name="T24" fmla="*/ 677187 w 266014"/>
              <a:gd name="T25" fmla="*/ 16712 h 159537"/>
              <a:gd name="T26" fmla="*/ 677187 w 266014"/>
              <a:gd name="T27" fmla="*/ 9611 h 159537"/>
              <a:gd name="T28" fmla="*/ 472662 w 266014"/>
              <a:gd name="T29" fmla="*/ 9611 h 159537"/>
              <a:gd name="T30" fmla="*/ 204487 w 266014"/>
              <a:gd name="T31" fmla="*/ 9611 h 159537"/>
              <a:gd name="T32" fmla="*/ 338593 w 266014"/>
              <a:gd name="T33" fmla="*/ 15128 h 159537"/>
              <a:gd name="T34" fmla="*/ 472662 w 266014"/>
              <a:gd name="T35" fmla="*/ 9611 h 159537"/>
              <a:gd name="T36" fmla="*/ 677187 w 266014"/>
              <a:gd name="T37" fmla="*/ 0 h 159537"/>
              <a:gd name="T38" fmla="*/ 482847 w 266014"/>
              <a:gd name="T39" fmla="*/ 0 h 159537"/>
              <a:gd name="T40" fmla="*/ 338593 w 266014"/>
              <a:gd name="T41" fmla="*/ 5937 h 159537"/>
              <a:gd name="T42" fmla="*/ 677187 w 266014"/>
              <a:gd name="T43" fmla="*/ 5937 h 159537"/>
              <a:gd name="T44" fmla="*/ 677187 w 266014"/>
              <a:gd name="T45" fmla="*/ 0 h 1595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6014"/>
              <a:gd name="T70" fmla="*/ 0 h 159537"/>
              <a:gd name="T71" fmla="*/ 266014 w 266014"/>
              <a:gd name="T72" fmla="*/ 159537 h 15953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6014" h="159537">
                <a:moveTo>
                  <a:pt x="76326" y="0"/>
                </a:moveTo>
                <a:lnTo>
                  <a:pt x="0" y="0"/>
                </a:lnTo>
                <a:lnTo>
                  <a:pt x="0" y="159537"/>
                </a:lnTo>
                <a:lnTo>
                  <a:pt x="80327" y="159537"/>
                </a:lnTo>
                <a:lnTo>
                  <a:pt x="80327" y="91744"/>
                </a:lnTo>
                <a:lnTo>
                  <a:pt x="266014" y="91744"/>
                </a:lnTo>
                <a:lnTo>
                  <a:pt x="266014" y="56680"/>
                </a:lnTo>
                <a:lnTo>
                  <a:pt x="133007" y="56680"/>
                </a:lnTo>
                <a:lnTo>
                  <a:pt x="76326" y="0"/>
                </a:lnTo>
                <a:close/>
              </a:path>
              <a:path w="266014" h="159537">
                <a:moveTo>
                  <a:pt x="266014" y="91744"/>
                </a:moveTo>
                <a:lnTo>
                  <a:pt x="185673" y="91744"/>
                </a:lnTo>
                <a:lnTo>
                  <a:pt x="185673" y="159537"/>
                </a:lnTo>
                <a:lnTo>
                  <a:pt x="266014" y="159537"/>
                </a:lnTo>
                <a:lnTo>
                  <a:pt x="266014" y="91744"/>
                </a:lnTo>
                <a:close/>
              </a:path>
              <a:path w="266014" h="159537">
                <a:moveTo>
                  <a:pt x="185673" y="91744"/>
                </a:moveTo>
                <a:lnTo>
                  <a:pt x="80327" y="91744"/>
                </a:lnTo>
                <a:lnTo>
                  <a:pt x="133007" y="144411"/>
                </a:lnTo>
                <a:lnTo>
                  <a:pt x="185673" y="91744"/>
                </a:lnTo>
                <a:close/>
              </a:path>
              <a:path w="266014" h="159537">
                <a:moveTo>
                  <a:pt x="266014" y="0"/>
                </a:moveTo>
                <a:lnTo>
                  <a:pt x="189674" y="0"/>
                </a:lnTo>
                <a:lnTo>
                  <a:pt x="133007" y="56680"/>
                </a:lnTo>
                <a:lnTo>
                  <a:pt x="266014" y="56680"/>
                </a:lnTo>
                <a:lnTo>
                  <a:pt x="2660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3" name="object 12"/>
          <p:cNvSpPr>
            <a:spLocks/>
          </p:cNvSpPr>
          <p:nvPr/>
        </p:nvSpPr>
        <p:spPr bwMode="auto">
          <a:xfrm>
            <a:off x="8045450" y="6405563"/>
            <a:ext cx="320675" cy="101600"/>
          </a:xfrm>
          <a:custGeom>
            <a:avLst/>
            <a:gdLst>
              <a:gd name="T0" fmla="*/ 211395 w 264718"/>
              <a:gd name="T1" fmla="*/ 0 h 159537"/>
              <a:gd name="T2" fmla="*/ 0 w 264718"/>
              <a:gd name="T3" fmla="*/ 0 h 159537"/>
              <a:gd name="T4" fmla="*/ 0 w 264718"/>
              <a:gd name="T5" fmla="*/ 16712 h 159537"/>
              <a:gd name="T6" fmla="*/ 209541 w 264718"/>
              <a:gd name="T7" fmla="*/ 16712 h 159537"/>
              <a:gd name="T8" fmla="*/ 209541 w 264718"/>
              <a:gd name="T9" fmla="*/ 8750 h 159537"/>
              <a:gd name="T10" fmla="*/ 690543 w 264718"/>
              <a:gd name="T11" fmla="*/ 8750 h 159537"/>
              <a:gd name="T12" fmla="*/ 690543 w 264718"/>
              <a:gd name="T13" fmla="*/ 8031 h 159537"/>
              <a:gd name="T14" fmla="*/ 480969 w 264718"/>
              <a:gd name="T15" fmla="*/ 8031 h 159537"/>
              <a:gd name="T16" fmla="*/ 211395 w 264718"/>
              <a:gd name="T17" fmla="*/ 0 h 159537"/>
              <a:gd name="T18" fmla="*/ 690543 w 264718"/>
              <a:gd name="T19" fmla="*/ 8750 h 159537"/>
              <a:gd name="T20" fmla="*/ 209541 w 264718"/>
              <a:gd name="T21" fmla="*/ 8750 h 159537"/>
              <a:gd name="T22" fmla="*/ 477423 w 264718"/>
              <a:gd name="T23" fmla="*/ 16712 h 159537"/>
              <a:gd name="T24" fmla="*/ 690543 w 264718"/>
              <a:gd name="T25" fmla="*/ 16712 h 159537"/>
              <a:gd name="T26" fmla="*/ 690543 w 264718"/>
              <a:gd name="T27" fmla="*/ 8750 h 159537"/>
              <a:gd name="T28" fmla="*/ 690543 w 264718"/>
              <a:gd name="T29" fmla="*/ 0 h 159537"/>
              <a:gd name="T30" fmla="*/ 480969 w 264718"/>
              <a:gd name="T31" fmla="*/ 0 h 159537"/>
              <a:gd name="T32" fmla="*/ 480969 w 264718"/>
              <a:gd name="T33" fmla="*/ 8031 h 159537"/>
              <a:gd name="T34" fmla="*/ 690543 w 264718"/>
              <a:gd name="T35" fmla="*/ 8031 h 159537"/>
              <a:gd name="T36" fmla="*/ 690543 w 264718"/>
              <a:gd name="T37" fmla="*/ 0 h 1595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4718"/>
              <a:gd name="T58" fmla="*/ 0 h 159537"/>
              <a:gd name="T59" fmla="*/ 264718 w 264718"/>
              <a:gd name="T60" fmla="*/ 159537 h 1595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4718" h="159537">
                <a:moveTo>
                  <a:pt x="81038" y="0"/>
                </a:moveTo>
                <a:lnTo>
                  <a:pt x="0" y="0"/>
                </a:lnTo>
                <a:lnTo>
                  <a:pt x="0" y="159537"/>
                </a:lnTo>
                <a:lnTo>
                  <a:pt x="80327" y="159537"/>
                </a:lnTo>
                <a:lnTo>
                  <a:pt x="80327" y="83527"/>
                </a:lnTo>
                <a:lnTo>
                  <a:pt x="264718" y="83527"/>
                </a:lnTo>
                <a:lnTo>
                  <a:pt x="264718" y="76669"/>
                </a:lnTo>
                <a:lnTo>
                  <a:pt x="184378" y="76669"/>
                </a:lnTo>
                <a:lnTo>
                  <a:pt x="81038" y="0"/>
                </a:lnTo>
                <a:close/>
              </a:path>
              <a:path w="264718" h="159537">
                <a:moveTo>
                  <a:pt x="264718" y="83527"/>
                </a:moveTo>
                <a:lnTo>
                  <a:pt x="80327" y="83527"/>
                </a:lnTo>
                <a:lnTo>
                  <a:pt x="183019" y="159537"/>
                </a:lnTo>
                <a:lnTo>
                  <a:pt x="264718" y="159537"/>
                </a:lnTo>
                <a:lnTo>
                  <a:pt x="264718" y="83527"/>
                </a:lnTo>
                <a:close/>
              </a:path>
              <a:path w="264718" h="159537">
                <a:moveTo>
                  <a:pt x="264718" y="0"/>
                </a:moveTo>
                <a:lnTo>
                  <a:pt x="184378" y="0"/>
                </a:lnTo>
                <a:lnTo>
                  <a:pt x="184378" y="76669"/>
                </a:lnTo>
                <a:lnTo>
                  <a:pt x="264718" y="76669"/>
                </a:lnTo>
                <a:lnTo>
                  <a:pt x="26471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4" name="object 13"/>
          <p:cNvSpPr>
            <a:spLocks/>
          </p:cNvSpPr>
          <p:nvPr/>
        </p:nvSpPr>
        <p:spPr bwMode="auto">
          <a:xfrm>
            <a:off x="7662863" y="6405563"/>
            <a:ext cx="357187" cy="101600"/>
          </a:xfrm>
          <a:custGeom>
            <a:avLst/>
            <a:gdLst>
              <a:gd name="T0" fmla="*/ 495810 w 295287"/>
              <a:gd name="T1" fmla="*/ 0 h 159537"/>
              <a:gd name="T2" fmla="*/ 268872 w 295287"/>
              <a:gd name="T3" fmla="*/ 0 h 159537"/>
              <a:gd name="T4" fmla="*/ 0 w 295287"/>
              <a:gd name="T5" fmla="*/ 16712 h 159537"/>
              <a:gd name="T6" fmla="*/ 212925 w 295287"/>
              <a:gd name="T7" fmla="*/ 16712 h 159537"/>
              <a:gd name="T8" fmla="*/ 243581 w 295287"/>
              <a:gd name="T9" fmla="*/ 14793 h 159537"/>
              <a:gd name="T10" fmla="*/ 733831 w 295287"/>
              <a:gd name="T11" fmla="*/ 14793 h 159537"/>
              <a:gd name="T12" fmla="*/ 667640 w 295287"/>
              <a:gd name="T13" fmla="*/ 10679 h 159537"/>
              <a:gd name="T14" fmla="*/ 308669 w 295287"/>
              <a:gd name="T15" fmla="*/ 10679 h 159537"/>
              <a:gd name="T16" fmla="*/ 382342 w 295287"/>
              <a:gd name="T17" fmla="*/ 6072 h 159537"/>
              <a:gd name="T18" fmla="*/ 593509 w 295287"/>
              <a:gd name="T19" fmla="*/ 6072 h 159537"/>
              <a:gd name="T20" fmla="*/ 495810 w 295287"/>
              <a:gd name="T21" fmla="*/ 0 h 159537"/>
              <a:gd name="T22" fmla="*/ 733831 w 295287"/>
              <a:gd name="T23" fmla="*/ 14793 h 159537"/>
              <a:gd name="T24" fmla="*/ 521105 w 295287"/>
              <a:gd name="T25" fmla="*/ 14793 h 159537"/>
              <a:gd name="T26" fmla="*/ 551822 w 295287"/>
              <a:gd name="T27" fmla="*/ 16712 h 159537"/>
              <a:gd name="T28" fmla="*/ 764717 w 295287"/>
              <a:gd name="T29" fmla="*/ 16712 h 159537"/>
              <a:gd name="T30" fmla="*/ 733831 w 295287"/>
              <a:gd name="T31" fmla="*/ 14793 h 159537"/>
              <a:gd name="T32" fmla="*/ 593509 w 295287"/>
              <a:gd name="T33" fmla="*/ 6072 h 159537"/>
              <a:gd name="T34" fmla="*/ 382342 w 295287"/>
              <a:gd name="T35" fmla="*/ 6072 h 159537"/>
              <a:gd name="T36" fmla="*/ 456079 w 295287"/>
              <a:gd name="T37" fmla="*/ 10679 h 159537"/>
              <a:gd name="T38" fmla="*/ 667640 w 295287"/>
              <a:gd name="T39" fmla="*/ 10679 h 159537"/>
              <a:gd name="T40" fmla="*/ 593509 w 295287"/>
              <a:gd name="T41" fmla="*/ 6072 h 1595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5287"/>
              <a:gd name="T64" fmla="*/ 0 h 159537"/>
              <a:gd name="T65" fmla="*/ 295287 w 295287"/>
              <a:gd name="T66" fmla="*/ 159537 h 1595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5287" h="159537">
                <a:moveTo>
                  <a:pt x="191452" y="0"/>
                </a:moveTo>
                <a:lnTo>
                  <a:pt x="103822" y="0"/>
                </a:lnTo>
                <a:lnTo>
                  <a:pt x="0" y="159537"/>
                </a:lnTo>
                <a:lnTo>
                  <a:pt x="82219" y="159537"/>
                </a:lnTo>
                <a:lnTo>
                  <a:pt x="94056" y="141211"/>
                </a:lnTo>
                <a:lnTo>
                  <a:pt x="283360" y="141211"/>
                </a:lnTo>
                <a:lnTo>
                  <a:pt x="257802" y="101942"/>
                </a:lnTo>
                <a:lnTo>
                  <a:pt x="119189" y="101942"/>
                </a:lnTo>
                <a:lnTo>
                  <a:pt x="147637" y="57962"/>
                </a:lnTo>
                <a:lnTo>
                  <a:pt x="229177" y="57962"/>
                </a:lnTo>
                <a:lnTo>
                  <a:pt x="191452" y="0"/>
                </a:lnTo>
                <a:close/>
              </a:path>
              <a:path w="295287" h="159537">
                <a:moveTo>
                  <a:pt x="283360" y="141211"/>
                </a:moveTo>
                <a:lnTo>
                  <a:pt x="201218" y="141211"/>
                </a:lnTo>
                <a:lnTo>
                  <a:pt x="213080" y="159537"/>
                </a:lnTo>
                <a:lnTo>
                  <a:pt x="295287" y="159537"/>
                </a:lnTo>
                <a:lnTo>
                  <a:pt x="283360" y="141211"/>
                </a:lnTo>
                <a:close/>
              </a:path>
              <a:path w="295287" h="159537">
                <a:moveTo>
                  <a:pt x="229177" y="57962"/>
                </a:moveTo>
                <a:lnTo>
                  <a:pt x="147637" y="57962"/>
                </a:lnTo>
                <a:lnTo>
                  <a:pt x="176110" y="101942"/>
                </a:lnTo>
                <a:lnTo>
                  <a:pt x="257802" y="101942"/>
                </a:lnTo>
                <a:lnTo>
                  <a:pt x="229177" y="579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5" name="object 14"/>
          <p:cNvSpPr>
            <a:spLocks/>
          </p:cNvSpPr>
          <p:nvPr/>
        </p:nvSpPr>
        <p:spPr bwMode="auto">
          <a:xfrm>
            <a:off x="7789863" y="6434138"/>
            <a:ext cx="52387" cy="42862"/>
          </a:xfrm>
          <a:custGeom>
            <a:avLst/>
            <a:gdLst>
              <a:gd name="T0" fmla="*/ 121304 w 42468"/>
              <a:gd name="T1" fmla="*/ 0 h 65633"/>
              <a:gd name="T2" fmla="*/ 0 w 42468"/>
              <a:gd name="T3" fmla="*/ 7796 h 65633"/>
              <a:gd name="T4" fmla="*/ 42272 w 42468"/>
              <a:gd name="T5" fmla="*/ 6811 h 65633"/>
              <a:gd name="T6" fmla="*/ 60673 w 42468"/>
              <a:gd name="T7" fmla="*/ 5992 h 65633"/>
              <a:gd name="T8" fmla="*/ 79983 w 42468"/>
              <a:gd name="T9" fmla="*/ 4862 h 65633"/>
              <a:gd name="T10" fmla="*/ 100195 w 42468"/>
              <a:gd name="T11" fmla="*/ 3421 h 65633"/>
              <a:gd name="T12" fmla="*/ 121304 w 42468"/>
              <a:gd name="T13" fmla="*/ 1667 h 65633"/>
              <a:gd name="T14" fmla="*/ 121304 w 42468"/>
              <a:gd name="T15" fmla="*/ 0 h 65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468"/>
              <a:gd name="T25" fmla="*/ 0 h 65633"/>
              <a:gd name="T26" fmla="*/ 42468 w 42468"/>
              <a:gd name="T27" fmla="*/ 65633 h 65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468" h="65633">
                <a:moveTo>
                  <a:pt x="42468" y="0"/>
                </a:moveTo>
                <a:lnTo>
                  <a:pt x="0" y="65633"/>
                </a:lnTo>
                <a:lnTo>
                  <a:pt x="14799" y="57339"/>
                </a:lnTo>
                <a:lnTo>
                  <a:pt x="21242" y="50447"/>
                </a:lnTo>
                <a:lnTo>
                  <a:pt x="28002" y="40932"/>
                </a:lnTo>
                <a:lnTo>
                  <a:pt x="35078" y="28795"/>
                </a:lnTo>
                <a:lnTo>
                  <a:pt x="42468" y="14033"/>
                </a:lnTo>
                <a:lnTo>
                  <a:pt x="42468" y="0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6" name="object 15"/>
          <p:cNvSpPr>
            <a:spLocks/>
          </p:cNvSpPr>
          <p:nvPr/>
        </p:nvSpPr>
        <p:spPr bwMode="auto">
          <a:xfrm>
            <a:off x="7196138" y="6502400"/>
            <a:ext cx="63500" cy="4763"/>
          </a:xfrm>
          <a:custGeom>
            <a:avLst/>
            <a:gdLst>
              <a:gd name="T0" fmla="*/ 118151 w 52006"/>
              <a:gd name="T1" fmla="*/ 0 h 7620"/>
              <a:gd name="T2" fmla="*/ 18819 w 52006"/>
              <a:gd name="T3" fmla="*/ 0 h 7620"/>
              <a:gd name="T4" fmla="*/ 0 w 52006"/>
              <a:gd name="T5" fmla="*/ 727 h 7620"/>
              <a:gd name="T6" fmla="*/ 141141 w 52006"/>
              <a:gd name="T7" fmla="*/ 727 h 7620"/>
              <a:gd name="T8" fmla="*/ 118151 w 52006"/>
              <a:gd name="T9" fmla="*/ 0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06"/>
              <a:gd name="T16" fmla="*/ 0 h 7620"/>
              <a:gd name="T17" fmla="*/ 52006 w 52006"/>
              <a:gd name="T18" fmla="*/ 7620 h 7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06" h="7620">
                <a:moveTo>
                  <a:pt x="43535" y="0"/>
                </a:moveTo>
                <a:lnTo>
                  <a:pt x="6934" y="0"/>
                </a:lnTo>
                <a:lnTo>
                  <a:pt x="0" y="7619"/>
                </a:lnTo>
                <a:lnTo>
                  <a:pt x="52006" y="7619"/>
                </a:lnTo>
                <a:lnTo>
                  <a:pt x="43535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7" name="object 16"/>
          <p:cNvSpPr>
            <a:spLocks/>
          </p:cNvSpPr>
          <p:nvPr/>
        </p:nvSpPr>
        <p:spPr bwMode="auto">
          <a:xfrm>
            <a:off x="8423275" y="6502400"/>
            <a:ext cx="63500" cy="4763"/>
          </a:xfrm>
          <a:custGeom>
            <a:avLst/>
            <a:gdLst>
              <a:gd name="T0" fmla="*/ 122475 w 51993"/>
              <a:gd name="T1" fmla="*/ 0 h 7620"/>
              <a:gd name="T2" fmla="*/ 23017 w 51993"/>
              <a:gd name="T3" fmla="*/ 0 h 7620"/>
              <a:gd name="T4" fmla="*/ 0 w 51993"/>
              <a:gd name="T5" fmla="*/ 727 h 7620"/>
              <a:gd name="T6" fmla="*/ 141283 w 51993"/>
              <a:gd name="T7" fmla="*/ 727 h 7620"/>
              <a:gd name="T8" fmla="*/ 122475 w 51993"/>
              <a:gd name="T9" fmla="*/ 0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93"/>
              <a:gd name="T16" fmla="*/ 0 h 7620"/>
              <a:gd name="T17" fmla="*/ 51993 w 51993"/>
              <a:gd name="T18" fmla="*/ 7620 h 7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93" h="7620">
                <a:moveTo>
                  <a:pt x="45072" y="0"/>
                </a:moveTo>
                <a:lnTo>
                  <a:pt x="8470" y="0"/>
                </a:lnTo>
                <a:lnTo>
                  <a:pt x="0" y="7619"/>
                </a:lnTo>
                <a:lnTo>
                  <a:pt x="51993" y="7619"/>
                </a:lnTo>
                <a:lnTo>
                  <a:pt x="45072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8" name="object 17"/>
          <p:cNvSpPr>
            <a:spLocks/>
          </p:cNvSpPr>
          <p:nvPr/>
        </p:nvSpPr>
        <p:spPr bwMode="auto">
          <a:xfrm>
            <a:off x="7315200" y="6405563"/>
            <a:ext cx="96838" cy="101600"/>
          </a:xfrm>
          <a:custGeom>
            <a:avLst/>
            <a:gdLst>
              <a:gd name="T0" fmla="*/ 0 w 80327"/>
              <a:gd name="T1" fmla="*/ 0 h 159537"/>
              <a:gd name="T2" fmla="*/ 0 w 80327"/>
              <a:gd name="T3" fmla="*/ 16712 h 159537"/>
              <a:gd name="T4" fmla="*/ 204543 w 80327"/>
              <a:gd name="T5" fmla="*/ 16712 h 159537"/>
              <a:gd name="T6" fmla="*/ 185140 w 80327"/>
              <a:gd name="T7" fmla="*/ 15913 h 159537"/>
              <a:gd name="T8" fmla="*/ 19402 w 80327"/>
              <a:gd name="T9" fmla="*/ 15913 h 159537"/>
              <a:gd name="T10" fmla="*/ 19402 w 80327"/>
              <a:gd name="T11" fmla="*/ 799 h 159537"/>
              <a:gd name="T12" fmla="*/ 0 w 80327"/>
              <a:gd name="T13" fmla="*/ 0 h 1595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327"/>
              <a:gd name="T22" fmla="*/ 0 h 159537"/>
              <a:gd name="T23" fmla="*/ 80327 w 80327"/>
              <a:gd name="T24" fmla="*/ 159537 h 1595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327" h="159537">
                <a:moveTo>
                  <a:pt x="0" y="0"/>
                </a:moveTo>
                <a:lnTo>
                  <a:pt x="0" y="159537"/>
                </a:lnTo>
                <a:lnTo>
                  <a:pt x="80327" y="159537"/>
                </a:lnTo>
                <a:lnTo>
                  <a:pt x="72707" y="151917"/>
                </a:lnTo>
                <a:lnTo>
                  <a:pt x="7620" y="151917"/>
                </a:lnTo>
                <a:lnTo>
                  <a:pt x="7620" y="7632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09" name="object 18"/>
          <p:cNvSpPr>
            <a:spLocks/>
          </p:cNvSpPr>
          <p:nvPr/>
        </p:nvSpPr>
        <p:spPr bwMode="auto">
          <a:xfrm>
            <a:off x="7404100" y="6453188"/>
            <a:ext cx="231775" cy="53975"/>
          </a:xfrm>
          <a:custGeom>
            <a:avLst/>
            <a:gdLst>
              <a:gd name="T0" fmla="*/ 298849 w 193306"/>
              <a:gd name="T1" fmla="*/ 1771 h 86207"/>
              <a:gd name="T2" fmla="*/ 279965 w 193306"/>
              <a:gd name="T3" fmla="*/ 1771 h 86207"/>
              <a:gd name="T4" fmla="*/ 279965 w 193306"/>
              <a:gd name="T5" fmla="*/ 8295 h 86207"/>
              <a:gd name="T6" fmla="*/ 479020 w 193306"/>
              <a:gd name="T7" fmla="*/ 8295 h 86207"/>
              <a:gd name="T8" fmla="*/ 460136 w 193306"/>
              <a:gd name="T9" fmla="*/ 7560 h 86207"/>
              <a:gd name="T10" fmla="*/ 298849 w 193306"/>
              <a:gd name="T11" fmla="*/ 7560 h 86207"/>
              <a:gd name="T12" fmla="*/ 298849 w 193306"/>
              <a:gd name="T13" fmla="*/ 1771 h 86207"/>
              <a:gd name="T14" fmla="*/ 0 w 193306"/>
              <a:gd name="T15" fmla="*/ 0 h 86207"/>
              <a:gd name="T16" fmla="*/ 18882 w 193306"/>
              <a:gd name="T17" fmla="*/ 1771 h 86207"/>
              <a:gd name="T18" fmla="*/ 149422 w 193306"/>
              <a:gd name="T19" fmla="*/ 6839 h 86207"/>
              <a:gd name="T20" fmla="*/ 176142 w 193306"/>
              <a:gd name="T21" fmla="*/ 5802 h 86207"/>
              <a:gd name="T22" fmla="*/ 149422 w 193306"/>
              <a:gd name="T23" fmla="*/ 5802 h 86207"/>
              <a:gd name="T24" fmla="*/ 0 w 193306"/>
              <a:gd name="T25" fmla="*/ 0 h 86207"/>
              <a:gd name="T26" fmla="*/ 298849 w 193306"/>
              <a:gd name="T27" fmla="*/ 0 h 86207"/>
              <a:gd name="T28" fmla="*/ 149422 w 193306"/>
              <a:gd name="T29" fmla="*/ 5802 h 86207"/>
              <a:gd name="T30" fmla="*/ 176142 w 193306"/>
              <a:gd name="T31" fmla="*/ 5802 h 86207"/>
              <a:gd name="T32" fmla="*/ 279965 w 193306"/>
              <a:gd name="T33" fmla="*/ 1771 h 86207"/>
              <a:gd name="T34" fmla="*/ 298849 w 193306"/>
              <a:gd name="T35" fmla="*/ 1771 h 86207"/>
              <a:gd name="T36" fmla="*/ 298849 w 193306"/>
              <a:gd name="T37" fmla="*/ 0 h 862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306"/>
              <a:gd name="T58" fmla="*/ 0 h 86207"/>
              <a:gd name="T59" fmla="*/ 193306 w 193306"/>
              <a:gd name="T60" fmla="*/ 86207 h 862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306" h="86207">
                <a:moveTo>
                  <a:pt x="120599" y="18402"/>
                </a:moveTo>
                <a:lnTo>
                  <a:pt x="112979" y="18402"/>
                </a:lnTo>
                <a:lnTo>
                  <a:pt x="112979" y="86207"/>
                </a:lnTo>
                <a:lnTo>
                  <a:pt x="193306" y="86207"/>
                </a:lnTo>
                <a:lnTo>
                  <a:pt x="185686" y="78574"/>
                </a:lnTo>
                <a:lnTo>
                  <a:pt x="120599" y="78574"/>
                </a:lnTo>
                <a:lnTo>
                  <a:pt x="120599" y="18402"/>
                </a:lnTo>
                <a:close/>
              </a:path>
              <a:path w="193306" h="86207">
                <a:moveTo>
                  <a:pt x="0" y="0"/>
                </a:moveTo>
                <a:lnTo>
                  <a:pt x="7620" y="18402"/>
                </a:lnTo>
                <a:lnTo>
                  <a:pt x="60299" y="71081"/>
                </a:lnTo>
                <a:lnTo>
                  <a:pt x="71081" y="60299"/>
                </a:lnTo>
                <a:lnTo>
                  <a:pt x="60299" y="60299"/>
                </a:lnTo>
                <a:lnTo>
                  <a:pt x="0" y="0"/>
                </a:lnTo>
                <a:close/>
              </a:path>
              <a:path w="193306" h="86207">
                <a:moveTo>
                  <a:pt x="120599" y="0"/>
                </a:moveTo>
                <a:lnTo>
                  <a:pt x="60299" y="60299"/>
                </a:lnTo>
                <a:lnTo>
                  <a:pt x="71081" y="60299"/>
                </a:lnTo>
                <a:lnTo>
                  <a:pt x="112979" y="18402"/>
                </a:lnTo>
                <a:lnTo>
                  <a:pt x="120599" y="18402"/>
                </a:lnTo>
                <a:lnTo>
                  <a:pt x="120599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10" name="object 19"/>
          <p:cNvSpPr>
            <a:spLocks/>
          </p:cNvSpPr>
          <p:nvPr/>
        </p:nvSpPr>
        <p:spPr bwMode="auto">
          <a:xfrm>
            <a:off x="7477125" y="6405563"/>
            <a:ext cx="69850" cy="42862"/>
          </a:xfrm>
          <a:custGeom>
            <a:avLst/>
            <a:gdLst>
              <a:gd name="T0" fmla="*/ 122914 w 59829"/>
              <a:gd name="T1" fmla="*/ 0 h 67462"/>
              <a:gd name="T2" fmla="*/ 0 w 59829"/>
              <a:gd name="T3" fmla="*/ 5868 h 67462"/>
              <a:gd name="T4" fmla="*/ 0 w 59829"/>
              <a:gd name="T5" fmla="*/ 6984 h 67462"/>
              <a:gd name="T6" fmla="*/ 129773 w 59829"/>
              <a:gd name="T7" fmla="*/ 790 h 67462"/>
              <a:gd name="T8" fmla="*/ 122914 w 59829"/>
              <a:gd name="T9" fmla="*/ 0 h 67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829"/>
              <a:gd name="T16" fmla="*/ 0 h 67462"/>
              <a:gd name="T17" fmla="*/ 59829 w 59829"/>
              <a:gd name="T18" fmla="*/ 67462 h 674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829" h="67462">
                <a:moveTo>
                  <a:pt x="56667" y="0"/>
                </a:moveTo>
                <a:lnTo>
                  <a:pt x="0" y="56680"/>
                </a:lnTo>
                <a:lnTo>
                  <a:pt x="0" y="67462"/>
                </a:lnTo>
                <a:lnTo>
                  <a:pt x="59829" y="7632"/>
                </a:lnTo>
                <a:lnTo>
                  <a:pt x="56667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11" name="object 20"/>
          <p:cNvSpPr>
            <a:spLocks/>
          </p:cNvSpPr>
          <p:nvPr/>
        </p:nvSpPr>
        <p:spPr bwMode="auto">
          <a:xfrm>
            <a:off x="7842250" y="6434138"/>
            <a:ext cx="50800" cy="42862"/>
          </a:xfrm>
          <a:custGeom>
            <a:avLst/>
            <a:gdLst>
              <a:gd name="T0" fmla="*/ 0 w 42481"/>
              <a:gd name="T1" fmla="*/ 0 h 65633"/>
              <a:gd name="T2" fmla="*/ 0 w 42481"/>
              <a:gd name="T3" fmla="*/ 1667 h 65633"/>
              <a:gd name="T4" fmla="*/ 69628 w 42481"/>
              <a:gd name="T5" fmla="*/ 6891 h 65633"/>
              <a:gd name="T6" fmla="*/ 103882 w 42481"/>
              <a:gd name="T7" fmla="*/ 7796 h 65633"/>
              <a:gd name="T8" fmla="*/ 0 w 42481"/>
              <a:gd name="T9" fmla="*/ 0 h 65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81"/>
              <a:gd name="T16" fmla="*/ 0 h 65633"/>
              <a:gd name="T17" fmla="*/ 42481 w 42481"/>
              <a:gd name="T18" fmla="*/ 65633 h 65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81" h="65633">
                <a:moveTo>
                  <a:pt x="0" y="0"/>
                </a:moveTo>
                <a:lnTo>
                  <a:pt x="0" y="14033"/>
                </a:lnTo>
                <a:lnTo>
                  <a:pt x="28473" y="58013"/>
                </a:lnTo>
                <a:lnTo>
                  <a:pt x="42481" y="65633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12" name="object 21"/>
          <p:cNvSpPr>
            <a:spLocks/>
          </p:cNvSpPr>
          <p:nvPr/>
        </p:nvSpPr>
        <p:spPr bwMode="auto">
          <a:xfrm>
            <a:off x="8045450" y="6405563"/>
            <a:ext cx="98425" cy="101600"/>
          </a:xfrm>
          <a:custGeom>
            <a:avLst/>
            <a:gdLst>
              <a:gd name="T0" fmla="*/ 0 w 80314"/>
              <a:gd name="T1" fmla="*/ 0 h 159537"/>
              <a:gd name="T2" fmla="*/ 0 w 80314"/>
              <a:gd name="T3" fmla="*/ 16712 h 159537"/>
              <a:gd name="T4" fmla="*/ 222005 w 80314"/>
              <a:gd name="T5" fmla="*/ 16712 h 159537"/>
              <a:gd name="T6" fmla="*/ 200941 w 80314"/>
              <a:gd name="T7" fmla="*/ 15913 h 159537"/>
              <a:gd name="T8" fmla="*/ 21064 w 80314"/>
              <a:gd name="T9" fmla="*/ 15913 h 159537"/>
              <a:gd name="T10" fmla="*/ 21064 w 80314"/>
              <a:gd name="T11" fmla="*/ 799 h 159537"/>
              <a:gd name="T12" fmla="*/ 0 w 80314"/>
              <a:gd name="T13" fmla="*/ 0 h 1595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314"/>
              <a:gd name="T22" fmla="*/ 0 h 159537"/>
              <a:gd name="T23" fmla="*/ 80314 w 80314"/>
              <a:gd name="T24" fmla="*/ 159537 h 1595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314" h="159537">
                <a:moveTo>
                  <a:pt x="0" y="0"/>
                </a:moveTo>
                <a:lnTo>
                  <a:pt x="0" y="159537"/>
                </a:lnTo>
                <a:lnTo>
                  <a:pt x="80314" y="159537"/>
                </a:lnTo>
                <a:lnTo>
                  <a:pt x="72694" y="151917"/>
                </a:lnTo>
                <a:lnTo>
                  <a:pt x="7620" y="151917"/>
                </a:lnTo>
                <a:lnTo>
                  <a:pt x="7620" y="7632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13" name="object 22"/>
          <p:cNvSpPr>
            <a:spLocks/>
          </p:cNvSpPr>
          <p:nvPr/>
        </p:nvSpPr>
        <p:spPr bwMode="auto">
          <a:xfrm>
            <a:off x="8132763" y="6450013"/>
            <a:ext cx="233362" cy="57150"/>
          </a:xfrm>
          <a:custGeom>
            <a:avLst/>
            <a:gdLst>
              <a:gd name="T0" fmla="*/ 0 w 192011"/>
              <a:gd name="T1" fmla="*/ 0 h 91147"/>
              <a:gd name="T2" fmla="*/ 20205 w 192011"/>
              <a:gd name="T3" fmla="*/ 1466 h 91147"/>
              <a:gd name="T4" fmla="*/ 292543 w 192011"/>
              <a:gd name="T5" fmla="*/ 8833 h 91147"/>
              <a:gd name="T6" fmla="*/ 509150 w 192011"/>
              <a:gd name="T7" fmla="*/ 8833 h 91147"/>
              <a:gd name="T8" fmla="*/ 488944 w 192011"/>
              <a:gd name="T9" fmla="*/ 8093 h 91147"/>
              <a:gd name="T10" fmla="*/ 299212 w 192011"/>
              <a:gd name="T11" fmla="*/ 8093 h 91147"/>
              <a:gd name="T12" fmla="*/ 0 w 192011"/>
              <a:gd name="T13" fmla="*/ 0 h 91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11"/>
              <a:gd name="T22" fmla="*/ 0 h 91147"/>
              <a:gd name="T23" fmla="*/ 192011 w 192011"/>
              <a:gd name="T24" fmla="*/ 91147 h 91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11" h="91147">
                <a:moveTo>
                  <a:pt x="0" y="0"/>
                </a:moveTo>
                <a:lnTo>
                  <a:pt x="7620" y="15125"/>
                </a:lnTo>
                <a:lnTo>
                  <a:pt x="110324" y="91147"/>
                </a:lnTo>
                <a:lnTo>
                  <a:pt x="192011" y="91147"/>
                </a:lnTo>
                <a:lnTo>
                  <a:pt x="184391" y="83515"/>
                </a:lnTo>
                <a:lnTo>
                  <a:pt x="112839" y="8351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14" name="object 23"/>
          <p:cNvSpPr>
            <a:spLocks/>
          </p:cNvSpPr>
          <p:nvPr/>
        </p:nvSpPr>
        <p:spPr bwMode="auto">
          <a:xfrm>
            <a:off x="8267700" y="6405563"/>
            <a:ext cx="9525" cy="58737"/>
          </a:xfrm>
          <a:custGeom>
            <a:avLst/>
            <a:gdLst>
              <a:gd name="T0" fmla="*/ 0 w 7620"/>
              <a:gd name="T1" fmla="*/ 0 h 91833"/>
              <a:gd name="T2" fmla="*/ 0 w 7620"/>
              <a:gd name="T3" fmla="*/ 8207 h 91833"/>
              <a:gd name="T4" fmla="*/ 23255 w 7620"/>
              <a:gd name="T5" fmla="*/ 9830 h 91833"/>
              <a:gd name="T6" fmla="*/ 23255 w 7620"/>
              <a:gd name="T7" fmla="*/ 817 h 91833"/>
              <a:gd name="T8" fmla="*/ 0 w 7620"/>
              <a:gd name="T9" fmla="*/ 0 h 91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20"/>
              <a:gd name="T16" fmla="*/ 0 h 91833"/>
              <a:gd name="T17" fmla="*/ 7620 w 7620"/>
              <a:gd name="T18" fmla="*/ 91833 h 918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20" h="91833">
                <a:moveTo>
                  <a:pt x="0" y="0"/>
                </a:moveTo>
                <a:lnTo>
                  <a:pt x="0" y="76669"/>
                </a:lnTo>
                <a:lnTo>
                  <a:pt x="7620" y="91833"/>
                </a:lnTo>
                <a:lnTo>
                  <a:pt x="7620" y="7632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15" name="object 24"/>
          <p:cNvSpPr>
            <a:spLocks noChangeArrowheads="1"/>
          </p:cNvSpPr>
          <p:nvPr/>
        </p:nvSpPr>
        <p:spPr bwMode="auto">
          <a:xfrm>
            <a:off x="7192963" y="6129338"/>
            <a:ext cx="1295400" cy="377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16" name="object 25"/>
          <p:cNvSpPr>
            <a:spLocks/>
          </p:cNvSpPr>
          <p:nvPr/>
        </p:nvSpPr>
        <p:spPr bwMode="auto">
          <a:xfrm>
            <a:off x="7662863" y="6405563"/>
            <a:ext cx="357187" cy="101600"/>
          </a:xfrm>
          <a:custGeom>
            <a:avLst/>
            <a:gdLst>
              <a:gd name="T0" fmla="*/ 268872 w 295287"/>
              <a:gd name="T1" fmla="*/ 0 h 159550"/>
              <a:gd name="T2" fmla="*/ 0 w 295287"/>
              <a:gd name="T3" fmla="*/ 16706 h 159550"/>
              <a:gd name="T4" fmla="*/ 212895 w 295287"/>
              <a:gd name="T5" fmla="*/ 16706 h 159550"/>
              <a:gd name="T6" fmla="*/ 225676 w 295287"/>
              <a:gd name="T7" fmla="*/ 15907 h 159550"/>
              <a:gd name="T8" fmla="*/ 36407 w 295287"/>
              <a:gd name="T9" fmla="*/ 15907 h 159550"/>
              <a:gd name="T10" fmla="*/ 279563 w 295287"/>
              <a:gd name="T11" fmla="*/ 799 h 159550"/>
              <a:gd name="T12" fmla="*/ 268872 w 295287"/>
              <a:gd name="T13" fmla="*/ 0 h 159550"/>
              <a:gd name="T14" fmla="*/ 544619 w 295287"/>
              <a:gd name="T15" fmla="*/ 14788 h 159550"/>
              <a:gd name="T16" fmla="*/ 521105 w 295287"/>
              <a:gd name="T17" fmla="*/ 14788 h 159550"/>
              <a:gd name="T18" fmla="*/ 551787 w 295287"/>
              <a:gd name="T19" fmla="*/ 16706 h 159550"/>
              <a:gd name="T20" fmla="*/ 764717 w 295287"/>
              <a:gd name="T21" fmla="*/ 16706 h 159550"/>
              <a:gd name="T22" fmla="*/ 728276 w 295287"/>
              <a:gd name="T23" fmla="*/ 15907 h 159550"/>
              <a:gd name="T24" fmla="*/ 562543 w 295287"/>
              <a:gd name="T25" fmla="*/ 15907 h 159550"/>
              <a:gd name="T26" fmla="*/ 544619 w 295287"/>
              <a:gd name="T27" fmla="*/ 14788 h 159550"/>
              <a:gd name="T28" fmla="*/ 531828 w 295287"/>
              <a:gd name="T29" fmla="*/ 13988 h 159550"/>
              <a:gd name="T30" fmla="*/ 232826 w 295287"/>
              <a:gd name="T31" fmla="*/ 13988 h 159550"/>
              <a:gd name="T32" fmla="*/ 202139 w 295287"/>
              <a:gd name="T33" fmla="*/ 15907 h 159550"/>
              <a:gd name="T34" fmla="*/ 225676 w 295287"/>
              <a:gd name="T35" fmla="*/ 15907 h 159550"/>
              <a:gd name="T36" fmla="*/ 243581 w 295287"/>
              <a:gd name="T37" fmla="*/ 14788 h 159550"/>
              <a:gd name="T38" fmla="*/ 544619 w 295287"/>
              <a:gd name="T39" fmla="*/ 14788 h 159550"/>
              <a:gd name="T40" fmla="*/ 531828 w 295287"/>
              <a:gd name="T41" fmla="*/ 13988 h 1595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5287"/>
              <a:gd name="T64" fmla="*/ 0 h 159550"/>
              <a:gd name="T65" fmla="*/ 295287 w 295287"/>
              <a:gd name="T66" fmla="*/ 159550 h 1595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5287" h="159550">
                <a:moveTo>
                  <a:pt x="103822" y="0"/>
                </a:moveTo>
                <a:lnTo>
                  <a:pt x="0" y="159550"/>
                </a:lnTo>
                <a:lnTo>
                  <a:pt x="82207" y="159550"/>
                </a:lnTo>
                <a:lnTo>
                  <a:pt x="87142" y="151917"/>
                </a:lnTo>
                <a:lnTo>
                  <a:pt x="14058" y="151917"/>
                </a:lnTo>
                <a:lnTo>
                  <a:pt x="107950" y="7632"/>
                </a:lnTo>
                <a:lnTo>
                  <a:pt x="103822" y="0"/>
                </a:lnTo>
                <a:close/>
              </a:path>
              <a:path w="295287" h="159550">
                <a:moveTo>
                  <a:pt x="210299" y="141224"/>
                </a:moveTo>
                <a:lnTo>
                  <a:pt x="201218" y="141224"/>
                </a:lnTo>
                <a:lnTo>
                  <a:pt x="213067" y="159550"/>
                </a:lnTo>
                <a:lnTo>
                  <a:pt x="295287" y="159550"/>
                </a:lnTo>
                <a:lnTo>
                  <a:pt x="281216" y="151917"/>
                </a:lnTo>
                <a:lnTo>
                  <a:pt x="217220" y="151917"/>
                </a:lnTo>
                <a:lnTo>
                  <a:pt x="210299" y="141224"/>
                </a:lnTo>
                <a:close/>
              </a:path>
              <a:path w="295287" h="159550">
                <a:moveTo>
                  <a:pt x="205359" y="133591"/>
                </a:moveTo>
                <a:lnTo>
                  <a:pt x="89903" y="133591"/>
                </a:lnTo>
                <a:lnTo>
                  <a:pt x="78054" y="151917"/>
                </a:lnTo>
                <a:lnTo>
                  <a:pt x="87142" y="151917"/>
                </a:lnTo>
                <a:lnTo>
                  <a:pt x="94056" y="141224"/>
                </a:lnTo>
                <a:lnTo>
                  <a:pt x="210299" y="141224"/>
                </a:lnTo>
                <a:lnTo>
                  <a:pt x="205359" y="133591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217" name="object 26"/>
          <p:cNvSpPr>
            <a:spLocks noChangeArrowheads="1"/>
          </p:cNvSpPr>
          <p:nvPr/>
        </p:nvSpPr>
        <p:spPr bwMode="auto">
          <a:xfrm>
            <a:off x="7324725" y="6410325"/>
            <a:ext cx="303213" cy="92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18" name="object 27"/>
          <p:cNvSpPr>
            <a:spLocks noChangeArrowheads="1"/>
          </p:cNvSpPr>
          <p:nvPr/>
        </p:nvSpPr>
        <p:spPr bwMode="auto">
          <a:xfrm>
            <a:off x="7202488" y="6134100"/>
            <a:ext cx="1279525" cy="368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19" name="object 28"/>
          <p:cNvSpPr>
            <a:spLocks noChangeArrowheads="1"/>
          </p:cNvSpPr>
          <p:nvPr/>
        </p:nvSpPr>
        <p:spPr bwMode="auto">
          <a:xfrm>
            <a:off x="8054975" y="6410325"/>
            <a:ext cx="301625" cy="92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20" name="object 29"/>
          <p:cNvSpPr>
            <a:spLocks noChangeArrowheads="1"/>
          </p:cNvSpPr>
          <p:nvPr/>
        </p:nvSpPr>
        <p:spPr bwMode="auto">
          <a:xfrm>
            <a:off x="7680325" y="6410325"/>
            <a:ext cx="322263" cy="920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21" name="object 30"/>
          <p:cNvSpPr>
            <a:spLocks noChangeArrowheads="1"/>
          </p:cNvSpPr>
          <p:nvPr/>
        </p:nvSpPr>
        <p:spPr bwMode="auto">
          <a:xfrm>
            <a:off x="600075" y="6245225"/>
            <a:ext cx="2471738" cy="2936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22" name="object 31"/>
          <p:cNvSpPr txBox="1">
            <a:spLocks noChangeArrowheads="1"/>
          </p:cNvSpPr>
          <p:nvPr/>
        </p:nvSpPr>
        <p:spPr bwMode="auto">
          <a:xfrm>
            <a:off x="630238" y="3678238"/>
            <a:ext cx="6956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106000"/>
              </a:lnSpc>
            </a:pPr>
            <a:r>
              <a:rPr lang="el-GR" sz="3300" b="1">
                <a:solidFill>
                  <a:srgbClr val="FFFFFF"/>
                </a:solidFill>
                <a:cs typeface="Arial" charset="0"/>
              </a:rPr>
              <a:t>Cost-Optimised Designs of ME-GI Fuel Gas Supply Systems</a:t>
            </a:r>
            <a:endParaRPr lang="el-GR" sz="3300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626" name="object 3"/>
          <p:cNvSpPr>
            <a:spLocks noChangeArrowheads="1"/>
          </p:cNvSpPr>
          <p:nvPr/>
        </p:nvSpPr>
        <p:spPr bwMode="auto">
          <a:xfrm>
            <a:off x="2214563" y="2044700"/>
            <a:ext cx="6550025" cy="4465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627" name="object 4"/>
          <p:cNvSpPr txBox="1">
            <a:spLocks noChangeArrowheads="1"/>
          </p:cNvSpPr>
          <p:nvPr/>
        </p:nvSpPr>
        <p:spPr bwMode="auto">
          <a:xfrm>
            <a:off x="1181100" y="1477963"/>
            <a:ext cx="40386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1900" b="1">
                <a:cs typeface="Arial" charset="0"/>
              </a:rPr>
              <a:t>Interlocked gas injection sequence Gas injection ends</a:t>
            </a:r>
            <a:endParaRPr lang="el-GR" sz="1900">
              <a:cs typeface="Arial" charset="0"/>
            </a:endParaRPr>
          </a:p>
        </p:txBody>
      </p:sp>
      <p:sp>
        <p:nvSpPr>
          <p:cNvPr id="26628" name="object 5"/>
          <p:cNvSpPr txBox="1">
            <a:spLocks noChangeArrowheads="1"/>
          </p:cNvSpPr>
          <p:nvPr/>
        </p:nvSpPr>
        <p:spPr bwMode="auto">
          <a:xfrm>
            <a:off x="1233488" y="2909888"/>
            <a:ext cx="1038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6850" indent="-184150"/>
            <a:r>
              <a:rPr lang="el-GR" sz="1600">
                <a:cs typeface="Arial" charset="0"/>
              </a:rPr>
              <a:t>Closed gas injector</a:t>
            </a:r>
          </a:p>
        </p:txBody>
      </p:sp>
      <p:sp>
        <p:nvSpPr>
          <p:cNvPr id="26629" name="object 6"/>
          <p:cNvSpPr>
            <a:spLocks/>
          </p:cNvSpPr>
          <p:nvPr/>
        </p:nvSpPr>
        <p:spPr bwMode="auto">
          <a:xfrm>
            <a:off x="1452563" y="3960813"/>
            <a:ext cx="1928812" cy="2644775"/>
          </a:xfrm>
          <a:custGeom>
            <a:avLst/>
            <a:gdLst>
              <a:gd name="T0" fmla="*/ 0 w 1929383"/>
              <a:gd name="T1" fmla="*/ 2647312 h 2644140"/>
              <a:gd name="T2" fmla="*/ 1926530 w 1929383"/>
              <a:gd name="T3" fmla="*/ 2647312 h 2644140"/>
              <a:gd name="T4" fmla="*/ 1926530 w 1929383"/>
              <a:gd name="T5" fmla="*/ 0 h 2644140"/>
              <a:gd name="T6" fmla="*/ 0 w 1929383"/>
              <a:gd name="T7" fmla="*/ 0 h 2644140"/>
              <a:gd name="T8" fmla="*/ 0 w 1929383"/>
              <a:gd name="T9" fmla="*/ 2647312 h 2644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9383"/>
              <a:gd name="T16" fmla="*/ 0 h 2644140"/>
              <a:gd name="T17" fmla="*/ 1929383 w 1929383"/>
              <a:gd name="T18" fmla="*/ 2644140 h 2644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9383" h="2644140">
                <a:moveTo>
                  <a:pt x="0" y="2644140"/>
                </a:moveTo>
                <a:lnTo>
                  <a:pt x="1929383" y="2644140"/>
                </a:lnTo>
                <a:lnTo>
                  <a:pt x="1929383" y="0"/>
                </a:lnTo>
                <a:lnTo>
                  <a:pt x="0" y="0"/>
                </a:lnTo>
                <a:lnTo>
                  <a:pt x="0" y="2644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6630" name="object 7"/>
          <p:cNvSpPr>
            <a:spLocks noChangeArrowheads="1"/>
          </p:cNvSpPr>
          <p:nvPr/>
        </p:nvSpPr>
        <p:spPr bwMode="auto">
          <a:xfrm>
            <a:off x="1452563" y="3960813"/>
            <a:ext cx="1928812" cy="2644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631" name="object 8"/>
          <p:cNvSpPr>
            <a:spLocks/>
          </p:cNvSpPr>
          <p:nvPr/>
        </p:nvSpPr>
        <p:spPr bwMode="auto">
          <a:xfrm>
            <a:off x="49213" y="6235700"/>
            <a:ext cx="1954212" cy="336550"/>
          </a:xfrm>
          <a:custGeom>
            <a:avLst/>
            <a:gdLst>
              <a:gd name="T0" fmla="*/ 0 w 1955292"/>
              <a:gd name="T1" fmla="*/ 341683 h 335279"/>
              <a:gd name="T2" fmla="*/ 1949898 w 1955292"/>
              <a:gd name="T3" fmla="*/ 341683 h 335279"/>
              <a:gd name="T4" fmla="*/ 1949898 w 1955292"/>
              <a:gd name="T5" fmla="*/ 0 h 335279"/>
              <a:gd name="T6" fmla="*/ 0 w 1955292"/>
              <a:gd name="T7" fmla="*/ 0 h 335279"/>
              <a:gd name="T8" fmla="*/ 0 w 1955292"/>
              <a:gd name="T9" fmla="*/ 341683 h 335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5292"/>
              <a:gd name="T16" fmla="*/ 0 h 335279"/>
              <a:gd name="T17" fmla="*/ 1955292 w 1955292"/>
              <a:gd name="T18" fmla="*/ 335279 h 335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5292" h="335279">
                <a:moveTo>
                  <a:pt x="0" y="335279"/>
                </a:moveTo>
                <a:lnTo>
                  <a:pt x="1955292" y="335279"/>
                </a:lnTo>
                <a:lnTo>
                  <a:pt x="195529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" name="object 9"/>
          <p:cNvSpPr txBox="1"/>
          <p:nvPr/>
        </p:nvSpPr>
        <p:spPr>
          <a:xfrm>
            <a:off x="125413" y="6276975"/>
            <a:ext cx="1785937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indow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valve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633" name="object 10"/>
          <p:cNvSpPr>
            <a:spLocks noChangeArrowheads="1"/>
          </p:cNvSpPr>
          <p:nvPr/>
        </p:nvSpPr>
        <p:spPr bwMode="auto">
          <a:xfrm>
            <a:off x="0" y="1754188"/>
            <a:ext cx="1682750" cy="3535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6D7FD809-3C75-4593-913A-B8C06A3C3451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ntrol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7650" name="object 3"/>
          <p:cNvSpPr>
            <a:spLocks noChangeArrowheads="1"/>
          </p:cNvSpPr>
          <p:nvPr/>
        </p:nvSpPr>
        <p:spPr bwMode="auto">
          <a:xfrm>
            <a:off x="2217738" y="2051050"/>
            <a:ext cx="6561137" cy="4473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9038" y="1485900"/>
            <a:ext cx="4038600" cy="5889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0" dirty="0">
                <a:latin typeface="Arial"/>
                <a:cs typeface="Arial"/>
              </a:rPr>
              <a:t>Interlocked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g</a:t>
            </a:r>
            <a:r>
              <a:rPr sz="1900" b="1" spc="-10" dirty="0">
                <a:latin typeface="Arial"/>
                <a:cs typeface="Arial"/>
              </a:rPr>
              <a:t>a</a:t>
            </a:r>
            <a:r>
              <a:rPr sz="1900" b="1" spc="-15" dirty="0">
                <a:latin typeface="Arial"/>
                <a:cs typeface="Arial"/>
              </a:rPr>
              <a:t>s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injec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spc="-10" dirty="0">
                <a:latin typeface="Arial"/>
                <a:cs typeface="Arial"/>
              </a:rPr>
              <a:t>ion </a:t>
            </a:r>
            <a:r>
              <a:rPr sz="1900" b="1" spc="-15" dirty="0">
                <a:latin typeface="Arial"/>
                <a:cs typeface="Arial"/>
              </a:rPr>
              <a:t>se</a:t>
            </a:r>
            <a:r>
              <a:rPr sz="1900" b="1" spc="-10" dirty="0">
                <a:latin typeface="Arial"/>
                <a:cs typeface="Arial"/>
              </a:rPr>
              <a:t>q</a:t>
            </a:r>
            <a:r>
              <a:rPr sz="1900" b="1" spc="-15" dirty="0">
                <a:latin typeface="Arial"/>
                <a:cs typeface="Arial"/>
              </a:rPr>
              <a:t>u</a:t>
            </a:r>
            <a:r>
              <a:rPr sz="1900" b="1" spc="-10" dirty="0">
                <a:latin typeface="Arial"/>
                <a:cs typeface="Arial"/>
              </a:rPr>
              <a:t>e</a:t>
            </a:r>
            <a:r>
              <a:rPr sz="1900" b="1" spc="-15" dirty="0">
                <a:latin typeface="Arial"/>
                <a:cs typeface="Arial"/>
              </a:rPr>
              <a:t>n</a:t>
            </a:r>
            <a:r>
              <a:rPr sz="1900" b="1" spc="-10" dirty="0">
                <a:latin typeface="Arial"/>
                <a:cs typeface="Arial"/>
              </a:rPr>
              <a:t>c</a:t>
            </a:r>
            <a:r>
              <a:rPr sz="1900" b="1" spc="-15" dirty="0"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40" dirty="0">
                <a:latin typeface="Arial"/>
                <a:cs typeface="Arial"/>
              </a:rPr>
              <a:t>W</a:t>
            </a:r>
            <a:r>
              <a:rPr sz="1900" b="1" spc="-10" dirty="0">
                <a:latin typeface="Arial"/>
                <a:cs typeface="Arial"/>
              </a:rPr>
              <a:t>ind</a:t>
            </a:r>
            <a:r>
              <a:rPr sz="1900" b="1" spc="-25" dirty="0">
                <a:latin typeface="Arial"/>
                <a:cs typeface="Arial"/>
              </a:rPr>
              <a:t>o</a:t>
            </a:r>
            <a:r>
              <a:rPr sz="1900" b="1" spc="-15" dirty="0">
                <a:latin typeface="Arial"/>
                <a:cs typeface="Arial"/>
              </a:rPr>
              <a:t>w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closes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15" dirty="0">
                <a:latin typeface="Arial"/>
                <a:cs typeface="Arial"/>
              </a:rPr>
              <a:t>– c</a:t>
            </a:r>
            <a:r>
              <a:rPr sz="1900" b="1" spc="-40" dirty="0">
                <a:latin typeface="Arial"/>
                <a:cs typeface="Arial"/>
              </a:rPr>
              <a:t>y</a:t>
            </a:r>
            <a:r>
              <a:rPr sz="1900" b="1" spc="-10" dirty="0">
                <a:latin typeface="Arial"/>
                <a:cs typeface="Arial"/>
              </a:rPr>
              <a:t>cle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finished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652" name="object 5"/>
          <p:cNvSpPr txBox="1">
            <a:spLocks noChangeArrowheads="1"/>
          </p:cNvSpPr>
          <p:nvPr/>
        </p:nvSpPr>
        <p:spPr bwMode="auto">
          <a:xfrm>
            <a:off x="1233488" y="2909888"/>
            <a:ext cx="1038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6850" indent="-184150"/>
            <a:r>
              <a:rPr lang="el-GR" sz="1600">
                <a:cs typeface="Arial" charset="0"/>
              </a:rPr>
              <a:t>Closed gas injector</a:t>
            </a:r>
          </a:p>
        </p:txBody>
      </p:sp>
      <p:sp>
        <p:nvSpPr>
          <p:cNvPr id="27653" name="object 6"/>
          <p:cNvSpPr>
            <a:spLocks noChangeArrowheads="1"/>
          </p:cNvSpPr>
          <p:nvPr/>
        </p:nvSpPr>
        <p:spPr bwMode="auto">
          <a:xfrm>
            <a:off x="0" y="1754188"/>
            <a:ext cx="1682750" cy="3535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654" name="object 7"/>
          <p:cNvSpPr>
            <a:spLocks/>
          </p:cNvSpPr>
          <p:nvPr/>
        </p:nvSpPr>
        <p:spPr bwMode="auto">
          <a:xfrm>
            <a:off x="1476375" y="3949700"/>
            <a:ext cx="1889125" cy="2541588"/>
          </a:xfrm>
          <a:custGeom>
            <a:avLst/>
            <a:gdLst>
              <a:gd name="T0" fmla="*/ 0 w 1888236"/>
              <a:gd name="T1" fmla="*/ 2545918 h 2540507"/>
              <a:gd name="T2" fmla="*/ 1892685 w 1888236"/>
              <a:gd name="T3" fmla="*/ 2545918 h 2540507"/>
              <a:gd name="T4" fmla="*/ 1892685 w 1888236"/>
              <a:gd name="T5" fmla="*/ 0 h 2540507"/>
              <a:gd name="T6" fmla="*/ 0 w 1888236"/>
              <a:gd name="T7" fmla="*/ 0 h 2540507"/>
              <a:gd name="T8" fmla="*/ 0 w 1888236"/>
              <a:gd name="T9" fmla="*/ 2545918 h 2540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8236"/>
              <a:gd name="T16" fmla="*/ 0 h 2540507"/>
              <a:gd name="T17" fmla="*/ 1888236 w 1888236"/>
              <a:gd name="T18" fmla="*/ 2540507 h 2540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8236" h="2540507">
                <a:moveTo>
                  <a:pt x="0" y="2540507"/>
                </a:moveTo>
                <a:lnTo>
                  <a:pt x="1888236" y="2540507"/>
                </a:lnTo>
                <a:lnTo>
                  <a:pt x="1888236" y="0"/>
                </a:lnTo>
                <a:lnTo>
                  <a:pt x="0" y="0"/>
                </a:lnTo>
                <a:lnTo>
                  <a:pt x="0" y="254050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7655" name="object 8"/>
          <p:cNvSpPr>
            <a:spLocks noChangeArrowheads="1"/>
          </p:cNvSpPr>
          <p:nvPr/>
        </p:nvSpPr>
        <p:spPr bwMode="auto">
          <a:xfrm>
            <a:off x="1476375" y="3949700"/>
            <a:ext cx="1889125" cy="25415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656" name="object 9"/>
          <p:cNvSpPr>
            <a:spLocks/>
          </p:cNvSpPr>
          <p:nvPr/>
        </p:nvSpPr>
        <p:spPr bwMode="auto">
          <a:xfrm>
            <a:off x="0" y="6235700"/>
            <a:ext cx="2036763" cy="336550"/>
          </a:xfrm>
          <a:custGeom>
            <a:avLst/>
            <a:gdLst>
              <a:gd name="T0" fmla="*/ 0 w 2036064"/>
              <a:gd name="T1" fmla="*/ 341683 h 335279"/>
              <a:gd name="T2" fmla="*/ 2039561 w 2036064"/>
              <a:gd name="T3" fmla="*/ 341683 h 335279"/>
              <a:gd name="T4" fmla="*/ 2039561 w 2036064"/>
              <a:gd name="T5" fmla="*/ 0 h 335279"/>
              <a:gd name="T6" fmla="*/ 0 w 2036064"/>
              <a:gd name="T7" fmla="*/ 0 h 335279"/>
              <a:gd name="T8" fmla="*/ 0 w 2036064"/>
              <a:gd name="T9" fmla="*/ 341683 h 335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6064"/>
              <a:gd name="T16" fmla="*/ 0 h 335279"/>
              <a:gd name="T17" fmla="*/ 2036064 w 2036064"/>
              <a:gd name="T18" fmla="*/ 335279 h 335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6064" h="335279">
                <a:moveTo>
                  <a:pt x="0" y="335279"/>
                </a:moveTo>
                <a:lnTo>
                  <a:pt x="2036064" y="335279"/>
                </a:lnTo>
                <a:lnTo>
                  <a:pt x="2036064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" name="object 10"/>
          <p:cNvSpPr txBox="1"/>
          <p:nvPr/>
        </p:nvSpPr>
        <p:spPr>
          <a:xfrm>
            <a:off x="22225" y="6276975"/>
            <a:ext cx="1917700" cy="254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Closed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indow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valve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12C8E9DA-7A6E-430F-9C38-2EC56387EDB4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39623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mb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stion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Principle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8674" name="object 3"/>
          <p:cNvSpPr txBox="1">
            <a:spLocks noChangeArrowheads="1"/>
          </p:cNvSpPr>
          <p:nvPr/>
        </p:nvSpPr>
        <p:spPr bwMode="auto">
          <a:xfrm>
            <a:off x="598488" y="1477963"/>
            <a:ext cx="283368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9400" indent="-268288">
              <a:buFont typeface="Wingdings" pitchFamily="2" charset="2"/>
              <a:buChar char=""/>
              <a:tabLst>
                <a:tab pos="279400" algn="l"/>
              </a:tabLst>
            </a:pPr>
            <a:r>
              <a:rPr lang="el-GR" sz="2000">
                <a:cs typeface="Arial" charset="0"/>
              </a:rPr>
              <a:t>The ME-GI engine is a</a:t>
            </a:r>
          </a:p>
          <a:p>
            <a:pPr marL="279400" indent="-268288">
              <a:tabLst>
                <a:tab pos="279400" algn="l"/>
              </a:tabLst>
            </a:pPr>
            <a:r>
              <a:rPr lang="el-GR" sz="2000">
                <a:cs typeface="Arial" charset="0"/>
              </a:rPr>
              <a:t>dual fuel engine</a:t>
            </a:r>
          </a:p>
          <a:p>
            <a:pPr marL="279400" indent="-268288">
              <a:spcBef>
                <a:spcPts val="400"/>
              </a:spcBef>
              <a:buFont typeface="Wingdings" pitchFamily="2" charset="2"/>
              <a:buChar char=""/>
              <a:tabLst>
                <a:tab pos="279400" algn="l"/>
              </a:tabLst>
            </a:pPr>
            <a:r>
              <a:rPr lang="el-GR" sz="2000">
                <a:cs typeface="Arial" charset="0"/>
              </a:rPr>
              <a:t>Diesel combustion process </a:t>
            </a:r>
            <a:r>
              <a:rPr lang="el-GR" sz="2000">
                <a:latin typeface="Wingdings" pitchFamily="2" charset="2"/>
              </a:rPr>
              <a:t></a:t>
            </a:r>
          </a:p>
          <a:p>
            <a:pPr marL="279400" indent="-268288">
              <a:spcBef>
                <a:spcPts val="400"/>
              </a:spcBef>
              <a:buFont typeface="Wingdings" pitchFamily="2" charset="2"/>
              <a:buChar char=""/>
              <a:tabLst>
                <a:tab pos="279400" algn="l"/>
              </a:tabLst>
            </a:pPr>
            <a:r>
              <a:rPr lang="el-GR" sz="2000">
                <a:cs typeface="Arial" charset="0"/>
              </a:rPr>
              <a:t>High effciency</a:t>
            </a:r>
          </a:p>
        </p:txBody>
      </p:sp>
      <p:sp>
        <p:nvSpPr>
          <p:cNvPr id="28675" name="object 4"/>
          <p:cNvSpPr>
            <a:spLocks noChangeArrowheads="1"/>
          </p:cNvSpPr>
          <p:nvPr/>
        </p:nvSpPr>
        <p:spPr bwMode="auto">
          <a:xfrm>
            <a:off x="3924300" y="1500188"/>
            <a:ext cx="5040313" cy="5010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8676" name="object 5"/>
          <p:cNvSpPr>
            <a:spLocks/>
          </p:cNvSpPr>
          <p:nvPr/>
        </p:nvSpPr>
        <p:spPr bwMode="auto">
          <a:xfrm>
            <a:off x="3633788" y="3405188"/>
            <a:ext cx="2595562" cy="828675"/>
          </a:xfrm>
          <a:custGeom>
            <a:avLst/>
            <a:gdLst>
              <a:gd name="T0" fmla="*/ 2465695 w 2596134"/>
              <a:gd name="T1" fmla="*/ 49676 h 828548"/>
              <a:gd name="T2" fmla="*/ 0 w 2596134"/>
              <a:gd name="T3" fmla="*/ 804397 h 828548"/>
              <a:gd name="T4" fmla="*/ 7610 w 2596134"/>
              <a:gd name="T5" fmla="*/ 829182 h 828548"/>
              <a:gd name="T6" fmla="*/ 2473251 w 2596134"/>
              <a:gd name="T7" fmla="*/ 74472 h 828548"/>
              <a:gd name="T8" fmla="*/ 2465695 w 2596134"/>
              <a:gd name="T9" fmla="*/ 49676 h 828548"/>
              <a:gd name="T10" fmla="*/ 2570446 w 2596134"/>
              <a:gd name="T11" fmla="*/ 45881 h 828548"/>
              <a:gd name="T12" fmla="*/ 2478086 w 2596134"/>
              <a:gd name="T13" fmla="*/ 45881 h 828548"/>
              <a:gd name="T14" fmla="*/ 2485698 w 2596134"/>
              <a:gd name="T15" fmla="*/ 70667 h 828548"/>
              <a:gd name="T16" fmla="*/ 2473251 w 2596134"/>
              <a:gd name="T17" fmla="*/ 74472 h 828548"/>
              <a:gd name="T18" fmla="*/ 2488358 w 2596134"/>
              <a:gd name="T19" fmla="*/ 124046 h 828548"/>
              <a:gd name="T20" fmla="*/ 2570446 w 2596134"/>
              <a:gd name="T21" fmla="*/ 45881 h 828548"/>
              <a:gd name="T22" fmla="*/ 2478086 w 2596134"/>
              <a:gd name="T23" fmla="*/ 45881 h 828548"/>
              <a:gd name="T24" fmla="*/ 2465695 w 2596134"/>
              <a:gd name="T25" fmla="*/ 49676 h 828548"/>
              <a:gd name="T26" fmla="*/ 2473251 w 2596134"/>
              <a:gd name="T27" fmla="*/ 74472 h 828548"/>
              <a:gd name="T28" fmla="*/ 2485698 w 2596134"/>
              <a:gd name="T29" fmla="*/ 70667 h 828548"/>
              <a:gd name="T30" fmla="*/ 2478086 w 2596134"/>
              <a:gd name="T31" fmla="*/ 45881 h 828548"/>
              <a:gd name="T32" fmla="*/ 2450558 w 2596134"/>
              <a:gd name="T33" fmla="*/ 0 h 828548"/>
              <a:gd name="T34" fmla="*/ 2465695 w 2596134"/>
              <a:gd name="T35" fmla="*/ 49676 h 828548"/>
              <a:gd name="T36" fmla="*/ 2478086 w 2596134"/>
              <a:gd name="T37" fmla="*/ 45881 h 828548"/>
              <a:gd name="T38" fmla="*/ 2570446 w 2596134"/>
              <a:gd name="T39" fmla="*/ 45881 h 828548"/>
              <a:gd name="T40" fmla="*/ 2593275 w 2596134"/>
              <a:gd name="T41" fmla="*/ 24149 h 828548"/>
              <a:gd name="T42" fmla="*/ 2450558 w 2596134"/>
              <a:gd name="T43" fmla="*/ 0 h 8285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96134"/>
              <a:gd name="T67" fmla="*/ 0 h 828548"/>
              <a:gd name="T68" fmla="*/ 2596134 w 2596134"/>
              <a:gd name="T69" fmla="*/ 828548 h 8285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96134" h="828548">
                <a:moveTo>
                  <a:pt x="2468414" y="49636"/>
                </a:moveTo>
                <a:lnTo>
                  <a:pt x="0" y="803782"/>
                </a:lnTo>
                <a:lnTo>
                  <a:pt x="7620" y="828547"/>
                </a:lnTo>
                <a:lnTo>
                  <a:pt x="2475980" y="74417"/>
                </a:lnTo>
                <a:lnTo>
                  <a:pt x="2468414" y="49636"/>
                </a:lnTo>
                <a:close/>
              </a:path>
              <a:path w="2596134" h="828548">
                <a:moveTo>
                  <a:pt x="2573284" y="45846"/>
                </a:moveTo>
                <a:lnTo>
                  <a:pt x="2480818" y="45846"/>
                </a:lnTo>
                <a:lnTo>
                  <a:pt x="2488438" y="70612"/>
                </a:lnTo>
                <a:lnTo>
                  <a:pt x="2475980" y="74417"/>
                </a:lnTo>
                <a:lnTo>
                  <a:pt x="2491105" y="123951"/>
                </a:lnTo>
                <a:lnTo>
                  <a:pt x="2573284" y="45846"/>
                </a:lnTo>
                <a:close/>
              </a:path>
              <a:path w="2596134" h="828548">
                <a:moveTo>
                  <a:pt x="2480818" y="45846"/>
                </a:moveTo>
                <a:lnTo>
                  <a:pt x="2468414" y="49636"/>
                </a:lnTo>
                <a:lnTo>
                  <a:pt x="2475980" y="74417"/>
                </a:lnTo>
                <a:lnTo>
                  <a:pt x="2488438" y="70612"/>
                </a:lnTo>
                <a:lnTo>
                  <a:pt x="2480818" y="45846"/>
                </a:lnTo>
                <a:close/>
              </a:path>
              <a:path w="2596134" h="828548">
                <a:moveTo>
                  <a:pt x="2453259" y="0"/>
                </a:moveTo>
                <a:lnTo>
                  <a:pt x="2468414" y="49636"/>
                </a:lnTo>
                <a:lnTo>
                  <a:pt x="2480818" y="45846"/>
                </a:lnTo>
                <a:lnTo>
                  <a:pt x="2573284" y="45846"/>
                </a:lnTo>
                <a:lnTo>
                  <a:pt x="2596134" y="24129"/>
                </a:lnTo>
                <a:lnTo>
                  <a:pt x="2453259" y="0"/>
                </a:lnTo>
                <a:close/>
              </a:path>
            </a:pathLst>
          </a:custGeom>
          <a:solidFill>
            <a:srgbClr val="E300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" name="object 6"/>
          <p:cNvSpPr txBox="1"/>
          <p:nvPr/>
        </p:nvSpPr>
        <p:spPr>
          <a:xfrm>
            <a:off x="1944688" y="3998913"/>
            <a:ext cx="1581150" cy="9636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cs typeface="Arial"/>
              </a:rPr>
              <a:t>Main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injection</a:t>
            </a:r>
            <a:endParaRPr sz="2000">
              <a:latin typeface="Arial"/>
              <a:cs typeface="Arial"/>
            </a:endParaRPr>
          </a:p>
          <a:p>
            <a:pPr fontAlgn="auto">
              <a:lnSpc>
                <a:spcPts val="700"/>
              </a:lnSpc>
              <a:spcBef>
                <a:spcPts val="5"/>
              </a:spcBef>
              <a:spcAft>
                <a:spcPts val="0"/>
              </a:spcAft>
              <a:defRPr/>
            </a:pPr>
            <a:endParaRPr sz="700"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cs typeface="Arial"/>
              </a:rPr>
              <a:t>Pi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inje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678" name="object 7"/>
          <p:cNvSpPr>
            <a:spLocks/>
          </p:cNvSpPr>
          <p:nvPr/>
        </p:nvSpPr>
        <p:spPr bwMode="auto">
          <a:xfrm>
            <a:off x="3560763" y="3562350"/>
            <a:ext cx="3173412" cy="1319213"/>
          </a:xfrm>
          <a:custGeom>
            <a:avLst/>
            <a:gdLst>
              <a:gd name="T0" fmla="*/ 3048788 w 3173349"/>
              <a:gd name="T1" fmla="*/ 47983 h 1319022"/>
              <a:gd name="T2" fmla="*/ 0 w 3173349"/>
              <a:gd name="T3" fmla="*/ 1295958 h 1319022"/>
              <a:gd name="T4" fmla="*/ 9905 w 3173349"/>
              <a:gd name="T5" fmla="*/ 1319976 h 1319022"/>
              <a:gd name="T6" fmla="*/ 3058638 w 3173349"/>
              <a:gd name="T7" fmla="*/ 72024 h 1319022"/>
              <a:gd name="T8" fmla="*/ 3048788 w 3173349"/>
              <a:gd name="T9" fmla="*/ 47983 h 1319022"/>
              <a:gd name="T10" fmla="*/ 3145535 w 3173349"/>
              <a:gd name="T11" fmla="*/ 43082 h 1319022"/>
              <a:gd name="T12" fmla="*/ 3060756 w 3173349"/>
              <a:gd name="T13" fmla="*/ 43082 h 1319022"/>
              <a:gd name="T14" fmla="*/ 3070662 w 3173349"/>
              <a:gd name="T15" fmla="*/ 67105 h 1319022"/>
              <a:gd name="T16" fmla="*/ 3058638 w 3173349"/>
              <a:gd name="T17" fmla="*/ 72024 h 1319022"/>
              <a:gd name="T18" fmla="*/ 3078282 w 3173349"/>
              <a:gd name="T19" fmla="*/ 119972 h 1319022"/>
              <a:gd name="T20" fmla="*/ 3145535 w 3173349"/>
              <a:gd name="T21" fmla="*/ 43082 h 1319022"/>
              <a:gd name="T22" fmla="*/ 3060756 w 3173349"/>
              <a:gd name="T23" fmla="*/ 43082 h 1319022"/>
              <a:gd name="T24" fmla="*/ 3048788 w 3173349"/>
              <a:gd name="T25" fmla="*/ 47983 h 1319022"/>
              <a:gd name="T26" fmla="*/ 3058638 w 3173349"/>
              <a:gd name="T27" fmla="*/ 72024 h 1319022"/>
              <a:gd name="T28" fmla="*/ 3070662 w 3173349"/>
              <a:gd name="T29" fmla="*/ 67105 h 1319022"/>
              <a:gd name="T30" fmla="*/ 3060756 w 3173349"/>
              <a:gd name="T31" fmla="*/ 43082 h 1319022"/>
              <a:gd name="T32" fmla="*/ 3029123 w 3173349"/>
              <a:gd name="T33" fmla="*/ 0 h 1319022"/>
              <a:gd name="T34" fmla="*/ 3048788 w 3173349"/>
              <a:gd name="T35" fmla="*/ 47983 h 1319022"/>
              <a:gd name="T36" fmla="*/ 3060756 w 3173349"/>
              <a:gd name="T37" fmla="*/ 43082 h 1319022"/>
              <a:gd name="T38" fmla="*/ 3145535 w 3173349"/>
              <a:gd name="T39" fmla="*/ 43082 h 1319022"/>
              <a:gd name="T40" fmla="*/ 3173668 w 3173349"/>
              <a:gd name="T41" fmla="*/ 10931 h 1319022"/>
              <a:gd name="T42" fmla="*/ 3029123 w 3173349"/>
              <a:gd name="T43" fmla="*/ 0 h 13190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73349"/>
              <a:gd name="T67" fmla="*/ 0 h 1319022"/>
              <a:gd name="T68" fmla="*/ 3173349 w 3173349"/>
              <a:gd name="T69" fmla="*/ 1319022 h 13190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73349" h="1319022">
                <a:moveTo>
                  <a:pt x="3048479" y="47948"/>
                </a:moveTo>
                <a:lnTo>
                  <a:pt x="0" y="1295018"/>
                </a:lnTo>
                <a:lnTo>
                  <a:pt x="9905" y="1319021"/>
                </a:lnTo>
                <a:lnTo>
                  <a:pt x="3058329" y="71974"/>
                </a:lnTo>
                <a:lnTo>
                  <a:pt x="3048479" y="47948"/>
                </a:lnTo>
                <a:close/>
              </a:path>
              <a:path w="3173349" h="1319022">
                <a:moveTo>
                  <a:pt x="3145225" y="43052"/>
                </a:moveTo>
                <a:lnTo>
                  <a:pt x="3060446" y="43052"/>
                </a:lnTo>
                <a:lnTo>
                  <a:pt x="3070352" y="67055"/>
                </a:lnTo>
                <a:lnTo>
                  <a:pt x="3058329" y="71974"/>
                </a:lnTo>
                <a:lnTo>
                  <a:pt x="3077972" y="119887"/>
                </a:lnTo>
                <a:lnTo>
                  <a:pt x="3145225" y="43052"/>
                </a:lnTo>
                <a:close/>
              </a:path>
              <a:path w="3173349" h="1319022">
                <a:moveTo>
                  <a:pt x="3060446" y="43052"/>
                </a:moveTo>
                <a:lnTo>
                  <a:pt x="3048479" y="47948"/>
                </a:lnTo>
                <a:lnTo>
                  <a:pt x="3058329" y="71974"/>
                </a:lnTo>
                <a:lnTo>
                  <a:pt x="3070352" y="67055"/>
                </a:lnTo>
                <a:lnTo>
                  <a:pt x="3060446" y="43052"/>
                </a:lnTo>
                <a:close/>
              </a:path>
              <a:path w="3173349" h="1319022">
                <a:moveTo>
                  <a:pt x="3028823" y="0"/>
                </a:moveTo>
                <a:lnTo>
                  <a:pt x="3048479" y="47948"/>
                </a:lnTo>
                <a:lnTo>
                  <a:pt x="3060446" y="43052"/>
                </a:lnTo>
                <a:lnTo>
                  <a:pt x="3145225" y="43052"/>
                </a:lnTo>
                <a:lnTo>
                  <a:pt x="3173349" y="10921"/>
                </a:lnTo>
                <a:lnTo>
                  <a:pt x="3028823" y="0"/>
                </a:lnTo>
                <a:close/>
              </a:path>
            </a:pathLst>
          </a:custGeom>
          <a:solidFill>
            <a:srgbClr val="E3004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8" name="object 8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8225" y="6710363"/>
            <a:ext cx="436563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2</a:t>
            </a:r>
            <a:r>
              <a:rPr sz="700" b="1" spc="-5" dirty="0">
                <a:latin typeface="Arial"/>
                <a:cs typeface="Arial"/>
              </a:rPr>
              <a:t>1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/>
          </p:cNvSpPr>
          <p:nvPr/>
        </p:nvSpPr>
        <p:spPr bwMode="auto">
          <a:xfrm>
            <a:off x="696913" y="5680075"/>
            <a:ext cx="6624637" cy="0"/>
          </a:xfrm>
          <a:custGeom>
            <a:avLst/>
            <a:gdLst>
              <a:gd name="T0" fmla="*/ 4142351 w 7747006"/>
              <a:gd name="T1" fmla="*/ 0 w 7747006"/>
              <a:gd name="T2" fmla="*/ 0 60000 65536"/>
              <a:gd name="T3" fmla="*/ 0 60000 65536"/>
              <a:gd name="T4" fmla="*/ 0 w 7747006"/>
              <a:gd name="T5" fmla="*/ 7747006 w 77470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47006">
                <a:moveTo>
                  <a:pt x="77470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698" name="object 3"/>
          <p:cNvSpPr>
            <a:spLocks/>
          </p:cNvSpPr>
          <p:nvPr/>
        </p:nvSpPr>
        <p:spPr bwMode="auto">
          <a:xfrm>
            <a:off x="696913" y="5218113"/>
            <a:ext cx="6624637" cy="0"/>
          </a:xfrm>
          <a:custGeom>
            <a:avLst/>
            <a:gdLst>
              <a:gd name="T0" fmla="*/ 4142351 w 7747006"/>
              <a:gd name="T1" fmla="*/ 0 w 7747006"/>
              <a:gd name="T2" fmla="*/ 0 60000 65536"/>
              <a:gd name="T3" fmla="*/ 0 60000 65536"/>
              <a:gd name="T4" fmla="*/ 0 w 7747006"/>
              <a:gd name="T5" fmla="*/ 7747006 w 77470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47006">
                <a:moveTo>
                  <a:pt x="77470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699" name="object 4"/>
          <p:cNvSpPr>
            <a:spLocks/>
          </p:cNvSpPr>
          <p:nvPr/>
        </p:nvSpPr>
        <p:spPr bwMode="auto">
          <a:xfrm>
            <a:off x="696913" y="4757738"/>
            <a:ext cx="6624637" cy="0"/>
          </a:xfrm>
          <a:custGeom>
            <a:avLst/>
            <a:gdLst>
              <a:gd name="T0" fmla="*/ 4142351 w 7747006"/>
              <a:gd name="T1" fmla="*/ 0 w 7747006"/>
              <a:gd name="T2" fmla="*/ 0 60000 65536"/>
              <a:gd name="T3" fmla="*/ 0 60000 65536"/>
              <a:gd name="T4" fmla="*/ 0 w 7747006"/>
              <a:gd name="T5" fmla="*/ 7747006 w 77470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47006">
                <a:moveTo>
                  <a:pt x="77470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0" name="object 5"/>
          <p:cNvSpPr>
            <a:spLocks/>
          </p:cNvSpPr>
          <p:nvPr/>
        </p:nvSpPr>
        <p:spPr bwMode="auto">
          <a:xfrm>
            <a:off x="696913" y="4295775"/>
            <a:ext cx="6624637" cy="0"/>
          </a:xfrm>
          <a:custGeom>
            <a:avLst/>
            <a:gdLst>
              <a:gd name="T0" fmla="*/ 4142351 w 7747006"/>
              <a:gd name="T1" fmla="*/ 0 w 7747006"/>
              <a:gd name="T2" fmla="*/ 0 60000 65536"/>
              <a:gd name="T3" fmla="*/ 0 60000 65536"/>
              <a:gd name="T4" fmla="*/ 0 w 7747006"/>
              <a:gd name="T5" fmla="*/ 7747006 w 77470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47006">
                <a:moveTo>
                  <a:pt x="77470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1" name="object 6"/>
          <p:cNvSpPr>
            <a:spLocks/>
          </p:cNvSpPr>
          <p:nvPr/>
        </p:nvSpPr>
        <p:spPr bwMode="auto">
          <a:xfrm>
            <a:off x="696913" y="3835400"/>
            <a:ext cx="6624637" cy="0"/>
          </a:xfrm>
          <a:custGeom>
            <a:avLst/>
            <a:gdLst>
              <a:gd name="T0" fmla="*/ 4142351 w 7747006"/>
              <a:gd name="T1" fmla="*/ 0 w 7747006"/>
              <a:gd name="T2" fmla="*/ 0 60000 65536"/>
              <a:gd name="T3" fmla="*/ 0 60000 65536"/>
              <a:gd name="T4" fmla="*/ 0 w 7747006"/>
              <a:gd name="T5" fmla="*/ 7747006 w 77470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47006">
                <a:moveTo>
                  <a:pt x="77470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2" name="object 7"/>
          <p:cNvSpPr>
            <a:spLocks/>
          </p:cNvSpPr>
          <p:nvPr/>
        </p:nvSpPr>
        <p:spPr bwMode="auto">
          <a:xfrm>
            <a:off x="4313238" y="3379788"/>
            <a:ext cx="3008312" cy="0"/>
          </a:xfrm>
          <a:custGeom>
            <a:avLst/>
            <a:gdLst>
              <a:gd name="T0" fmla="*/ 1881217 w 3517906"/>
              <a:gd name="T1" fmla="*/ 0 w 3517906"/>
              <a:gd name="T2" fmla="*/ 0 60000 65536"/>
              <a:gd name="T3" fmla="*/ 0 60000 65536"/>
              <a:gd name="T4" fmla="*/ 0 w 3517906"/>
              <a:gd name="T5" fmla="*/ 3517906 w 35179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7906">
                <a:moveTo>
                  <a:pt x="35179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3" name="object 8"/>
          <p:cNvSpPr>
            <a:spLocks/>
          </p:cNvSpPr>
          <p:nvPr/>
        </p:nvSpPr>
        <p:spPr bwMode="auto">
          <a:xfrm>
            <a:off x="696913" y="3379788"/>
            <a:ext cx="15875" cy="0"/>
          </a:xfrm>
          <a:custGeom>
            <a:avLst/>
            <a:gdLst>
              <a:gd name="T0" fmla="*/ 9187 w 19050"/>
              <a:gd name="T1" fmla="*/ 0 w 19050"/>
              <a:gd name="T2" fmla="*/ 0 60000 65536"/>
              <a:gd name="T3" fmla="*/ 0 60000 65536"/>
              <a:gd name="T4" fmla="*/ 0 w 19050"/>
              <a:gd name="T5" fmla="*/ 19050 w 190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050">
                <a:moveTo>
                  <a:pt x="1905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4" name="object 9"/>
          <p:cNvSpPr>
            <a:spLocks/>
          </p:cNvSpPr>
          <p:nvPr/>
        </p:nvSpPr>
        <p:spPr bwMode="auto">
          <a:xfrm>
            <a:off x="4313238" y="2919413"/>
            <a:ext cx="3008312" cy="0"/>
          </a:xfrm>
          <a:custGeom>
            <a:avLst/>
            <a:gdLst>
              <a:gd name="T0" fmla="*/ 1881217 w 3517906"/>
              <a:gd name="T1" fmla="*/ 0 w 3517906"/>
              <a:gd name="T2" fmla="*/ 0 60000 65536"/>
              <a:gd name="T3" fmla="*/ 0 60000 65536"/>
              <a:gd name="T4" fmla="*/ 0 w 3517906"/>
              <a:gd name="T5" fmla="*/ 3517906 w 35179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7906">
                <a:moveTo>
                  <a:pt x="35179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5" name="object 10"/>
          <p:cNvSpPr>
            <a:spLocks/>
          </p:cNvSpPr>
          <p:nvPr/>
        </p:nvSpPr>
        <p:spPr bwMode="auto">
          <a:xfrm>
            <a:off x="696913" y="2919413"/>
            <a:ext cx="15875" cy="0"/>
          </a:xfrm>
          <a:custGeom>
            <a:avLst/>
            <a:gdLst>
              <a:gd name="T0" fmla="*/ 9187 w 19050"/>
              <a:gd name="T1" fmla="*/ 0 w 19050"/>
              <a:gd name="T2" fmla="*/ 0 60000 65536"/>
              <a:gd name="T3" fmla="*/ 0 60000 65536"/>
              <a:gd name="T4" fmla="*/ 0 w 19050"/>
              <a:gd name="T5" fmla="*/ 19050 w 190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050">
                <a:moveTo>
                  <a:pt x="1905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6" name="object 11"/>
          <p:cNvSpPr>
            <a:spLocks/>
          </p:cNvSpPr>
          <p:nvPr/>
        </p:nvSpPr>
        <p:spPr bwMode="auto">
          <a:xfrm>
            <a:off x="4313238" y="2457450"/>
            <a:ext cx="3008312" cy="0"/>
          </a:xfrm>
          <a:custGeom>
            <a:avLst/>
            <a:gdLst>
              <a:gd name="T0" fmla="*/ 1881217 w 3517906"/>
              <a:gd name="T1" fmla="*/ 0 w 3517906"/>
              <a:gd name="T2" fmla="*/ 0 60000 65536"/>
              <a:gd name="T3" fmla="*/ 0 60000 65536"/>
              <a:gd name="T4" fmla="*/ 0 w 3517906"/>
              <a:gd name="T5" fmla="*/ 3517906 w 35179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7906">
                <a:moveTo>
                  <a:pt x="35179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7" name="object 12"/>
          <p:cNvSpPr>
            <a:spLocks/>
          </p:cNvSpPr>
          <p:nvPr/>
        </p:nvSpPr>
        <p:spPr bwMode="auto">
          <a:xfrm>
            <a:off x="696913" y="2457450"/>
            <a:ext cx="15875" cy="0"/>
          </a:xfrm>
          <a:custGeom>
            <a:avLst/>
            <a:gdLst>
              <a:gd name="T0" fmla="*/ 9187 w 19050"/>
              <a:gd name="T1" fmla="*/ 0 w 19050"/>
              <a:gd name="T2" fmla="*/ 0 60000 65536"/>
              <a:gd name="T3" fmla="*/ 0 60000 65536"/>
              <a:gd name="T4" fmla="*/ 0 w 19050"/>
              <a:gd name="T5" fmla="*/ 19050 w 190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050">
                <a:moveTo>
                  <a:pt x="1905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8" name="object 13"/>
          <p:cNvSpPr>
            <a:spLocks/>
          </p:cNvSpPr>
          <p:nvPr/>
        </p:nvSpPr>
        <p:spPr bwMode="auto">
          <a:xfrm>
            <a:off x="4313238" y="1997075"/>
            <a:ext cx="3008312" cy="0"/>
          </a:xfrm>
          <a:custGeom>
            <a:avLst/>
            <a:gdLst>
              <a:gd name="T0" fmla="*/ 1881217 w 3517906"/>
              <a:gd name="T1" fmla="*/ 0 w 3517906"/>
              <a:gd name="T2" fmla="*/ 0 60000 65536"/>
              <a:gd name="T3" fmla="*/ 0 60000 65536"/>
              <a:gd name="T4" fmla="*/ 0 w 3517906"/>
              <a:gd name="T5" fmla="*/ 3517906 w 35179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7906">
                <a:moveTo>
                  <a:pt x="35179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09" name="object 14"/>
          <p:cNvSpPr>
            <a:spLocks/>
          </p:cNvSpPr>
          <p:nvPr/>
        </p:nvSpPr>
        <p:spPr bwMode="auto">
          <a:xfrm>
            <a:off x="696913" y="1997075"/>
            <a:ext cx="15875" cy="0"/>
          </a:xfrm>
          <a:custGeom>
            <a:avLst/>
            <a:gdLst>
              <a:gd name="T0" fmla="*/ 9187 w 19050"/>
              <a:gd name="T1" fmla="*/ 0 w 19050"/>
              <a:gd name="T2" fmla="*/ 0 60000 65536"/>
              <a:gd name="T3" fmla="*/ 0 60000 65536"/>
              <a:gd name="T4" fmla="*/ 0 w 19050"/>
              <a:gd name="T5" fmla="*/ 19050 w 190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050">
                <a:moveTo>
                  <a:pt x="1905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0" name="object 15"/>
          <p:cNvSpPr>
            <a:spLocks/>
          </p:cNvSpPr>
          <p:nvPr/>
        </p:nvSpPr>
        <p:spPr bwMode="auto">
          <a:xfrm>
            <a:off x="696913" y="1541463"/>
            <a:ext cx="6624637" cy="0"/>
          </a:xfrm>
          <a:custGeom>
            <a:avLst/>
            <a:gdLst>
              <a:gd name="T0" fmla="*/ 4142351 w 7747006"/>
              <a:gd name="T1" fmla="*/ 0 w 7747006"/>
              <a:gd name="T2" fmla="*/ 0 60000 65536"/>
              <a:gd name="T3" fmla="*/ 0 60000 65536"/>
              <a:gd name="T4" fmla="*/ 0 w 7747006"/>
              <a:gd name="T5" fmla="*/ 7747006 w 774700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47006">
                <a:moveTo>
                  <a:pt x="7747006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1" name="object 16"/>
          <p:cNvSpPr>
            <a:spLocks/>
          </p:cNvSpPr>
          <p:nvPr/>
        </p:nvSpPr>
        <p:spPr bwMode="auto">
          <a:xfrm>
            <a:off x="6992938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2" name="object 17"/>
          <p:cNvSpPr>
            <a:spLocks/>
          </p:cNvSpPr>
          <p:nvPr/>
        </p:nvSpPr>
        <p:spPr bwMode="auto">
          <a:xfrm>
            <a:off x="6661150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3" name="object 18"/>
          <p:cNvSpPr>
            <a:spLocks/>
          </p:cNvSpPr>
          <p:nvPr/>
        </p:nvSpPr>
        <p:spPr bwMode="auto">
          <a:xfrm>
            <a:off x="6329363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4" name="object 19"/>
          <p:cNvSpPr>
            <a:spLocks/>
          </p:cNvSpPr>
          <p:nvPr/>
        </p:nvSpPr>
        <p:spPr bwMode="auto">
          <a:xfrm>
            <a:off x="5999163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5" name="object 20"/>
          <p:cNvSpPr>
            <a:spLocks/>
          </p:cNvSpPr>
          <p:nvPr/>
        </p:nvSpPr>
        <p:spPr bwMode="auto">
          <a:xfrm>
            <a:off x="5667375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6" name="object 21"/>
          <p:cNvSpPr>
            <a:spLocks/>
          </p:cNvSpPr>
          <p:nvPr/>
        </p:nvSpPr>
        <p:spPr bwMode="auto">
          <a:xfrm>
            <a:off x="5335588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7" name="object 22"/>
          <p:cNvSpPr>
            <a:spLocks/>
          </p:cNvSpPr>
          <p:nvPr/>
        </p:nvSpPr>
        <p:spPr bwMode="auto">
          <a:xfrm>
            <a:off x="5005388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8" name="object 23"/>
          <p:cNvSpPr>
            <a:spLocks/>
          </p:cNvSpPr>
          <p:nvPr/>
        </p:nvSpPr>
        <p:spPr bwMode="auto">
          <a:xfrm>
            <a:off x="4673600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19" name="object 24"/>
          <p:cNvSpPr>
            <a:spLocks/>
          </p:cNvSpPr>
          <p:nvPr/>
        </p:nvSpPr>
        <p:spPr bwMode="auto">
          <a:xfrm>
            <a:off x="4341813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0" name="object 25"/>
          <p:cNvSpPr>
            <a:spLocks/>
          </p:cNvSpPr>
          <p:nvPr/>
        </p:nvSpPr>
        <p:spPr bwMode="auto">
          <a:xfrm>
            <a:off x="4011613" y="1538288"/>
            <a:ext cx="0" cy="17462"/>
          </a:xfrm>
          <a:custGeom>
            <a:avLst/>
            <a:gdLst>
              <a:gd name="T0" fmla="*/ 0 h 19050"/>
              <a:gd name="T1" fmla="*/ 13448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49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1" name="object 26"/>
          <p:cNvSpPr>
            <a:spLocks/>
          </p:cNvSpPr>
          <p:nvPr/>
        </p:nvSpPr>
        <p:spPr bwMode="auto">
          <a:xfrm>
            <a:off x="4011613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2" name="object 27"/>
          <p:cNvSpPr>
            <a:spLocks/>
          </p:cNvSpPr>
          <p:nvPr/>
        </p:nvSpPr>
        <p:spPr bwMode="auto">
          <a:xfrm>
            <a:off x="3679825" y="1538288"/>
            <a:ext cx="0" cy="17462"/>
          </a:xfrm>
          <a:custGeom>
            <a:avLst/>
            <a:gdLst>
              <a:gd name="T0" fmla="*/ 0 h 19050"/>
              <a:gd name="T1" fmla="*/ 13448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49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3" name="object 28"/>
          <p:cNvSpPr>
            <a:spLocks/>
          </p:cNvSpPr>
          <p:nvPr/>
        </p:nvSpPr>
        <p:spPr bwMode="auto">
          <a:xfrm>
            <a:off x="3679825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4" name="object 29"/>
          <p:cNvSpPr>
            <a:spLocks/>
          </p:cNvSpPr>
          <p:nvPr/>
        </p:nvSpPr>
        <p:spPr bwMode="auto">
          <a:xfrm>
            <a:off x="3349625" y="1538288"/>
            <a:ext cx="0" cy="17462"/>
          </a:xfrm>
          <a:custGeom>
            <a:avLst/>
            <a:gdLst>
              <a:gd name="T0" fmla="*/ 0 h 19050"/>
              <a:gd name="T1" fmla="*/ 13448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49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5" name="object 30"/>
          <p:cNvSpPr>
            <a:spLocks/>
          </p:cNvSpPr>
          <p:nvPr/>
        </p:nvSpPr>
        <p:spPr bwMode="auto">
          <a:xfrm>
            <a:off x="3349625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6" name="object 31"/>
          <p:cNvSpPr>
            <a:spLocks/>
          </p:cNvSpPr>
          <p:nvPr/>
        </p:nvSpPr>
        <p:spPr bwMode="auto">
          <a:xfrm>
            <a:off x="3017838" y="1538288"/>
            <a:ext cx="0" cy="17462"/>
          </a:xfrm>
          <a:custGeom>
            <a:avLst/>
            <a:gdLst>
              <a:gd name="T0" fmla="*/ 0 h 19050"/>
              <a:gd name="T1" fmla="*/ 13448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49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7" name="object 32"/>
          <p:cNvSpPr>
            <a:spLocks/>
          </p:cNvSpPr>
          <p:nvPr/>
        </p:nvSpPr>
        <p:spPr bwMode="auto">
          <a:xfrm>
            <a:off x="3017838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8" name="object 33"/>
          <p:cNvSpPr>
            <a:spLocks/>
          </p:cNvSpPr>
          <p:nvPr/>
        </p:nvSpPr>
        <p:spPr bwMode="auto">
          <a:xfrm>
            <a:off x="2686050" y="1538288"/>
            <a:ext cx="0" cy="17462"/>
          </a:xfrm>
          <a:custGeom>
            <a:avLst/>
            <a:gdLst>
              <a:gd name="T0" fmla="*/ 0 h 19050"/>
              <a:gd name="T1" fmla="*/ 13448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49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29" name="object 34"/>
          <p:cNvSpPr>
            <a:spLocks/>
          </p:cNvSpPr>
          <p:nvPr/>
        </p:nvSpPr>
        <p:spPr bwMode="auto">
          <a:xfrm>
            <a:off x="2686050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0" name="object 35"/>
          <p:cNvSpPr>
            <a:spLocks/>
          </p:cNvSpPr>
          <p:nvPr/>
        </p:nvSpPr>
        <p:spPr bwMode="auto">
          <a:xfrm>
            <a:off x="2355850" y="1538288"/>
            <a:ext cx="0" cy="17462"/>
          </a:xfrm>
          <a:custGeom>
            <a:avLst/>
            <a:gdLst>
              <a:gd name="T0" fmla="*/ 0 h 19050"/>
              <a:gd name="T1" fmla="*/ 13449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1" name="object 36"/>
          <p:cNvSpPr>
            <a:spLocks/>
          </p:cNvSpPr>
          <p:nvPr/>
        </p:nvSpPr>
        <p:spPr bwMode="auto">
          <a:xfrm>
            <a:off x="2355850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2" name="object 37"/>
          <p:cNvSpPr>
            <a:spLocks/>
          </p:cNvSpPr>
          <p:nvPr/>
        </p:nvSpPr>
        <p:spPr bwMode="auto">
          <a:xfrm>
            <a:off x="2024063" y="1538288"/>
            <a:ext cx="0" cy="17462"/>
          </a:xfrm>
          <a:custGeom>
            <a:avLst/>
            <a:gdLst>
              <a:gd name="T0" fmla="*/ 0 h 19050"/>
              <a:gd name="T1" fmla="*/ 13449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3" name="object 38"/>
          <p:cNvSpPr>
            <a:spLocks/>
          </p:cNvSpPr>
          <p:nvPr/>
        </p:nvSpPr>
        <p:spPr bwMode="auto">
          <a:xfrm>
            <a:off x="2024063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4" name="object 39"/>
          <p:cNvSpPr>
            <a:spLocks/>
          </p:cNvSpPr>
          <p:nvPr/>
        </p:nvSpPr>
        <p:spPr bwMode="auto">
          <a:xfrm>
            <a:off x="1692275" y="1538288"/>
            <a:ext cx="0" cy="17462"/>
          </a:xfrm>
          <a:custGeom>
            <a:avLst/>
            <a:gdLst>
              <a:gd name="T0" fmla="*/ 0 h 19050"/>
              <a:gd name="T1" fmla="*/ 13449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5" name="object 40"/>
          <p:cNvSpPr>
            <a:spLocks/>
          </p:cNvSpPr>
          <p:nvPr/>
        </p:nvSpPr>
        <p:spPr bwMode="auto">
          <a:xfrm>
            <a:off x="1692275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6" name="object 41"/>
          <p:cNvSpPr>
            <a:spLocks/>
          </p:cNvSpPr>
          <p:nvPr/>
        </p:nvSpPr>
        <p:spPr bwMode="auto">
          <a:xfrm>
            <a:off x="1362075" y="1538288"/>
            <a:ext cx="0" cy="17462"/>
          </a:xfrm>
          <a:custGeom>
            <a:avLst/>
            <a:gdLst>
              <a:gd name="T0" fmla="*/ 0 h 19050"/>
              <a:gd name="T1" fmla="*/ 13449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7" name="object 42"/>
          <p:cNvSpPr>
            <a:spLocks/>
          </p:cNvSpPr>
          <p:nvPr/>
        </p:nvSpPr>
        <p:spPr bwMode="auto">
          <a:xfrm>
            <a:off x="1362075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8" name="object 43"/>
          <p:cNvSpPr>
            <a:spLocks/>
          </p:cNvSpPr>
          <p:nvPr/>
        </p:nvSpPr>
        <p:spPr bwMode="auto">
          <a:xfrm>
            <a:off x="1030288" y="1538288"/>
            <a:ext cx="0" cy="17462"/>
          </a:xfrm>
          <a:custGeom>
            <a:avLst/>
            <a:gdLst>
              <a:gd name="T0" fmla="*/ 0 h 19050"/>
              <a:gd name="T1" fmla="*/ 13449 h 19050"/>
              <a:gd name="T2" fmla="*/ 0 60000 65536"/>
              <a:gd name="T3" fmla="*/ 0 60000 65536"/>
              <a:gd name="T4" fmla="*/ 0 h 19050"/>
              <a:gd name="T5" fmla="*/ 19050 h 190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39" name="object 44"/>
          <p:cNvSpPr>
            <a:spLocks/>
          </p:cNvSpPr>
          <p:nvPr/>
        </p:nvSpPr>
        <p:spPr bwMode="auto">
          <a:xfrm>
            <a:off x="1030288" y="3486150"/>
            <a:ext cx="0" cy="2682875"/>
          </a:xfrm>
          <a:custGeom>
            <a:avLst/>
            <a:gdLst>
              <a:gd name="T0" fmla="*/ 0 h 2955925"/>
              <a:gd name="T1" fmla="*/ 2005958 h 2955925"/>
              <a:gd name="T2" fmla="*/ 0 60000 65536"/>
              <a:gd name="T3" fmla="*/ 0 60000 65536"/>
              <a:gd name="T4" fmla="*/ 0 h 2955925"/>
              <a:gd name="T5" fmla="*/ 2955925 h 29559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55925">
                <a:moveTo>
                  <a:pt x="0" y="0"/>
                </a:moveTo>
                <a:lnTo>
                  <a:pt x="0" y="29559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0" name="object 45"/>
          <p:cNvSpPr>
            <a:spLocks/>
          </p:cNvSpPr>
          <p:nvPr/>
        </p:nvSpPr>
        <p:spPr bwMode="auto">
          <a:xfrm>
            <a:off x="698500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1" name="object 46"/>
          <p:cNvSpPr>
            <a:spLocks/>
          </p:cNvSpPr>
          <p:nvPr/>
        </p:nvSpPr>
        <p:spPr bwMode="auto">
          <a:xfrm>
            <a:off x="701675" y="1538288"/>
            <a:ext cx="6624638" cy="4598987"/>
          </a:xfrm>
          <a:custGeom>
            <a:avLst/>
            <a:gdLst>
              <a:gd name="T0" fmla="*/ 4142355 w 7747006"/>
              <a:gd name="T1" fmla="*/ 3438099 h 5067300"/>
              <a:gd name="T2" fmla="*/ 4142355 w 7747006"/>
              <a:gd name="T3" fmla="*/ 0 h 5067300"/>
              <a:gd name="T4" fmla="*/ 3935237 w 7747006"/>
              <a:gd name="T5" fmla="*/ 198186 h 5067300"/>
              <a:gd name="T6" fmla="*/ 3728116 w 7747006"/>
              <a:gd name="T7" fmla="*/ 387755 h 5067300"/>
              <a:gd name="T8" fmla="*/ 3313882 w 7747006"/>
              <a:gd name="T9" fmla="*/ 758278 h 5067300"/>
              <a:gd name="T10" fmla="*/ 3106768 w 7747006"/>
              <a:gd name="T11" fmla="*/ 934922 h 5067300"/>
              <a:gd name="T12" fmla="*/ 2899646 w 7747006"/>
              <a:gd name="T13" fmla="*/ 1107257 h 5067300"/>
              <a:gd name="T14" fmla="*/ 2692526 w 7747006"/>
              <a:gd name="T15" fmla="*/ 1275286 h 5067300"/>
              <a:gd name="T16" fmla="*/ 2278293 w 7747006"/>
              <a:gd name="T17" fmla="*/ 1602724 h 5067300"/>
              <a:gd name="T18" fmla="*/ 2071176 w 7747006"/>
              <a:gd name="T19" fmla="*/ 1762135 h 5067300"/>
              <a:gd name="T20" fmla="*/ 1864060 w 7747006"/>
              <a:gd name="T21" fmla="*/ 1925853 h 5067300"/>
              <a:gd name="T22" fmla="*/ 1242706 w 7747006"/>
              <a:gd name="T23" fmla="*/ 2429935 h 5067300"/>
              <a:gd name="T24" fmla="*/ 1035589 w 7747006"/>
              <a:gd name="T25" fmla="*/ 2606581 h 5067300"/>
              <a:gd name="T26" fmla="*/ 828471 w 7747006"/>
              <a:gd name="T27" fmla="*/ 2757374 h 5067300"/>
              <a:gd name="T28" fmla="*/ 414236 w 7747006"/>
              <a:gd name="T29" fmla="*/ 3067577 h 5067300"/>
              <a:gd name="T30" fmla="*/ 207118 w 7747006"/>
              <a:gd name="T31" fmla="*/ 3231298 h 5067300"/>
              <a:gd name="T32" fmla="*/ 0 w 7747006"/>
              <a:gd name="T33" fmla="*/ 3438099 h 5067300"/>
              <a:gd name="T34" fmla="*/ 4142355 w 7747006"/>
              <a:gd name="T35" fmla="*/ 3438099 h 5067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747006"/>
              <a:gd name="T55" fmla="*/ 0 h 5067300"/>
              <a:gd name="T56" fmla="*/ 7747006 w 7747006"/>
              <a:gd name="T57" fmla="*/ 5067300 h 50673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747006" h="5067300">
                <a:moveTo>
                  <a:pt x="7747006" y="5067300"/>
                </a:moveTo>
                <a:lnTo>
                  <a:pt x="7747006" y="0"/>
                </a:lnTo>
                <a:lnTo>
                  <a:pt x="7359656" y="292099"/>
                </a:lnTo>
                <a:lnTo>
                  <a:pt x="6972306" y="571499"/>
                </a:lnTo>
                <a:lnTo>
                  <a:pt x="6197606" y="1117599"/>
                </a:lnTo>
                <a:lnTo>
                  <a:pt x="5810256" y="1377949"/>
                </a:lnTo>
                <a:lnTo>
                  <a:pt x="5422900" y="1631949"/>
                </a:lnTo>
                <a:lnTo>
                  <a:pt x="5035550" y="1879600"/>
                </a:lnTo>
                <a:lnTo>
                  <a:pt x="4260850" y="2362200"/>
                </a:lnTo>
                <a:lnTo>
                  <a:pt x="3873500" y="2597150"/>
                </a:lnTo>
                <a:lnTo>
                  <a:pt x="3486150" y="2838450"/>
                </a:lnTo>
                <a:lnTo>
                  <a:pt x="2324100" y="3581400"/>
                </a:lnTo>
                <a:lnTo>
                  <a:pt x="1936750" y="3841750"/>
                </a:lnTo>
                <a:lnTo>
                  <a:pt x="1549400" y="4064000"/>
                </a:lnTo>
                <a:lnTo>
                  <a:pt x="774700" y="4521200"/>
                </a:lnTo>
                <a:lnTo>
                  <a:pt x="387350" y="4762500"/>
                </a:lnTo>
                <a:lnTo>
                  <a:pt x="0" y="5067300"/>
                </a:lnTo>
                <a:lnTo>
                  <a:pt x="7747006" y="50673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2" name="object 47"/>
          <p:cNvSpPr>
            <a:spLocks/>
          </p:cNvSpPr>
          <p:nvPr/>
        </p:nvSpPr>
        <p:spPr bwMode="auto">
          <a:xfrm>
            <a:off x="701675" y="5907088"/>
            <a:ext cx="6624638" cy="230187"/>
          </a:xfrm>
          <a:custGeom>
            <a:avLst/>
            <a:gdLst>
              <a:gd name="T0" fmla="*/ 4142355 w 7747006"/>
              <a:gd name="T1" fmla="*/ 171326 h 254000"/>
              <a:gd name="T2" fmla="*/ 4142355 w 7747006"/>
              <a:gd name="T3" fmla="*/ 0 h 254000"/>
              <a:gd name="T4" fmla="*/ 3935237 w 7747006"/>
              <a:gd name="T5" fmla="*/ 4283 h 254000"/>
              <a:gd name="T6" fmla="*/ 3728116 w 7747006"/>
              <a:gd name="T7" fmla="*/ 4283 h 254000"/>
              <a:gd name="T8" fmla="*/ 3106768 w 7747006"/>
              <a:gd name="T9" fmla="*/ 17133 h 254000"/>
              <a:gd name="T10" fmla="*/ 2899646 w 7747006"/>
              <a:gd name="T11" fmla="*/ 17133 h 254000"/>
              <a:gd name="T12" fmla="*/ 1656941 w 7747006"/>
              <a:gd name="T13" fmla="*/ 42832 h 254000"/>
              <a:gd name="T14" fmla="*/ 1449824 w 7747006"/>
              <a:gd name="T15" fmla="*/ 51398 h 254000"/>
              <a:gd name="T16" fmla="*/ 1242706 w 7747006"/>
              <a:gd name="T17" fmla="*/ 55681 h 254000"/>
              <a:gd name="T18" fmla="*/ 1035589 w 7747006"/>
              <a:gd name="T19" fmla="*/ 64247 h 254000"/>
              <a:gd name="T20" fmla="*/ 828471 w 7747006"/>
              <a:gd name="T21" fmla="*/ 68530 h 254000"/>
              <a:gd name="T22" fmla="*/ 621353 w 7747006"/>
              <a:gd name="T23" fmla="*/ 81379 h 254000"/>
              <a:gd name="T24" fmla="*/ 414236 w 7747006"/>
              <a:gd name="T25" fmla="*/ 89945 h 254000"/>
              <a:gd name="T26" fmla="*/ 207118 w 7747006"/>
              <a:gd name="T27" fmla="*/ 107079 h 254000"/>
              <a:gd name="T28" fmla="*/ 0 w 7747006"/>
              <a:gd name="T29" fmla="*/ 171326 h 254000"/>
              <a:gd name="T30" fmla="*/ 4142355 w 7747006"/>
              <a:gd name="T31" fmla="*/ 171326 h 254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747006"/>
              <a:gd name="T49" fmla="*/ 0 h 254000"/>
              <a:gd name="T50" fmla="*/ 7747006 w 7747006"/>
              <a:gd name="T51" fmla="*/ 254000 h 254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747006" h="254000">
                <a:moveTo>
                  <a:pt x="7747006" y="254000"/>
                </a:moveTo>
                <a:lnTo>
                  <a:pt x="7747006" y="0"/>
                </a:lnTo>
                <a:lnTo>
                  <a:pt x="7359656" y="6350"/>
                </a:lnTo>
                <a:lnTo>
                  <a:pt x="6972306" y="6350"/>
                </a:lnTo>
                <a:lnTo>
                  <a:pt x="5810256" y="25400"/>
                </a:lnTo>
                <a:lnTo>
                  <a:pt x="5422900" y="25400"/>
                </a:lnTo>
                <a:lnTo>
                  <a:pt x="3098800" y="63500"/>
                </a:lnTo>
                <a:lnTo>
                  <a:pt x="2711450" y="76200"/>
                </a:lnTo>
                <a:lnTo>
                  <a:pt x="2324100" y="82550"/>
                </a:lnTo>
                <a:lnTo>
                  <a:pt x="1936750" y="95250"/>
                </a:lnTo>
                <a:lnTo>
                  <a:pt x="1549400" y="101600"/>
                </a:lnTo>
                <a:lnTo>
                  <a:pt x="1162050" y="120650"/>
                </a:lnTo>
                <a:lnTo>
                  <a:pt x="774700" y="133350"/>
                </a:lnTo>
                <a:lnTo>
                  <a:pt x="387350" y="158750"/>
                </a:lnTo>
                <a:lnTo>
                  <a:pt x="0" y="254000"/>
                </a:lnTo>
                <a:lnTo>
                  <a:pt x="7747006" y="254000"/>
                </a:lnTo>
                <a:close/>
              </a:path>
            </a:pathLst>
          </a:custGeom>
          <a:solidFill>
            <a:srgbClr val="91D04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3" name="object 48"/>
          <p:cNvSpPr>
            <a:spLocks/>
          </p:cNvSpPr>
          <p:nvPr/>
        </p:nvSpPr>
        <p:spPr bwMode="auto">
          <a:xfrm>
            <a:off x="7323138" y="1538288"/>
            <a:ext cx="0" cy="4630737"/>
          </a:xfrm>
          <a:custGeom>
            <a:avLst/>
            <a:gdLst>
              <a:gd name="T0" fmla="*/ 0 h 5102225"/>
              <a:gd name="T1" fmla="*/ 3461956 h 5102225"/>
              <a:gd name="T2" fmla="*/ 0 60000 65536"/>
              <a:gd name="T3" fmla="*/ 0 60000 65536"/>
              <a:gd name="T4" fmla="*/ 0 h 5102225"/>
              <a:gd name="T5" fmla="*/ 5102225 h 51022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102225">
                <a:moveTo>
                  <a:pt x="0" y="0"/>
                </a:moveTo>
                <a:lnTo>
                  <a:pt x="0" y="5102225"/>
                </a:lnTo>
              </a:path>
            </a:pathLst>
          </a:custGeom>
          <a:noFill/>
          <a:ln w="7619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4" name="object 49"/>
          <p:cNvSpPr>
            <a:spLocks/>
          </p:cNvSpPr>
          <p:nvPr/>
        </p:nvSpPr>
        <p:spPr bwMode="auto">
          <a:xfrm>
            <a:off x="7321550" y="6132513"/>
            <a:ext cx="38100" cy="4762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2008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50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5" name="object 50"/>
          <p:cNvSpPr>
            <a:spLocks/>
          </p:cNvSpPr>
          <p:nvPr/>
        </p:nvSpPr>
        <p:spPr bwMode="auto">
          <a:xfrm>
            <a:off x="7321550" y="5676900"/>
            <a:ext cx="38100" cy="4763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2010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50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6" name="object 51"/>
          <p:cNvSpPr>
            <a:spLocks/>
          </p:cNvSpPr>
          <p:nvPr/>
        </p:nvSpPr>
        <p:spPr bwMode="auto">
          <a:xfrm>
            <a:off x="7321550" y="5214938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50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50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7" name="object 52"/>
          <p:cNvSpPr>
            <a:spLocks/>
          </p:cNvSpPr>
          <p:nvPr/>
        </p:nvSpPr>
        <p:spPr bwMode="auto">
          <a:xfrm>
            <a:off x="7321550" y="4754563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50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50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8" name="object 53"/>
          <p:cNvSpPr>
            <a:spLocks/>
          </p:cNvSpPr>
          <p:nvPr/>
        </p:nvSpPr>
        <p:spPr bwMode="auto">
          <a:xfrm>
            <a:off x="7321550" y="4294188"/>
            <a:ext cx="38100" cy="4762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2008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50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49" name="object 54"/>
          <p:cNvSpPr>
            <a:spLocks/>
          </p:cNvSpPr>
          <p:nvPr/>
        </p:nvSpPr>
        <p:spPr bwMode="auto">
          <a:xfrm>
            <a:off x="7321550" y="3832225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50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50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50" name="object 55"/>
          <p:cNvSpPr>
            <a:spLocks/>
          </p:cNvSpPr>
          <p:nvPr/>
        </p:nvSpPr>
        <p:spPr bwMode="auto">
          <a:xfrm>
            <a:off x="7321550" y="3376613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50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50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51" name="object 56"/>
          <p:cNvSpPr>
            <a:spLocks/>
          </p:cNvSpPr>
          <p:nvPr/>
        </p:nvSpPr>
        <p:spPr bwMode="auto">
          <a:xfrm>
            <a:off x="7321550" y="2916238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49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49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52" name="object 57"/>
          <p:cNvSpPr>
            <a:spLocks/>
          </p:cNvSpPr>
          <p:nvPr/>
        </p:nvSpPr>
        <p:spPr bwMode="auto">
          <a:xfrm>
            <a:off x="7321550" y="2454275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49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49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53" name="object 58"/>
          <p:cNvSpPr>
            <a:spLocks/>
          </p:cNvSpPr>
          <p:nvPr/>
        </p:nvSpPr>
        <p:spPr bwMode="auto">
          <a:xfrm>
            <a:off x="7321550" y="1993900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49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49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54" name="object 59"/>
          <p:cNvSpPr>
            <a:spLocks/>
          </p:cNvSpPr>
          <p:nvPr/>
        </p:nvSpPr>
        <p:spPr bwMode="auto">
          <a:xfrm>
            <a:off x="7321550" y="1538288"/>
            <a:ext cx="38100" cy="6350"/>
          </a:xfrm>
          <a:custGeom>
            <a:avLst/>
            <a:gdLst>
              <a:gd name="T0" fmla="*/ 11997 w 44450"/>
              <a:gd name="T1" fmla="*/ 0 h 6350"/>
              <a:gd name="T2" fmla="*/ 11997 w 44450"/>
              <a:gd name="T3" fmla="*/ 6349 h 6350"/>
              <a:gd name="T4" fmla="*/ 0 60000 65536"/>
              <a:gd name="T5" fmla="*/ 0 60000 65536"/>
              <a:gd name="T6" fmla="*/ 0 w 44450"/>
              <a:gd name="T7" fmla="*/ 0 h 6350"/>
              <a:gd name="T8" fmla="*/ 44450 w 44450"/>
              <a:gd name="T9" fmla="*/ 6350 h 6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50" h="6350">
                <a:moveTo>
                  <a:pt x="22225" y="0"/>
                </a:moveTo>
                <a:lnTo>
                  <a:pt x="22225" y="6349"/>
                </a:lnTo>
              </a:path>
            </a:pathLst>
          </a:custGeom>
          <a:noFill/>
          <a:ln w="457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55" name="object 60"/>
          <p:cNvSpPr>
            <a:spLocks/>
          </p:cNvSpPr>
          <p:nvPr/>
        </p:nvSpPr>
        <p:spPr bwMode="auto">
          <a:xfrm>
            <a:off x="696913" y="6134100"/>
            <a:ext cx="6624637" cy="0"/>
          </a:xfrm>
          <a:custGeom>
            <a:avLst/>
            <a:gdLst>
              <a:gd name="T0" fmla="*/ 4142356 w 7747000"/>
              <a:gd name="T1" fmla="*/ 0 w 7747000"/>
              <a:gd name="T2" fmla="*/ 0 60000 65536"/>
              <a:gd name="T3" fmla="*/ 0 60000 65536"/>
              <a:gd name="T4" fmla="*/ 0 w 7747000"/>
              <a:gd name="T5" fmla="*/ 7747000 w 77470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47000">
                <a:moveTo>
                  <a:pt x="7747000" y="0"/>
                </a:moveTo>
                <a:lnTo>
                  <a:pt x="0" y="0"/>
                </a:lnTo>
              </a:path>
            </a:pathLst>
          </a:custGeom>
          <a:noFill/>
          <a:ln w="7620">
            <a:solidFill>
              <a:srgbClr val="8585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56" name="object 61"/>
          <p:cNvSpPr txBox="1">
            <a:spLocks noChangeArrowheads="1"/>
          </p:cNvSpPr>
          <p:nvPr/>
        </p:nvSpPr>
        <p:spPr bwMode="auto">
          <a:xfrm>
            <a:off x="7407275" y="6056313"/>
            <a:ext cx="177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0%</a:t>
            </a:r>
          </a:p>
        </p:txBody>
      </p:sp>
      <p:sp>
        <p:nvSpPr>
          <p:cNvPr id="29757" name="object 62"/>
          <p:cNvSpPr txBox="1">
            <a:spLocks noChangeArrowheads="1"/>
          </p:cNvSpPr>
          <p:nvPr/>
        </p:nvSpPr>
        <p:spPr bwMode="auto">
          <a:xfrm>
            <a:off x="7407275" y="5595938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10%</a:t>
            </a:r>
          </a:p>
        </p:txBody>
      </p:sp>
      <p:sp>
        <p:nvSpPr>
          <p:cNvPr id="29758" name="object 63"/>
          <p:cNvSpPr txBox="1">
            <a:spLocks noChangeArrowheads="1"/>
          </p:cNvSpPr>
          <p:nvPr/>
        </p:nvSpPr>
        <p:spPr bwMode="auto">
          <a:xfrm>
            <a:off x="7407275" y="5135563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20%</a:t>
            </a:r>
          </a:p>
        </p:txBody>
      </p:sp>
      <p:sp>
        <p:nvSpPr>
          <p:cNvPr id="29759" name="object 64"/>
          <p:cNvSpPr txBox="1">
            <a:spLocks noChangeArrowheads="1"/>
          </p:cNvSpPr>
          <p:nvPr/>
        </p:nvSpPr>
        <p:spPr bwMode="auto">
          <a:xfrm>
            <a:off x="7407275" y="467360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30%</a:t>
            </a:r>
          </a:p>
        </p:txBody>
      </p:sp>
      <p:sp>
        <p:nvSpPr>
          <p:cNvPr id="29760" name="object 65"/>
          <p:cNvSpPr txBox="1">
            <a:spLocks noChangeArrowheads="1"/>
          </p:cNvSpPr>
          <p:nvPr/>
        </p:nvSpPr>
        <p:spPr bwMode="auto">
          <a:xfrm>
            <a:off x="7407275" y="4217988"/>
            <a:ext cx="238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40%</a:t>
            </a:r>
          </a:p>
        </p:txBody>
      </p:sp>
      <p:sp>
        <p:nvSpPr>
          <p:cNvPr id="29761" name="object 66"/>
          <p:cNvSpPr txBox="1">
            <a:spLocks noChangeArrowheads="1"/>
          </p:cNvSpPr>
          <p:nvPr/>
        </p:nvSpPr>
        <p:spPr bwMode="auto">
          <a:xfrm>
            <a:off x="7407275" y="3757613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50%</a:t>
            </a:r>
          </a:p>
        </p:txBody>
      </p:sp>
      <p:sp>
        <p:nvSpPr>
          <p:cNvPr id="29762" name="object 67"/>
          <p:cNvSpPr txBox="1">
            <a:spLocks noChangeArrowheads="1"/>
          </p:cNvSpPr>
          <p:nvPr/>
        </p:nvSpPr>
        <p:spPr bwMode="auto">
          <a:xfrm>
            <a:off x="7407275" y="3297238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60%</a:t>
            </a:r>
          </a:p>
        </p:txBody>
      </p:sp>
      <p:sp>
        <p:nvSpPr>
          <p:cNvPr id="29763" name="object 68"/>
          <p:cNvSpPr txBox="1">
            <a:spLocks noChangeArrowheads="1"/>
          </p:cNvSpPr>
          <p:nvPr/>
        </p:nvSpPr>
        <p:spPr bwMode="auto">
          <a:xfrm>
            <a:off x="7407275" y="2835275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70%</a:t>
            </a:r>
          </a:p>
        </p:txBody>
      </p:sp>
      <p:sp>
        <p:nvSpPr>
          <p:cNvPr id="29764" name="object 69"/>
          <p:cNvSpPr txBox="1">
            <a:spLocks noChangeArrowheads="1"/>
          </p:cNvSpPr>
          <p:nvPr/>
        </p:nvSpPr>
        <p:spPr bwMode="auto">
          <a:xfrm>
            <a:off x="7407275" y="2374900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80%</a:t>
            </a:r>
          </a:p>
        </p:txBody>
      </p:sp>
      <p:sp>
        <p:nvSpPr>
          <p:cNvPr id="29765" name="object 70"/>
          <p:cNvSpPr txBox="1">
            <a:spLocks noChangeArrowheads="1"/>
          </p:cNvSpPr>
          <p:nvPr/>
        </p:nvSpPr>
        <p:spPr bwMode="auto">
          <a:xfrm>
            <a:off x="7407275" y="1919288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90%</a:t>
            </a:r>
          </a:p>
        </p:txBody>
      </p:sp>
      <p:sp>
        <p:nvSpPr>
          <p:cNvPr id="29766" name="object 71"/>
          <p:cNvSpPr txBox="1">
            <a:spLocks noChangeArrowheads="1"/>
          </p:cNvSpPr>
          <p:nvPr/>
        </p:nvSpPr>
        <p:spPr bwMode="auto">
          <a:xfrm>
            <a:off x="7407275" y="1457325"/>
            <a:ext cx="2984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100%</a:t>
            </a:r>
          </a:p>
        </p:txBody>
      </p:sp>
      <p:sp>
        <p:nvSpPr>
          <p:cNvPr id="29767" name="object 72"/>
          <p:cNvSpPr txBox="1">
            <a:spLocks noChangeArrowheads="1"/>
          </p:cNvSpPr>
          <p:nvPr/>
        </p:nvSpPr>
        <p:spPr bwMode="auto">
          <a:xfrm>
            <a:off x="6924675" y="6189663"/>
            <a:ext cx="50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tabLst>
                <a:tab pos="315913" algn="l"/>
              </a:tabLst>
            </a:pPr>
            <a:r>
              <a:rPr lang="el-GR" sz="900">
                <a:cs typeface="Arial" charset="0"/>
              </a:rPr>
              <a:t>95	100</a:t>
            </a:r>
          </a:p>
        </p:txBody>
      </p:sp>
      <p:sp>
        <p:nvSpPr>
          <p:cNvPr id="29768" name="object 73"/>
          <p:cNvSpPr txBox="1">
            <a:spLocks noChangeArrowheads="1"/>
          </p:cNvSpPr>
          <p:nvPr/>
        </p:nvSpPr>
        <p:spPr bwMode="auto">
          <a:xfrm>
            <a:off x="6592888" y="6189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90</a:t>
            </a:r>
          </a:p>
        </p:txBody>
      </p:sp>
      <p:sp>
        <p:nvSpPr>
          <p:cNvPr id="29769" name="object 74"/>
          <p:cNvSpPr txBox="1">
            <a:spLocks noChangeArrowheads="1"/>
          </p:cNvSpPr>
          <p:nvPr/>
        </p:nvSpPr>
        <p:spPr bwMode="auto">
          <a:xfrm>
            <a:off x="6262688" y="6189663"/>
            <a:ext cx="14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85</a:t>
            </a:r>
          </a:p>
        </p:txBody>
      </p:sp>
      <p:sp>
        <p:nvSpPr>
          <p:cNvPr id="29770" name="object 75"/>
          <p:cNvSpPr txBox="1">
            <a:spLocks noChangeArrowheads="1"/>
          </p:cNvSpPr>
          <p:nvPr/>
        </p:nvSpPr>
        <p:spPr bwMode="auto">
          <a:xfrm>
            <a:off x="5930900" y="6189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80</a:t>
            </a:r>
          </a:p>
        </p:txBody>
      </p:sp>
      <p:sp>
        <p:nvSpPr>
          <p:cNvPr id="29771" name="object 76"/>
          <p:cNvSpPr txBox="1">
            <a:spLocks noChangeArrowheads="1"/>
          </p:cNvSpPr>
          <p:nvPr/>
        </p:nvSpPr>
        <p:spPr bwMode="auto">
          <a:xfrm>
            <a:off x="5599113" y="6189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75</a:t>
            </a:r>
          </a:p>
        </p:txBody>
      </p:sp>
      <p:sp>
        <p:nvSpPr>
          <p:cNvPr id="29772" name="object 77"/>
          <p:cNvSpPr txBox="1">
            <a:spLocks noChangeArrowheads="1"/>
          </p:cNvSpPr>
          <p:nvPr/>
        </p:nvSpPr>
        <p:spPr bwMode="auto">
          <a:xfrm>
            <a:off x="5268913" y="6189663"/>
            <a:ext cx="14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70</a:t>
            </a:r>
          </a:p>
        </p:txBody>
      </p:sp>
      <p:sp>
        <p:nvSpPr>
          <p:cNvPr id="29773" name="object 78"/>
          <p:cNvSpPr txBox="1">
            <a:spLocks noChangeArrowheads="1"/>
          </p:cNvSpPr>
          <p:nvPr/>
        </p:nvSpPr>
        <p:spPr bwMode="auto">
          <a:xfrm>
            <a:off x="4937125" y="6189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65</a:t>
            </a:r>
          </a:p>
        </p:txBody>
      </p:sp>
      <p:sp>
        <p:nvSpPr>
          <p:cNvPr id="29774" name="object 79"/>
          <p:cNvSpPr txBox="1">
            <a:spLocks noChangeArrowheads="1"/>
          </p:cNvSpPr>
          <p:nvPr/>
        </p:nvSpPr>
        <p:spPr bwMode="auto">
          <a:xfrm>
            <a:off x="3281363" y="6189663"/>
            <a:ext cx="1466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lnSpc>
                <a:spcPts val="975"/>
              </a:lnSpc>
              <a:tabLst>
                <a:tab pos="349250" algn="l"/>
                <a:tab pos="688975" algn="l"/>
                <a:tab pos="1028700" algn="l"/>
                <a:tab pos="1368425" algn="l"/>
              </a:tabLst>
            </a:pPr>
            <a:r>
              <a:rPr lang="el-GR" sz="900">
                <a:cs typeface="Arial" charset="0"/>
              </a:rPr>
              <a:t>40	45	50	55	60</a:t>
            </a:r>
          </a:p>
          <a:p>
            <a:pPr marL="11113" defTabSz="801688">
              <a:lnSpc>
                <a:spcPts val="775"/>
              </a:lnSpc>
              <a:tabLst>
                <a:tab pos="349250" algn="l"/>
                <a:tab pos="688975" algn="l"/>
                <a:tab pos="1028700" algn="l"/>
                <a:tab pos="1368425" algn="l"/>
              </a:tabLst>
            </a:pPr>
            <a:r>
              <a:rPr lang="el-GR" sz="900" b="1">
                <a:cs typeface="Arial" charset="0"/>
              </a:rPr>
              <a:t>Engine Load (%SMCR)</a:t>
            </a:r>
            <a:endParaRPr lang="el-GR" sz="900">
              <a:cs typeface="Arial" charset="0"/>
            </a:endParaRPr>
          </a:p>
        </p:txBody>
      </p:sp>
      <p:sp>
        <p:nvSpPr>
          <p:cNvPr id="29775" name="object 80"/>
          <p:cNvSpPr txBox="1">
            <a:spLocks noChangeArrowheads="1"/>
          </p:cNvSpPr>
          <p:nvPr/>
        </p:nvSpPr>
        <p:spPr bwMode="auto">
          <a:xfrm>
            <a:off x="2949575" y="6189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35</a:t>
            </a:r>
          </a:p>
        </p:txBody>
      </p:sp>
      <p:sp>
        <p:nvSpPr>
          <p:cNvPr id="29776" name="object 81"/>
          <p:cNvSpPr txBox="1">
            <a:spLocks noChangeArrowheads="1"/>
          </p:cNvSpPr>
          <p:nvPr/>
        </p:nvSpPr>
        <p:spPr bwMode="auto">
          <a:xfrm>
            <a:off x="2619375" y="6189663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30</a:t>
            </a:r>
          </a:p>
        </p:txBody>
      </p:sp>
      <p:sp>
        <p:nvSpPr>
          <p:cNvPr id="29777" name="object 82"/>
          <p:cNvSpPr txBox="1">
            <a:spLocks noChangeArrowheads="1"/>
          </p:cNvSpPr>
          <p:nvPr/>
        </p:nvSpPr>
        <p:spPr bwMode="auto">
          <a:xfrm>
            <a:off x="2287588" y="6189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25</a:t>
            </a:r>
          </a:p>
        </p:txBody>
      </p:sp>
      <p:sp>
        <p:nvSpPr>
          <p:cNvPr id="29778" name="object 83"/>
          <p:cNvSpPr txBox="1">
            <a:spLocks noChangeArrowheads="1"/>
          </p:cNvSpPr>
          <p:nvPr/>
        </p:nvSpPr>
        <p:spPr bwMode="auto">
          <a:xfrm>
            <a:off x="1955800" y="6189663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20</a:t>
            </a:r>
          </a:p>
        </p:txBody>
      </p:sp>
      <p:sp>
        <p:nvSpPr>
          <p:cNvPr id="29779" name="object 84"/>
          <p:cNvSpPr txBox="1">
            <a:spLocks noChangeArrowheads="1"/>
          </p:cNvSpPr>
          <p:nvPr/>
        </p:nvSpPr>
        <p:spPr bwMode="auto">
          <a:xfrm>
            <a:off x="1625600" y="6189663"/>
            <a:ext cx="141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15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720936" y="3528186"/>
            <a:ext cx="145592" cy="580926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5" dirty="0">
                <a:latin typeface="Arial"/>
                <a:cs typeface="Arial"/>
              </a:rPr>
              <a:t>Fu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dirty="0">
                <a:latin typeface="Arial"/>
                <a:cs typeface="Arial"/>
              </a:rPr>
              <a:t>l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I</a:t>
            </a:r>
            <a:r>
              <a:rPr sz="1000" b="1" spc="-15" dirty="0">
                <a:latin typeface="Arial"/>
                <a:cs typeface="Arial"/>
              </a:rPr>
              <a:t>nd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781" name="object 86"/>
          <p:cNvSpPr>
            <a:spLocks/>
          </p:cNvSpPr>
          <p:nvPr/>
        </p:nvSpPr>
        <p:spPr bwMode="auto">
          <a:xfrm>
            <a:off x="8043863" y="3902075"/>
            <a:ext cx="53975" cy="57150"/>
          </a:xfrm>
          <a:custGeom>
            <a:avLst/>
            <a:gdLst>
              <a:gd name="T0" fmla="*/ 0 w 63500"/>
              <a:gd name="T1" fmla="*/ 0 h 63500"/>
              <a:gd name="T2" fmla="*/ 0 w 63500"/>
              <a:gd name="T3" fmla="*/ 41663 h 63500"/>
              <a:gd name="T4" fmla="*/ 33147 w 63500"/>
              <a:gd name="T5" fmla="*/ 41663 h 63500"/>
              <a:gd name="T6" fmla="*/ 33147 w 63500"/>
              <a:gd name="T7" fmla="*/ 0 h 63500"/>
              <a:gd name="T8" fmla="*/ 0 w 63500"/>
              <a:gd name="T9" fmla="*/ 0 h 6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00"/>
              <a:gd name="T16" fmla="*/ 0 h 63500"/>
              <a:gd name="T17" fmla="*/ 63500 w 63500"/>
              <a:gd name="T18" fmla="*/ 63500 h 6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00" h="63500">
                <a:moveTo>
                  <a:pt x="0" y="0"/>
                </a:moveTo>
                <a:lnTo>
                  <a:pt x="0" y="63500"/>
                </a:lnTo>
                <a:lnTo>
                  <a:pt x="63500" y="6350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82" name="object 87"/>
          <p:cNvSpPr>
            <a:spLocks/>
          </p:cNvSpPr>
          <p:nvPr/>
        </p:nvSpPr>
        <p:spPr bwMode="auto">
          <a:xfrm>
            <a:off x="8043863" y="4097338"/>
            <a:ext cx="53975" cy="57150"/>
          </a:xfrm>
          <a:custGeom>
            <a:avLst/>
            <a:gdLst>
              <a:gd name="T0" fmla="*/ 0 w 63500"/>
              <a:gd name="T1" fmla="*/ 0 h 63500"/>
              <a:gd name="T2" fmla="*/ 0 w 63500"/>
              <a:gd name="T3" fmla="*/ 41663 h 63500"/>
              <a:gd name="T4" fmla="*/ 33147 w 63500"/>
              <a:gd name="T5" fmla="*/ 41663 h 63500"/>
              <a:gd name="T6" fmla="*/ 33147 w 63500"/>
              <a:gd name="T7" fmla="*/ 0 h 63500"/>
              <a:gd name="T8" fmla="*/ 0 w 63500"/>
              <a:gd name="T9" fmla="*/ 0 h 6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00"/>
              <a:gd name="T16" fmla="*/ 0 h 63500"/>
              <a:gd name="T17" fmla="*/ 63500 w 63500"/>
              <a:gd name="T18" fmla="*/ 63500 h 6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00" h="63500">
                <a:moveTo>
                  <a:pt x="0" y="0"/>
                </a:moveTo>
                <a:lnTo>
                  <a:pt x="0" y="63500"/>
                </a:lnTo>
                <a:lnTo>
                  <a:pt x="63500" y="63500"/>
                </a:lnTo>
                <a:lnTo>
                  <a:pt x="6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1D04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83" name="object 88"/>
          <p:cNvSpPr>
            <a:spLocks noChangeArrowheads="1"/>
          </p:cNvSpPr>
          <p:nvPr/>
        </p:nvSpPr>
        <p:spPr bwMode="auto">
          <a:xfrm>
            <a:off x="723900" y="5076825"/>
            <a:ext cx="1400175" cy="946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el-GR" sz="1600">
              <a:latin typeface="Calibri" pitchFamily="34" charset="0"/>
            </a:endParaRPr>
          </a:p>
        </p:txBody>
      </p:sp>
      <p:sp>
        <p:nvSpPr>
          <p:cNvPr id="29784" name="object 89"/>
          <p:cNvSpPr txBox="1">
            <a:spLocks noChangeArrowheads="1"/>
          </p:cNvSpPr>
          <p:nvPr/>
        </p:nvSpPr>
        <p:spPr bwMode="auto">
          <a:xfrm>
            <a:off x="962025" y="5775325"/>
            <a:ext cx="5778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1400">
                <a:solidFill>
                  <a:srgbClr val="FFFFFF"/>
                </a:solidFill>
                <a:cs typeface="Arial" charset="0"/>
              </a:rPr>
              <a:t>Pilot oil</a:t>
            </a:r>
            <a:endParaRPr lang="el-GR" sz="1400">
              <a:cs typeface="Arial" charset="0"/>
            </a:endParaRPr>
          </a:p>
          <a:p>
            <a:pPr marL="11113" defTabSz="801688">
              <a:spcBef>
                <a:spcPts val="1463"/>
              </a:spcBef>
            </a:pPr>
            <a:r>
              <a:rPr lang="el-GR" sz="900">
                <a:cs typeface="Arial" charset="0"/>
              </a:rPr>
              <a:t>5	10</a:t>
            </a:r>
          </a:p>
        </p:txBody>
      </p:sp>
      <p:sp>
        <p:nvSpPr>
          <p:cNvPr id="29785" name="object 90"/>
          <p:cNvSpPr txBox="1">
            <a:spLocks noChangeArrowheads="1"/>
          </p:cNvSpPr>
          <p:nvPr/>
        </p:nvSpPr>
        <p:spPr bwMode="auto">
          <a:xfrm>
            <a:off x="658813" y="6189663"/>
            <a:ext cx="82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0</a:t>
            </a:r>
          </a:p>
        </p:txBody>
      </p:sp>
      <p:sp>
        <p:nvSpPr>
          <p:cNvPr id="29786" name="object 91"/>
          <p:cNvSpPr txBox="1">
            <a:spLocks noChangeArrowheads="1"/>
          </p:cNvSpPr>
          <p:nvPr/>
        </p:nvSpPr>
        <p:spPr bwMode="auto">
          <a:xfrm>
            <a:off x="8108950" y="3849688"/>
            <a:ext cx="3873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% Total</a:t>
            </a:r>
          </a:p>
          <a:p>
            <a:pPr marL="11113" defTabSz="801688">
              <a:spcBef>
                <a:spcPts val="438"/>
              </a:spcBef>
            </a:pPr>
            <a:r>
              <a:rPr lang="el-GR" sz="900">
                <a:cs typeface="Arial" charset="0"/>
              </a:rPr>
              <a:t>% Pilot</a:t>
            </a:r>
          </a:p>
        </p:txBody>
      </p:sp>
      <p:sp>
        <p:nvSpPr>
          <p:cNvPr id="29787" name="object 92"/>
          <p:cNvSpPr txBox="1">
            <a:spLocks noChangeArrowheads="1"/>
          </p:cNvSpPr>
          <p:nvPr/>
        </p:nvSpPr>
        <p:spPr bwMode="auto">
          <a:xfrm>
            <a:off x="1516063" y="492125"/>
            <a:ext cx="3290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lnSpc>
                <a:spcPts val="2713"/>
              </a:lnSpc>
            </a:pPr>
            <a:r>
              <a:rPr lang="el-GR" sz="2300" b="1">
                <a:solidFill>
                  <a:srgbClr val="FFFFFF"/>
                </a:solidFill>
                <a:cs typeface="Arial" charset="0"/>
              </a:rPr>
              <a:t>ME-GI Gas Fuel Mode Port to port in gas mode</a:t>
            </a:r>
            <a:endParaRPr lang="el-GR" sz="2300">
              <a:cs typeface="Arial" charset="0"/>
            </a:endParaRPr>
          </a:p>
        </p:txBody>
      </p:sp>
      <p:sp>
        <p:nvSpPr>
          <p:cNvPr id="29788" name="object 93"/>
          <p:cNvSpPr>
            <a:spLocks/>
          </p:cNvSpPr>
          <p:nvPr/>
        </p:nvSpPr>
        <p:spPr bwMode="auto">
          <a:xfrm>
            <a:off x="712788" y="1555750"/>
            <a:ext cx="3600450" cy="1930400"/>
          </a:xfrm>
          <a:custGeom>
            <a:avLst/>
            <a:gdLst>
              <a:gd name="T0" fmla="*/ 0 w 4210050"/>
              <a:gd name="T1" fmla="*/ 0 h 2127250"/>
              <a:gd name="T2" fmla="*/ 0 w 4210050"/>
              <a:gd name="T3" fmla="*/ 1442559 h 2127250"/>
              <a:gd name="T4" fmla="*/ 2251986 w 4210050"/>
              <a:gd name="T5" fmla="*/ 1442559 h 2127250"/>
              <a:gd name="T6" fmla="*/ 2251986 w 4210050"/>
              <a:gd name="T7" fmla="*/ 0 h 2127250"/>
              <a:gd name="T8" fmla="*/ 0 w 4210050"/>
              <a:gd name="T9" fmla="*/ 0 h 2127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10050"/>
              <a:gd name="T16" fmla="*/ 0 h 2127250"/>
              <a:gd name="T17" fmla="*/ 4210050 w 4210050"/>
              <a:gd name="T18" fmla="*/ 2127250 h 2127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10050" h="2127250">
                <a:moveTo>
                  <a:pt x="0" y="0"/>
                </a:moveTo>
                <a:lnTo>
                  <a:pt x="0" y="2127250"/>
                </a:lnTo>
                <a:lnTo>
                  <a:pt x="4210050" y="2127250"/>
                </a:lnTo>
                <a:lnTo>
                  <a:pt x="42100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29789" name="object 94"/>
          <p:cNvSpPr txBox="1">
            <a:spLocks noChangeArrowheads="1"/>
          </p:cNvSpPr>
          <p:nvPr/>
        </p:nvSpPr>
        <p:spPr bwMode="auto">
          <a:xfrm>
            <a:off x="777875" y="1590675"/>
            <a:ext cx="3235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1700">
                <a:solidFill>
                  <a:srgbClr val="7E7E7E"/>
                </a:solidFill>
                <a:cs typeface="Arial" charset="0"/>
              </a:rPr>
              <a:t>Fuel oil only mode</a:t>
            </a:r>
            <a:endParaRPr lang="el-GR" sz="1700">
              <a:cs typeface="Arial" charset="0"/>
            </a:endParaRPr>
          </a:p>
          <a:p>
            <a:pPr marL="11113" defTabSz="801688">
              <a:spcBef>
                <a:spcPts val="25"/>
              </a:spcBef>
              <a:buClr>
                <a:srgbClr val="7E7E7E"/>
              </a:buClr>
              <a:buFont typeface="Arial" charset="0"/>
              <a:buChar char="•"/>
            </a:pPr>
            <a:r>
              <a:rPr lang="el-GR" sz="1400">
                <a:cs typeface="Arial" charset="0"/>
              </a:rPr>
              <a:t>Operation profile as conventional engine</a:t>
            </a:r>
          </a:p>
        </p:txBody>
      </p:sp>
      <p:sp>
        <p:nvSpPr>
          <p:cNvPr id="29790" name="object 97"/>
          <p:cNvSpPr txBox="1">
            <a:spLocks noGrp="1"/>
          </p:cNvSpPr>
          <p:nvPr/>
        </p:nvSpPr>
        <p:spPr bwMode="auto">
          <a:xfrm>
            <a:off x="1679575" y="6477000"/>
            <a:ext cx="5635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2012.03.05</a:t>
            </a:r>
          </a:p>
        </p:txBody>
      </p:sp>
      <p:sp>
        <p:nvSpPr>
          <p:cNvPr id="29791" name="object 98"/>
          <p:cNvSpPr txBox="1">
            <a:spLocks noChangeArrowheads="1"/>
          </p:cNvSpPr>
          <p:nvPr/>
        </p:nvSpPr>
        <p:spPr bwMode="auto">
          <a:xfrm>
            <a:off x="2520950" y="6477000"/>
            <a:ext cx="5365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(RSL/LSP)</a:t>
            </a:r>
          </a:p>
        </p:txBody>
      </p:sp>
      <p:sp>
        <p:nvSpPr>
          <p:cNvPr id="29792" name="object 99"/>
          <p:cNvSpPr txBox="1">
            <a:spLocks noGrp="1"/>
          </p:cNvSpPr>
          <p:nvPr/>
        </p:nvSpPr>
        <p:spPr bwMode="auto">
          <a:xfrm>
            <a:off x="6272213" y="6477000"/>
            <a:ext cx="11144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900">
                <a:cs typeface="Arial" charset="0"/>
              </a:rPr>
              <a:t>© MAN Diesel &amp; Turbo</a:t>
            </a:r>
          </a:p>
        </p:txBody>
      </p:sp>
      <p:sp>
        <p:nvSpPr>
          <p:cNvPr id="29793" name="object 95"/>
          <p:cNvSpPr txBox="1">
            <a:spLocks noChangeArrowheads="1"/>
          </p:cNvSpPr>
          <p:nvPr/>
        </p:nvSpPr>
        <p:spPr bwMode="auto">
          <a:xfrm>
            <a:off x="777875" y="2241550"/>
            <a:ext cx="22923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1700">
                <a:solidFill>
                  <a:srgbClr val="7E7E7E"/>
                </a:solidFill>
                <a:cs typeface="Arial" charset="0"/>
              </a:rPr>
              <a:t>Gas fuel operation mode</a:t>
            </a:r>
            <a:endParaRPr lang="el-GR" sz="1700">
              <a:cs typeface="Arial" charset="0"/>
            </a:endParaRPr>
          </a:p>
          <a:p>
            <a:pPr marL="11113" defTabSz="801688">
              <a:spcBef>
                <a:spcPts val="25"/>
              </a:spcBef>
              <a:buClr>
                <a:srgbClr val="7E7E7E"/>
              </a:buClr>
              <a:buFont typeface="Arial" charset="0"/>
              <a:buChar char="•"/>
            </a:pPr>
            <a:r>
              <a:rPr lang="el-GR" sz="1400">
                <a:cs typeface="Arial" charset="0"/>
              </a:rPr>
              <a:t>No methane slip</a:t>
            </a:r>
          </a:p>
          <a:p>
            <a:pPr marL="11113" defTabSz="801688">
              <a:lnSpc>
                <a:spcPts val="1663"/>
              </a:lnSpc>
              <a:buClr>
                <a:srgbClr val="7E7E7E"/>
              </a:buClr>
              <a:buFont typeface="Arial" charset="0"/>
              <a:buChar char="•"/>
            </a:pPr>
            <a:r>
              <a:rPr lang="el-GR" sz="1400">
                <a:cs typeface="Arial" charset="0"/>
              </a:rPr>
              <a:t>No knocking problems</a:t>
            </a:r>
          </a:p>
          <a:p>
            <a:pPr marL="11113" defTabSz="801688">
              <a:lnSpc>
                <a:spcPts val="1663"/>
              </a:lnSpc>
              <a:buClr>
                <a:srgbClr val="7E7E7E"/>
              </a:buClr>
              <a:buFont typeface="Arial" charset="0"/>
              <a:buChar char="•"/>
            </a:pPr>
            <a:r>
              <a:rPr lang="el-GR" sz="1400">
                <a:cs typeface="Arial" charset="0"/>
              </a:rPr>
              <a:t>Insensitive to gas fuel</a:t>
            </a:r>
          </a:p>
          <a:p>
            <a:pPr marL="11113" defTabSz="801688">
              <a:spcBef>
                <a:spcPts val="25"/>
              </a:spcBef>
              <a:buClr>
                <a:srgbClr val="7E7E7E"/>
              </a:buClr>
              <a:buFont typeface="Arial" charset="0"/>
              <a:buChar char="•"/>
            </a:pPr>
            <a:r>
              <a:rPr lang="el-GR" sz="1400">
                <a:cs typeface="Arial" charset="0"/>
              </a:rPr>
              <a:t>Unchanged load response</a:t>
            </a:r>
          </a:p>
        </p:txBody>
      </p:sp>
      <p:sp>
        <p:nvSpPr>
          <p:cNvPr id="29794" name="object 96"/>
          <p:cNvSpPr txBox="1">
            <a:spLocks noChangeArrowheads="1"/>
          </p:cNvSpPr>
          <p:nvPr/>
        </p:nvSpPr>
        <p:spPr bwMode="auto">
          <a:xfrm>
            <a:off x="4084638" y="4570413"/>
            <a:ext cx="12906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el-GR" sz="2500">
                <a:solidFill>
                  <a:srgbClr val="FFFFFF"/>
                </a:solidFill>
                <a:cs typeface="Arial" charset="0"/>
              </a:rPr>
              <a:t>Gas Fuel</a:t>
            </a:r>
            <a:endParaRPr lang="el-GR" sz="2500"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09563"/>
            <a:ext cx="3517900" cy="6826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150620" algn="l"/>
              </a:tabLs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	G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  <a:p>
            <a:pPr marL="12700" fontAlgn="auto">
              <a:spcBef>
                <a:spcPts val="20"/>
              </a:spcBef>
              <a:spcAft>
                <a:spcPts val="0"/>
              </a:spcAft>
              <a:defRPr/>
            </a:pP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AEAEAE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rt</a:t>
            </a:r>
            <a:r>
              <a:rPr spc="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to</a:t>
            </a:r>
            <a:r>
              <a:rPr spc="-10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AEAEAE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rt</a:t>
            </a:r>
            <a:r>
              <a:rPr spc="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in</a:t>
            </a:r>
            <a:r>
              <a:rPr spc="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d</a:t>
            </a:r>
            <a:r>
              <a:rPr spc="-10" dirty="0">
                <a:solidFill>
                  <a:srgbClr val="AEAEAE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al</a:t>
            </a:r>
            <a:r>
              <a:rPr spc="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fu</a:t>
            </a:r>
            <a:r>
              <a:rPr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l mo</a:t>
            </a:r>
            <a:r>
              <a:rPr spc="-10" dirty="0">
                <a:solidFill>
                  <a:srgbClr val="AEAEAE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</p:txBody>
      </p:sp>
      <p:sp>
        <p:nvSpPr>
          <p:cNvPr id="30722" name="object 3"/>
          <p:cNvSpPr txBox="1">
            <a:spLocks noChangeArrowheads="1"/>
          </p:cNvSpPr>
          <p:nvPr/>
        </p:nvSpPr>
        <p:spPr bwMode="auto">
          <a:xfrm>
            <a:off x="476250" y="1484313"/>
            <a:ext cx="36147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b="1">
                <a:solidFill>
                  <a:srgbClr val="2F3B48"/>
                </a:solidFill>
                <a:cs typeface="Arial" charset="0"/>
              </a:rPr>
              <a:t>Fuel oil only mode</a:t>
            </a:r>
            <a:endParaRPr lang="el-GR">
              <a:cs typeface="Arial" charset="0"/>
            </a:endParaRPr>
          </a:p>
          <a:p>
            <a:pPr marL="12700">
              <a:buClr>
                <a:srgbClr val="2F3B48"/>
              </a:buClr>
              <a:buFont typeface="Wingdings" pitchFamily="2" charset="2"/>
              <a:buChar char=""/>
            </a:pPr>
            <a:r>
              <a:rPr lang="el-GR">
                <a:solidFill>
                  <a:srgbClr val="2F3B48"/>
                </a:solidFill>
                <a:cs typeface="Arial" charset="0"/>
              </a:rPr>
              <a:t>Operation profile as conventional engine</a:t>
            </a:r>
            <a:endParaRPr lang="el-GR">
              <a:cs typeface="Arial" charset="0"/>
            </a:endParaRPr>
          </a:p>
          <a:p>
            <a:pPr marL="12700">
              <a:lnSpc>
                <a:spcPts val="1000"/>
              </a:lnSpc>
              <a:buClr>
                <a:srgbClr val="2F3B48"/>
              </a:buClr>
              <a:buFont typeface="Wingdings" pitchFamily="2" charset="2"/>
              <a:buChar char=""/>
            </a:pPr>
            <a:endParaRPr lang="el-GR" sz="1000">
              <a:latin typeface="Calibri" pitchFamily="34" charset="0"/>
            </a:endParaRPr>
          </a:p>
          <a:p>
            <a:pPr marL="12700">
              <a:lnSpc>
                <a:spcPts val="1100"/>
              </a:lnSpc>
              <a:spcBef>
                <a:spcPts val="63"/>
              </a:spcBef>
              <a:buClr>
                <a:srgbClr val="2F3B48"/>
              </a:buClr>
              <a:buFont typeface="Wingdings" pitchFamily="2" charset="2"/>
              <a:buChar char=""/>
            </a:pPr>
            <a:endParaRPr lang="el-GR" sz="1100">
              <a:latin typeface="Calibri" pitchFamily="34" charset="0"/>
            </a:endParaRPr>
          </a:p>
          <a:p>
            <a:pPr marL="12700"/>
            <a:r>
              <a:rPr lang="el-GR" b="1">
                <a:solidFill>
                  <a:srgbClr val="2F3B48"/>
                </a:solidFill>
                <a:cs typeface="Arial" charset="0"/>
              </a:rPr>
              <a:t>Dual fuel operation mode</a:t>
            </a:r>
            <a:endParaRPr lang="el-GR">
              <a:cs typeface="Arial" charset="0"/>
            </a:endParaRPr>
          </a:p>
          <a:p>
            <a:pPr marL="12700">
              <a:buClr>
                <a:srgbClr val="2F3B48"/>
              </a:buClr>
              <a:buFont typeface="Wingdings" pitchFamily="2" charset="2"/>
              <a:buChar char=""/>
            </a:pPr>
            <a:r>
              <a:rPr lang="el-GR">
                <a:solidFill>
                  <a:srgbClr val="2F3B48"/>
                </a:solidFill>
                <a:cs typeface="Arial" charset="0"/>
              </a:rPr>
              <a:t>No fuel slip</a:t>
            </a:r>
            <a:endParaRPr lang="el-GR">
              <a:cs typeface="Arial" charset="0"/>
            </a:endParaRPr>
          </a:p>
          <a:p>
            <a:pPr marL="12700">
              <a:buClr>
                <a:srgbClr val="2F3B48"/>
              </a:buClr>
              <a:buFont typeface="Wingdings" pitchFamily="2" charset="2"/>
              <a:buChar char=""/>
            </a:pPr>
            <a:r>
              <a:rPr lang="el-GR">
                <a:solidFill>
                  <a:srgbClr val="2F3B48"/>
                </a:solidFill>
                <a:cs typeface="Arial" charset="0"/>
              </a:rPr>
              <a:t>No knocking problems</a:t>
            </a:r>
            <a:endParaRPr lang="el-GR">
              <a:cs typeface="Arial" charset="0"/>
            </a:endParaRPr>
          </a:p>
          <a:p>
            <a:pPr marL="12700">
              <a:buClr>
                <a:srgbClr val="2F3B48"/>
              </a:buClr>
              <a:buFont typeface="Wingdings" pitchFamily="2" charset="2"/>
              <a:buChar char=""/>
            </a:pPr>
            <a:r>
              <a:rPr lang="el-GR">
                <a:solidFill>
                  <a:srgbClr val="2F3B48"/>
                </a:solidFill>
                <a:cs typeface="Arial" charset="0"/>
              </a:rPr>
              <a:t>Insensitive to gas fuel</a:t>
            </a:r>
            <a:endParaRPr lang="el-GR">
              <a:cs typeface="Arial" charset="0"/>
            </a:endParaRPr>
          </a:p>
          <a:p>
            <a:pPr marL="12700">
              <a:buClr>
                <a:srgbClr val="2F3B48"/>
              </a:buClr>
              <a:buFont typeface="Wingdings" pitchFamily="2" charset="2"/>
              <a:buChar char=""/>
            </a:pPr>
            <a:r>
              <a:rPr lang="el-GR">
                <a:solidFill>
                  <a:srgbClr val="2F3B48"/>
                </a:solidFill>
                <a:cs typeface="Arial" charset="0"/>
              </a:rPr>
              <a:t>Unchanged load response</a:t>
            </a:r>
            <a:endParaRPr lang="el-GR">
              <a:cs typeface="Arial" charset="0"/>
            </a:endParaRPr>
          </a:p>
          <a:p>
            <a:pPr marL="12700"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 marL="12700">
              <a:lnSpc>
                <a:spcPts val="1100"/>
              </a:lnSpc>
              <a:spcBef>
                <a:spcPts val="63"/>
              </a:spcBef>
            </a:pPr>
            <a:endParaRPr lang="el-GR" sz="1100">
              <a:latin typeface="Calibri" pitchFamily="34" charset="0"/>
            </a:endParaRPr>
          </a:p>
          <a:p>
            <a:pPr marL="12700"/>
            <a:r>
              <a:rPr lang="el-GR" b="1">
                <a:solidFill>
                  <a:srgbClr val="2F3B48"/>
                </a:solidFill>
                <a:cs typeface="Arial" charset="0"/>
              </a:rPr>
              <a:t>News:</a:t>
            </a:r>
            <a:endParaRPr lang="el-GR">
              <a:cs typeface="Arial" charset="0"/>
            </a:endParaRPr>
          </a:p>
          <a:p>
            <a:pPr marL="12700"/>
            <a:r>
              <a:rPr lang="el-GR">
                <a:solidFill>
                  <a:srgbClr val="2F3B48"/>
                </a:solidFill>
                <a:cs typeface="Arial" charset="0"/>
              </a:rPr>
              <a:t>Reduced pilot oil amount 5% </a:t>
            </a:r>
            <a:r>
              <a:rPr lang="el-GR">
                <a:solidFill>
                  <a:srgbClr val="2F3B48"/>
                </a:solidFill>
                <a:latin typeface="Wingdings" pitchFamily="2" charset="2"/>
              </a:rPr>
              <a:t></a:t>
            </a:r>
            <a:r>
              <a:rPr lang="el-GR">
                <a:solidFill>
                  <a:srgbClr val="2F3B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>
                <a:solidFill>
                  <a:srgbClr val="2F3B48"/>
                </a:solidFill>
                <a:cs typeface="Arial" charset="0"/>
              </a:rPr>
              <a:t>3% Reduced load on gas </a:t>
            </a:r>
            <a:r>
              <a:rPr lang="el-GR">
                <a:solidFill>
                  <a:srgbClr val="2F3B48"/>
                </a:solidFill>
                <a:latin typeface="Wingdings" pitchFamily="2" charset="2"/>
              </a:rPr>
              <a:t></a:t>
            </a:r>
            <a:r>
              <a:rPr lang="el-GR">
                <a:solidFill>
                  <a:srgbClr val="2F3B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>
                <a:solidFill>
                  <a:srgbClr val="2F3B48"/>
                </a:solidFill>
                <a:cs typeface="Arial" charset="0"/>
              </a:rPr>
              <a:t>10% load</a:t>
            </a:r>
            <a:endParaRPr lang="el-GR">
              <a:cs typeface="Arial" charset="0"/>
            </a:endParaRPr>
          </a:p>
        </p:txBody>
      </p:sp>
      <p:sp>
        <p:nvSpPr>
          <p:cNvPr id="30723" name="object 4"/>
          <p:cNvSpPr>
            <a:spLocks noChangeArrowheads="1"/>
          </p:cNvSpPr>
          <p:nvPr/>
        </p:nvSpPr>
        <p:spPr bwMode="auto">
          <a:xfrm>
            <a:off x="4286250" y="1357313"/>
            <a:ext cx="4410075" cy="5260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0724" name="object 5"/>
          <p:cNvSpPr txBox="1">
            <a:spLocks noChangeArrowheads="1"/>
          </p:cNvSpPr>
          <p:nvPr/>
        </p:nvSpPr>
        <p:spPr bwMode="auto">
          <a:xfrm>
            <a:off x="7561263" y="6692900"/>
            <a:ext cx="43338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900">
                <a:solidFill>
                  <a:srgbClr val="91B800"/>
                </a:solidFill>
                <a:latin typeface="Wingdings" pitchFamily="2" charset="2"/>
              </a:rPr>
              <a:t></a:t>
            </a:r>
            <a:endParaRPr lang="el-GR" sz="900">
              <a:latin typeface="Wingdings" pitchFamily="2" charset="2"/>
            </a:endParaRP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2375" y="6710363"/>
            <a:ext cx="393700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RS</a:t>
            </a:r>
            <a:r>
              <a:rPr sz="700" spc="-10" dirty="0">
                <a:latin typeface="Arial"/>
                <a:cs typeface="Arial"/>
              </a:rPr>
              <a:t>L-L</a:t>
            </a:r>
            <a:r>
              <a:rPr sz="700" spc="-5" dirty="0">
                <a:latin typeface="Arial"/>
                <a:cs typeface="Arial"/>
              </a:rPr>
              <a:t>SP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0713" y="6710363"/>
            <a:ext cx="831850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3338912.2013.1</a:t>
            </a:r>
            <a:r>
              <a:rPr sz="700" dirty="0">
                <a:latin typeface="Arial"/>
                <a:cs typeface="Arial"/>
              </a:rPr>
              <a:t>2</a:t>
            </a:r>
            <a:r>
              <a:rPr sz="700" spc="-10" dirty="0">
                <a:latin typeface="Arial"/>
                <a:cs typeface="Arial"/>
              </a:rPr>
              <a:t>.10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8225" y="6710363"/>
            <a:ext cx="436563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2</a:t>
            </a:r>
            <a:r>
              <a:rPr sz="700" b="1" spc="-5" dirty="0">
                <a:latin typeface="Arial"/>
                <a:cs typeface="Arial"/>
              </a:rPr>
              <a:t>3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2191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World’s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First M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 Retrof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r</a:t>
            </a:r>
            <a:r>
              <a:rPr sz="1800" b="1" spc="-45" dirty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ice</a:t>
            </a:r>
            <a:r>
              <a:rPr sz="1800" b="1" spc="4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AEAEAE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y</a:t>
            </a:r>
            <a:r>
              <a:rPr sz="1800" b="1" spc="4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Te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t No</a:t>
            </a:r>
            <a:r>
              <a:rPr sz="1800" b="1" spc="-40" dirty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ber</a:t>
            </a:r>
            <a:r>
              <a:rPr sz="1800" b="1" spc="4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2</a:t>
            </a:r>
            <a:r>
              <a:rPr sz="1800" b="1" spc="-10" dirty="0">
                <a:solidFill>
                  <a:srgbClr val="AEAEAE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AEAEAE"/>
                </a:solidFill>
                <a:latin typeface="Arial"/>
                <a:cs typeface="Arial"/>
              </a:rPr>
              <a:t>15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1746" name="object 3"/>
          <p:cNvSpPr>
            <a:spLocks noChangeArrowheads="1"/>
          </p:cNvSpPr>
          <p:nvPr/>
        </p:nvSpPr>
        <p:spPr bwMode="auto">
          <a:xfrm>
            <a:off x="107950" y="1341438"/>
            <a:ext cx="8943975" cy="5243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747" name="object 4"/>
          <p:cNvSpPr>
            <a:spLocks/>
          </p:cNvSpPr>
          <p:nvPr/>
        </p:nvSpPr>
        <p:spPr bwMode="auto">
          <a:xfrm>
            <a:off x="2895600" y="3798888"/>
            <a:ext cx="112713" cy="225425"/>
          </a:xfrm>
          <a:custGeom>
            <a:avLst/>
            <a:gdLst>
              <a:gd name="T0" fmla="*/ 115557 w 112013"/>
              <a:gd name="T1" fmla="*/ 0 h 225298"/>
              <a:gd name="T2" fmla="*/ 0 w 112013"/>
              <a:gd name="T3" fmla="*/ 225933 h 225298"/>
              <a:gd name="T4" fmla="*/ 0 60000 65536"/>
              <a:gd name="T5" fmla="*/ 0 60000 65536"/>
              <a:gd name="T6" fmla="*/ 0 w 112013"/>
              <a:gd name="T7" fmla="*/ 0 h 225298"/>
              <a:gd name="T8" fmla="*/ 112013 w 112013"/>
              <a:gd name="T9" fmla="*/ 225298 h 2252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13" h="225298">
                <a:moveTo>
                  <a:pt x="112013" y="0"/>
                </a:moveTo>
                <a:lnTo>
                  <a:pt x="0" y="225298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48" name="object 5"/>
          <p:cNvSpPr>
            <a:spLocks/>
          </p:cNvSpPr>
          <p:nvPr/>
        </p:nvSpPr>
        <p:spPr bwMode="auto">
          <a:xfrm>
            <a:off x="2876550" y="4021138"/>
            <a:ext cx="26988" cy="1587"/>
          </a:xfrm>
          <a:custGeom>
            <a:avLst/>
            <a:gdLst>
              <a:gd name="T0" fmla="*/ 28844 w 26543"/>
              <a:gd name="T1" fmla="*/ 1866 h 1524"/>
              <a:gd name="T2" fmla="*/ 0 w 26543"/>
              <a:gd name="T3" fmla="*/ 0 h 1524"/>
              <a:gd name="T4" fmla="*/ 0 60000 65536"/>
              <a:gd name="T5" fmla="*/ 0 60000 65536"/>
              <a:gd name="T6" fmla="*/ 0 w 26543"/>
              <a:gd name="T7" fmla="*/ 0 h 1524"/>
              <a:gd name="T8" fmla="*/ 26543 w 26543"/>
              <a:gd name="T9" fmla="*/ 1524 h 15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543" h="1524">
                <a:moveTo>
                  <a:pt x="26543" y="1524"/>
                </a:moveTo>
                <a:lnTo>
                  <a:pt x="0" y="0"/>
                </a:lnTo>
              </a:path>
            </a:pathLst>
          </a:custGeom>
          <a:noFill/>
          <a:ln w="1981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49" name="object 6"/>
          <p:cNvSpPr>
            <a:spLocks/>
          </p:cNvSpPr>
          <p:nvPr/>
        </p:nvSpPr>
        <p:spPr bwMode="auto">
          <a:xfrm>
            <a:off x="1878013" y="2732088"/>
            <a:ext cx="3136900" cy="269875"/>
          </a:xfrm>
          <a:custGeom>
            <a:avLst/>
            <a:gdLst>
              <a:gd name="T0" fmla="*/ 0 w 3137916"/>
              <a:gd name="T1" fmla="*/ 270383 h 269748"/>
              <a:gd name="T2" fmla="*/ 3132837 w 3137916"/>
              <a:gd name="T3" fmla="*/ 270383 h 269748"/>
              <a:gd name="T4" fmla="*/ 3132837 w 3137916"/>
              <a:gd name="T5" fmla="*/ 0 h 269748"/>
              <a:gd name="T6" fmla="*/ 0 w 3137916"/>
              <a:gd name="T7" fmla="*/ 0 h 269748"/>
              <a:gd name="T8" fmla="*/ 0 w 3137916"/>
              <a:gd name="T9" fmla="*/ 270383 h 2697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7916"/>
              <a:gd name="T16" fmla="*/ 0 h 269748"/>
              <a:gd name="T17" fmla="*/ 3137916 w 3137916"/>
              <a:gd name="T18" fmla="*/ 269748 h 2697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7916" h="269748">
                <a:moveTo>
                  <a:pt x="0" y="269748"/>
                </a:moveTo>
                <a:lnTo>
                  <a:pt x="3137916" y="269748"/>
                </a:lnTo>
                <a:lnTo>
                  <a:pt x="3137916" y="0"/>
                </a:lnTo>
                <a:lnTo>
                  <a:pt x="0" y="0"/>
                </a:lnTo>
                <a:lnTo>
                  <a:pt x="0" y="2697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" name="object 7"/>
          <p:cNvSpPr txBox="1"/>
          <p:nvPr/>
        </p:nvSpPr>
        <p:spPr>
          <a:xfrm>
            <a:off x="1944688" y="2727325"/>
            <a:ext cx="3001962" cy="2555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el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Supply 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stem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SS)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751" name="object 8"/>
          <p:cNvSpPr>
            <a:spLocks/>
          </p:cNvSpPr>
          <p:nvPr/>
        </p:nvSpPr>
        <p:spPr bwMode="auto">
          <a:xfrm>
            <a:off x="3076575" y="3035300"/>
            <a:ext cx="112713" cy="663575"/>
          </a:xfrm>
          <a:custGeom>
            <a:avLst/>
            <a:gdLst>
              <a:gd name="T0" fmla="*/ 12062 w 111506"/>
              <a:gd name="T1" fmla="*/ 550843 h 664845"/>
              <a:gd name="T2" fmla="*/ 1875 w 111506"/>
              <a:gd name="T3" fmla="*/ 555873 h 664845"/>
              <a:gd name="T4" fmla="*/ 0 w 111506"/>
              <a:gd name="T5" fmla="*/ 561911 h 664845"/>
              <a:gd name="T6" fmla="*/ 2679 w 111506"/>
              <a:gd name="T7" fmla="*/ 566566 h 664845"/>
              <a:gd name="T8" fmla="*/ 55083 w 111506"/>
              <a:gd name="T9" fmla="*/ 658519 h 664845"/>
              <a:gd name="T10" fmla="*/ 68005 w 111506"/>
              <a:gd name="T11" fmla="*/ 639399 h 664845"/>
              <a:gd name="T12" fmla="*/ 66340 w 111506"/>
              <a:gd name="T13" fmla="*/ 639399 h 664845"/>
              <a:gd name="T14" fmla="*/ 45433 w 111506"/>
              <a:gd name="T15" fmla="*/ 638644 h 664845"/>
              <a:gd name="T16" fmla="*/ 46862 w 111506"/>
              <a:gd name="T17" fmla="*/ 602440 h 664845"/>
              <a:gd name="T18" fmla="*/ 21175 w 111506"/>
              <a:gd name="T19" fmla="*/ 557382 h 664845"/>
              <a:gd name="T20" fmla="*/ 18495 w 111506"/>
              <a:gd name="T21" fmla="*/ 552601 h 664845"/>
              <a:gd name="T22" fmla="*/ 12062 w 111506"/>
              <a:gd name="T23" fmla="*/ 550843 h 664845"/>
              <a:gd name="T24" fmla="*/ 46862 w 111506"/>
              <a:gd name="T25" fmla="*/ 602440 h 664845"/>
              <a:gd name="T26" fmla="*/ 45433 w 111506"/>
              <a:gd name="T27" fmla="*/ 638644 h 664845"/>
              <a:gd name="T28" fmla="*/ 66340 w 111506"/>
              <a:gd name="T29" fmla="*/ 639399 h 664845"/>
              <a:gd name="T30" fmla="*/ 66535 w 111506"/>
              <a:gd name="T31" fmla="*/ 634493 h 664845"/>
              <a:gd name="T32" fmla="*/ 65134 w 111506"/>
              <a:gd name="T33" fmla="*/ 634493 h 664845"/>
              <a:gd name="T34" fmla="*/ 47042 w 111506"/>
              <a:gd name="T35" fmla="*/ 633865 h 664845"/>
              <a:gd name="T36" fmla="*/ 56657 w 111506"/>
              <a:gd name="T37" fmla="*/ 619622 h 664845"/>
              <a:gd name="T38" fmla="*/ 46862 w 111506"/>
              <a:gd name="T39" fmla="*/ 602440 h 664845"/>
              <a:gd name="T40" fmla="*/ 106414 w 111506"/>
              <a:gd name="T41" fmla="*/ 554112 h 664845"/>
              <a:gd name="T42" fmla="*/ 99983 w 111506"/>
              <a:gd name="T43" fmla="*/ 555497 h 664845"/>
              <a:gd name="T44" fmla="*/ 96900 w 111506"/>
              <a:gd name="T45" fmla="*/ 560024 h 664845"/>
              <a:gd name="T46" fmla="*/ 67771 w 111506"/>
              <a:gd name="T47" fmla="*/ 603163 h 664845"/>
              <a:gd name="T48" fmla="*/ 66340 w 111506"/>
              <a:gd name="T49" fmla="*/ 639399 h 664845"/>
              <a:gd name="T50" fmla="*/ 68005 w 111506"/>
              <a:gd name="T51" fmla="*/ 639399 h 664845"/>
              <a:gd name="T52" fmla="*/ 114590 w 111506"/>
              <a:gd name="T53" fmla="*/ 570465 h 664845"/>
              <a:gd name="T54" fmla="*/ 117673 w 111506"/>
              <a:gd name="T55" fmla="*/ 565938 h 664845"/>
              <a:gd name="T56" fmla="*/ 116198 w 111506"/>
              <a:gd name="T57" fmla="*/ 559896 h 664845"/>
              <a:gd name="T58" fmla="*/ 111374 w 111506"/>
              <a:gd name="T59" fmla="*/ 557006 h 664845"/>
              <a:gd name="T60" fmla="*/ 106414 w 111506"/>
              <a:gd name="T61" fmla="*/ 554112 h 664845"/>
              <a:gd name="T62" fmla="*/ 56657 w 111506"/>
              <a:gd name="T63" fmla="*/ 619622 h 664845"/>
              <a:gd name="T64" fmla="*/ 47042 w 111506"/>
              <a:gd name="T65" fmla="*/ 633865 h 664845"/>
              <a:gd name="T66" fmla="*/ 65134 w 111506"/>
              <a:gd name="T67" fmla="*/ 634493 h 664845"/>
              <a:gd name="T68" fmla="*/ 56657 w 111506"/>
              <a:gd name="T69" fmla="*/ 619622 h 664845"/>
              <a:gd name="T70" fmla="*/ 67771 w 111506"/>
              <a:gd name="T71" fmla="*/ 603163 h 664845"/>
              <a:gd name="T72" fmla="*/ 56657 w 111506"/>
              <a:gd name="T73" fmla="*/ 619622 h 664845"/>
              <a:gd name="T74" fmla="*/ 65134 w 111506"/>
              <a:gd name="T75" fmla="*/ 634493 h 664845"/>
              <a:gd name="T76" fmla="*/ 66535 w 111506"/>
              <a:gd name="T77" fmla="*/ 634493 h 664845"/>
              <a:gd name="T78" fmla="*/ 67771 w 111506"/>
              <a:gd name="T79" fmla="*/ 603163 h 664845"/>
              <a:gd name="T80" fmla="*/ 70629 w 111506"/>
              <a:gd name="T81" fmla="*/ 0 h 664845"/>
              <a:gd name="T82" fmla="*/ 46862 w 111506"/>
              <a:gd name="T83" fmla="*/ 602440 h 664845"/>
              <a:gd name="T84" fmla="*/ 56657 w 111506"/>
              <a:gd name="T85" fmla="*/ 619622 h 664845"/>
              <a:gd name="T86" fmla="*/ 67771 w 111506"/>
              <a:gd name="T87" fmla="*/ 603163 h 664845"/>
              <a:gd name="T88" fmla="*/ 91537 w 111506"/>
              <a:gd name="T89" fmla="*/ 757 h 664845"/>
              <a:gd name="T90" fmla="*/ 70629 w 111506"/>
              <a:gd name="T91" fmla="*/ 0 h 6648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1506"/>
              <a:gd name="T139" fmla="*/ 0 h 664845"/>
              <a:gd name="T140" fmla="*/ 111506 w 111506"/>
              <a:gd name="T141" fmla="*/ 664845 h 6648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1506" h="664845">
                <a:moveTo>
                  <a:pt x="11430" y="556133"/>
                </a:moveTo>
                <a:lnTo>
                  <a:pt x="1777" y="561213"/>
                </a:lnTo>
                <a:lnTo>
                  <a:pt x="0" y="567309"/>
                </a:lnTo>
                <a:lnTo>
                  <a:pt x="2539" y="572008"/>
                </a:lnTo>
                <a:lnTo>
                  <a:pt x="52196" y="664845"/>
                </a:lnTo>
                <a:lnTo>
                  <a:pt x="64441" y="645541"/>
                </a:lnTo>
                <a:lnTo>
                  <a:pt x="62864" y="645541"/>
                </a:lnTo>
                <a:lnTo>
                  <a:pt x="43052" y="644779"/>
                </a:lnTo>
                <a:lnTo>
                  <a:pt x="44406" y="608227"/>
                </a:lnTo>
                <a:lnTo>
                  <a:pt x="20065" y="562737"/>
                </a:lnTo>
                <a:lnTo>
                  <a:pt x="17525" y="557911"/>
                </a:lnTo>
                <a:lnTo>
                  <a:pt x="11430" y="556133"/>
                </a:lnTo>
                <a:close/>
              </a:path>
              <a:path w="111506" h="664845">
                <a:moveTo>
                  <a:pt x="44406" y="608227"/>
                </a:moveTo>
                <a:lnTo>
                  <a:pt x="43052" y="644779"/>
                </a:lnTo>
                <a:lnTo>
                  <a:pt x="62864" y="645541"/>
                </a:lnTo>
                <a:lnTo>
                  <a:pt x="63048" y="640588"/>
                </a:lnTo>
                <a:lnTo>
                  <a:pt x="61721" y="640588"/>
                </a:lnTo>
                <a:lnTo>
                  <a:pt x="44576" y="639953"/>
                </a:lnTo>
                <a:lnTo>
                  <a:pt x="53688" y="625574"/>
                </a:lnTo>
                <a:lnTo>
                  <a:pt x="44406" y="608227"/>
                </a:lnTo>
                <a:close/>
              </a:path>
              <a:path w="111506" h="664845">
                <a:moveTo>
                  <a:pt x="100837" y="559435"/>
                </a:moveTo>
                <a:lnTo>
                  <a:pt x="94742" y="560832"/>
                </a:lnTo>
                <a:lnTo>
                  <a:pt x="91820" y="565404"/>
                </a:lnTo>
                <a:lnTo>
                  <a:pt x="64219" y="608957"/>
                </a:lnTo>
                <a:lnTo>
                  <a:pt x="62864" y="645541"/>
                </a:lnTo>
                <a:lnTo>
                  <a:pt x="64441" y="645541"/>
                </a:lnTo>
                <a:lnTo>
                  <a:pt x="108585" y="575945"/>
                </a:lnTo>
                <a:lnTo>
                  <a:pt x="111506" y="571373"/>
                </a:lnTo>
                <a:lnTo>
                  <a:pt x="110108" y="565276"/>
                </a:lnTo>
                <a:lnTo>
                  <a:pt x="105537" y="562356"/>
                </a:lnTo>
                <a:lnTo>
                  <a:pt x="100837" y="559435"/>
                </a:lnTo>
                <a:close/>
              </a:path>
              <a:path w="111506" h="664845">
                <a:moveTo>
                  <a:pt x="53688" y="625574"/>
                </a:moveTo>
                <a:lnTo>
                  <a:pt x="44576" y="639953"/>
                </a:lnTo>
                <a:lnTo>
                  <a:pt x="61721" y="640588"/>
                </a:lnTo>
                <a:lnTo>
                  <a:pt x="53688" y="625574"/>
                </a:lnTo>
                <a:close/>
              </a:path>
              <a:path w="111506" h="664845">
                <a:moveTo>
                  <a:pt x="64219" y="608957"/>
                </a:moveTo>
                <a:lnTo>
                  <a:pt x="53688" y="625574"/>
                </a:lnTo>
                <a:lnTo>
                  <a:pt x="61721" y="640588"/>
                </a:lnTo>
                <a:lnTo>
                  <a:pt x="63048" y="640588"/>
                </a:lnTo>
                <a:lnTo>
                  <a:pt x="64219" y="608957"/>
                </a:lnTo>
                <a:close/>
              </a:path>
              <a:path w="111506" h="664845">
                <a:moveTo>
                  <a:pt x="66929" y="0"/>
                </a:moveTo>
                <a:lnTo>
                  <a:pt x="44406" y="608227"/>
                </a:lnTo>
                <a:lnTo>
                  <a:pt x="53688" y="625574"/>
                </a:lnTo>
                <a:lnTo>
                  <a:pt x="64219" y="608957"/>
                </a:lnTo>
                <a:lnTo>
                  <a:pt x="86740" y="762"/>
                </a:lnTo>
                <a:lnTo>
                  <a:pt x="66929" y="0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52" name="object 9"/>
          <p:cNvSpPr>
            <a:spLocks/>
          </p:cNvSpPr>
          <p:nvPr/>
        </p:nvSpPr>
        <p:spPr bwMode="auto">
          <a:xfrm>
            <a:off x="401638" y="5086350"/>
            <a:ext cx="2752725" cy="1150938"/>
          </a:xfrm>
          <a:custGeom>
            <a:avLst/>
            <a:gdLst>
              <a:gd name="T0" fmla="*/ 0 w 2752344"/>
              <a:gd name="T1" fmla="*/ 1146127 h 1152144"/>
              <a:gd name="T2" fmla="*/ 2754245 w 2752344"/>
              <a:gd name="T3" fmla="*/ 1146127 h 1152144"/>
              <a:gd name="T4" fmla="*/ 2754245 w 2752344"/>
              <a:gd name="T5" fmla="*/ 0 h 1152144"/>
              <a:gd name="T6" fmla="*/ 0 w 2752344"/>
              <a:gd name="T7" fmla="*/ 0 h 1152144"/>
              <a:gd name="T8" fmla="*/ 0 w 2752344"/>
              <a:gd name="T9" fmla="*/ 1146127 h 1152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2344"/>
              <a:gd name="T16" fmla="*/ 0 h 1152144"/>
              <a:gd name="T17" fmla="*/ 2752344 w 2752344"/>
              <a:gd name="T18" fmla="*/ 1152144 h 1152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2344" h="1152144">
                <a:moveTo>
                  <a:pt x="0" y="1152144"/>
                </a:moveTo>
                <a:lnTo>
                  <a:pt x="2752344" y="1152144"/>
                </a:lnTo>
                <a:lnTo>
                  <a:pt x="2752344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53" name="object 10"/>
          <p:cNvSpPr txBox="1">
            <a:spLocks noChangeArrowheads="1"/>
          </p:cNvSpPr>
          <p:nvPr/>
        </p:nvSpPr>
        <p:spPr bwMode="auto">
          <a:xfrm>
            <a:off x="973138" y="5032375"/>
            <a:ext cx="1609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2875" algn="ctr">
              <a:lnSpc>
                <a:spcPct val="121000"/>
              </a:lnSpc>
            </a:pPr>
            <a:r>
              <a:rPr lang="el-GR" sz="1600">
                <a:cs typeface="Arial" charset="0"/>
              </a:rPr>
              <a:t>Conversion of 2 x 7S70ME-C</a:t>
            </a:r>
          </a:p>
          <a:p>
            <a:pPr marL="142875" algn="ctr">
              <a:spcBef>
                <a:spcPts val="400"/>
              </a:spcBef>
            </a:pPr>
            <a:r>
              <a:rPr lang="el-GR" sz="1600">
                <a:cs typeface="Arial" charset="0"/>
              </a:rPr>
              <a:t>to</a:t>
            </a:r>
          </a:p>
          <a:p>
            <a:pPr marL="142875" algn="ctr">
              <a:spcBef>
                <a:spcPts val="400"/>
              </a:spcBef>
            </a:pPr>
            <a:r>
              <a:rPr lang="el-GR" sz="1600">
                <a:cs typeface="Arial" charset="0"/>
              </a:rPr>
              <a:t>ME-GI engine x 2</a:t>
            </a:r>
          </a:p>
        </p:txBody>
      </p:sp>
      <p:sp>
        <p:nvSpPr>
          <p:cNvPr id="31754" name="object 11"/>
          <p:cNvSpPr>
            <a:spLocks/>
          </p:cNvSpPr>
          <p:nvPr/>
        </p:nvSpPr>
        <p:spPr bwMode="auto">
          <a:xfrm>
            <a:off x="1554163" y="4364038"/>
            <a:ext cx="233362" cy="723900"/>
          </a:xfrm>
          <a:custGeom>
            <a:avLst/>
            <a:gdLst>
              <a:gd name="T0" fmla="*/ 38748 w 233806"/>
              <a:gd name="T1" fmla="*/ 37798 h 724407"/>
              <a:gd name="T2" fmla="*/ 33667 w 233806"/>
              <a:gd name="T3" fmla="*/ 56750 h 724407"/>
              <a:gd name="T4" fmla="*/ 212600 w 233806"/>
              <a:gd name="T5" fmla="*/ 721875 h 724407"/>
              <a:gd name="T6" fmla="*/ 231595 w 233806"/>
              <a:gd name="T7" fmla="*/ 716814 h 724407"/>
              <a:gd name="T8" fmla="*/ 52628 w 233806"/>
              <a:gd name="T9" fmla="*/ 51566 h 724407"/>
              <a:gd name="T10" fmla="*/ 38748 w 233806"/>
              <a:gd name="T11" fmla="*/ 37798 h 724407"/>
              <a:gd name="T12" fmla="*/ 28556 w 233806"/>
              <a:gd name="T13" fmla="*/ 0 h 724407"/>
              <a:gd name="T14" fmla="*/ 1381 w 233806"/>
              <a:gd name="T15" fmla="*/ 101118 h 724407"/>
              <a:gd name="T16" fmla="*/ 0 w 233806"/>
              <a:gd name="T17" fmla="*/ 106431 h 724407"/>
              <a:gd name="T18" fmla="*/ 3018 w 233806"/>
              <a:gd name="T19" fmla="*/ 111876 h 724407"/>
              <a:gd name="T20" fmla="*/ 13586 w 233806"/>
              <a:gd name="T21" fmla="*/ 114661 h 724407"/>
              <a:gd name="T22" fmla="*/ 18870 w 233806"/>
              <a:gd name="T23" fmla="*/ 111623 h 724407"/>
              <a:gd name="T24" fmla="*/ 20379 w 233806"/>
              <a:gd name="T25" fmla="*/ 106306 h 724407"/>
              <a:gd name="T26" fmla="*/ 33667 w 233806"/>
              <a:gd name="T27" fmla="*/ 56750 h 724407"/>
              <a:gd name="T28" fmla="*/ 24154 w 233806"/>
              <a:gd name="T29" fmla="*/ 21387 h 724407"/>
              <a:gd name="T30" fmla="*/ 43149 w 233806"/>
              <a:gd name="T31" fmla="*/ 16327 h 724407"/>
              <a:gd name="T32" fmla="*/ 45035 w 233806"/>
              <a:gd name="T33" fmla="*/ 16327 h 724407"/>
              <a:gd name="T34" fmla="*/ 28556 w 233806"/>
              <a:gd name="T35" fmla="*/ 0 h 724407"/>
              <a:gd name="T36" fmla="*/ 45035 w 233806"/>
              <a:gd name="T37" fmla="*/ 16327 h 724407"/>
              <a:gd name="T38" fmla="*/ 43149 w 233806"/>
              <a:gd name="T39" fmla="*/ 16327 h 724407"/>
              <a:gd name="T40" fmla="*/ 52628 w 233806"/>
              <a:gd name="T41" fmla="*/ 51566 h 724407"/>
              <a:gd name="T42" fmla="*/ 88938 w 233806"/>
              <a:gd name="T43" fmla="*/ 87577 h 724407"/>
              <a:gd name="T44" fmla="*/ 92838 w 233806"/>
              <a:gd name="T45" fmla="*/ 91500 h 724407"/>
              <a:gd name="T46" fmla="*/ 99004 w 233806"/>
              <a:gd name="T47" fmla="*/ 91373 h 724407"/>
              <a:gd name="T48" fmla="*/ 106677 w 233806"/>
              <a:gd name="T49" fmla="*/ 83651 h 724407"/>
              <a:gd name="T50" fmla="*/ 106551 w 233806"/>
              <a:gd name="T51" fmla="*/ 77454 h 724407"/>
              <a:gd name="T52" fmla="*/ 102777 w 233806"/>
              <a:gd name="T53" fmla="*/ 73528 h 724407"/>
              <a:gd name="T54" fmla="*/ 45035 w 233806"/>
              <a:gd name="T55" fmla="*/ 16327 h 724407"/>
              <a:gd name="T56" fmla="*/ 43149 w 233806"/>
              <a:gd name="T57" fmla="*/ 16327 h 724407"/>
              <a:gd name="T58" fmla="*/ 24154 w 233806"/>
              <a:gd name="T59" fmla="*/ 21387 h 724407"/>
              <a:gd name="T60" fmla="*/ 33667 w 233806"/>
              <a:gd name="T61" fmla="*/ 56750 h 724407"/>
              <a:gd name="T62" fmla="*/ 38748 w 233806"/>
              <a:gd name="T63" fmla="*/ 37798 h 724407"/>
              <a:gd name="T64" fmla="*/ 26796 w 233806"/>
              <a:gd name="T65" fmla="*/ 25944 h 724407"/>
              <a:gd name="T66" fmla="*/ 43149 w 233806"/>
              <a:gd name="T67" fmla="*/ 21387 h 724407"/>
              <a:gd name="T68" fmla="*/ 44510 w 233806"/>
              <a:gd name="T69" fmla="*/ 21387 h 724407"/>
              <a:gd name="T70" fmla="*/ 43149 w 233806"/>
              <a:gd name="T71" fmla="*/ 16327 h 724407"/>
              <a:gd name="T72" fmla="*/ 44510 w 233806"/>
              <a:gd name="T73" fmla="*/ 21387 h 724407"/>
              <a:gd name="T74" fmla="*/ 43149 w 233806"/>
              <a:gd name="T75" fmla="*/ 21387 h 724407"/>
              <a:gd name="T76" fmla="*/ 38748 w 233806"/>
              <a:gd name="T77" fmla="*/ 37798 h 724407"/>
              <a:gd name="T78" fmla="*/ 52628 w 233806"/>
              <a:gd name="T79" fmla="*/ 51566 h 724407"/>
              <a:gd name="T80" fmla="*/ 44510 w 233806"/>
              <a:gd name="T81" fmla="*/ 21387 h 724407"/>
              <a:gd name="T82" fmla="*/ 43149 w 233806"/>
              <a:gd name="T83" fmla="*/ 21387 h 724407"/>
              <a:gd name="T84" fmla="*/ 26796 w 233806"/>
              <a:gd name="T85" fmla="*/ 25944 h 724407"/>
              <a:gd name="T86" fmla="*/ 38748 w 233806"/>
              <a:gd name="T87" fmla="*/ 37798 h 724407"/>
              <a:gd name="T88" fmla="*/ 43149 w 233806"/>
              <a:gd name="T89" fmla="*/ 21387 h 7244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3806"/>
              <a:gd name="T136" fmla="*/ 0 h 724407"/>
              <a:gd name="T137" fmla="*/ 233806 w 233806"/>
              <a:gd name="T138" fmla="*/ 724407 h 7244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3806" h="724407">
                <a:moveTo>
                  <a:pt x="39118" y="37931"/>
                </a:moveTo>
                <a:lnTo>
                  <a:pt x="33988" y="56950"/>
                </a:lnTo>
                <a:lnTo>
                  <a:pt x="214630" y="724407"/>
                </a:lnTo>
                <a:lnTo>
                  <a:pt x="233806" y="719327"/>
                </a:lnTo>
                <a:lnTo>
                  <a:pt x="53131" y="51746"/>
                </a:lnTo>
                <a:lnTo>
                  <a:pt x="39118" y="37931"/>
                </a:lnTo>
                <a:close/>
              </a:path>
              <a:path w="233806" h="724407">
                <a:moveTo>
                  <a:pt x="28829" y="0"/>
                </a:moveTo>
                <a:lnTo>
                  <a:pt x="1396" y="101473"/>
                </a:lnTo>
                <a:lnTo>
                  <a:pt x="0" y="106806"/>
                </a:lnTo>
                <a:lnTo>
                  <a:pt x="3048" y="112268"/>
                </a:lnTo>
                <a:lnTo>
                  <a:pt x="13716" y="115062"/>
                </a:lnTo>
                <a:lnTo>
                  <a:pt x="19050" y="112013"/>
                </a:lnTo>
                <a:lnTo>
                  <a:pt x="20574" y="106680"/>
                </a:lnTo>
                <a:lnTo>
                  <a:pt x="33988" y="56950"/>
                </a:lnTo>
                <a:lnTo>
                  <a:pt x="24384" y="21462"/>
                </a:lnTo>
                <a:lnTo>
                  <a:pt x="43561" y="16382"/>
                </a:lnTo>
                <a:lnTo>
                  <a:pt x="45465" y="16382"/>
                </a:lnTo>
                <a:lnTo>
                  <a:pt x="28829" y="0"/>
                </a:lnTo>
                <a:close/>
              </a:path>
              <a:path w="233806" h="724407">
                <a:moveTo>
                  <a:pt x="45465" y="16382"/>
                </a:moveTo>
                <a:lnTo>
                  <a:pt x="43561" y="16382"/>
                </a:lnTo>
                <a:lnTo>
                  <a:pt x="53131" y="51746"/>
                </a:lnTo>
                <a:lnTo>
                  <a:pt x="89788" y="87883"/>
                </a:lnTo>
                <a:lnTo>
                  <a:pt x="93725" y="91820"/>
                </a:lnTo>
                <a:lnTo>
                  <a:pt x="99949" y="91693"/>
                </a:lnTo>
                <a:lnTo>
                  <a:pt x="107696" y="83946"/>
                </a:lnTo>
                <a:lnTo>
                  <a:pt x="107568" y="77724"/>
                </a:lnTo>
                <a:lnTo>
                  <a:pt x="103759" y="73787"/>
                </a:lnTo>
                <a:lnTo>
                  <a:pt x="45465" y="16382"/>
                </a:lnTo>
                <a:close/>
              </a:path>
              <a:path w="233806" h="724407">
                <a:moveTo>
                  <a:pt x="43561" y="16382"/>
                </a:moveTo>
                <a:lnTo>
                  <a:pt x="24384" y="21462"/>
                </a:lnTo>
                <a:lnTo>
                  <a:pt x="33988" y="56950"/>
                </a:lnTo>
                <a:lnTo>
                  <a:pt x="39118" y="37931"/>
                </a:lnTo>
                <a:lnTo>
                  <a:pt x="27051" y="26034"/>
                </a:lnTo>
                <a:lnTo>
                  <a:pt x="43561" y="21462"/>
                </a:lnTo>
                <a:lnTo>
                  <a:pt x="44935" y="21462"/>
                </a:lnTo>
                <a:lnTo>
                  <a:pt x="43561" y="16382"/>
                </a:lnTo>
                <a:close/>
              </a:path>
              <a:path w="233806" h="724407">
                <a:moveTo>
                  <a:pt x="44935" y="21462"/>
                </a:moveTo>
                <a:lnTo>
                  <a:pt x="43561" y="21462"/>
                </a:lnTo>
                <a:lnTo>
                  <a:pt x="39118" y="37931"/>
                </a:lnTo>
                <a:lnTo>
                  <a:pt x="53131" y="51746"/>
                </a:lnTo>
                <a:lnTo>
                  <a:pt x="44935" y="21462"/>
                </a:lnTo>
                <a:close/>
              </a:path>
              <a:path w="233806" h="724407">
                <a:moveTo>
                  <a:pt x="43561" y="21462"/>
                </a:moveTo>
                <a:lnTo>
                  <a:pt x="27051" y="26034"/>
                </a:lnTo>
                <a:lnTo>
                  <a:pt x="39118" y="37931"/>
                </a:lnTo>
                <a:lnTo>
                  <a:pt x="43561" y="21462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55" name="object 12"/>
          <p:cNvSpPr>
            <a:spLocks/>
          </p:cNvSpPr>
          <p:nvPr/>
        </p:nvSpPr>
        <p:spPr bwMode="auto">
          <a:xfrm>
            <a:off x="3867150" y="5086350"/>
            <a:ext cx="4606925" cy="246063"/>
          </a:xfrm>
          <a:custGeom>
            <a:avLst/>
            <a:gdLst>
              <a:gd name="T0" fmla="*/ 0 w 4607052"/>
              <a:gd name="T1" fmla="*/ 242794 h 246887"/>
              <a:gd name="T2" fmla="*/ 4606413 w 4607052"/>
              <a:gd name="T3" fmla="*/ 242794 h 246887"/>
              <a:gd name="T4" fmla="*/ 4606413 w 4607052"/>
              <a:gd name="T5" fmla="*/ 0 h 246887"/>
              <a:gd name="T6" fmla="*/ 0 w 4607052"/>
              <a:gd name="T7" fmla="*/ 0 h 246887"/>
              <a:gd name="T8" fmla="*/ 0 w 4607052"/>
              <a:gd name="T9" fmla="*/ 242794 h 246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07052"/>
              <a:gd name="T16" fmla="*/ 0 h 246887"/>
              <a:gd name="T17" fmla="*/ 4607052 w 4607052"/>
              <a:gd name="T18" fmla="*/ 246887 h 246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07052" h="246887">
                <a:moveTo>
                  <a:pt x="0" y="246887"/>
                </a:moveTo>
                <a:lnTo>
                  <a:pt x="4607052" y="246887"/>
                </a:lnTo>
                <a:lnTo>
                  <a:pt x="460705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" name="object 13"/>
          <p:cNvSpPr txBox="1"/>
          <p:nvPr/>
        </p:nvSpPr>
        <p:spPr>
          <a:xfrm>
            <a:off x="3967163" y="5081588"/>
            <a:ext cx="4403725" cy="2555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Submerged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pumps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cargo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tank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+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757" name="object 14"/>
          <p:cNvSpPr>
            <a:spLocks/>
          </p:cNvSpPr>
          <p:nvPr/>
        </p:nvSpPr>
        <p:spPr bwMode="auto">
          <a:xfrm>
            <a:off x="3101975" y="4606925"/>
            <a:ext cx="941388" cy="447675"/>
          </a:xfrm>
          <a:custGeom>
            <a:avLst/>
            <a:gdLst>
              <a:gd name="T0" fmla="*/ 55164 w 941959"/>
              <a:gd name="T1" fmla="*/ 25716 h 446786"/>
              <a:gd name="T2" fmla="*/ 35639 w 941959"/>
              <a:gd name="T3" fmla="*/ 27745 h 446786"/>
              <a:gd name="T4" fmla="*/ 46984 w 941959"/>
              <a:gd name="T5" fmla="*/ 43953 h 446786"/>
              <a:gd name="T6" fmla="*/ 930876 w 941959"/>
              <a:gd name="T7" fmla="*/ 451249 h 446786"/>
              <a:gd name="T8" fmla="*/ 939107 w 941959"/>
              <a:gd name="T9" fmla="*/ 433035 h 446786"/>
              <a:gd name="T10" fmla="*/ 55164 w 941959"/>
              <a:gd name="T11" fmla="*/ 25716 h 446786"/>
              <a:gd name="T12" fmla="*/ 109774 w 941959"/>
              <a:gd name="T13" fmla="*/ 0 h 446786"/>
              <a:gd name="T14" fmla="*/ 0 w 941959"/>
              <a:gd name="T15" fmla="*/ 11286 h 446786"/>
              <a:gd name="T16" fmla="*/ 60521 w 941959"/>
              <a:gd name="T17" fmla="*/ 97997 h 446786"/>
              <a:gd name="T18" fmla="*/ 63686 w 941959"/>
              <a:gd name="T19" fmla="*/ 102487 h 446786"/>
              <a:gd name="T20" fmla="*/ 69894 w 941959"/>
              <a:gd name="T21" fmla="*/ 103513 h 446786"/>
              <a:gd name="T22" fmla="*/ 74324 w 941959"/>
              <a:gd name="T23" fmla="*/ 100434 h 446786"/>
              <a:gd name="T24" fmla="*/ 46984 w 941959"/>
              <a:gd name="T25" fmla="*/ 43953 h 446786"/>
              <a:gd name="T26" fmla="*/ 13676 w 941959"/>
              <a:gd name="T27" fmla="*/ 28604 h 446786"/>
              <a:gd name="T28" fmla="*/ 21906 w 941959"/>
              <a:gd name="T29" fmla="*/ 10391 h 446786"/>
              <a:gd name="T30" fmla="*/ 115196 w 941959"/>
              <a:gd name="T31" fmla="*/ 10391 h 446786"/>
              <a:gd name="T32" fmla="*/ 115093 w 941959"/>
              <a:gd name="T33" fmla="*/ 9493 h 446786"/>
              <a:gd name="T34" fmla="*/ 114585 w 941959"/>
              <a:gd name="T35" fmla="*/ 3977 h 446786"/>
              <a:gd name="T36" fmla="*/ 109774 w 941959"/>
              <a:gd name="T37" fmla="*/ 0 h 446786"/>
              <a:gd name="T38" fmla="*/ 21906 w 941959"/>
              <a:gd name="T39" fmla="*/ 10391 h 446786"/>
              <a:gd name="T40" fmla="*/ 13676 w 941959"/>
              <a:gd name="T41" fmla="*/ 28604 h 446786"/>
              <a:gd name="T42" fmla="*/ 46984 w 941959"/>
              <a:gd name="T43" fmla="*/ 43953 h 446786"/>
              <a:gd name="T44" fmla="*/ 36873 w 941959"/>
              <a:gd name="T45" fmla="*/ 29501 h 446786"/>
              <a:gd name="T46" fmla="*/ 18741 w 941959"/>
              <a:gd name="T47" fmla="*/ 29501 h 446786"/>
              <a:gd name="T48" fmla="*/ 25828 w 941959"/>
              <a:gd name="T49" fmla="*/ 13724 h 446786"/>
              <a:gd name="T50" fmla="*/ 29140 w 941959"/>
              <a:gd name="T51" fmla="*/ 13724 h 446786"/>
              <a:gd name="T52" fmla="*/ 21906 w 941959"/>
              <a:gd name="T53" fmla="*/ 10391 h 446786"/>
              <a:gd name="T54" fmla="*/ 25828 w 941959"/>
              <a:gd name="T55" fmla="*/ 13724 h 446786"/>
              <a:gd name="T56" fmla="*/ 18741 w 941959"/>
              <a:gd name="T57" fmla="*/ 29501 h 446786"/>
              <a:gd name="T58" fmla="*/ 35639 w 941959"/>
              <a:gd name="T59" fmla="*/ 27745 h 446786"/>
              <a:gd name="T60" fmla="*/ 25828 w 941959"/>
              <a:gd name="T61" fmla="*/ 13724 h 446786"/>
              <a:gd name="T62" fmla="*/ 35639 w 941959"/>
              <a:gd name="T63" fmla="*/ 27745 h 446786"/>
              <a:gd name="T64" fmla="*/ 18741 w 941959"/>
              <a:gd name="T65" fmla="*/ 29501 h 446786"/>
              <a:gd name="T66" fmla="*/ 36873 w 941959"/>
              <a:gd name="T67" fmla="*/ 29501 h 446786"/>
              <a:gd name="T68" fmla="*/ 35639 w 941959"/>
              <a:gd name="T69" fmla="*/ 27745 h 446786"/>
              <a:gd name="T70" fmla="*/ 29140 w 941959"/>
              <a:gd name="T71" fmla="*/ 13724 h 446786"/>
              <a:gd name="T72" fmla="*/ 25828 w 941959"/>
              <a:gd name="T73" fmla="*/ 13724 h 446786"/>
              <a:gd name="T74" fmla="*/ 35639 w 941959"/>
              <a:gd name="T75" fmla="*/ 27745 h 446786"/>
              <a:gd name="T76" fmla="*/ 55164 w 941959"/>
              <a:gd name="T77" fmla="*/ 25716 h 446786"/>
              <a:gd name="T78" fmla="*/ 29140 w 941959"/>
              <a:gd name="T79" fmla="*/ 13724 h 446786"/>
              <a:gd name="T80" fmla="*/ 115196 w 941959"/>
              <a:gd name="T81" fmla="*/ 10391 h 446786"/>
              <a:gd name="T82" fmla="*/ 21906 w 941959"/>
              <a:gd name="T83" fmla="*/ 10391 h 446786"/>
              <a:gd name="T84" fmla="*/ 55164 w 941959"/>
              <a:gd name="T85" fmla="*/ 25716 h 446786"/>
              <a:gd name="T86" fmla="*/ 111674 w 941959"/>
              <a:gd name="T87" fmla="*/ 19880 h 446786"/>
              <a:gd name="T88" fmla="*/ 115728 w 941959"/>
              <a:gd name="T89" fmla="*/ 15009 h 446786"/>
              <a:gd name="T90" fmla="*/ 115196 w 941959"/>
              <a:gd name="T91" fmla="*/ 10391 h 4467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41959"/>
              <a:gd name="T139" fmla="*/ 0 h 446786"/>
              <a:gd name="T140" fmla="*/ 941959 w 941959"/>
              <a:gd name="T141" fmla="*/ 446786 h 4467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41959" h="446786">
                <a:moveTo>
                  <a:pt x="55331" y="25461"/>
                </a:moveTo>
                <a:lnTo>
                  <a:pt x="35749" y="27470"/>
                </a:lnTo>
                <a:lnTo>
                  <a:pt x="47128" y="43518"/>
                </a:lnTo>
                <a:lnTo>
                  <a:pt x="933703" y="446786"/>
                </a:lnTo>
                <a:lnTo>
                  <a:pt x="941959" y="428752"/>
                </a:lnTo>
                <a:lnTo>
                  <a:pt x="55331" y="25461"/>
                </a:lnTo>
                <a:close/>
              </a:path>
              <a:path w="941959" h="446786">
                <a:moveTo>
                  <a:pt x="110109" y="0"/>
                </a:moveTo>
                <a:lnTo>
                  <a:pt x="0" y="11176"/>
                </a:lnTo>
                <a:lnTo>
                  <a:pt x="60706" y="97028"/>
                </a:lnTo>
                <a:lnTo>
                  <a:pt x="63881" y="101473"/>
                </a:lnTo>
                <a:lnTo>
                  <a:pt x="70104" y="102489"/>
                </a:lnTo>
                <a:lnTo>
                  <a:pt x="74549" y="99441"/>
                </a:lnTo>
                <a:lnTo>
                  <a:pt x="47128" y="43518"/>
                </a:lnTo>
                <a:lnTo>
                  <a:pt x="13716" y="28321"/>
                </a:lnTo>
                <a:lnTo>
                  <a:pt x="21971" y="10287"/>
                </a:lnTo>
                <a:lnTo>
                  <a:pt x="115546" y="10287"/>
                </a:lnTo>
                <a:lnTo>
                  <a:pt x="115443" y="9398"/>
                </a:lnTo>
                <a:lnTo>
                  <a:pt x="114935" y="3937"/>
                </a:lnTo>
                <a:lnTo>
                  <a:pt x="110109" y="0"/>
                </a:lnTo>
                <a:close/>
              </a:path>
              <a:path w="941959" h="446786">
                <a:moveTo>
                  <a:pt x="21971" y="10287"/>
                </a:moveTo>
                <a:lnTo>
                  <a:pt x="13716" y="28321"/>
                </a:lnTo>
                <a:lnTo>
                  <a:pt x="47128" y="43518"/>
                </a:lnTo>
                <a:lnTo>
                  <a:pt x="36983" y="29210"/>
                </a:lnTo>
                <a:lnTo>
                  <a:pt x="18796" y="29210"/>
                </a:lnTo>
                <a:lnTo>
                  <a:pt x="25908" y="13589"/>
                </a:lnTo>
                <a:lnTo>
                  <a:pt x="29230" y="13589"/>
                </a:lnTo>
                <a:lnTo>
                  <a:pt x="21971" y="10287"/>
                </a:lnTo>
                <a:close/>
              </a:path>
              <a:path w="941959" h="446786">
                <a:moveTo>
                  <a:pt x="25908" y="13589"/>
                </a:moveTo>
                <a:lnTo>
                  <a:pt x="18796" y="29210"/>
                </a:lnTo>
                <a:lnTo>
                  <a:pt x="35749" y="27470"/>
                </a:lnTo>
                <a:lnTo>
                  <a:pt x="25908" y="13589"/>
                </a:lnTo>
                <a:close/>
              </a:path>
              <a:path w="941959" h="446786">
                <a:moveTo>
                  <a:pt x="35749" y="27470"/>
                </a:moveTo>
                <a:lnTo>
                  <a:pt x="18796" y="29210"/>
                </a:lnTo>
                <a:lnTo>
                  <a:pt x="36983" y="29210"/>
                </a:lnTo>
                <a:lnTo>
                  <a:pt x="35749" y="27470"/>
                </a:lnTo>
                <a:close/>
              </a:path>
              <a:path w="941959" h="446786">
                <a:moveTo>
                  <a:pt x="29230" y="13589"/>
                </a:moveTo>
                <a:lnTo>
                  <a:pt x="25908" y="13589"/>
                </a:lnTo>
                <a:lnTo>
                  <a:pt x="35749" y="27470"/>
                </a:lnTo>
                <a:lnTo>
                  <a:pt x="55331" y="25461"/>
                </a:lnTo>
                <a:lnTo>
                  <a:pt x="29230" y="13589"/>
                </a:lnTo>
                <a:close/>
              </a:path>
              <a:path w="941959" h="446786">
                <a:moveTo>
                  <a:pt x="115546" y="10287"/>
                </a:moveTo>
                <a:lnTo>
                  <a:pt x="21971" y="10287"/>
                </a:lnTo>
                <a:lnTo>
                  <a:pt x="55331" y="25461"/>
                </a:lnTo>
                <a:lnTo>
                  <a:pt x="112014" y="19685"/>
                </a:lnTo>
                <a:lnTo>
                  <a:pt x="116078" y="14859"/>
                </a:lnTo>
                <a:lnTo>
                  <a:pt x="115546" y="10287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58" name="object 15"/>
          <p:cNvSpPr>
            <a:spLocks/>
          </p:cNvSpPr>
          <p:nvPr/>
        </p:nvSpPr>
        <p:spPr bwMode="auto">
          <a:xfrm>
            <a:off x="2295525" y="4440238"/>
            <a:ext cx="1747838" cy="622300"/>
          </a:xfrm>
          <a:custGeom>
            <a:avLst/>
            <a:gdLst>
              <a:gd name="T0" fmla="*/ 56456 w 1747266"/>
              <a:gd name="T1" fmla="*/ 30940 h 622173"/>
              <a:gd name="T2" fmla="*/ 37280 w 1747266"/>
              <a:gd name="T3" fmla="*/ 34859 h 622173"/>
              <a:gd name="T4" fmla="*/ 50159 w 1747266"/>
              <a:gd name="T5" fmla="*/ 49650 h 622173"/>
              <a:gd name="T6" fmla="*/ 1743767 w 1747266"/>
              <a:gd name="T7" fmla="*/ 622808 h 622173"/>
              <a:gd name="T8" fmla="*/ 1750128 w 1747266"/>
              <a:gd name="T9" fmla="*/ 604119 h 622173"/>
              <a:gd name="T10" fmla="*/ 56456 w 1747266"/>
              <a:gd name="T11" fmla="*/ 30940 h 622173"/>
              <a:gd name="T12" fmla="*/ 108507 w 1747266"/>
              <a:gd name="T13" fmla="*/ 0 h 622173"/>
              <a:gd name="T14" fmla="*/ 0 w 1747266"/>
              <a:gd name="T15" fmla="*/ 22250 h 622173"/>
              <a:gd name="T16" fmla="*/ 69076 w 1747266"/>
              <a:gd name="T17" fmla="*/ 101705 h 622173"/>
              <a:gd name="T18" fmla="*/ 72763 w 1747266"/>
              <a:gd name="T19" fmla="*/ 105774 h 622173"/>
              <a:gd name="T20" fmla="*/ 78997 w 1747266"/>
              <a:gd name="T21" fmla="*/ 106282 h 622173"/>
              <a:gd name="T22" fmla="*/ 87266 w 1747266"/>
              <a:gd name="T23" fmla="*/ 99033 h 622173"/>
              <a:gd name="T24" fmla="*/ 87647 w 1747266"/>
              <a:gd name="T25" fmla="*/ 92805 h 622173"/>
              <a:gd name="T26" fmla="*/ 84084 w 1747266"/>
              <a:gd name="T27" fmla="*/ 88609 h 622173"/>
              <a:gd name="T28" fmla="*/ 50159 w 1747266"/>
              <a:gd name="T29" fmla="*/ 49650 h 622173"/>
              <a:gd name="T30" fmla="*/ 15392 w 1747266"/>
              <a:gd name="T31" fmla="*/ 37886 h 622173"/>
              <a:gd name="T32" fmla="*/ 21752 w 1747266"/>
              <a:gd name="T33" fmla="*/ 19197 h 622173"/>
              <a:gd name="T34" fmla="*/ 112747 w 1747266"/>
              <a:gd name="T35" fmla="*/ 19197 h 622173"/>
              <a:gd name="T36" fmla="*/ 116014 w 1747266"/>
              <a:gd name="T37" fmla="*/ 14239 h 622173"/>
              <a:gd name="T38" fmla="*/ 114871 w 1747266"/>
              <a:gd name="T39" fmla="*/ 8900 h 622173"/>
              <a:gd name="T40" fmla="*/ 113849 w 1747266"/>
              <a:gd name="T41" fmla="*/ 3561 h 622173"/>
              <a:gd name="T42" fmla="*/ 108507 w 1747266"/>
              <a:gd name="T43" fmla="*/ 0 h 622173"/>
              <a:gd name="T44" fmla="*/ 21752 w 1747266"/>
              <a:gd name="T45" fmla="*/ 19197 h 622173"/>
              <a:gd name="T46" fmla="*/ 15392 w 1747266"/>
              <a:gd name="T47" fmla="*/ 37886 h 622173"/>
              <a:gd name="T48" fmla="*/ 50159 w 1747266"/>
              <a:gd name="T49" fmla="*/ 49650 h 622173"/>
              <a:gd name="T50" fmla="*/ 40246 w 1747266"/>
              <a:gd name="T51" fmla="*/ 38267 h 622173"/>
              <a:gd name="T52" fmla="*/ 20609 w 1747266"/>
              <a:gd name="T53" fmla="*/ 38267 h 622173"/>
              <a:gd name="T54" fmla="*/ 26080 w 1747266"/>
              <a:gd name="T55" fmla="*/ 21991 h 622173"/>
              <a:gd name="T56" fmla="*/ 30017 w 1747266"/>
              <a:gd name="T57" fmla="*/ 21991 h 622173"/>
              <a:gd name="T58" fmla="*/ 21752 w 1747266"/>
              <a:gd name="T59" fmla="*/ 19197 h 622173"/>
              <a:gd name="T60" fmla="*/ 26080 w 1747266"/>
              <a:gd name="T61" fmla="*/ 21991 h 622173"/>
              <a:gd name="T62" fmla="*/ 20609 w 1747266"/>
              <a:gd name="T63" fmla="*/ 38267 h 622173"/>
              <a:gd name="T64" fmla="*/ 37280 w 1747266"/>
              <a:gd name="T65" fmla="*/ 34859 h 622173"/>
              <a:gd name="T66" fmla="*/ 26080 w 1747266"/>
              <a:gd name="T67" fmla="*/ 21991 h 622173"/>
              <a:gd name="T68" fmla="*/ 37280 w 1747266"/>
              <a:gd name="T69" fmla="*/ 34859 h 622173"/>
              <a:gd name="T70" fmla="*/ 20609 w 1747266"/>
              <a:gd name="T71" fmla="*/ 38267 h 622173"/>
              <a:gd name="T72" fmla="*/ 40246 w 1747266"/>
              <a:gd name="T73" fmla="*/ 38267 h 622173"/>
              <a:gd name="T74" fmla="*/ 37280 w 1747266"/>
              <a:gd name="T75" fmla="*/ 34859 h 622173"/>
              <a:gd name="T76" fmla="*/ 30017 w 1747266"/>
              <a:gd name="T77" fmla="*/ 21991 h 622173"/>
              <a:gd name="T78" fmla="*/ 26080 w 1747266"/>
              <a:gd name="T79" fmla="*/ 21991 h 622173"/>
              <a:gd name="T80" fmla="*/ 37280 w 1747266"/>
              <a:gd name="T81" fmla="*/ 34859 h 622173"/>
              <a:gd name="T82" fmla="*/ 56456 w 1747266"/>
              <a:gd name="T83" fmla="*/ 30940 h 622173"/>
              <a:gd name="T84" fmla="*/ 30017 w 1747266"/>
              <a:gd name="T85" fmla="*/ 21991 h 622173"/>
              <a:gd name="T86" fmla="*/ 112747 w 1747266"/>
              <a:gd name="T87" fmla="*/ 19197 h 622173"/>
              <a:gd name="T88" fmla="*/ 21752 w 1747266"/>
              <a:gd name="T89" fmla="*/ 19197 h 622173"/>
              <a:gd name="T90" fmla="*/ 56456 w 1747266"/>
              <a:gd name="T91" fmla="*/ 30940 h 622173"/>
              <a:gd name="T92" fmla="*/ 112579 w 1747266"/>
              <a:gd name="T93" fmla="*/ 19451 h 622173"/>
              <a:gd name="T94" fmla="*/ 112747 w 1747266"/>
              <a:gd name="T95" fmla="*/ 19197 h 6221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47266"/>
              <a:gd name="T145" fmla="*/ 0 h 622173"/>
              <a:gd name="T146" fmla="*/ 1747266 w 1747266"/>
              <a:gd name="T147" fmla="*/ 622173 h 6221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47266" h="622173">
                <a:moveTo>
                  <a:pt x="56366" y="30910"/>
                </a:moveTo>
                <a:lnTo>
                  <a:pt x="37220" y="34824"/>
                </a:lnTo>
                <a:lnTo>
                  <a:pt x="50079" y="49600"/>
                </a:lnTo>
                <a:lnTo>
                  <a:pt x="1740916" y="622173"/>
                </a:lnTo>
                <a:lnTo>
                  <a:pt x="1747266" y="603504"/>
                </a:lnTo>
                <a:lnTo>
                  <a:pt x="56366" y="30910"/>
                </a:lnTo>
                <a:close/>
              </a:path>
              <a:path w="1747266" h="622173">
                <a:moveTo>
                  <a:pt x="108331" y="0"/>
                </a:moveTo>
                <a:lnTo>
                  <a:pt x="0" y="22225"/>
                </a:lnTo>
                <a:lnTo>
                  <a:pt x="68961" y="101600"/>
                </a:lnTo>
                <a:lnTo>
                  <a:pt x="72643" y="105664"/>
                </a:lnTo>
                <a:lnTo>
                  <a:pt x="78867" y="106172"/>
                </a:lnTo>
                <a:lnTo>
                  <a:pt x="87121" y="98933"/>
                </a:lnTo>
                <a:lnTo>
                  <a:pt x="87502" y="92710"/>
                </a:lnTo>
                <a:lnTo>
                  <a:pt x="83946" y="88519"/>
                </a:lnTo>
                <a:lnTo>
                  <a:pt x="50079" y="49600"/>
                </a:lnTo>
                <a:lnTo>
                  <a:pt x="15367" y="37846"/>
                </a:lnTo>
                <a:lnTo>
                  <a:pt x="21717" y="19177"/>
                </a:lnTo>
                <a:lnTo>
                  <a:pt x="112562" y="19177"/>
                </a:lnTo>
                <a:lnTo>
                  <a:pt x="115824" y="14224"/>
                </a:lnTo>
                <a:lnTo>
                  <a:pt x="114681" y="8890"/>
                </a:lnTo>
                <a:lnTo>
                  <a:pt x="113664" y="3556"/>
                </a:lnTo>
                <a:lnTo>
                  <a:pt x="108331" y="0"/>
                </a:lnTo>
                <a:close/>
              </a:path>
              <a:path w="1747266" h="622173">
                <a:moveTo>
                  <a:pt x="21717" y="19177"/>
                </a:moveTo>
                <a:lnTo>
                  <a:pt x="15367" y="37846"/>
                </a:lnTo>
                <a:lnTo>
                  <a:pt x="50079" y="49600"/>
                </a:lnTo>
                <a:lnTo>
                  <a:pt x="40181" y="38227"/>
                </a:lnTo>
                <a:lnTo>
                  <a:pt x="20574" y="38227"/>
                </a:lnTo>
                <a:lnTo>
                  <a:pt x="26035" y="21971"/>
                </a:lnTo>
                <a:lnTo>
                  <a:pt x="29967" y="21971"/>
                </a:lnTo>
                <a:lnTo>
                  <a:pt x="21717" y="19177"/>
                </a:lnTo>
                <a:close/>
              </a:path>
              <a:path w="1747266" h="622173">
                <a:moveTo>
                  <a:pt x="26035" y="21971"/>
                </a:moveTo>
                <a:lnTo>
                  <a:pt x="20574" y="38227"/>
                </a:lnTo>
                <a:lnTo>
                  <a:pt x="37220" y="34824"/>
                </a:lnTo>
                <a:lnTo>
                  <a:pt x="26035" y="21971"/>
                </a:lnTo>
                <a:close/>
              </a:path>
              <a:path w="1747266" h="622173">
                <a:moveTo>
                  <a:pt x="37220" y="34824"/>
                </a:moveTo>
                <a:lnTo>
                  <a:pt x="20574" y="38227"/>
                </a:lnTo>
                <a:lnTo>
                  <a:pt x="40181" y="38227"/>
                </a:lnTo>
                <a:lnTo>
                  <a:pt x="37220" y="34824"/>
                </a:lnTo>
                <a:close/>
              </a:path>
              <a:path w="1747266" h="622173">
                <a:moveTo>
                  <a:pt x="29967" y="21971"/>
                </a:moveTo>
                <a:lnTo>
                  <a:pt x="26035" y="21971"/>
                </a:lnTo>
                <a:lnTo>
                  <a:pt x="37220" y="34824"/>
                </a:lnTo>
                <a:lnTo>
                  <a:pt x="56366" y="30910"/>
                </a:lnTo>
                <a:lnTo>
                  <a:pt x="29967" y="21971"/>
                </a:lnTo>
                <a:close/>
              </a:path>
              <a:path w="1747266" h="622173">
                <a:moveTo>
                  <a:pt x="112562" y="19177"/>
                </a:moveTo>
                <a:lnTo>
                  <a:pt x="21717" y="19177"/>
                </a:lnTo>
                <a:lnTo>
                  <a:pt x="56366" y="30910"/>
                </a:lnTo>
                <a:lnTo>
                  <a:pt x="112394" y="19431"/>
                </a:lnTo>
                <a:lnTo>
                  <a:pt x="112562" y="19177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59" name="object 16"/>
          <p:cNvSpPr>
            <a:spLocks/>
          </p:cNvSpPr>
          <p:nvPr/>
        </p:nvSpPr>
        <p:spPr bwMode="auto">
          <a:xfrm>
            <a:off x="2894013" y="4440238"/>
            <a:ext cx="163512" cy="157162"/>
          </a:xfrm>
          <a:custGeom>
            <a:avLst/>
            <a:gdLst>
              <a:gd name="T0" fmla="*/ 67295 w 163636"/>
              <a:gd name="T1" fmla="*/ 0 h 156639"/>
              <a:gd name="T2" fmla="*/ 29181 w 163636"/>
              <a:gd name="T3" fmla="*/ 17627 h 156639"/>
              <a:gd name="T4" fmla="*/ 5131 w 163636"/>
              <a:gd name="T5" fmla="*/ 51143 h 156639"/>
              <a:gd name="T6" fmla="*/ 0 w 163636"/>
              <a:gd name="T7" fmla="*/ 79291 h 156639"/>
              <a:gd name="T8" fmla="*/ 444 w 163636"/>
              <a:gd name="T9" fmla="*/ 87701 h 156639"/>
              <a:gd name="T10" fmla="*/ 14588 w 163636"/>
              <a:gd name="T11" fmla="*/ 124420 h 156639"/>
              <a:gd name="T12" fmla="*/ 46208 w 163636"/>
              <a:gd name="T13" fmla="*/ 149985 h 156639"/>
              <a:gd name="T14" fmla="*/ 92007 w 163636"/>
              <a:gd name="T15" fmla="*/ 159271 h 156639"/>
              <a:gd name="T16" fmla="*/ 105153 w 163636"/>
              <a:gd name="T17" fmla="*/ 156543 h 156639"/>
              <a:gd name="T18" fmla="*/ 138601 w 163636"/>
              <a:gd name="T19" fmla="*/ 136086 h 156639"/>
              <a:gd name="T20" fmla="*/ 159083 w 163636"/>
              <a:gd name="T21" fmla="*/ 99303 h 156639"/>
              <a:gd name="T22" fmla="*/ 163016 w 163636"/>
              <a:gd name="T23" fmla="*/ 67038 h 156639"/>
              <a:gd name="T24" fmla="*/ 159914 w 163636"/>
              <a:gd name="T25" fmla="*/ 54505 h 156639"/>
              <a:gd name="T26" fmla="*/ 127574 w 163636"/>
              <a:gd name="T27" fmla="*/ 14731 h 156639"/>
              <a:gd name="T28" fmla="*/ 84698 w 163636"/>
              <a:gd name="T29" fmla="*/ 715 h 156639"/>
              <a:gd name="T30" fmla="*/ 67295 w 163636"/>
              <a:gd name="T31" fmla="*/ 0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67550" y="0"/>
                </a:moveTo>
                <a:lnTo>
                  <a:pt x="29291" y="17336"/>
                </a:lnTo>
                <a:lnTo>
                  <a:pt x="5151" y="50298"/>
                </a:lnTo>
                <a:lnTo>
                  <a:pt x="0" y="77981"/>
                </a:lnTo>
                <a:lnTo>
                  <a:pt x="444" y="86251"/>
                </a:lnTo>
                <a:lnTo>
                  <a:pt x="14643" y="122363"/>
                </a:lnTo>
                <a:lnTo>
                  <a:pt x="46383" y="147506"/>
                </a:lnTo>
                <a:lnTo>
                  <a:pt x="92357" y="156639"/>
                </a:lnTo>
                <a:lnTo>
                  <a:pt x="105553" y="153956"/>
                </a:lnTo>
                <a:lnTo>
                  <a:pt x="139126" y="133837"/>
                </a:lnTo>
                <a:lnTo>
                  <a:pt x="159688" y="97663"/>
                </a:lnTo>
                <a:lnTo>
                  <a:pt x="163636" y="65930"/>
                </a:lnTo>
                <a:lnTo>
                  <a:pt x="160521" y="53604"/>
                </a:lnTo>
                <a:lnTo>
                  <a:pt x="128059" y="14487"/>
                </a:lnTo>
                <a:lnTo>
                  <a:pt x="85018" y="705"/>
                </a:lnTo>
                <a:lnTo>
                  <a:pt x="67550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0" name="object 17"/>
          <p:cNvSpPr>
            <a:spLocks/>
          </p:cNvSpPr>
          <p:nvPr/>
        </p:nvSpPr>
        <p:spPr bwMode="auto">
          <a:xfrm>
            <a:off x="2894013" y="4440238"/>
            <a:ext cx="163512" cy="157162"/>
          </a:xfrm>
          <a:custGeom>
            <a:avLst/>
            <a:gdLst>
              <a:gd name="T0" fmla="*/ 0 w 163636"/>
              <a:gd name="T1" fmla="*/ 79291 h 156639"/>
              <a:gd name="T2" fmla="*/ 11198 w 163636"/>
              <a:gd name="T3" fmla="*/ 38584 h 156639"/>
              <a:gd name="T4" fmla="*/ 40630 w 163636"/>
              <a:gd name="T5" fmla="*/ 9684 h 156639"/>
              <a:gd name="T6" fmla="*/ 67295 w 163636"/>
              <a:gd name="T7" fmla="*/ 0 h 156639"/>
              <a:gd name="T8" fmla="*/ 84698 w 163636"/>
              <a:gd name="T9" fmla="*/ 715 h 156639"/>
              <a:gd name="T10" fmla="*/ 127574 w 163636"/>
              <a:gd name="T11" fmla="*/ 14731 h 156639"/>
              <a:gd name="T12" fmla="*/ 154735 w 163636"/>
              <a:gd name="T13" fmla="*/ 42833 h 156639"/>
              <a:gd name="T14" fmla="*/ 163016 w 163636"/>
              <a:gd name="T15" fmla="*/ 67038 h 156639"/>
              <a:gd name="T16" fmla="*/ 162150 w 163636"/>
              <a:gd name="T17" fmla="*/ 83878 h 156639"/>
              <a:gd name="T18" fmla="*/ 147119 w 163636"/>
              <a:gd name="T19" fmla="*/ 125507 h 156639"/>
              <a:gd name="T20" fmla="*/ 117428 w 163636"/>
              <a:gd name="T21" fmla="*/ 151704 h 156639"/>
              <a:gd name="T22" fmla="*/ 92007 w 163636"/>
              <a:gd name="T23" fmla="*/ 159271 h 156639"/>
              <a:gd name="T24" fmla="*/ 75370 w 163636"/>
              <a:gd name="T25" fmla="*/ 158302 h 156639"/>
              <a:gd name="T26" fmla="*/ 33929 w 163636"/>
              <a:gd name="T27" fmla="*/ 143019 h 156639"/>
              <a:gd name="T28" fmla="*/ 7768 w 163636"/>
              <a:gd name="T29" fmla="*/ 113166 h 156639"/>
              <a:gd name="T30" fmla="*/ 0 w 163636"/>
              <a:gd name="T31" fmla="*/ 79291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0" y="77981"/>
                </a:moveTo>
                <a:lnTo>
                  <a:pt x="11241" y="37946"/>
                </a:lnTo>
                <a:lnTo>
                  <a:pt x="40785" y="9524"/>
                </a:lnTo>
                <a:lnTo>
                  <a:pt x="67550" y="0"/>
                </a:lnTo>
                <a:lnTo>
                  <a:pt x="85018" y="705"/>
                </a:lnTo>
                <a:lnTo>
                  <a:pt x="128059" y="14487"/>
                </a:lnTo>
                <a:lnTo>
                  <a:pt x="155323" y="42124"/>
                </a:lnTo>
                <a:lnTo>
                  <a:pt x="163636" y="65930"/>
                </a:lnTo>
                <a:lnTo>
                  <a:pt x="162765" y="82493"/>
                </a:lnTo>
                <a:lnTo>
                  <a:pt x="147679" y="123433"/>
                </a:lnTo>
                <a:lnTo>
                  <a:pt x="117873" y="149197"/>
                </a:lnTo>
                <a:lnTo>
                  <a:pt x="92357" y="156639"/>
                </a:lnTo>
                <a:lnTo>
                  <a:pt x="75655" y="155685"/>
                </a:lnTo>
                <a:lnTo>
                  <a:pt x="34059" y="140655"/>
                </a:lnTo>
                <a:lnTo>
                  <a:pt x="7798" y="111295"/>
                </a:lnTo>
                <a:lnTo>
                  <a:pt x="0" y="77981"/>
                </a:lnTo>
                <a:close/>
              </a:path>
            </a:pathLst>
          </a:custGeom>
          <a:noFill/>
          <a:ln w="12191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1" name="object 18"/>
          <p:cNvSpPr>
            <a:spLocks/>
          </p:cNvSpPr>
          <p:nvPr/>
        </p:nvSpPr>
        <p:spPr bwMode="auto">
          <a:xfrm>
            <a:off x="2933700" y="4473575"/>
            <a:ext cx="92075" cy="68263"/>
          </a:xfrm>
          <a:custGeom>
            <a:avLst/>
            <a:gdLst>
              <a:gd name="T0" fmla="*/ 47331 w 91439"/>
              <a:gd name="T1" fmla="*/ 0 h 68579"/>
              <a:gd name="T2" fmla="*/ 0 w 91439"/>
              <a:gd name="T3" fmla="*/ 67014 h 68579"/>
              <a:gd name="T4" fmla="*/ 94663 w 91439"/>
              <a:gd name="T5" fmla="*/ 67014 h 68579"/>
              <a:gd name="T6" fmla="*/ 47331 w 91439"/>
              <a:gd name="T7" fmla="*/ 0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39"/>
              <a:gd name="T13" fmla="*/ 0 h 68579"/>
              <a:gd name="T14" fmla="*/ 91439 w 91439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39" h="68579">
                <a:moveTo>
                  <a:pt x="45719" y="0"/>
                </a:moveTo>
                <a:lnTo>
                  <a:pt x="0" y="68580"/>
                </a:lnTo>
                <a:lnTo>
                  <a:pt x="91439" y="68580"/>
                </a:lnTo>
                <a:lnTo>
                  <a:pt x="45719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2" name="object 19"/>
          <p:cNvSpPr>
            <a:spLocks/>
          </p:cNvSpPr>
          <p:nvPr/>
        </p:nvSpPr>
        <p:spPr bwMode="auto">
          <a:xfrm>
            <a:off x="2933700" y="4473575"/>
            <a:ext cx="92075" cy="68263"/>
          </a:xfrm>
          <a:custGeom>
            <a:avLst/>
            <a:gdLst>
              <a:gd name="T0" fmla="*/ 0 w 91439"/>
              <a:gd name="T1" fmla="*/ 67014 h 68579"/>
              <a:gd name="T2" fmla="*/ 47331 w 91439"/>
              <a:gd name="T3" fmla="*/ 0 h 68579"/>
              <a:gd name="T4" fmla="*/ 94663 w 91439"/>
              <a:gd name="T5" fmla="*/ 67014 h 68579"/>
              <a:gd name="T6" fmla="*/ 0 w 91439"/>
              <a:gd name="T7" fmla="*/ 67014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39"/>
              <a:gd name="T13" fmla="*/ 0 h 68579"/>
              <a:gd name="T14" fmla="*/ 91439 w 91439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39" h="68579">
                <a:moveTo>
                  <a:pt x="0" y="68580"/>
                </a:moveTo>
                <a:lnTo>
                  <a:pt x="45719" y="0"/>
                </a:lnTo>
                <a:lnTo>
                  <a:pt x="91439" y="68580"/>
                </a:lnTo>
                <a:lnTo>
                  <a:pt x="0" y="68580"/>
                </a:lnTo>
                <a:close/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3" name="object 20"/>
          <p:cNvSpPr>
            <a:spLocks/>
          </p:cNvSpPr>
          <p:nvPr/>
        </p:nvSpPr>
        <p:spPr bwMode="auto">
          <a:xfrm>
            <a:off x="2054225" y="4338638"/>
            <a:ext cx="163513" cy="157162"/>
          </a:xfrm>
          <a:custGeom>
            <a:avLst/>
            <a:gdLst>
              <a:gd name="T0" fmla="*/ 67295 w 163636"/>
              <a:gd name="T1" fmla="*/ 0 h 156639"/>
              <a:gd name="T2" fmla="*/ 29181 w 163636"/>
              <a:gd name="T3" fmla="*/ 17627 h 156639"/>
              <a:gd name="T4" fmla="*/ 5131 w 163636"/>
              <a:gd name="T5" fmla="*/ 51143 h 156639"/>
              <a:gd name="T6" fmla="*/ 0 w 163636"/>
              <a:gd name="T7" fmla="*/ 79291 h 156639"/>
              <a:gd name="T8" fmla="*/ 444 w 163636"/>
              <a:gd name="T9" fmla="*/ 87701 h 156639"/>
              <a:gd name="T10" fmla="*/ 14588 w 163636"/>
              <a:gd name="T11" fmla="*/ 124420 h 156639"/>
              <a:gd name="T12" fmla="*/ 46208 w 163636"/>
              <a:gd name="T13" fmla="*/ 149985 h 156639"/>
              <a:gd name="T14" fmla="*/ 92012 w 163636"/>
              <a:gd name="T15" fmla="*/ 159271 h 156639"/>
              <a:gd name="T16" fmla="*/ 105158 w 163636"/>
              <a:gd name="T17" fmla="*/ 156543 h 156639"/>
              <a:gd name="T18" fmla="*/ 138605 w 163636"/>
              <a:gd name="T19" fmla="*/ 136086 h 156639"/>
              <a:gd name="T20" fmla="*/ 159088 w 163636"/>
              <a:gd name="T21" fmla="*/ 99303 h 156639"/>
              <a:gd name="T22" fmla="*/ 163021 w 163636"/>
              <a:gd name="T23" fmla="*/ 67038 h 156639"/>
              <a:gd name="T24" fmla="*/ 159919 w 163636"/>
              <a:gd name="T25" fmla="*/ 54505 h 156639"/>
              <a:gd name="T26" fmla="*/ 127579 w 163636"/>
              <a:gd name="T27" fmla="*/ 14731 h 156639"/>
              <a:gd name="T28" fmla="*/ 84698 w 163636"/>
              <a:gd name="T29" fmla="*/ 715 h 156639"/>
              <a:gd name="T30" fmla="*/ 67295 w 163636"/>
              <a:gd name="T31" fmla="*/ 0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67550" y="0"/>
                </a:moveTo>
                <a:lnTo>
                  <a:pt x="29291" y="17336"/>
                </a:lnTo>
                <a:lnTo>
                  <a:pt x="5151" y="50298"/>
                </a:lnTo>
                <a:lnTo>
                  <a:pt x="0" y="77981"/>
                </a:lnTo>
                <a:lnTo>
                  <a:pt x="444" y="86251"/>
                </a:lnTo>
                <a:lnTo>
                  <a:pt x="14643" y="122363"/>
                </a:lnTo>
                <a:lnTo>
                  <a:pt x="46383" y="147506"/>
                </a:lnTo>
                <a:lnTo>
                  <a:pt x="92357" y="156639"/>
                </a:lnTo>
                <a:lnTo>
                  <a:pt x="105553" y="153956"/>
                </a:lnTo>
                <a:lnTo>
                  <a:pt x="139126" y="133837"/>
                </a:lnTo>
                <a:lnTo>
                  <a:pt x="159688" y="97663"/>
                </a:lnTo>
                <a:lnTo>
                  <a:pt x="163636" y="65930"/>
                </a:lnTo>
                <a:lnTo>
                  <a:pt x="160521" y="53604"/>
                </a:lnTo>
                <a:lnTo>
                  <a:pt x="128059" y="14487"/>
                </a:lnTo>
                <a:lnTo>
                  <a:pt x="85018" y="705"/>
                </a:lnTo>
                <a:lnTo>
                  <a:pt x="67550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4" name="object 21"/>
          <p:cNvSpPr>
            <a:spLocks/>
          </p:cNvSpPr>
          <p:nvPr/>
        </p:nvSpPr>
        <p:spPr bwMode="auto">
          <a:xfrm>
            <a:off x="2054225" y="4338638"/>
            <a:ext cx="163513" cy="157162"/>
          </a:xfrm>
          <a:custGeom>
            <a:avLst/>
            <a:gdLst>
              <a:gd name="T0" fmla="*/ 0 w 163636"/>
              <a:gd name="T1" fmla="*/ 79291 h 156639"/>
              <a:gd name="T2" fmla="*/ 11201 w 163636"/>
              <a:gd name="T3" fmla="*/ 38584 h 156639"/>
              <a:gd name="T4" fmla="*/ 40630 w 163636"/>
              <a:gd name="T5" fmla="*/ 9684 h 156639"/>
              <a:gd name="T6" fmla="*/ 67295 w 163636"/>
              <a:gd name="T7" fmla="*/ 0 h 156639"/>
              <a:gd name="T8" fmla="*/ 84698 w 163636"/>
              <a:gd name="T9" fmla="*/ 715 h 156639"/>
              <a:gd name="T10" fmla="*/ 127579 w 163636"/>
              <a:gd name="T11" fmla="*/ 14731 h 156639"/>
              <a:gd name="T12" fmla="*/ 154740 w 163636"/>
              <a:gd name="T13" fmla="*/ 42833 h 156639"/>
              <a:gd name="T14" fmla="*/ 163021 w 163636"/>
              <a:gd name="T15" fmla="*/ 67038 h 156639"/>
              <a:gd name="T16" fmla="*/ 162155 w 163636"/>
              <a:gd name="T17" fmla="*/ 83878 h 156639"/>
              <a:gd name="T18" fmla="*/ 147124 w 163636"/>
              <a:gd name="T19" fmla="*/ 125507 h 156639"/>
              <a:gd name="T20" fmla="*/ 117431 w 163636"/>
              <a:gd name="T21" fmla="*/ 151704 h 156639"/>
              <a:gd name="T22" fmla="*/ 92012 w 163636"/>
              <a:gd name="T23" fmla="*/ 159271 h 156639"/>
              <a:gd name="T24" fmla="*/ 75370 w 163636"/>
              <a:gd name="T25" fmla="*/ 158302 h 156639"/>
              <a:gd name="T26" fmla="*/ 33929 w 163636"/>
              <a:gd name="T27" fmla="*/ 143019 h 156639"/>
              <a:gd name="T28" fmla="*/ 7768 w 163636"/>
              <a:gd name="T29" fmla="*/ 113166 h 156639"/>
              <a:gd name="T30" fmla="*/ 0 w 163636"/>
              <a:gd name="T31" fmla="*/ 79291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0" y="77981"/>
                </a:moveTo>
                <a:lnTo>
                  <a:pt x="11241" y="37946"/>
                </a:lnTo>
                <a:lnTo>
                  <a:pt x="40785" y="9524"/>
                </a:lnTo>
                <a:lnTo>
                  <a:pt x="67550" y="0"/>
                </a:lnTo>
                <a:lnTo>
                  <a:pt x="85018" y="705"/>
                </a:lnTo>
                <a:lnTo>
                  <a:pt x="128059" y="14487"/>
                </a:lnTo>
                <a:lnTo>
                  <a:pt x="155323" y="42124"/>
                </a:lnTo>
                <a:lnTo>
                  <a:pt x="163636" y="65930"/>
                </a:lnTo>
                <a:lnTo>
                  <a:pt x="162765" y="82493"/>
                </a:lnTo>
                <a:lnTo>
                  <a:pt x="147679" y="123433"/>
                </a:lnTo>
                <a:lnTo>
                  <a:pt x="117873" y="149197"/>
                </a:lnTo>
                <a:lnTo>
                  <a:pt x="92357" y="156639"/>
                </a:lnTo>
                <a:lnTo>
                  <a:pt x="75655" y="155685"/>
                </a:lnTo>
                <a:lnTo>
                  <a:pt x="34059" y="140655"/>
                </a:lnTo>
                <a:lnTo>
                  <a:pt x="7798" y="111295"/>
                </a:lnTo>
                <a:lnTo>
                  <a:pt x="0" y="77981"/>
                </a:lnTo>
                <a:close/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5" name="object 22"/>
          <p:cNvSpPr>
            <a:spLocks/>
          </p:cNvSpPr>
          <p:nvPr/>
        </p:nvSpPr>
        <p:spPr bwMode="auto">
          <a:xfrm>
            <a:off x="2093913" y="4370388"/>
            <a:ext cx="92075" cy="68262"/>
          </a:xfrm>
          <a:custGeom>
            <a:avLst/>
            <a:gdLst>
              <a:gd name="T0" fmla="*/ 47328 w 91440"/>
              <a:gd name="T1" fmla="*/ 0 h 68579"/>
              <a:gd name="T2" fmla="*/ 0 w 91440"/>
              <a:gd name="T3" fmla="*/ 67009 h 68579"/>
              <a:gd name="T4" fmla="*/ 94659 w 91440"/>
              <a:gd name="T5" fmla="*/ 67009 h 68579"/>
              <a:gd name="T6" fmla="*/ 47328 w 91440"/>
              <a:gd name="T7" fmla="*/ 0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40"/>
              <a:gd name="T13" fmla="*/ 0 h 68579"/>
              <a:gd name="T14" fmla="*/ 91440 w 91440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" h="68579">
                <a:moveTo>
                  <a:pt x="45719" y="0"/>
                </a:moveTo>
                <a:lnTo>
                  <a:pt x="0" y="68580"/>
                </a:lnTo>
                <a:lnTo>
                  <a:pt x="91440" y="68580"/>
                </a:lnTo>
                <a:lnTo>
                  <a:pt x="45719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6" name="object 23"/>
          <p:cNvSpPr>
            <a:spLocks/>
          </p:cNvSpPr>
          <p:nvPr/>
        </p:nvSpPr>
        <p:spPr bwMode="auto">
          <a:xfrm>
            <a:off x="2093913" y="4370388"/>
            <a:ext cx="92075" cy="68262"/>
          </a:xfrm>
          <a:custGeom>
            <a:avLst/>
            <a:gdLst>
              <a:gd name="T0" fmla="*/ 0 w 91440"/>
              <a:gd name="T1" fmla="*/ 67009 h 68579"/>
              <a:gd name="T2" fmla="*/ 47328 w 91440"/>
              <a:gd name="T3" fmla="*/ 0 h 68579"/>
              <a:gd name="T4" fmla="*/ 94659 w 91440"/>
              <a:gd name="T5" fmla="*/ 67009 h 68579"/>
              <a:gd name="T6" fmla="*/ 0 w 91440"/>
              <a:gd name="T7" fmla="*/ 67009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40"/>
              <a:gd name="T13" fmla="*/ 0 h 68579"/>
              <a:gd name="T14" fmla="*/ 91440 w 91440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" h="68579">
                <a:moveTo>
                  <a:pt x="0" y="68580"/>
                </a:moveTo>
                <a:lnTo>
                  <a:pt x="45719" y="0"/>
                </a:lnTo>
                <a:lnTo>
                  <a:pt x="91440" y="68580"/>
                </a:lnTo>
                <a:lnTo>
                  <a:pt x="0" y="68580"/>
                </a:lnTo>
                <a:close/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7" name="object 24"/>
          <p:cNvSpPr>
            <a:spLocks/>
          </p:cNvSpPr>
          <p:nvPr/>
        </p:nvSpPr>
        <p:spPr bwMode="auto">
          <a:xfrm>
            <a:off x="2139950" y="4137025"/>
            <a:ext cx="19050" cy="195263"/>
          </a:xfrm>
          <a:custGeom>
            <a:avLst/>
            <a:gdLst>
              <a:gd name="T0" fmla="*/ 15873 w 19939"/>
              <a:gd name="T1" fmla="*/ 0 h 194690"/>
              <a:gd name="T2" fmla="*/ 0 w 19939"/>
              <a:gd name="T3" fmla="*/ 197572 h 194690"/>
              <a:gd name="T4" fmla="*/ 0 60000 65536"/>
              <a:gd name="T5" fmla="*/ 0 60000 65536"/>
              <a:gd name="T6" fmla="*/ 0 w 19939"/>
              <a:gd name="T7" fmla="*/ 0 h 194690"/>
              <a:gd name="T8" fmla="*/ 19939 w 19939"/>
              <a:gd name="T9" fmla="*/ 194690 h 194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939" h="194690">
                <a:moveTo>
                  <a:pt x="19939" y="0"/>
                </a:moveTo>
                <a:lnTo>
                  <a:pt x="0" y="194690"/>
                </a:lnTo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8" name="object 25"/>
          <p:cNvSpPr>
            <a:spLocks/>
          </p:cNvSpPr>
          <p:nvPr/>
        </p:nvSpPr>
        <p:spPr bwMode="auto">
          <a:xfrm>
            <a:off x="2163763" y="4140200"/>
            <a:ext cx="827087" cy="120650"/>
          </a:xfrm>
          <a:custGeom>
            <a:avLst/>
            <a:gdLst>
              <a:gd name="T0" fmla="*/ 748156 w 828167"/>
              <a:gd name="T1" fmla="*/ 75635 h 121030"/>
              <a:gd name="T2" fmla="*/ 759441 w 828167"/>
              <a:gd name="T3" fmla="*/ 89389 h 121030"/>
              <a:gd name="T4" fmla="*/ 743670 w 828167"/>
              <a:gd name="T5" fmla="*/ 119143 h 121030"/>
              <a:gd name="T6" fmla="*/ 822582 w 828167"/>
              <a:gd name="T7" fmla="*/ 89389 h 121030"/>
              <a:gd name="T8" fmla="*/ 746871 w 828167"/>
              <a:gd name="T9" fmla="*/ 88093 h 121030"/>
              <a:gd name="T10" fmla="*/ 751367 w 828167"/>
              <a:gd name="T11" fmla="*/ 44506 h 121030"/>
              <a:gd name="T12" fmla="*/ 746871 w 828167"/>
              <a:gd name="T13" fmla="*/ 88093 h 121030"/>
              <a:gd name="T14" fmla="*/ 760703 w 828167"/>
              <a:gd name="T15" fmla="*/ 76887 h 121030"/>
              <a:gd name="T16" fmla="*/ 723104 w 828167"/>
              <a:gd name="T17" fmla="*/ 73136 h 121030"/>
              <a:gd name="T18" fmla="*/ 746871 w 828167"/>
              <a:gd name="T19" fmla="*/ 88093 h 121030"/>
              <a:gd name="T20" fmla="*/ 723104 w 828167"/>
              <a:gd name="T21" fmla="*/ 73136 h 121030"/>
              <a:gd name="T22" fmla="*/ 671625 w 828167"/>
              <a:gd name="T23" fmla="*/ 80512 h 121030"/>
              <a:gd name="T24" fmla="*/ 710486 w 828167"/>
              <a:gd name="T25" fmla="*/ 71886 h 121030"/>
              <a:gd name="T26" fmla="*/ 622669 w 828167"/>
              <a:gd name="T27" fmla="*/ 63010 h 121030"/>
              <a:gd name="T28" fmla="*/ 659007 w 828167"/>
              <a:gd name="T29" fmla="*/ 79262 h 121030"/>
              <a:gd name="T30" fmla="*/ 622669 w 828167"/>
              <a:gd name="T31" fmla="*/ 63010 h 121030"/>
              <a:gd name="T32" fmla="*/ 571189 w 828167"/>
              <a:gd name="T33" fmla="*/ 70261 h 121030"/>
              <a:gd name="T34" fmla="*/ 610049 w 828167"/>
              <a:gd name="T35" fmla="*/ 61634 h 121030"/>
              <a:gd name="T36" fmla="*/ 522234 w 828167"/>
              <a:gd name="T37" fmla="*/ 52758 h 121030"/>
              <a:gd name="T38" fmla="*/ 558574 w 828167"/>
              <a:gd name="T39" fmla="*/ 69011 h 121030"/>
              <a:gd name="T40" fmla="*/ 522234 w 828167"/>
              <a:gd name="T41" fmla="*/ 52758 h 121030"/>
              <a:gd name="T42" fmla="*/ 470755 w 828167"/>
              <a:gd name="T43" fmla="*/ 60134 h 121030"/>
              <a:gd name="T44" fmla="*/ 509743 w 828167"/>
              <a:gd name="T45" fmla="*/ 51508 h 121030"/>
              <a:gd name="T46" fmla="*/ 421799 w 828167"/>
              <a:gd name="T47" fmla="*/ 42631 h 121030"/>
              <a:gd name="T48" fmla="*/ 458138 w 828167"/>
              <a:gd name="T49" fmla="*/ 58884 h 121030"/>
              <a:gd name="T50" fmla="*/ 421799 w 828167"/>
              <a:gd name="T51" fmla="*/ 42631 h 121030"/>
              <a:gd name="T52" fmla="*/ 370320 w 828167"/>
              <a:gd name="T53" fmla="*/ 50008 h 121030"/>
              <a:gd name="T54" fmla="*/ 409309 w 828167"/>
              <a:gd name="T55" fmla="*/ 41381 h 121030"/>
              <a:gd name="T56" fmla="*/ 321365 w 828167"/>
              <a:gd name="T57" fmla="*/ 32505 h 121030"/>
              <a:gd name="T58" fmla="*/ 357830 w 828167"/>
              <a:gd name="T59" fmla="*/ 48756 h 121030"/>
              <a:gd name="T60" fmla="*/ 321365 w 828167"/>
              <a:gd name="T61" fmla="*/ 32505 h 121030"/>
              <a:gd name="T62" fmla="*/ 269887 w 828167"/>
              <a:gd name="T63" fmla="*/ 39756 h 121030"/>
              <a:gd name="T64" fmla="*/ 308875 w 828167"/>
              <a:gd name="T65" fmla="*/ 31130 h 121030"/>
              <a:gd name="T66" fmla="*/ 220931 w 828167"/>
              <a:gd name="T67" fmla="*/ 22253 h 121030"/>
              <a:gd name="T68" fmla="*/ 257395 w 828167"/>
              <a:gd name="T69" fmla="*/ 38506 h 121030"/>
              <a:gd name="T70" fmla="*/ 220931 w 828167"/>
              <a:gd name="T71" fmla="*/ 22253 h 121030"/>
              <a:gd name="T72" fmla="*/ 169452 w 828167"/>
              <a:gd name="T73" fmla="*/ 29629 h 121030"/>
              <a:gd name="T74" fmla="*/ 208439 w 828167"/>
              <a:gd name="T75" fmla="*/ 21003 h 121030"/>
              <a:gd name="T76" fmla="*/ 120622 w 828167"/>
              <a:gd name="T77" fmla="*/ 12127 h 121030"/>
              <a:gd name="T78" fmla="*/ 156960 w 828167"/>
              <a:gd name="T79" fmla="*/ 28379 h 121030"/>
              <a:gd name="T80" fmla="*/ 120622 w 828167"/>
              <a:gd name="T81" fmla="*/ 12127 h 121030"/>
              <a:gd name="T82" fmla="*/ 69017 w 828167"/>
              <a:gd name="T83" fmla="*/ 19503 h 121030"/>
              <a:gd name="T84" fmla="*/ 108005 w 828167"/>
              <a:gd name="T85" fmla="*/ 10877 h 121030"/>
              <a:gd name="T86" fmla="*/ 20189 w 828167"/>
              <a:gd name="T87" fmla="*/ 2002 h 121030"/>
              <a:gd name="T88" fmla="*/ 56526 w 828167"/>
              <a:gd name="T89" fmla="*/ 18253 h 121030"/>
              <a:gd name="T90" fmla="*/ 20189 w 828167"/>
              <a:gd name="T91" fmla="*/ 2002 h 121030"/>
              <a:gd name="T92" fmla="*/ 0 w 828167"/>
              <a:gd name="T93" fmla="*/ 12502 h 121030"/>
              <a:gd name="T94" fmla="*/ 7569 w 828167"/>
              <a:gd name="T95" fmla="*/ 625 h 1210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28167"/>
              <a:gd name="T145" fmla="*/ 0 h 121030"/>
              <a:gd name="T146" fmla="*/ 828167 w 828167"/>
              <a:gd name="T147" fmla="*/ 121030 h 1210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28167" h="121030">
                <a:moveTo>
                  <a:pt x="756285" y="45212"/>
                </a:moveTo>
                <a:lnTo>
                  <a:pt x="753053" y="76833"/>
                </a:lnTo>
                <a:lnTo>
                  <a:pt x="765682" y="78105"/>
                </a:lnTo>
                <a:lnTo>
                  <a:pt x="764413" y="90805"/>
                </a:lnTo>
                <a:lnTo>
                  <a:pt x="751626" y="90805"/>
                </a:lnTo>
                <a:lnTo>
                  <a:pt x="748538" y="121031"/>
                </a:lnTo>
                <a:lnTo>
                  <a:pt x="828167" y="90932"/>
                </a:lnTo>
                <a:lnTo>
                  <a:pt x="827967" y="90805"/>
                </a:lnTo>
                <a:lnTo>
                  <a:pt x="764413" y="90805"/>
                </a:lnTo>
                <a:lnTo>
                  <a:pt x="751760" y="89488"/>
                </a:lnTo>
                <a:lnTo>
                  <a:pt x="825898" y="89488"/>
                </a:lnTo>
                <a:lnTo>
                  <a:pt x="756285" y="45212"/>
                </a:lnTo>
                <a:close/>
              </a:path>
              <a:path w="828167" h="121030">
                <a:moveTo>
                  <a:pt x="753053" y="76833"/>
                </a:moveTo>
                <a:lnTo>
                  <a:pt x="751760" y="89488"/>
                </a:lnTo>
                <a:lnTo>
                  <a:pt x="764413" y="90805"/>
                </a:lnTo>
                <a:lnTo>
                  <a:pt x="765682" y="78105"/>
                </a:lnTo>
                <a:lnTo>
                  <a:pt x="753053" y="76833"/>
                </a:lnTo>
                <a:close/>
              </a:path>
              <a:path w="828167" h="121030">
                <a:moveTo>
                  <a:pt x="727837" y="74295"/>
                </a:moveTo>
                <a:lnTo>
                  <a:pt x="726567" y="86868"/>
                </a:lnTo>
                <a:lnTo>
                  <a:pt x="751760" y="89488"/>
                </a:lnTo>
                <a:lnTo>
                  <a:pt x="753053" y="76833"/>
                </a:lnTo>
                <a:lnTo>
                  <a:pt x="727837" y="74295"/>
                </a:lnTo>
                <a:close/>
              </a:path>
              <a:path w="828167" h="121030">
                <a:moveTo>
                  <a:pt x="677291" y="69088"/>
                </a:moveTo>
                <a:lnTo>
                  <a:pt x="676021" y="81788"/>
                </a:lnTo>
                <a:lnTo>
                  <a:pt x="713867" y="85598"/>
                </a:lnTo>
                <a:lnTo>
                  <a:pt x="715137" y="73025"/>
                </a:lnTo>
                <a:lnTo>
                  <a:pt x="677291" y="69088"/>
                </a:lnTo>
                <a:close/>
              </a:path>
              <a:path w="828167" h="121030">
                <a:moveTo>
                  <a:pt x="626744" y="64008"/>
                </a:moveTo>
                <a:lnTo>
                  <a:pt x="625475" y="76581"/>
                </a:lnTo>
                <a:lnTo>
                  <a:pt x="663321" y="80518"/>
                </a:lnTo>
                <a:lnTo>
                  <a:pt x="664591" y="67818"/>
                </a:lnTo>
                <a:lnTo>
                  <a:pt x="626744" y="64008"/>
                </a:lnTo>
                <a:close/>
              </a:path>
              <a:path w="828167" h="121030">
                <a:moveTo>
                  <a:pt x="576199" y="58801"/>
                </a:moveTo>
                <a:lnTo>
                  <a:pt x="574929" y="71374"/>
                </a:lnTo>
                <a:lnTo>
                  <a:pt x="612775" y="75311"/>
                </a:lnTo>
                <a:lnTo>
                  <a:pt x="614044" y="62611"/>
                </a:lnTo>
                <a:lnTo>
                  <a:pt x="576199" y="58801"/>
                </a:lnTo>
                <a:close/>
              </a:path>
              <a:path w="828167" h="121030">
                <a:moveTo>
                  <a:pt x="525653" y="53594"/>
                </a:moveTo>
                <a:lnTo>
                  <a:pt x="524382" y="66294"/>
                </a:lnTo>
                <a:lnTo>
                  <a:pt x="562229" y="70104"/>
                </a:lnTo>
                <a:lnTo>
                  <a:pt x="563499" y="57531"/>
                </a:lnTo>
                <a:lnTo>
                  <a:pt x="525653" y="53594"/>
                </a:lnTo>
                <a:close/>
              </a:path>
              <a:path w="828167" h="121030">
                <a:moveTo>
                  <a:pt x="475106" y="48514"/>
                </a:moveTo>
                <a:lnTo>
                  <a:pt x="473837" y="61087"/>
                </a:lnTo>
                <a:lnTo>
                  <a:pt x="511682" y="65024"/>
                </a:lnTo>
                <a:lnTo>
                  <a:pt x="513080" y="52324"/>
                </a:lnTo>
                <a:lnTo>
                  <a:pt x="475106" y="48514"/>
                </a:lnTo>
                <a:close/>
              </a:path>
              <a:path w="828167" h="121030">
                <a:moveTo>
                  <a:pt x="424561" y="43307"/>
                </a:moveTo>
                <a:lnTo>
                  <a:pt x="423291" y="55880"/>
                </a:lnTo>
                <a:lnTo>
                  <a:pt x="461137" y="59817"/>
                </a:lnTo>
                <a:lnTo>
                  <a:pt x="462534" y="47117"/>
                </a:lnTo>
                <a:lnTo>
                  <a:pt x="424561" y="43307"/>
                </a:lnTo>
                <a:close/>
              </a:path>
              <a:path w="828167" h="121030">
                <a:moveTo>
                  <a:pt x="374015" y="38100"/>
                </a:moveTo>
                <a:lnTo>
                  <a:pt x="372744" y="50800"/>
                </a:lnTo>
                <a:lnTo>
                  <a:pt x="410591" y="54610"/>
                </a:lnTo>
                <a:lnTo>
                  <a:pt x="411988" y="42037"/>
                </a:lnTo>
                <a:lnTo>
                  <a:pt x="374015" y="38100"/>
                </a:lnTo>
                <a:close/>
              </a:path>
              <a:path w="828167" h="121030">
                <a:moveTo>
                  <a:pt x="323469" y="33020"/>
                </a:moveTo>
                <a:lnTo>
                  <a:pt x="322199" y="45593"/>
                </a:lnTo>
                <a:lnTo>
                  <a:pt x="360172" y="49530"/>
                </a:lnTo>
                <a:lnTo>
                  <a:pt x="361442" y="36830"/>
                </a:lnTo>
                <a:lnTo>
                  <a:pt x="323469" y="33020"/>
                </a:lnTo>
                <a:close/>
              </a:path>
              <a:path w="828167" h="121030">
                <a:moveTo>
                  <a:pt x="272923" y="27813"/>
                </a:moveTo>
                <a:lnTo>
                  <a:pt x="271653" y="40386"/>
                </a:lnTo>
                <a:lnTo>
                  <a:pt x="309625" y="44323"/>
                </a:lnTo>
                <a:lnTo>
                  <a:pt x="310896" y="31623"/>
                </a:lnTo>
                <a:lnTo>
                  <a:pt x="272923" y="27813"/>
                </a:lnTo>
                <a:close/>
              </a:path>
              <a:path w="828167" h="121030">
                <a:moveTo>
                  <a:pt x="222377" y="22606"/>
                </a:moveTo>
                <a:lnTo>
                  <a:pt x="221106" y="35306"/>
                </a:lnTo>
                <a:lnTo>
                  <a:pt x="259080" y="39116"/>
                </a:lnTo>
                <a:lnTo>
                  <a:pt x="260350" y="26543"/>
                </a:lnTo>
                <a:lnTo>
                  <a:pt x="222377" y="22606"/>
                </a:lnTo>
                <a:close/>
              </a:path>
              <a:path w="828167" h="121030">
                <a:moveTo>
                  <a:pt x="171957" y="17526"/>
                </a:moveTo>
                <a:lnTo>
                  <a:pt x="170561" y="30099"/>
                </a:lnTo>
                <a:lnTo>
                  <a:pt x="208534" y="34036"/>
                </a:lnTo>
                <a:lnTo>
                  <a:pt x="209804" y="21336"/>
                </a:lnTo>
                <a:lnTo>
                  <a:pt x="171957" y="17526"/>
                </a:lnTo>
                <a:close/>
              </a:path>
              <a:path w="828167" h="121030">
                <a:moveTo>
                  <a:pt x="121412" y="12319"/>
                </a:moveTo>
                <a:lnTo>
                  <a:pt x="120015" y="24892"/>
                </a:lnTo>
                <a:lnTo>
                  <a:pt x="157987" y="28829"/>
                </a:lnTo>
                <a:lnTo>
                  <a:pt x="159257" y="16129"/>
                </a:lnTo>
                <a:lnTo>
                  <a:pt x="121412" y="12319"/>
                </a:lnTo>
                <a:close/>
              </a:path>
              <a:path w="828167" h="121030">
                <a:moveTo>
                  <a:pt x="70866" y="7112"/>
                </a:moveTo>
                <a:lnTo>
                  <a:pt x="69468" y="19812"/>
                </a:lnTo>
                <a:lnTo>
                  <a:pt x="107442" y="23622"/>
                </a:lnTo>
                <a:lnTo>
                  <a:pt x="108712" y="11049"/>
                </a:lnTo>
                <a:lnTo>
                  <a:pt x="70866" y="7112"/>
                </a:lnTo>
                <a:close/>
              </a:path>
              <a:path w="828167" h="121030">
                <a:moveTo>
                  <a:pt x="20319" y="2032"/>
                </a:moveTo>
                <a:lnTo>
                  <a:pt x="19050" y="14605"/>
                </a:lnTo>
                <a:lnTo>
                  <a:pt x="56896" y="18542"/>
                </a:lnTo>
                <a:lnTo>
                  <a:pt x="58166" y="5842"/>
                </a:lnTo>
                <a:lnTo>
                  <a:pt x="20319" y="2032"/>
                </a:lnTo>
                <a:close/>
              </a:path>
              <a:path w="828167" h="121030">
                <a:moveTo>
                  <a:pt x="1269" y="0"/>
                </a:moveTo>
                <a:lnTo>
                  <a:pt x="0" y="12700"/>
                </a:lnTo>
                <a:lnTo>
                  <a:pt x="6350" y="13335"/>
                </a:lnTo>
                <a:lnTo>
                  <a:pt x="7619" y="635"/>
                </a:lnTo>
                <a:lnTo>
                  <a:pt x="1269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69" name="object 26"/>
          <p:cNvSpPr>
            <a:spLocks/>
          </p:cNvSpPr>
          <p:nvPr/>
        </p:nvSpPr>
        <p:spPr bwMode="auto">
          <a:xfrm>
            <a:off x="2973388" y="3900488"/>
            <a:ext cx="80962" cy="539750"/>
          </a:xfrm>
          <a:custGeom>
            <a:avLst/>
            <a:gdLst>
              <a:gd name="T0" fmla="*/ 0 w 81787"/>
              <a:gd name="T1" fmla="*/ 534703 h 540765"/>
              <a:gd name="T2" fmla="*/ 14969 w 81787"/>
              <a:gd name="T3" fmla="*/ 498090 h 540765"/>
              <a:gd name="T4" fmla="*/ 6760 w 81787"/>
              <a:gd name="T5" fmla="*/ 446885 h 540765"/>
              <a:gd name="T6" fmla="*/ 15935 w 81787"/>
              <a:gd name="T7" fmla="*/ 485509 h 540765"/>
              <a:gd name="T8" fmla="*/ 6760 w 81787"/>
              <a:gd name="T9" fmla="*/ 446885 h 540765"/>
              <a:gd name="T10" fmla="*/ 7726 w 81787"/>
              <a:gd name="T11" fmla="*/ 434429 h 540765"/>
              <a:gd name="T12" fmla="*/ 22695 w 81787"/>
              <a:gd name="T13" fmla="*/ 397818 h 540765"/>
              <a:gd name="T14" fmla="*/ 14608 w 81787"/>
              <a:gd name="T15" fmla="*/ 346612 h 540765"/>
              <a:gd name="T16" fmla="*/ 23661 w 81787"/>
              <a:gd name="T17" fmla="*/ 385237 h 540765"/>
              <a:gd name="T18" fmla="*/ 14608 w 81787"/>
              <a:gd name="T19" fmla="*/ 346612 h 540765"/>
              <a:gd name="T20" fmla="*/ 15572 w 81787"/>
              <a:gd name="T21" fmla="*/ 334031 h 540765"/>
              <a:gd name="T22" fmla="*/ 30422 w 81787"/>
              <a:gd name="T23" fmla="*/ 297421 h 540765"/>
              <a:gd name="T24" fmla="*/ 22332 w 81787"/>
              <a:gd name="T25" fmla="*/ 246213 h 540765"/>
              <a:gd name="T26" fmla="*/ 31387 w 81787"/>
              <a:gd name="T27" fmla="*/ 284837 h 540765"/>
              <a:gd name="T28" fmla="*/ 22332 w 81787"/>
              <a:gd name="T29" fmla="*/ 246213 h 540765"/>
              <a:gd name="T30" fmla="*/ 23300 w 81787"/>
              <a:gd name="T31" fmla="*/ 233759 h 540765"/>
              <a:gd name="T32" fmla="*/ 38269 w 81787"/>
              <a:gd name="T33" fmla="*/ 197147 h 540765"/>
              <a:gd name="T34" fmla="*/ 30060 w 81787"/>
              <a:gd name="T35" fmla="*/ 145942 h 540765"/>
              <a:gd name="T36" fmla="*/ 39235 w 81787"/>
              <a:gd name="T37" fmla="*/ 184566 h 540765"/>
              <a:gd name="T38" fmla="*/ 30060 w 81787"/>
              <a:gd name="T39" fmla="*/ 145942 h 540765"/>
              <a:gd name="T40" fmla="*/ 31025 w 81787"/>
              <a:gd name="T41" fmla="*/ 133360 h 540765"/>
              <a:gd name="T42" fmla="*/ 45996 w 81787"/>
              <a:gd name="T43" fmla="*/ 96749 h 540765"/>
              <a:gd name="T44" fmla="*/ 35574 w 81787"/>
              <a:gd name="T45" fmla="*/ 74726 h 540765"/>
              <a:gd name="T46" fmla="*/ 46962 w 81787"/>
              <a:gd name="T47" fmla="*/ 84293 h 540765"/>
              <a:gd name="T48" fmla="*/ 35574 w 81787"/>
              <a:gd name="T49" fmla="*/ 74726 h 540765"/>
              <a:gd name="T50" fmla="*/ 36579 w 81787"/>
              <a:gd name="T51" fmla="*/ 62150 h 540765"/>
              <a:gd name="T52" fmla="*/ 47596 w 81787"/>
              <a:gd name="T53" fmla="*/ 75734 h 540765"/>
              <a:gd name="T54" fmla="*/ 71509 w 81787"/>
              <a:gd name="T55" fmla="*/ 62150 h 540765"/>
              <a:gd name="T56" fmla="*/ 35574 w 81787"/>
              <a:gd name="T57" fmla="*/ 74726 h 540765"/>
              <a:gd name="T58" fmla="*/ 48529 w 81787"/>
              <a:gd name="T59" fmla="*/ 63157 h 540765"/>
              <a:gd name="T60" fmla="*/ 47446 w 81787"/>
              <a:gd name="T61" fmla="*/ 0 h 540765"/>
              <a:gd name="T62" fmla="*/ 35574 w 81787"/>
              <a:gd name="T63" fmla="*/ 74726 h 540765"/>
              <a:gd name="T64" fmla="*/ 71509 w 81787"/>
              <a:gd name="T65" fmla="*/ 62150 h 5407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787"/>
              <a:gd name="T100" fmla="*/ 0 h 540765"/>
              <a:gd name="T101" fmla="*/ 81787 w 81787"/>
              <a:gd name="T102" fmla="*/ 540765 h 5407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787" h="540765">
                <a:moveTo>
                  <a:pt x="3048" y="501776"/>
                </a:moveTo>
                <a:lnTo>
                  <a:pt x="0" y="539749"/>
                </a:lnTo>
                <a:lnTo>
                  <a:pt x="12700" y="540765"/>
                </a:lnTo>
                <a:lnTo>
                  <a:pt x="15748" y="502792"/>
                </a:lnTo>
                <a:lnTo>
                  <a:pt x="3048" y="501776"/>
                </a:lnTo>
                <a:close/>
              </a:path>
              <a:path w="81787" h="540765">
                <a:moveTo>
                  <a:pt x="7112" y="451103"/>
                </a:moveTo>
                <a:lnTo>
                  <a:pt x="4063" y="489076"/>
                </a:lnTo>
                <a:lnTo>
                  <a:pt x="16763" y="490092"/>
                </a:lnTo>
                <a:lnTo>
                  <a:pt x="19812" y="452119"/>
                </a:lnTo>
                <a:lnTo>
                  <a:pt x="7112" y="451103"/>
                </a:lnTo>
                <a:close/>
              </a:path>
              <a:path w="81787" h="540765">
                <a:moveTo>
                  <a:pt x="11303" y="400557"/>
                </a:moveTo>
                <a:lnTo>
                  <a:pt x="8128" y="438530"/>
                </a:lnTo>
                <a:lnTo>
                  <a:pt x="20828" y="439546"/>
                </a:lnTo>
                <a:lnTo>
                  <a:pt x="23875" y="401573"/>
                </a:lnTo>
                <a:lnTo>
                  <a:pt x="11303" y="400557"/>
                </a:lnTo>
                <a:close/>
              </a:path>
              <a:path w="81787" h="540765">
                <a:moveTo>
                  <a:pt x="15367" y="349884"/>
                </a:moveTo>
                <a:lnTo>
                  <a:pt x="12318" y="387857"/>
                </a:lnTo>
                <a:lnTo>
                  <a:pt x="24892" y="388873"/>
                </a:lnTo>
                <a:lnTo>
                  <a:pt x="27940" y="350900"/>
                </a:lnTo>
                <a:lnTo>
                  <a:pt x="15367" y="349884"/>
                </a:lnTo>
                <a:close/>
              </a:path>
              <a:path w="81787" h="540765">
                <a:moveTo>
                  <a:pt x="19431" y="299211"/>
                </a:moveTo>
                <a:lnTo>
                  <a:pt x="16382" y="337184"/>
                </a:lnTo>
                <a:lnTo>
                  <a:pt x="28956" y="338200"/>
                </a:lnTo>
                <a:lnTo>
                  <a:pt x="32004" y="300227"/>
                </a:lnTo>
                <a:lnTo>
                  <a:pt x="19431" y="299211"/>
                </a:lnTo>
                <a:close/>
              </a:path>
              <a:path w="81787" h="540765">
                <a:moveTo>
                  <a:pt x="23494" y="248538"/>
                </a:moveTo>
                <a:lnTo>
                  <a:pt x="20447" y="286511"/>
                </a:lnTo>
                <a:lnTo>
                  <a:pt x="33019" y="287527"/>
                </a:lnTo>
                <a:lnTo>
                  <a:pt x="36194" y="249554"/>
                </a:lnTo>
                <a:lnTo>
                  <a:pt x="23494" y="248538"/>
                </a:lnTo>
                <a:close/>
              </a:path>
              <a:path w="81787" h="540765">
                <a:moveTo>
                  <a:pt x="27559" y="197992"/>
                </a:moveTo>
                <a:lnTo>
                  <a:pt x="24511" y="235965"/>
                </a:lnTo>
                <a:lnTo>
                  <a:pt x="37211" y="236981"/>
                </a:lnTo>
                <a:lnTo>
                  <a:pt x="40259" y="199008"/>
                </a:lnTo>
                <a:lnTo>
                  <a:pt x="27559" y="197992"/>
                </a:lnTo>
                <a:close/>
              </a:path>
              <a:path w="81787" h="540765">
                <a:moveTo>
                  <a:pt x="31623" y="147319"/>
                </a:moveTo>
                <a:lnTo>
                  <a:pt x="28575" y="185292"/>
                </a:lnTo>
                <a:lnTo>
                  <a:pt x="41275" y="186308"/>
                </a:lnTo>
                <a:lnTo>
                  <a:pt x="44323" y="148335"/>
                </a:lnTo>
                <a:lnTo>
                  <a:pt x="31623" y="147319"/>
                </a:lnTo>
                <a:close/>
              </a:path>
              <a:path w="81787" h="540765">
                <a:moveTo>
                  <a:pt x="35687" y="96646"/>
                </a:moveTo>
                <a:lnTo>
                  <a:pt x="32638" y="134619"/>
                </a:lnTo>
                <a:lnTo>
                  <a:pt x="45338" y="135635"/>
                </a:lnTo>
                <a:lnTo>
                  <a:pt x="48387" y="97662"/>
                </a:lnTo>
                <a:lnTo>
                  <a:pt x="35687" y="96646"/>
                </a:lnTo>
                <a:close/>
              </a:path>
              <a:path w="81787" h="540765">
                <a:moveTo>
                  <a:pt x="37423" y="75432"/>
                </a:moveTo>
                <a:lnTo>
                  <a:pt x="36703" y="84073"/>
                </a:lnTo>
                <a:lnTo>
                  <a:pt x="49403" y="85089"/>
                </a:lnTo>
                <a:lnTo>
                  <a:pt x="50071" y="76448"/>
                </a:lnTo>
                <a:lnTo>
                  <a:pt x="37423" y="75432"/>
                </a:lnTo>
                <a:close/>
              </a:path>
              <a:path w="81787" h="540765">
                <a:moveTo>
                  <a:pt x="75228" y="62737"/>
                </a:moveTo>
                <a:lnTo>
                  <a:pt x="38481" y="62737"/>
                </a:lnTo>
                <a:lnTo>
                  <a:pt x="51054" y="63753"/>
                </a:lnTo>
                <a:lnTo>
                  <a:pt x="50071" y="76448"/>
                </a:lnTo>
                <a:lnTo>
                  <a:pt x="81787" y="78993"/>
                </a:lnTo>
                <a:lnTo>
                  <a:pt x="75228" y="62737"/>
                </a:lnTo>
                <a:close/>
              </a:path>
              <a:path w="81787" h="540765">
                <a:moveTo>
                  <a:pt x="38481" y="62737"/>
                </a:moveTo>
                <a:lnTo>
                  <a:pt x="37423" y="75432"/>
                </a:lnTo>
                <a:lnTo>
                  <a:pt x="50071" y="76448"/>
                </a:lnTo>
                <a:lnTo>
                  <a:pt x="51054" y="63753"/>
                </a:lnTo>
                <a:lnTo>
                  <a:pt x="38481" y="62737"/>
                </a:lnTo>
                <a:close/>
              </a:path>
              <a:path w="81787" h="540765">
                <a:moveTo>
                  <a:pt x="49911" y="0"/>
                </a:moveTo>
                <a:lnTo>
                  <a:pt x="5842" y="72897"/>
                </a:lnTo>
                <a:lnTo>
                  <a:pt x="37423" y="75432"/>
                </a:lnTo>
                <a:lnTo>
                  <a:pt x="38481" y="62737"/>
                </a:lnTo>
                <a:lnTo>
                  <a:pt x="75228" y="62737"/>
                </a:lnTo>
                <a:lnTo>
                  <a:pt x="49911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0" name="object 27"/>
          <p:cNvSpPr>
            <a:spLocks/>
          </p:cNvSpPr>
          <p:nvPr/>
        </p:nvSpPr>
        <p:spPr bwMode="auto">
          <a:xfrm>
            <a:off x="3001963" y="3721100"/>
            <a:ext cx="398462" cy="184150"/>
          </a:xfrm>
          <a:custGeom>
            <a:avLst/>
            <a:gdLst>
              <a:gd name="T0" fmla="*/ 11348 w 398145"/>
              <a:gd name="T1" fmla="*/ 0 h 184403"/>
              <a:gd name="T2" fmla="*/ 0 w 398145"/>
              <a:gd name="T3" fmla="*/ 155519 h 184403"/>
              <a:gd name="T4" fmla="*/ 388384 w 398145"/>
              <a:gd name="T5" fmla="*/ 183142 h 184403"/>
              <a:gd name="T6" fmla="*/ 399732 w 398145"/>
              <a:gd name="T7" fmla="*/ 27622 h 184403"/>
              <a:gd name="T8" fmla="*/ 11348 w 398145"/>
              <a:gd name="T9" fmla="*/ 0 h 1844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145"/>
              <a:gd name="T16" fmla="*/ 0 h 184403"/>
              <a:gd name="T17" fmla="*/ 398145 w 398145"/>
              <a:gd name="T18" fmla="*/ 184403 h 1844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145" h="184403">
                <a:moveTo>
                  <a:pt x="11303" y="0"/>
                </a:moveTo>
                <a:lnTo>
                  <a:pt x="0" y="156591"/>
                </a:lnTo>
                <a:lnTo>
                  <a:pt x="386842" y="184404"/>
                </a:lnTo>
                <a:lnTo>
                  <a:pt x="398144" y="27812"/>
                </a:lnTo>
                <a:lnTo>
                  <a:pt x="11303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1" name="object 28"/>
          <p:cNvSpPr>
            <a:spLocks/>
          </p:cNvSpPr>
          <p:nvPr/>
        </p:nvSpPr>
        <p:spPr bwMode="auto">
          <a:xfrm>
            <a:off x="3387725" y="3698875"/>
            <a:ext cx="68263" cy="206375"/>
          </a:xfrm>
          <a:custGeom>
            <a:avLst/>
            <a:gdLst>
              <a:gd name="T0" fmla="*/ 72211 w 67310"/>
              <a:gd name="T1" fmla="*/ 0 h 205104"/>
              <a:gd name="T2" fmla="*/ 12125 w 67310"/>
              <a:gd name="T3" fmla="*/ 50034 h 205104"/>
              <a:gd name="T4" fmla="*/ 0 w 67310"/>
              <a:gd name="T5" fmla="*/ 211540 h 205104"/>
              <a:gd name="T6" fmla="*/ 60086 w 67310"/>
              <a:gd name="T7" fmla="*/ 161633 h 205104"/>
              <a:gd name="T8" fmla="*/ 72211 w 67310"/>
              <a:gd name="T9" fmla="*/ 0 h 205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10"/>
              <a:gd name="T16" fmla="*/ 0 h 205104"/>
              <a:gd name="T17" fmla="*/ 67310 w 67310"/>
              <a:gd name="T18" fmla="*/ 205104 h 205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10" h="205104">
                <a:moveTo>
                  <a:pt x="67310" y="0"/>
                </a:moveTo>
                <a:lnTo>
                  <a:pt x="11302" y="48513"/>
                </a:lnTo>
                <a:lnTo>
                  <a:pt x="0" y="205105"/>
                </a:lnTo>
                <a:lnTo>
                  <a:pt x="56007" y="156718"/>
                </a:lnTo>
                <a:lnTo>
                  <a:pt x="67310" y="0"/>
                </a:lnTo>
                <a:close/>
              </a:path>
            </a:pathLst>
          </a:custGeom>
          <a:solidFill>
            <a:srgbClr val="008D4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2" name="object 29"/>
          <p:cNvSpPr>
            <a:spLocks/>
          </p:cNvSpPr>
          <p:nvPr/>
        </p:nvSpPr>
        <p:spPr bwMode="auto">
          <a:xfrm>
            <a:off x="3013075" y="3671888"/>
            <a:ext cx="442913" cy="76200"/>
          </a:xfrm>
          <a:custGeom>
            <a:avLst/>
            <a:gdLst>
              <a:gd name="T0" fmla="*/ 56046 w 442849"/>
              <a:gd name="T1" fmla="*/ 0 h 76326"/>
              <a:gd name="T2" fmla="*/ 0 w 442849"/>
              <a:gd name="T3" fmla="*/ 48113 h 76326"/>
              <a:gd name="T4" fmla="*/ 387121 w 442849"/>
              <a:gd name="T5" fmla="*/ 75698 h 76326"/>
              <a:gd name="T6" fmla="*/ 443169 w 442849"/>
              <a:gd name="T7" fmla="*/ 27582 h 76326"/>
              <a:gd name="T8" fmla="*/ 56046 w 442849"/>
              <a:gd name="T9" fmla="*/ 0 h 76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849"/>
              <a:gd name="T16" fmla="*/ 0 h 76326"/>
              <a:gd name="T17" fmla="*/ 442849 w 442849"/>
              <a:gd name="T18" fmla="*/ 76326 h 76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849" h="76326">
                <a:moveTo>
                  <a:pt x="56006" y="0"/>
                </a:moveTo>
                <a:lnTo>
                  <a:pt x="0" y="48513"/>
                </a:lnTo>
                <a:lnTo>
                  <a:pt x="386841" y="76326"/>
                </a:lnTo>
                <a:lnTo>
                  <a:pt x="442849" y="27812"/>
                </a:lnTo>
                <a:lnTo>
                  <a:pt x="56006" y="0"/>
                </a:lnTo>
                <a:close/>
              </a:path>
            </a:pathLst>
          </a:custGeom>
          <a:solidFill>
            <a:srgbClr val="31BE7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3" name="object 30"/>
          <p:cNvSpPr>
            <a:spLocks/>
          </p:cNvSpPr>
          <p:nvPr/>
        </p:nvSpPr>
        <p:spPr bwMode="auto">
          <a:xfrm>
            <a:off x="3001963" y="3671888"/>
            <a:ext cx="454025" cy="233362"/>
          </a:xfrm>
          <a:custGeom>
            <a:avLst/>
            <a:gdLst>
              <a:gd name="T0" fmla="*/ 11288 w 454151"/>
              <a:gd name="T1" fmla="*/ 48977 h 232918"/>
              <a:gd name="T2" fmla="*/ 67215 w 454151"/>
              <a:gd name="T3" fmla="*/ 0 h 232918"/>
              <a:gd name="T4" fmla="*/ 453522 w 454151"/>
              <a:gd name="T5" fmla="*/ 28077 h 232918"/>
              <a:gd name="T6" fmla="*/ 442234 w 454151"/>
              <a:gd name="T7" fmla="*/ 186296 h 232918"/>
              <a:gd name="T8" fmla="*/ 386307 w 454151"/>
              <a:gd name="T9" fmla="*/ 235147 h 232918"/>
              <a:gd name="T10" fmla="*/ 0 w 454151"/>
              <a:gd name="T11" fmla="*/ 207067 h 232918"/>
              <a:gd name="T12" fmla="*/ 11288 w 454151"/>
              <a:gd name="T13" fmla="*/ 48977 h 2329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4151"/>
              <a:gd name="T22" fmla="*/ 0 h 232918"/>
              <a:gd name="T23" fmla="*/ 454151 w 454151"/>
              <a:gd name="T24" fmla="*/ 232918 h 2329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4151" h="232918">
                <a:moveTo>
                  <a:pt x="11303" y="48513"/>
                </a:moveTo>
                <a:lnTo>
                  <a:pt x="67310" y="0"/>
                </a:lnTo>
                <a:lnTo>
                  <a:pt x="454152" y="27812"/>
                </a:lnTo>
                <a:lnTo>
                  <a:pt x="442849" y="184531"/>
                </a:lnTo>
                <a:lnTo>
                  <a:pt x="386842" y="232918"/>
                </a:lnTo>
                <a:lnTo>
                  <a:pt x="0" y="205105"/>
                </a:lnTo>
                <a:lnTo>
                  <a:pt x="11303" y="48513"/>
                </a:lnTo>
              </a:path>
            </a:pathLst>
          </a:custGeom>
          <a:noFill/>
          <a:ln w="127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4" name="object 31"/>
          <p:cNvSpPr>
            <a:spLocks/>
          </p:cNvSpPr>
          <p:nvPr/>
        </p:nvSpPr>
        <p:spPr bwMode="auto">
          <a:xfrm>
            <a:off x="3013075" y="3698875"/>
            <a:ext cx="442913" cy="49213"/>
          </a:xfrm>
          <a:custGeom>
            <a:avLst/>
            <a:gdLst>
              <a:gd name="T0" fmla="*/ 0 w 442849"/>
              <a:gd name="T1" fmla="*/ 22237 h 48513"/>
              <a:gd name="T2" fmla="*/ 387121 w 442849"/>
              <a:gd name="T3" fmla="*/ 52115 h 48513"/>
              <a:gd name="T4" fmla="*/ 443169 w 442849"/>
              <a:gd name="T5" fmla="*/ 0 h 48513"/>
              <a:gd name="T6" fmla="*/ 0 60000 65536"/>
              <a:gd name="T7" fmla="*/ 0 60000 65536"/>
              <a:gd name="T8" fmla="*/ 0 60000 65536"/>
              <a:gd name="T9" fmla="*/ 0 w 442849"/>
              <a:gd name="T10" fmla="*/ 0 h 48513"/>
              <a:gd name="T11" fmla="*/ 442849 w 442849"/>
              <a:gd name="T12" fmla="*/ 48513 h 48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849" h="48513">
                <a:moveTo>
                  <a:pt x="0" y="20700"/>
                </a:moveTo>
                <a:lnTo>
                  <a:pt x="386841" y="48513"/>
                </a:lnTo>
                <a:lnTo>
                  <a:pt x="442849" y="0"/>
                </a:lnTo>
              </a:path>
            </a:pathLst>
          </a:custGeom>
          <a:noFill/>
          <a:ln w="127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5" name="object 32"/>
          <p:cNvSpPr>
            <a:spLocks/>
          </p:cNvSpPr>
          <p:nvPr/>
        </p:nvSpPr>
        <p:spPr bwMode="auto">
          <a:xfrm>
            <a:off x="3387725" y="3748088"/>
            <a:ext cx="12700" cy="157162"/>
          </a:xfrm>
          <a:custGeom>
            <a:avLst/>
            <a:gdLst>
              <a:gd name="T0" fmla="*/ 20249 w 11302"/>
              <a:gd name="T1" fmla="*/ 0 h 156591"/>
              <a:gd name="T2" fmla="*/ 0 w 11302"/>
              <a:gd name="T3" fmla="*/ 159466 h 156591"/>
              <a:gd name="T4" fmla="*/ 0 60000 65536"/>
              <a:gd name="T5" fmla="*/ 0 60000 65536"/>
              <a:gd name="T6" fmla="*/ 0 w 11302"/>
              <a:gd name="T7" fmla="*/ 0 h 156591"/>
              <a:gd name="T8" fmla="*/ 11302 w 11302"/>
              <a:gd name="T9" fmla="*/ 156591 h 1565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02" h="156591">
                <a:moveTo>
                  <a:pt x="11302" y="0"/>
                </a:moveTo>
                <a:lnTo>
                  <a:pt x="0" y="156591"/>
                </a:lnTo>
              </a:path>
            </a:pathLst>
          </a:custGeom>
          <a:noFill/>
          <a:ln w="127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6" name="object 33"/>
          <p:cNvSpPr>
            <a:spLocks/>
          </p:cNvSpPr>
          <p:nvPr/>
        </p:nvSpPr>
        <p:spPr bwMode="auto">
          <a:xfrm>
            <a:off x="1492250" y="3883025"/>
            <a:ext cx="568325" cy="57150"/>
          </a:xfrm>
          <a:custGeom>
            <a:avLst/>
            <a:gdLst>
              <a:gd name="T0" fmla="*/ 566808 w 568705"/>
              <a:gd name="T1" fmla="*/ 58177 h 56896"/>
              <a:gd name="T2" fmla="*/ 0 w 568705"/>
              <a:gd name="T3" fmla="*/ 0 h 56896"/>
              <a:gd name="T4" fmla="*/ 0 60000 65536"/>
              <a:gd name="T5" fmla="*/ 0 60000 65536"/>
              <a:gd name="T6" fmla="*/ 0 w 568705"/>
              <a:gd name="T7" fmla="*/ 0 h 56896"/>
              <a:gd name="T8" fmla="*/ 568705 w 568705"/>
              <a:gd name="T9" fmla="*/ 56896 h 56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705" h="56896">
                <a:moveTo>
                  <a:pt x="568705" y="5689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7" name="object 34"/>
          <p:cNvSpPr>
            <a:spLocks/>
          </p:cNvSpPr>
          <p:nvPr/>
        </p:nvSpPr>
        <p:spPr bwMode="auto">
          <a:xfrm>
            <a:off x="1284288" y="4119563"/>
            <a:ext cx="96837" cy="76200"/>
          </a:xfrm>
          <a:custGeom>
            <a:avLst/>
            <a:gdLst>
              <a:gd name="T0" fmla="*/ 23828 w 96773"/>
              <a:gd name="T1" fmla="*/ 0 h 75946"/>
              <a:gd name="T2" fmla="*/ 21383 w 96773"/>
              <a:gd name="T3" fmla="*/ 32199 h 75946"/>
              <a:gd name="T4" fmla="*/ 34019 w 96773"/>
              <a:gd name="T5" fmla="*/ 33188 h 75946"/>
              <a:gd name="T6" fmla="*/ 33129 w 96773"/>
              <a:gd name="T7" fmla="*/ 46102 h 75946"/>
              <a:gd name="T8" fmla="*/ 20326 w 96773"/>
              <a:gd name="T9" fmla="*/ 46102 h 75946"/>
              <a:gd name="T10" fmla="*/ 17966 w 96773"/>
              <a:gd name="T11" fmla="*/ 77224 h 75946"/>
              <a:gd name="T12" fmla="*/ 93343 w 96773"/>
              <a:gd name="T13" fmla="*/ 46102 h 75946"/>
              <a:gd name="T14" fmla="*/ 33129 w 96773"/>
              <a:gd name="T15" fmla="*/ 46102 h 75946"/>
              <a:gd name="T16" fmla="*/ 20401 w 96773"/>
              <a:gd name="T17" fmla="*/ 45109 h 75946"/>
              <a:gd name="T18" fmla="*/ 95743 w 96773"/>
              <a:gd name="T19" fmla="*/ 45109 h 75946"/>
              <a:gd name="T20" fmla="*/ 97093 w 96773"/>
              <a:gd name="T21" fmla="*/ 44553 h 75946"/>
              <a:gd name="T22" fmla="*/ 23828 w 96773"/>
              <a:gd name="T23" fmla="*/ 0 h 75946"/>
              <a:gd name="T24" fmla="*/ 21383 w 96773"/>
              <a:gd name="T25" fmla="*/ 32199 h 75946"/>
              <a:gd name="T26" fmla="*/ 20401 w 96773"/>
              <a:gd name="T27" fmla="*/ 45109 h 75946"/>
              <a:gd name="T28" fmla="*/ 33129 w 96773"/>
              <a:gd name="T29" fmla="*/ 46102 h 75946"/>
              <a:gd name="T30" fmla="*/ 34019 w 96773"/>
              <a:gd name="T31" fmla="*/ 33188 h 75946"/>
              <a:gd name="T32" fmla="*/ 21383 w 96773"/>
              <a:gd name="T33" fmla="*/ 32199 h 75946"/>
              <a:gd name="T34" fmla="*/ 1020 w 96773"/>
              <a:gd name="T35" fmla="*/ 30606 h 75946"/>
              <a:gd name="T36" fmla="*/ 0 w 96773"/>
              <a:gd name="T37" fmla="*/ 43520 h 75946"/>
              <a:gd name="T38" fmla="*/ 20401 w 96773"/>
              <a:gd name="T39" fmla="*/ 45109 h 75946"/>
              <a:gd name="T40" fmla="*/ 21383 w 96773"/>
              <a:gd name="T41" fmla="*/ 32199 h 75946"/>
              <a:gd name="T42" fmla="*/ 1020 w 96773"/>
              <a:gd name="T43" fmla="*/ 30606 h 759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6773"/>
              <a:gd name="T67" fmla="*/ 0 h 75946"/>
              <a:gd name="T68" fmla="*/ 96773 w 96773"/>
              <a:gd name="T69" fmla="*/ 75946 h 759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6773" h="75946">
                <a:moveTo>
                  <a:pt x="23748" y="0"/>
                </a:moveTo>
                <a:lnTo>
                  <a:pt x="21313" y="31666"/>
                </a:lnTo>
                <a:lnTo>
                  <a:pt x="33909" y="32638"/>
                </a:lnTo>
                <a:lnTo>
                  <a:pt x="33019" y="45338"/>
                </a:lnTo>
                <a:lnTo>
                  <a:pt x="20261" y="45338"/>
                </a:lnTo>
                <a:lnTo>
                  <a:pt x="17906" y="75945"/>
                </a:lnTo>
                <a:lnTo>
                  <a:pt x="93033" y="45338"/>
                </a:lnTo>
                <a:lnTo>
                  <a:pt x="33019" y="45338"/>
                </a:lnTo>
                <a:lnTo>
                  <a:pt x="20336" y="44363"/>
                </a:lnTo>
                <a:lnTo>
                  <a:pt x="95428" y="44363"/>
                </a:lnTo>
                <a:lnTo>
                  <a:pt x="96773" y="43814"/>
                </a:lnTo>
                <a:lnTo>
                  <a:pt x="23748" y="0"/>
                </a:lnTo>
                <a:close/>
              </a:path>
              <a:path w="96773" h="75946">
                <a:moveTo>
                  <a:pt x="21313" y="31666"/>
                </a:moveTo>
                <a:lnTo>
                  <a:pt x="20336" y="44363"/>
                </a:lnTo>
                <a:lnTo>
                  <a:pt x="33019" y="45338"/>
                </a:lnTo>
                <a:lnTo>
                  <a:pt x="33909" y="32638"/>
                </a:lnTo>
                <a:lnTo>
                  <a:pt x="21313" y="31666"/>
                </a:lnTo>
                <a:close/>
              </a:path>
              <a:path w="96773" h="75946">
                <a:moveTo>
                  <a:pt x="1015" y="30099"/>
                </a:moveTo>
                <a:lnTo>
                  <a:pt x="0" y="42799"/>
                </a:lnTo>
                <a:lnTo>
                  <a:pt x="20336" y="44363"/>
                </a:lnTo>
                <a:lnTo>
                  <a:pt x="21313" y="31666"/>
                </a:lnTo>
                <a:lnTo>
                  <a:pt x="1015" y="30099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8" name="object 35"/>
          <p:cNvSpPr>
            <a:spLocks/>
          </p:cNvSpPr>
          <p:nvPr/>
        </p:nvSpPr>
        <p:spPr bwMode="auto">
          <a:xfrm>
            <a:off x="1279525" y="3821113"/>
            <a:ext cx="4763" cy="339725"/>
          </a:xfrm>
          <a:custGeom>
            <a:avLst/>
            <a:gdLst>
              <a:gd name="T0" fmla="*/ 13323 w 3683"/>
              <a:gd name="T1" fmla="*/ 0 h 339598"/>
              <a:gd name="T2" fmla="*/ 0 w 3683"/>
              <a:gd name="T3" fmla="*/ 340232 h 339598"/>
              <a:gd name="T4" fmla="*/ 0 60000 65536"/>
              <a:gd name="T5" fmla="*/ 0 60000 65536"/>
              <a:gd name="T6" fmla="*/ 0 w 3683"/>
              <a:gd name="T7" fmla="*/ 0 h 339598"/>
              <a:gd name="T8" fmla="*/ 3683 w 3683"/>
              <a:gd name="T9" fmla="*/ 339598 h 339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83" h="339598">
                <a:moveTo>
                  <a:pt x="3683" y="0"/>
                </a:moveTo>
                <a:lnTo>
                  <a:pt x="0" y="339597"/>
                </a:lnTo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79" name="object 36"/>
          <p:cNvSpPr>
            <a:spLocks/>
          </p:cNvSpPr>
          <p:nvPr/>
        </p:nvSpPr>
        <p:spPr bwMode="auto">
          <a:xfrm>
            <a:off x="1239838" y="3729038"/>
            <a:ext cx="214312" cy="104775"/>
          </a:xfrm>
          <a:custGeom>
            <a:avLst/>
            <a:gdLst>
              <a:gd name="T0" fmla="*/ 6448 w 214236"/>
              <a:gd name="T1" fmla="*/ 0 h 104521"/>
              <a:gd name="T2" fmla="*/ 0 w 214236"/>
              <a:gd name="T3" fmla="*/ 90628 h 104521"/>
              <a:gd name="T4" fmla="*/ 208129 w 214236"/>
              <a:gd name="T5" fmla="*/ 105796 h 104521"/>
              <a:gd name="T6" fmla="*/ 214616 w 214236"/>
              <a:gd name="T7" fmla="*/ 15169 h 104521"/>
              <a:gd name="T8" fmla="*/ 6448 w 214236"/>
              <a:gd name="T9" fmla="*/ 0 h 104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236"/>
              <a:gd name="T16" fmla="*/ 0 h 104521"/>
              <a:gd name="T17" fmla="*/ 214236 w 214236"/>
              <a:gd name="T18" fmla="*/ 104521 h 104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236" h="104521">
                <a:moveTo>
                  <a:pt x="6438" y="0"/>
                </a:moveTo>
                <a:lnTo>
                  <a:pt x="0" y="89534"/>
                </a:lnTo>
                <a:lnTo>
                  <a:pt x="207759" y="104520"/>
                </a:lnTo>
                <a:lnTo>
                  <a:pt x="214236" y="14985"/>
                </a:lnTo>
                <a:lnTo>
                  <a:pt x="6438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0" name="object 37"/>
          <p:cNvSpPr>
            <a:spLocks/>
          </p:cNvSpPr>
          <p:nvPr/>
        </p:nvSpPr>
        <p:spPr bwMode="auto">
          <a:xfrm>
            <a:off x="1447800" y="3716338"/>
            <a:ext cx="38100" cy="117475"/>
          </a:xfrm>
          <a:custGeom>
            <a:avLst/>
            <a:gdLst>
              <a:gd name="T0" fmla="*/ 36614 w 38481"/>
              <a:gd name="T1" fmla="*/ 0 h 117221"/>
              <a:gd name="T2" fmla="*/ 6163 w 38481"/>
              <a:gd name="T3" fmla="*/ 27986 h 117221"/>
              <a:gd name="T4" fmla="*/ 0 w 38481"/>
              <a:gd name="T5" fmla="*/ 118496 h 117221"/>
              <a:gd name="T6" fmla="*/ 30450 w 38481"/>
              <a:gd name="T7" fmla="*/ 90508 h 117221"/>
              <a:gd name="T8" fmla="*/ 36614 w 38481"/>
              <a:gd name="T9" fmla="*/ 0 h 117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81"/>
              <a:gd name="T16" fmla="*/ 0 h 117221"/>
              <a:gd name="T17" fmla="*/ 38481 w 38481"/>
              <a:gd name="T18" fmla="*/ 117221 h 117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81" h="117221">
                <a:moveTo>
                  <a:pt x="38481" y="0"/>
                </a:moveTo>
                <a:lnTo>
                  <a:pt x="6477" y="27685"/>
                </a:lnTo>
                <a:lnTo>
                  <a:pt x="0" y="117220"/>
                </a:lnTo>
                <a:lnTo>
                  <a:pt x="32004" y="89534"/>
                </a:lnTo>
                <a:lnTo>
                  <a:pt x="38481" y="0"/>
                </a:lnTo>
                <a:close/>
              </a:path>
            </a:pathLst>
          </a:custGeom>
          <a:solidFill>
            <a:srgbClr val="008D4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1" name="object 38"/>
          <p:cNvSpPr>
            <a:spLocks/>
          </p:cNvSpPr>
          <p:nvPr/>
        </p:nvSpPr>
        <p:spPr bwMode="auto">
          <a:xfrm>
            <a:off x="1246188" y="3700463"/>
            <a:ext cx="239712" cy="42862"/>
          </a:xfrm>
          <a:custGeom>
            <a:avLst/>
            <a:gdLst>
              <a:gd name="T0" fmla="*/ 31969 w 239801"/>
              <a:gd name="T1" fmla="*/ 0 h 42672"/>
              <a:gd name="T2" fmla="*/ 0 w 239801"/>
              <a:gd name="T3" fmla="*/ 28307 h 42672"/>
              <a:gd name="T4" fmla="*/ 207412 w 239801"/>
              <a:gd name="T5" fmla="*/ 43631 h 42672"/>
              <a:gd name="T6" fmla="*/ 239356 w 239801"/>
              <a:gd name="T7" fmla="*/ 15323 h 42672"/>
              <a:gd name="T8" fmla="*/ 31969 w 239801"/>
              <a:gd name="T9" fmla="*/ 0 h 42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801"/>
              <a:gd name="T16" fmla="*/ 0 h 42672"/>
              <a:gd name="T17" fmla="*/ 239801 w 239801"/>
              <a:gd name="T18" fmla="*/ 42672 h 42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801" h="42672">
                <a:moveTo>
                  <a:pt x="32029" y="0"/>
                </a:moveTo>
                <a:lnTo>
                  <a:pt x="0" y="27686"/>
                </a:lnTo>
                <a:lnTo>
                  <a:pt x="207797" y="42672"/>
                </a:lnTo>
                <a:lnTo>
                  <a:pt x="239801" y="14986"/>
                </a:lnTo>
                <a:lnTo>
                  <a:pt x="32029" y="0"/>
                </a:lnTo>
                <a:close/>
              </a:path>
            </a:pathLst>
          </a:custGeom>
          <a:solidFill>
            <a:srgbClr val="31BE7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2" name="object 39"/>
          <p:cNvSpPr>
            <a:spLocks/>
          </p:cNvSpPr>
          <p:nvPr/>
        </p:nvSpPr>
        <p:spPr bwMode="auto">
          <a:xfrm>
            <a:off x="1239838" y="3700463"/>
            <a:ext cx="246062" cy="133350"/>
          </a:xfrm>
          <a:custGeom>
            <a:avLst/>
            <a:gdLst>
              <a:gd name="T0" fmla="*/ 6413 w 246240"/>
              <a:gd name="T1" fmla="*/ 28906 h 132206"/>
              <a:gd name="T2" fmla="*/ 38328 w 246240"/>
              <a:gd name="T3" fmla="*/ 0 h 132206"/>
              <a:gd name="T4" fmla="*/ 245351 w 246240"/>
              <a:gd name="T5" fmla="*/ 15646 h 132206"/>
              <a:gd name="T6" fmla="*/ 238898 w 246240"/>
              <a:gd name="T7" fmla="*/ 109121 h 132206"/>
              <a:gd name="T8" fmla="*/ 207009 w 246240"/>
              <a:gd name="T9" fmla="*/ 138027 h 132206"/>
              <a:gd name="T10" fmla="*/ 0 w 246240"/>
              <a:gd name="T11" fmla="*/ 122381 h 132206"/>
              <a:gd name="T12" fmla="*/ 6413 w 246240"/>
              <a:gd name="T13" fmla="*/ 28906 h 132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6240"/>
              <a:gd name="T22" fmla="*/ 0 h 132206"/>
              <a:gd name="T23" fmla="*/ 246240 w 246240"/>
              <a:gd name="T24" fmla="*/ 132206 h 132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6240" h="132206">
                <a:moveTo>
                  <a:pt x="6438" y="27686"/>
                </a:moveTo>
                <a:lnTo>
                  <a:pt x="38468" y="0"/>
                </a:lnTo>
                <a:lnTo>
                  <a:pt x="246240" y="14986"/>
                </a:lnTo>
                <a:lnTo>
                  <a:pt x="239763" y="104521"/>
                </a:lnTo>
                <a:lnTo>
                  <a:pt x="207759" y="132207"/>
                </a:lnTo>
                <a:lnTo>
                  <a:pt x="0" y="117221"/>
                </a:lnTo>
                <a:lnTo>
                  <a:pt x="6438" y="27686"/>
                </a:lnTo>
                <a:close/>
              </a:path>
            </a:pathLst>
          </a:custGeom>
          <a:noFill/>
          <a:ln w="12700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3" name="object 40"/>
          <p:cNvSpPr>
            <a:spLocks/>
          </p:cNvSpPr>
          <p:nvPr/>
        </p:nvSpPr>
        <p:spPr bwMode="auto">
          <a:xfrm>
            <a:off x="1246188" y="3716338"/>
            <a:ext cx="239712" cy="26987"/>
          </a:xfrm>
          <a:custGeom>
            <a:avLst/>
            <a:gdLst>
              <a:gd name="T0" fmla="*/ 0 w 239801"/>
              <a:gd name="T1" fmla="*/ 11174 h 27686"/>
              <a:gd name="T2" fmla="*/ 207412 w 239801"/>
              <a:gd name="T3" fmla="*/ 24363 h 27686"/>
              <a:gd name="T4" fmla="*/ 239356 w 239801"/>
              <a:gd name="T5" fmla="*/ 0 h 27686"/>
              <a:gd name="T6" fmla="*/ 0 60000 65536"/>
              <a:gd name="T7" fmla="*/ 0 60000 65536"/>
              <a:gd name="T8" fmla="*/ 0 60000 65536"/>
              <a:gd name="T9" fmla="*/ 0 w 239801"/>
              <a:gd name="T10" fmla="*/ 0 h 27686"/>
              <a:gd name="T11" fmla="*/ 239801 w 239801"/>
              <a:gd name="T12" fmla="*/ 27686 h 27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801" h="27686">
                <a:moveTo>
                  <a:pt x="0" y="12699"/>
                </a:moveTo>
                <a:lnTo>
                  <a:pt x="207797" y="27685"/>
                </a:lnTo>
                <a:lnTo>
                  <a:pt x="239801" y="0"/>
                </a:lnTo>
              </a:path>
            </a:pathLst>
          </a:custGeom>
          <a:noFill/>
          <a:ln w="12700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4" name="object 41"/>
          <p:cNvSpPr>
            <a:spLocks/>
          </p:cNvSpPr>
          <p:nvPr/>
        </p:nvSpPr>
        <p:spPr bwMode="auto">
          <a:xfrm>
            <a:off x="1447800" y="3743325"/>
            <a:ext cx="6350" cy="90488"/>
          </a:xfrm>
          <a:custGeom>
            <a:avLst/>
            <a:gdLst>
              <a:gd name="T0" fmla="*/ 5866 w 6477"/>
              <a:gd name="T1" fmla="*/ 0 h 89534"/>
              <a:gd name="T2" fmla="*/ 0 w 6477"/>
              <a:gd name="T3" fmla="*/ 94407 h 89534"/>
              <a:gd name="T4" fmla="*/ 0 60000 65536"/>
              <a:gd name="T5" fmla="*/ 0 60000 65536"/>
              <a:gd name="T6" fmla="*/ 0 w 6477"/>
              <a:gd name="T7" fmla="*/ 0 h 89534"/>
              <a:gd name="T8" fmla="*/ 6477 w 6477"/>
              <a:gd name="T9" fmla="*/ 89534 h 895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77" h="89534">
                <a:moveTo>
                  <a:pt x="6477" y="0"/>
                </a:moveTo>
                <a:lnTo>
                  <a:pt x="0" y="89535"/>
                </a:lnTo>
              </a:path>
            </a:pathLst>
          </a:custGeom>
          <a:noFill/>
          <a:ln w="12699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5" name="object 42"/>
          <p:cNvSpPr>
            <a:spLocks/>
          </p:cNvSpPr>
          <p:nvPr/>
        </p:nvSpPr>
        <p:spPr bwMode="auto">
          <a:xfrm>
            <a:off x="2533650" y="3992563"/>
            <a:ext cx="315913" cy="28575"/>
          </a:xfrm>
          <a:custGeom>
            <a:avLst/>
            <a:gdLst>
              <a:gd name="T0" fmla="*/ 315153 w 316103"/>
              <a:gd name="T1" fmla="*/ 28078 h 28701"/>
              <a:gd name="T2" fmla="*/ 0 w 316103"/>
              <a:gd name="T3" fmla="*/ 0 h 28701"/>
              <a:gd name="T4" fmla="*/ 0 60000 65536"/>
              <a:gd name="T5" fmla="*/ 0 60000 65536"/>
              <a:gd name="T6" fmla="*/ 0 w 316103"/>
              <a:gd name="T7" fmla="*/ 0 h 28701"/>
              <a:gd name="T8" fmla="*/ 316103 w 316103"/>
              <a:gd name="T9" fmla="*/ 28701 h 287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6103" h="28701">
                <a:moveTo>
                  <a:pt x="316103" y="2870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6" name="object 43"/>
          <p:cNvSpPr>
            <a:spLocks/>
          </p:cNvSpPr>
          <p:nvPr/>
        </p:nvSpPr>
        <p:spPr bwMode="auto">
          <a:xfrm>
            <a:off x="2114550" y="3948113"/>
            <a:ext cx="303213" cy="31750"/>
          </a:xfrm>
          <a:custGeom>
            <a:avLst/>
            <a:gdLst>
              <a:gd name="T0" fmla="*/ 304492 w 302894"/>
              <a:gd name="T1" fmla="*/ 35570 h 30861"/>
              <a:gd name="T2" fmla="*/ 0 w 302894"/>
              <a:gd name="T3" fmla="*/ 0 h 30861"/>
              <a:gd name="T4" fmla="*/ 0 60000 65536"/>
              <a:gd name="T5" fmla="*/ 0 60000 65536"/>
              <a:gd name="T6" fmla="*/ 0 w 302894"/>
              <a:gd name="T7" fmla="*/ 0 h 30861"/>
              <a:gd name="T8" fmla="*/ 302894 w 302894"/>
              <a:gd name="T9" fmla="*/ 30861 h 308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2894" h="30861">
                <a:moveTo>
                  <a:pt x="302894" y="3086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7" name="object 44"/>
          <p:cNvSpPr>
            <a:spLocks/>
          </p:cNvSpPr>
          <p:nvPr/>
        </p:nvSpPr>
        <p:spPr bwMode="auto">
          <a:xfrm>
            <a:off x="2454275" y="3986213"/>
            <a:ext cx="42863" cy="4762"/>
          </a:xfrm>
          <a:custGeom>
            <a:avLst/>
            <a:gdLst>
              <a:gd name="T0" fmla="*/ 37921 w 44196"/>
              <a:gd name="T1" fmla="*/ 6274 h 4445"/>
              <a:gd name="T2" fmla="*/ 0 w 44196"/>
              <a:gd name="T3" fmla="*/ 0 h 4445"/>
              <a:gd name="T4" fmla="*/ 0 60000 65536"/>
              <a:gd name="T5" fmla="*/ 0 60000 65536"/>
              <a:gd name="T6" fmla="*/ 0 w 44196"/>
              <a:gd name="T7" fmla="*/ 0 h 4445"/>
              <a:gd name="T8" fmla="*/ 44196 w 44196"/>
              <a:gd name="T9" fmla="*/ 4445 h 44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196" h="4445">
                <a:moveTo>
                  <a:pt x="44196" y="4445"/>
                </a:moveTo>
                <a:lnTo>
                  <a:pt x="0" y="0"/>
                </a:lnTo>
              </a:path>
            </a:pathLst>
          </a:custGeom>
          <a:noFill/>
          <a:ln w="12191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8" name="object 45"/>
          <p:cNvSpPr>
            <a:spLocks/>
          </p:cNvSpPr>
          <p:nvPr/>
        </p:nvSpPr>
        <p:spPr bwMode="auto">
          <a:xfrm>
            <a:off x="1485900" y="3803650"/>
            <a:ext cx="133350" cy="74613"/>
          </a:xfrm>
          <a:custGeom>
            <a:avLst/>
            <a:gdLst>
              <a:gd name="T0" fmla="*/ 136446 w 132587"/>
              <a:gd name="T1" fmla="*/ 0 h 74929"/>
              <a:gd name="T2" fmla="*/ 0 w 132587"/>
              <a:gd name="T3" fmla="*/ 73363 h 74929"/>
              <a:gd name="T4" fmla="*/ 0 60000 65536"/>
              <a:gd name="T5" fmla="*/ 0 60000 65536"/>
              <a:gd name="T6" fmla="*/ 0 w 132587"/>
              <a:gd name="T7" fmla="*/ 0 h 74929"/>
              <a:gd name="T8" fmla="*/ 132587 w 132587"/>
              <a:gd name="T9" fmla="*/ 74929 h 749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587" h="74929">
                <a:moveTo>
                  <a:pt x="132587" y="0"/>
                </a:moveTo>
                <a:lnTo>
                  <a:pt x="0" y="7493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89" name="object 46"/>
          <p:cNvSpPr>
            <a:spLocks/>
          </p:cNvSpPr>
          <p:nvPr/>
        </p:nvSpPr>
        <p:spPr bwMode="auto">
          <a:xfrm>
            <a:off x="1468438" y="3779838"/>
            <a:ext cx="152400" cy="22225"/>
          </a:xfrm>
          <a:custGeom>
            <a:avLst/>
            <a:gdLst>
              <a:gd name="T0" fmla="*/ 154971 w 151764"/>
              <a:gd name="T1" fmla="*/ 22739 h 22098"/>
              <a:gd name="T2" fmla="*/ 0 w 151764"/>
              <a:gd name="T3" fmla="*/ 0 h 22098"/>
              <a:gd name="T4" fmla="*/ 0 60000 65536"/>
              <a:gd name="T5" fmla="*/ 0 60000 65536"/>
              <a:gd name="T6" fmla="*/ 0 w 151764"/>
              <a:gd name="T7" fmla="*/ 0 h 22098"/>
              <a:gd name="T8" fmla="*/ 151764 w 151764"/>
              <a:gd name="T9" fmla="*/ 22098 h 220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764" h="22098">
                <a:moveTo>
                  <a:pt x="151764" y="2209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90" name="object 47"/>
          <p:cNvSpPr>
            <a:spLocks/>
          </p:cNvSpPr>
          <p:nvPr/>
        </p:nvSpPr>
        <p:spPr bwMode="auto">
          <a:xfrm>
            <a:off x="198438" y="2505075"/>
            <a:ext cx="1452562" cy="514350"/>
          </a:xfrm>
          <a:custGeom>
            <a:avLst/>
            <a:gdLst>
              <a:gd name="T0" fmla="*/ 0 w 1452372"/>
              <a:gd name="T1" fmla="*/ 517409 h 513588"/>
              <a:gd name="T2" fmla="*/ 1453322 w 1452372"/>
              <a:gd name="T3" fmla="*/ 517409 h 513588"/>
              <a:gd name="T4" fmla="*/ 1453322 w 1452372"/>
              <a:gd name="T5" fmla="*/ 0 h 513588"/>
              <a:gd name="T6" fmla="*/ 0 w 1452372"/>
              <a:gd name="T7" fmla="*/ 0 h 513588"/>
              <a:gd name="T8" fmla="*/ 0 w 1452372"/>
              <a:gd name="T9" fmla="*/ 517409 h 513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372"/>
              <a:gd name="T16" fmla="*/ 0 h 513588"/>
              <a:gd name="T17" fmla="*/ 1452372 w 1452372"/>
              <a:gd name="T18" fmla="*/ 513588 h 513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372" h="513588">
                <a:moveTo>
                  <a:pt x="0" y="513588"/>
                </a:moveTo>
                <a:lnTo>
                  <a:pt x="1452372" y="513588"/>
                </a:lnTo>
                <a:lnTo>
                  <a:pt x="1452372" y="0"/>
                </a:lnTo>
                <a:lnTo>
                  <a:pt x="0" y="0"/>
                </a:lnTo>
                <a:lnTo>
                  <a:pt x="0" y="5135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" name="object 48"/>
          <p:cNvSpPr txBox="1"/>
          <p:nvPr/>
        </p:nvSpPr>
        <p:spPr>
          <a:xfrm>
            <a:off x="196850" y="2501900"/>
            <a:ext cx="1454150" cy="4984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alve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rain</a:t>
            </a:r>
            <a:endParaRPr sz="1600">
              <a:latin typeface="Arial"/>
              <a:cs typeface="Arial"/>
            </a:endParaRP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VT)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792" name="object 49"/>
          <p:cNvSpPr>
            <a:spLocks/>
          </p:cNvSpPr>
          <p:nvPr/>
        </p:nvSpPr>
        <p:spPr bwMode="auto">
          <a:xfrm>
            <a:off x="808038" y="3033713"/>
            <a:ext cx="458787" cy="428625"/>
          </a:xfrm>
          <a:custGeom>
            <a:avLst/>
            <a:gdLst>
              <a:gd name="T0" fmla="*/ 356180 w 458444"/>
              <a:gd name="T1" fmla="*/ 386715 h 428117"/>
              <a:gd name="T2" fmla="*/ 350852 w 458444"/>
              <a:gd name="T3" fmla="*/ 390037 h 428117"/>
              <a:gd name="T4" fmla="*/ 348442 w 458444"/>
              <a:gd name="T5" fmla="*/ 400768 h 428117"/>
              <a:gd name="T6" fmla="*/ 351794 w 458444"/>
              <a:gd name="T7" fmla="*/ 406134 h 428117"/>
              <a:gd name="T8" fmla="*/ 357148 w 458444"/>
              <a:gd name="T9" fmla="*/ 407283 h 428117"/>
              <a:gd name="T10" fmla="*/ 460162 w 458444"/>
              <a:gd name="T11" fmla="*/ 430663 h 428117"/>
              <a:gd name="T12" fmla="*/ 458280 w 458444"/>
              <a:gd name="T13" fmla="*/ 424403 h 428117"/>
              <a:gd name="T14" fmla="*/ 438937 w 458444"/>
              <a:gd name="T15" fmla="*/ 424403 h 428117"/>
              <a:gd name="T16" fmla="*/ 412047 w 458444"/>
              <a:gd name="T17" fmla="*/ 399296 h 428117"/>
              <a:gd name="T18" fmla="*/ 361534 w 458444"/>
              <a:gd name="T19" fmla="*/ 387866 h 428117"/>
              <a:gd name="T20" fmla="*/ 356180 w 458444"/>
              <a:gd name="T21" fmla="*/ 386715 h 428117"/>
              <a:gd name="T22" fmla="*/ 412047 w 458444"/>
              <a:gd name="T23" fmla="*/ 399296 h 428117"/>
              <a:gd name="T24" fmla="*/ 438937 w 458444"/>
              <a:gd name="T25" fmla="*/ 424403 h 428117"/>
              <a:gd name="T26" fmla="*/ 442982 w 458444"/>
              <a:gd name="T27" fmla="*/ 420058 h 428117"/>
              <a:gd name="T28" fmla="*/ 436196 w 458444"/>
              <a:gd name="T29" fmla="*/ 420058 h 428117"/>
              <a:gd name="T30" fmla="*/ 431259 w 458444"/>
              <a:gd name="T31" fmla="*/ 403643 h 428117"/>
              <a:gd name="T32" fmla="*/ 412047 w 458444"/>
              <a:gd name="T33" fmla="*/ 399296 h 428117"/>
              <a:gd name="T34" fmla="*/ 422556 w 458444"/>
              <a:gd name="T35" fmla="*/ 321049 h 428117"/>
              <a:gd name="T36" fmla="*/ 417305 w 458444"/>
              <a:gd name="T37" fmla="*/ 322582 h 428117"/>
              <a:gd name="T38" fmla="*/ 412040 w 458444"/>
              <a:gd name="T39" fmla="*/ 324241 h 428117"/>
              <a:gd name="T40" fmla="*/ 409069 w 458444"/>
              <a:gd name="T41" fmla="*/ 329736 h 428117"/>
              <a:gd name="T42" fmla="*/ 410650 w 458444"/>
              <a:gd name="T43" fmla="*/ 335102 h 428117"/>
              <a:gd name="T44" fmla="*/ 425558 w 458444"/>
              <a:gd name="T45" fmla="*/ 384683 h 428117"/>
              <a:gd name="T46" fmla="*/ 452500 w 458444"/>
              <a:gd name="T47" fmla="*/ 409839 h 428117"/>
              <a:gd name="T48" fmla="*/ 438937 w 458444"/>
              <a:gd name="T49" fmla="*/ 424403 h 428117"/>
              <a:gd name="T50" fmla="*/ 458280 w 458444"/>
              <a:gd name="T51" fmla="*/ 424403 h 428117"/>
              <a:gd name="T52" fmla="*/ 429695 w 458444"/>
              <a:gd name="T53" fmla="*/ 329353 h 428117"/>
              <a:gd name="T54" fmla="*/ 428114 w 458444"/>
              <a:gd name="T55" fmla="*/ 323988 h 428117"/>
              <a:gd name="T56" fmla="*/ 422556 w 458444"/>
              <a:gd name="T57" fmla="*/ 321049 h 428117"/>
              <a:gd name="T58" fmla="*/ 431259 w 458444"/>
              <a:gd name="T59" fmla="*/ 403643 h 428117"/>
              <a:gd name="T60" fmla="*/ 436196 w 458444"/>
              <a:gd name="T61" fmla="*/ 420058 h 428117"/>
              <a:gd name="T62" fmla="*/ 447911 w 458444"/>
              <a:gd name="T63" fmla="*/ 407411 h 428117"/>
              <a:gd name="T64" fmla="*/ 431259 w 458444"/>
              <a:gd name="T65" fmla="*/ 403643 h 428117"/>
              <a:gd name="T66" fmla="*/ 425558 w 458444"/>
              <a:gd name="T67" fmla="*/ 384683 h 428117"/>
              <a:gd name="T68" fmla="*/ 431259 w 458444"/>
              <a:gd name="T69" fmla="*/ 403643 h 428117"/>
              <a:gd name="T70" fmla="*/ 447911 w 458444"/>
              <a:gd name="T71" fmla="*/ 407411 h 428117"/>
              <a:gd name="T72" fmla="*/ 436196 w 458444"/>
              <a:gd name="T73" fmla="*/ 420058 h 428117"/>
              <a:gd name="T74" fmla="*/ 442982 w 458444"/>
              <a:gd name="T75" fmla="*/ 420058 h 428117"/>
              <a:gd name="T76" fmla="*/ 452500 w 458444"/>
              <a:gd name="T77" fmla="*/ 409839 h 428117"/>
              <a:gd name="T78" fmla="*/ 425558 w 458444"/>
              <a:gd name="T79" fmla="*/ 384683 h 428117"/>
              <a:gd name="T80" fmla="*/ 13562 w 458444"/>
              <a:gd name="T81" fmla="*/ 0 h 428117"/>
              <a:gd name="T82" fmla="*/ 0 w 458444"/>
              <a:gd name="T83" fmla="*/ 14562 h 428117"/>
              <a:gd name="T84" fmla="*/ 412047 w 458444"/>
              <a:gd name="T85" fmla="*/ 399296 h 428117"/>
              <a:gd name="T86" fmla="*/ 431259 w 458444"/>
              <a:gd name="T87" fmla="*/ 403643 h 428117"/>
              <a:gd name="T88" fmla="*/ 425558 w 458444"/>
              <a:gd name="T89" fmla="*/ 384683 h 428117"/>
              <a:gd name="T90" fmla="*/ 13562 w 458444"/>
              <a:gd name="T91" fmla="*/ 0 h 42811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8444"/>
              <a:gd name="T139" fmla="*/ 0 h 428117"/>
              <a:gd name="T140" fmla="*/ 458444 w 458444"/>
              <a:gd name="T141" fmla="*/ 428117 h 42811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8444" h="428117">
                <a:moveTo>
                  <a:pt x="354850" y="384429"/>
                </a:moveTo>
                <a:lnTo>
                  <a:pt x="349542" y="387731"/>
                </a:lnTo>
                <a:lnTo>
                  <a:pt x="347141" y="398399"/>
                </a:lnTo>
                <a:lnTo>
                  <a:pt x="350481" y="403733"/>
                </a:lnTo>
                <a:lnTo>
                  <a:pt x="355815" y="404875"/>
                </a:lnTo>
                <a:lnTo>
                  <a:pt x="458444" y="428117"/>
                </a:lnTo>
                <a:lnTo>
                  <a:pt x="456569" y="421894"/>
                </a:lnTo>
                <a:lnTo>
                  <a:pt x="437299" y="421894"/>
                </a:lnTo>
                <a:lnTo>
                  <a:pt x="410509" y="396935"/>
                </a:lnTo>
                <a:lnTo>
                  <a:pt x="360184" y="385572"/>
                </a:lnTo>
                <a:lnTo>
                  <a:pt x="354850" y="384429"/>
                </a:lnTo>
                <a:close/>
              </a:path>
              <a:path w="458444" h="428117">
                <a:moveTo>
                  <a:pt x="410509" y="396935"/>
                </a:moveTo>
                <a:lnTo>
                  <a:pt x="437299" y="421894"/>
                </a:lnTo>
                <a:lnTo>
                  <a:pt x="441329" y="417575"/>
                </a:lnTo>
                <a:lnTo>
                  <a:pt x="434568" y="417575"/>
                </a:lnTo>
                <a:lnTo>
                  <a:pt x="429650" y="401257"/>
                </a:lnTo>
                <a:lnTo>
                  <a:pt x="410509" y="396935"/>
                </a:lnTo>
                <a:close/>
              </a:path>
              <a:path w="458444" h="428117">
                <a:moveTo>
                  <a:pt x="420979" y="319150"/>
                </a:moveTo>
                <a:lnTo>
                  <a:pt x="415747" y="320675"/>
                </a:lnTo>
                <a:lnTo>
                  <a:pt x="410502" y="322325"/>
                </a:lnTo>
                <a:lnTo>
                  <a:pt x="407542" y="327787"/>
                </a:lnTo>
                <a:lnTo>
                  <a:pt x="409117" y="333121"/>
                </a:lnTo>
                <a:lnTo>
                  <a:pt x="423970" y="382409"/>
                </a:lnTo>
                <a:lnTo>
                  <a:pt x="450811" y="407416"/>
                </a:lnTo>
                <a:lnTo>
                  <a:pt x="437299" y="421894"/>
                </a:lnTo>
                <a:lnTo>
                  <a:pt x="456569" y="421894"/>
                </a:lnTo>
                <a:lnTo>
                  <a:pt x="428091" y="327406"/>
                </a:lnTo>
                <a:lnTo>
                  <a:pt x="426516" y="322072"/>
                </a:lnTo>
                <a:lnTo>
                  <a:pt x="420979" y="319150"/>
                </a:lnTo>
                <a:close/>
              </a:path>
              <a:path w="458444" h="428117">
                <a:moveTo>
                  <a:pt x="429650" y="401257"/>
                </a:moveTo>
                <a:lnTo>
                  <a:pt x="434568" y="417575"/>
                </a:lnTo>
                <a:lnTo>
                  <a:pt x="446239" y="405002"/>
                </a:lnTo>
                <a:lnTo>
                  <a:pt x="429650" y="401257"/>
                </a:lnTo>
                <a:close/>
              </a:path>
              <a:path w="458444" h="428117">
                <a:moveTo>
                  <a:pt x="423970" y="382409"/>
                </a:moveTo>
                <a:lnTo>
                  <a:pt x="429650" y="401257"/>
                </a:lnTo>
                <a:lnTo>
                  <a:pt x="446239" y="405002"/>
                </a:lnTo>
                <a:lnTo>
                  <a:pt x="434568" y="417575"/>
                </a:lnTo>
                <a:lnTo>
                  <a:pt x="441329" y="417575"/>
                </a:lnTo>
                <a:lnTo>
                  <a:pt x="450811" y="407416"/>
                </a:lnTo>
                <a:lnTo>
                  <a:pt x="423970" y="382409"/>
                </a:lnTo>
                <a:close/>
              </a:path>
              <a:path w="458444" h="428117">
                <a:moveTo>
                  <a:pt x="13512" y="0"/>
                </a:moveTo>
                <a:lnTo>
                  <a:pt x="0" y="14477"/>
                </a:lnTo>
                <a:lnTo>
                  <a:pt x="410509" y="396935"/>
                </a:lnTo>
                <a:lnTo>
                  <a:pt x="429650" y="401257"/>
                </a:lnTo>
                <a:lnTo>
                  <a:pt x="423970" y="382409"/>
                </a:lnTo>
                <a:lnTo>
                  <a:pt x="13512" y="0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93" name="object 50"/>
          <p:cNvSpPr>
            <a:spLocks/>
          </p:cNvSpPr>
          <p:nvPr/>
        </p:nvSpPr>
        <p:spPr bwMode="auto">
          <a:xfrm>
            <a:off x="7316788" y="2636838"/>
            <a:ext cx="1827212" cy="1565275"/>
          </a:xfrm>
          <a:custGeom>
            <a:avLst/>
            <a:gdLst>
              <a:gd name="T0" fmla="*/ 0 w 1826513"/>
              <a:gd name="T1" fmla="*/ 1565782 h 1565148"/>
              <a:gd name="T2" fmla="*/ 1830011 w 1826513"/>
              <a:gd name="T3" fmla="*/ 1565782 h 1565148"/>
              <a:gd name="T4" fmla="*/ 1830011 w 1826513"/>
              <a:gd name="T5" fmla="*/ 0 h 1565148"/>
              <a:gd name="T6" fmla="*/ 0 w 1826513"/>
              <a:gd name="T7" fmla="*/ 0 h 1565148"/>
              <a:gd name="T8" fmla="*/ 0 w 1826513"/>
              <a:gd name="T9" fmla="*/ 1565782 h 1565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6513"/>
              <a:gd name="T16" fmla="*/ 0 h 1565148"/>
              <a:gd name="T17" fmla="*/ 1826513 w 1826513"/>
              <a:gd name="T18" fmla="*/ 1565148 h 1565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6513" h="1565148">
                <a:moveTo>
                  <a:pt x="0" y="1565147"/>
                </a:moveTo>
                <a:lnTo>
                  <a:pt x="1826513" y="1565147"/>
                </a:lnTo>
              </a:path>
              <a:path w="1826513" h="1565148">
                <a:moveTo>
                  <a:pt x="1826513" y="0"/>
                </a:moveTo>
                <a:lnTo>
                  <a:pt x="0" y="0"/>
                </a:lnTo>
                <a:lnTo>
                  <a:pt x="0" y="1565147"/>
                </a:lnTo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94" name="object 51"/>
          <p:cNvSpPr txBox="1">
            <a:spLocks noChangeArrowheads="1"/>
          </p:cNvSpPr>
          <p:nvPr/>
        </p:nvSpPr>
        <p:spPr bwMode="auto">
          <a:xfrm>
            <a:off x="7388225" y="2632075"/>
            <a:ext cx="17097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l-GR" sz="1600" b="1">
                <a:solidFill>
                  <a:srgbClr val="FFFFFF"/>
                </a:solidFill>
                <a:cs typeface="Arial" charset="0"/>
              </a:rPr>
              <a:t>Q-Max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•  266.000 m</a:t>
            </a:r>
            <a:r>
              <a:rPr lang="el-GR" sz="1500" baseline="26000">
                <a:solidFill>
                  <a:srgbClr val="FFFFFF"/>
                </a:solidFill>
                <a:cs typeface="Arial" charset="0"/>
              </a:rPr>
              <a:t>3  </a:t>
            </a:r>
            <a:r>
              <a:rPr lang="el-GR" sz="1600">
                <a:solidFill>
                  <a:srgbClr val="FFFFFF"/>
                </a:solidFill>
                <a:cs typeface="Arial" charset="0"/>
              </a:rPr>
              <a:t>LNG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Length: 345 m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Breadth: 54 m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Depth:	27 m</a:t>
            </a:r>
            <a:endParaRPr lang="el-GR" sz="1600">
              <a:cs typeface="Arial" charset="0"/>
            </a:endParaRPr>
          </a:p>
        </p:txBody>
      </p:sp>
      <p:sp>
        <p:nvSpPr>
          <p:cNvPr id="31795" name="object 52"/>
          <p:cNvSpPr>
            <a:spLocks/>
          </p:cNvSpPr>
          <p:nvPr/>
        </p:nvSpPr>
        <p:spPr bwMode="auto">
          <a:xfrm>
            <a:off x="6553200" y="1270000"/>
            <a:ext cx="2590800" cy="1366838"/>
          </a:xfrm>
          <a:custGeom>
            <a:avLst/>
            <a:gdLst>
              <a:gd name="T0" fmla="*/ 0 w 2590800"/>
              <a:gd name="T1" fmla="*/ 1366082 h 1367027"/>
              <a:gd name="T2" fmla="*/ 2590800 w 2590800"/>
              <a:gd name="T3" fmla="*/ 1366082 h 1367027"/>
              <a:gd name="T4" fmla="*/ 2590800 w 2590800"/>
              <a:gd name="T5" fmla="*/ 0 h 1367027"/>
              <a:gd name="T6" fmla="*/ 0 w 2590800"/>
              <a:gd name="T7" fmla="*/ 0 h 1367027"/>
              <a:gd name="T8" fmla="*/ 0 w 2590800"/>
              <a:gd name="T9" fmla="*/ 1366082 h 13670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0800"/>
              <a:gd name="T16" fmla="*/ 0 h 1367027"/>
              <a:gd name="T17" fmla="*/ 2590800 w 2590800"/>
              <a:gd name="T18" fmla="*/ 1367027 h 13670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0800" h="1367027">
                <a:moveTo>
                  <a:pt x="0" y="1367027"/>
                </a:moveTo>
                <a:lnTo>
                  <a:pt x="2590800" y="1367027"/>
                </a:lnTo>
                <a:lnTo>
                  <a:pt x="2590800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1796" name="object 53"/>
          <p:cNvSpPr>
            <a:spLocks noChangeArrowheads="1"/>
          </p:cNvSpPr>
          <p:nvPr/>
        </p:nvSpPr>
        <p:spPr bwMode="auto">
          <a:xfrm>
            <a:off x="6802438" y="1358900"/>
            <a:ext cx="717550" cy="1187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797" name="object 54"/>
          <p:cNvSpPr>
            <a:spLocks noChangeArrowheads="1"/>
          </p:cNvSpPr>
          <p:nvPr/>
        </p:nvSpPr>
        <p:spPr bwMode="auto">
          <a:xfrm>
            <a:off x="8245475" y="1341438"/>
            <a:ext cx="735013" cy="1155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798" name="object 55"/>
          <p:cNvSpPr>
            <a:spLocks noChangeArrowheads="1"/>
          </p:cNvSpPr>
          <p:nvPr/>
        </p:nvSpPr>
        <p:spPr bwMode="auto">
          <a:xfrm>
            <a:off x="7612063" y="1762125"/>
            <a:ext cx="595312" cy="603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72138" y="6702425"/>
            <a:ext cx="889000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5" dirty="0">
                <a:latin typeface="Arial"/>
                <a:cs typeface="Arial"/>
              </a:rPr>
              <a:t>3339676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201</a:t>
            </a:r>
            <a:r>
              <a:rPr sz="700" dirty="0">
                <a:latin typeface="Arial"/>
                <a:cs typeface="Arial"/>
              </a:rPr>
              <a:t>4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dirty="0">
                <a:latin typeface="Arial"/>
                <a:cs typeface="Arial"/>
              </a:rPr>
              <a:t>1</a:t>
            </a:r>
            <a:r>
              <a:rPr sz="700" spc="-10" dirty="0">
                <a:latin typeface="Arial"/>
                <a:cs typeface="Arial"/>
              </a:rPr>
              <a:t>1</a:t>
            </a:r>
            <a:r>
              <a:rPr sz="700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1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57" name="object 5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58225" y="6710363"/>
            <a:ext cx="436563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2</a:t>
            </a:r>
            <a:r>
              <a:rPr sz="700" b="1" spc="-5" dirty="0">
                <a:latin typeface="Arial"/>
                <a:cs typeface="Arial"/>
              </a:rPr>
              <a:t>4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6350" eaLnBrk="1" fontAlgn="auto" hangingPunct="1">
              <a:lnSpc>
                <a:spcPts val="32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ine Retrofit</a:t>
            </a:r>
            <a:endParaRPr sz="27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0" y="739775"/>
            <a:ext cx="2960688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E-GI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ngine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771" name="object 5"/>
          <p:cNvSpPr>
            <a:spLocks noChangeArrowheads="1"/>
          </p:cNvSpPr>
          <p:nvPr/>
        </p:nvSpPr>
        <p:spPr bwMode="auto">
          <a:xfrm>
            <a:off x="4600575" y="1420813"/>
            <a:ext cx="4371975" cy="2657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2772" name="object 7"/>
          <p:cNvSpPr>
            <a:spLocks noChangeArrowheads="1"/>
          </p:cNvSpPr>
          <p:nvPr/>
        </p:nvSpPr>
        <p:spPr bwMode="auto">
          <a:xfrm>
            <a:off x="4921250" y="4241800"/>
            <a:ext cx="3225800" cy="1993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2773" name="object 8"/>
          <p:cNvSpPr>
            <a:spLocks/>
          </p:cNvSpPr>
          <p:nvPr/>
        </p:nvSpPr>
        <p:spPr bwMode="auto">
          <a:xfrm>
            <a:off x="7964488" y="4008438"/>
            <a:ext cx="1098550" cy="173037"/>
          </a:xfrm>
          <a:custGeom>
            <a:avLst/>
            <a:gdLst>
              <a:gd name="T0" fmla="*/ 0 w 1098803"/>
              <a:gd name="T1" fmla="*/ 170268 h 173736"/>
              <a:gd name="T2" fmla="*/ 1097538 w 1098803"/>
              <a:gd name="T3" fmla="*/ 170268 h 173736"/>
              <a:gd name="T4" fmla="*/ 1097538 w 1098803"/>
              <a:gd name="T5" fmla="*/ 0 h 173736"/>
              <a:gd name="T6" fmla="*/ 0 w 1098803"/>
              <a:gd name="T7" fmla="*/ 0 h 173736"/>
              <a:gd name="T8" fmla="*/ 0 w 1098803"/>
              <a:gd name="T9" fmla="*/ 170268 h 173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8803"/>
              <a:gd name="T16" fmla="*/ 0 h 173736"/>
              <a:gd name="T17" fmla="*/ 1098803 w 1098803"/>
              <a:gd name="T18" fmla="*/ 173736 h 173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8803" h="173736">
                <a:moveTo>
                  <a:pt x="0" y="173735"/>
                </a:moveTo>
                <a:lnTo>
                  <a:pt x="1098803" y="173735"/>
                </a:lnTo>
                <a:lnTo>
                  <a:pt x="1098803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" name="object 9"/>
          <p:cNvSpPr txBox="1"/>
          <p:nvPr/>
        </p:nvSpPr>
        <p:spPr>
          <a:xfrm>
            <a:off x="7970838" y="4032250"/>
            <a:ext cx="1087437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5" dirty="0">
                <a:latin typeface="Arial"/>
                <a:cs typeface="Arial"/>
              </a:rPr>
              <a:t>Doub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e-</a:t>
            </a:r>
            <a:r>
              <a:rPr sz="800" spc="-20" dirty="0">
                <a:latin typeface="Arial"/>
                <a:cs typeface="Arial"/>
              </a:rPr>
              <a:t>w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ll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ga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ipe</a:t>
            </a:r>
            <a:endParaRPr sz="800">
              <a:latin typeface="Arial"/>
              <a:cs typeface="Arial"/>
            </a:endParaRPr>
          </a:p>
        </p:txBody>
      </p:sp>
      <p:sp>
        <p:nvSpPr>
          <p:cNvPr id="32775" name="object 10"/>
          <p:cNvSpPr>
            <a:spLocks/>
          </p:cNvSpPr>
          <p:nvPr/>
        </p:nvSpPr>
        <p:spPr bwMode="auto">
          <a:xfrm>
            <a:off x="7688263" y="4092575"/>
            <a:ext cx="282575" cy="612775"/>
          </a:xfrm>
          <a:custGeom>
            <a:avLst/>
            <a:gdLst>
              <a:gd name="T0" fmla="*/ 9503 w 281940"/>
              <a:gd name="T1" fmla="*/ 504080 h 613663"/>
              <a:gd name="T2" fmla="*/ 6037 w 281940"/>
              <a:gd name="T3" fmla="*/ 504461 h 613663"/>
              <a:gd name="T4" fmla="*/ 2438 w 281940"/>
              <a:gd name="T5" fmla="*/ 504964 h 613663"/>
              <a:gd name="T6" fmla="*/ 0 w 281940"/>
              <a:gd name="T7" fmla="*/ 508116 h 613663"/>
              <a:gd name="T8" fmla="*/ 385 w 281940"/>
              <a:gd name="T9" fmla="*/ 511520 h 613663"/>
              <a:gd name="T10" fmla="*/ 12459 w 281940"/>
              <a:gd name="T11" fmla="*/ 609236 h 613663"/>
              <a:gd name="T12" fmla="*/ 25001 w 281940"/>
              <a:gd name="T13" fmla="*/ 600158 h 613663"/>
              <a:gd name="T14" fmla="*/ 23375 w 281940"/>
              <a:gd name="T15" fmla="*/ 600158 h 613663"/>
              <a:gd name="T16" fmla="*/ 11559 w 281940"/>
              <a:gd name="T17" fmla="*/ 595240 h 613663"/>
              <a:gd name="T18" fmla="*/ 21006 w 281940"/>
              <a:gd name="T19" fmla="*/ 573759 h 613663"/>
              <a:gd name="T20" fmla="*/ 13098 w 281940"/>
              <a:gd name="T21" fmla="*/ 510009 h 613663"/>
              <a:gd name="T22" fmla="*/ 12715 w 281940"/>
              <a:gd name="T23" fmla="*/ 506605 h 613663"/>
              <a:gd name="T24" fmla="*/ 9503 w 281940"/>
              <a:gd name="T25" fmla="*/ 504080 h 613663"/>
              <a:gd name="T26" fmla="*/ 21006 w 281940"/>
              <a:gd name="T27" fmla="*/ 573759 h 613663"/>
              <a:gd name="T28" fmla="*/ 11559 w 281940"/>
              <a:gd name="T29" fmla="*/ 595240 h 613663"/>
              <a:gd name="T30" fmla="*/ 23375 w 281940"/>
              <a:gd name="T31" fmla="*/ 600158 h 613663"/>
              <a:gd name="T32" fmla="*/ 24761 w 281940"/>
              <a:gd name="T33" fmla="*/ 597006 h 613663"/>
              <a:gd name="T34" fmla="*/ 23889 w 281940"/>
              <a:gd name="T35" fmla="*/ 597006 h 613663"/>
              <a:gd name="T36" fmla="*/ 13744 w 281940"/>
              <a:gd name="T37" fmla="*/ 592594 h 613663"/>
              <a:gd name="T38" fmla="*/ 22551 w 281940"/>
              <a:gd name="T39" fmla="*/ 586220 h 613663"/>
              <a:gd name="T40" fmla="*/ 21006 w 281940"/>
              <a:gd name="T41" fmla="*/ 573759 h 613663"/>
              <a:gd name="T42" fmla="*/ 88364 w 281940"/>
              <a:gd name="T43" fmla="*/ 538629 h 613663"/>
              <a:gd name="T44" fmla="*/ 32752 w 281940"/>
              <a:gd name="T45" fmla="*/ 578840 h 613663"/>
              <a:gd name="T46" fmla="*/ 23375 w 281940"/>
              <a:gd name="T47" fmla="*/ 600158 h 613663"/>
              <a:gd name="T48" fmla="*/ 25001 w 281940"/>
              <a:gd name="T49" fmla="*/ 600158 h 613663"/>
              <a:gd name="T50" fmla="*/ 93116 w 281940"/>
              <a:gd name="T51" fmla="*/ 550860 h 613663"/>
              <a:gd name="T52" fmla="*/ 95943 w 281940"/>
              <a:gd name="T53" fmla="*/ 548716 h 613663"/>
              <a:gd name="T54" fmla="*/ 96584 w 281940"/>
              <a:gd name="T55" fmla="*/ 544807 h 613663"/>
              <a:gd name="T56" fmla="*/ 94529 w 281940"/>
              <a:gd name="T57" fmla="*/ 542033 h 613663"/>
              <a:gd name="T58" fmla="*/ 92347 w 281940"/>
              <a:gd name="T59" fmla="*/ 539259 h 613663"/>
              <a:gd name="T60" fmla="*/ 88364 w 281940"/>
              <a:gd name="T61" fmla="*/ 538629 h 613663"/>
              <a:gd name="T62" fmla="*/ 22551 w 281940"/>
              <a:gd name="T63" fmla="*/ 586220 h 613663"/>
              <a:gd name="T64" fmla="*/ 13744 w 281940"/>
              <a:gd name="T65" fmla="*/ 592594 h 613663"/>
              <a:gd name="T66" fmla="*/ 23889 w 281940"/>
              <a:gd name="T67" fmla="*/ 597006 h 613663"/>
              <a:gd name="T68" fmla="*/ 22551 w 281940"/>
              <a:gd name="T69" fmla="*/ 586220 h 613663"/>
              <a:gd name="T70" fmla="*/ 32752 w 281940"/>
              <a:gd name="T71" fmla="*/ 578840 h 613663"/>
              <a:gd name="T72" fmla="*/ 22551 w 281940"/>
              <a:gd name="T73" fmla="*/ 586220 h 613663"/>
              <a:gd name="T74" fmla="*/ 23889 w 281940"/>
              <a:gd name="T75" fmla="*/ 597006 h 613663"/>
              <a:gd name="T76" fmla="*/ 24761 w 281940"/>
              <a:gd name="T77" fmla="*/ 597006 h 613663"/>
              <a:gd name="T78" fmla="*/ 32752 w 281940"/>
              <a:gd name="T79" fmla="*/ 578840 h 613663"/>
              <a:gd name="T80" fmla="*/ 273312 w 281940"/>
              <a:gd name="T81" fmla="*/ 0 h 613663"/>
              <a:gd name="T82" fmla="*/ 21006 w 281940"/>
              <a:gd name="T83" fmla="*/ 573759 h 613663"/>
              <a:gd name="T84" fmla="*/ 22551 w 281940"/>
              <a:gd name="T85" fmla="*/ 586220 h 613663"/>
              <a:gd name="T86" fmla="*/ 32752 w 281940"/>
              <a:gd name="T87" fmla="*/ 578840 h 613663"/>
              <a:gd name="T88" fmla="*/ 285129 w 281940"/>
              <a:gd name="T89" fmla="*/ 5044 h 613663"/>
              <a:gd name="T90" fmla="*/ 273312 w 281940"/>
              <a:gd name="T91" fmla="*/ 0 h 6136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1940"/>
              <a:gd name="T139" fmla="*/ 0 h 613663"/>
              <a:gd name="T140" fmla="*/ 281940 w 281940"/>
              <a:gd name="T141" fmla="*/ 613663 h 6136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1940" h="613663">
                <a:moveTo>
                  <a:pt x="9398" y="507745"/>
                </a:moveTo>
                <a:lnTo>
                  <a:pt x="5969" y="508126"/>
                </a:lnTo>
                <a:lnTo>
                  <a:pt x="2413" y="508634"/>
                </a:lnTo>
                <a:lnTo>
                  <a:pt x="0" y="511809"/>
                </a:lnTo>
                <a:lnTo>
                  <a:pt x="380" y="515238"/>
                </a:lnTo>
                <a:lnTo>
                  <a:pt x="12319" y="613663"/>
                </a:lnTo>
                <a:lnTo>
                  <a:pt x="24721" y="604519"/>
                </a:lnTo>
                <a:lnTo>
                  <a:pt x="23114" y="604519"/>
                </a:lnTo>
                <a:lnTo>
                  <a:pt x="11429" y="599566"/>
                </a:lnTo>
                <a:lnTo>
                  <a:pt x="20771" y="577928"/>
                </a:lnTo>
                <a:lnTo>
                  <a:pt x="12953" y="513714"/>
                </a:lnTo>
                <a:lnTo>
                  <a:pt x="12573" y="510285"/>
                </a:lnTo>
                <a:lnTo>
                  <a:pt x="9398" y="507745"/>
                </a:lnTo>
                <a:close/>
              </a:path>
              <a:path w="281940" h="613663">
                <a:moveTo>
                  <a:pt x="20771" y="577928"/>
                </a:moveTo>
                <a:lnTo>
                  <a:pt x="11429" y="599566"/>
                </a:lnTo>
                <a:lnTo>
                  <a:pt x="23114" y="604519"/>
                </a:lnTo>
                <a:lnTo>
                  <a:pt x="24484" y="601344"/>
                </a:lnTo>
                <a:lnTo>
                  <a:pt x="23622" y="601344"/>
                </a:lnTo>
                <a:lnTo>
                  <a:pt x="13589" y="596900"/>
                </a:lnTo>
                <a:lnTo>
                  <a:pt x="22299" y="590480"/>
                </a:lnTo>
                <a:lnTo>
                  <a:pt x="20771" y="577928"/>
                </a:lnTo>
                <a:close/>
              </a:path>
              <a:path w="281940" h="613663">
                <a:moveTo>
                  <a:pt x="87375" y="542544"/>
                </a:moveTo>
                <a:lnTo>
                  <a:pt x="32386" y="583046"/>
                </a:lnTo>
                <a:lnTo>
                  <a:pt x="23114" y="604519"/>
                </a:lnTo>
                <a:lnTo>
                  <a:pt x="24721" y="604519"/>
                </a:lnTo>
                <a:lnTo>
                  <a:pt x="92075" y="554863"/>
                </a:lnTo>
                <a:lnTo>
                  <a:pt x="94869" y="552703"/>
                </a:lnTo>
                <a:lnTo>
                  <a:pt x="95503" y="548766"/>
                </a:lnTo>
                <a:lnTo>
                  <a:pt x="93472" y="545972"/>
                </a:lnTo>
                <a:lnTo>
                  <a:pt x="91313" y="543178"/>
                </a:lnTo>
                <a:lnTo>
                  <a:pt x="87375" y="542544"/>
                </a:lnTo>
                <a:close/>
              </a:path>
              <a:path w="281940" h="613663">
                <a:moveTo>
                  <a:pt x="22299" y="590480"/>
                </a:moveTo>
                <a:lnTo>
                  <a:pt x="13589" y="596900"/>
                </a:lnTo>
                <a:lnTo>
                  <a:pt x="23622" y="601344"/>
                </a:lnTo>
                <a:lnTo>
                  <a:pt x="22299" y="590480"/>
                </a:lnTo>
                <a:close/>
              </a:path>
              <a:path w="281940" h="613663">
                <a:moveTo>
                  <a:pt x="32386" y="583046"/>
                </a:moveTo>
                <a:lnTo>
                  <a:pt x="22299" y="590480"/>
                </a:lnTo>
                <a:lnTo>
                  <a:pt x="23622" y="601344"/>
                </a:lnTo>
                <a:lnTo>
                  <a:pt x="24484" y="601344"/>
                </a:lnTo>
                <a:lnTo>
                  <a:pt x="32386" y="583046"/>
                </a:lnTo>
                <a:close/>
              </a:path>
              <a:path w="281940" h="613663">
                <a:moveTo>
                  <a:pt x="270255" y="0"/>
                </a:moveTo>
                <a:lnTo>
                  <a:pt x="20771" y="577928"/>
                </a:lnTo>
                <a:lnTo>
                  <a:pt x="22299" y="590480"/>
                </a:lnTo>
                <a:lnTo>
                  <a:pt x="32386" y="583046"/>
                </a:lnTo>
                <a:lnTo>
                  <a:pt x="281940" y="5079"/>
                </a:lnTo>
                <a:lnTo>
                  <a:pt x="27025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1" name="object 1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7BA99A39-EA99-4D7B-A556-449113A6AF1F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0363" y="1479550"/>
          <a:ext cx="4197350" cy="1801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553"/>
              </a:tblGrid>
              <a:tr h="383793">
                <a:tc>
                  <a:txBody>
                    <a:bodyPr/>
                    <a:lstStyle/>
                    <a:p>
                      <a:pPr marL="786765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9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900" b="1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900" b="1" spc="-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900" b="1" spc="-9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modif</a:t>
                      </a:r>
                      <a:r>
                        <a:rPr sz="19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900" b="1" spc="-9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3B46"/>
                    </a:solidFill>
                  </a:tcPr>
                </a:tc>
              </a:tr>
              <a:tr h="35445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Cyl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nder</a:t>
                      </a:r>
                      <a:r>
                        <a:rPr sz="17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 smtClean="0">
                          <a:latin typeface="Calibri"/>
                          <a:cs typeface="Calibri"/>
                        </a:rPr>
                        <a:t>cov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-1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ECF"/>
                    </a:solidFill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Eng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ne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700" spc="-30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17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uli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spc="-15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st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em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Ex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au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 v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ECF"/>
                    </a:solidFill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Fuel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su</a:t>
                      </a:r>
                      <a:r>
                        <a:rPr sz="1700" spc="-3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pi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0363" y="3505200"/>
          <a:ext cx="4197350" cy="2863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553"/>
              </a:tblGrid>
              <a:tr h="383920">
                <a:tc>
                  <a:txBody>
                    <a:bodyPr/>
                    <a:lstStyle/>
                    <a:p>
                      <a:pPr marL="1343025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sz="19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onal</a:t>
                      </a:r>
                      <a:r>
                        <a:rPr sz="1900" b="1" spc="-7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3B46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Gas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Cont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ol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 smtClean="0">
                          <a:latin typeface="Calibri"/>
                          <a:cs typeface="Calibri"/>
                        </a:rPr>
                        <a:t>B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lock</a:t>
                      </a:r>
                      <a:r>
                        <a:rPr sz="17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ECF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Gas</a:t>
                      </a:r>
                      <a:r>
                        <a:rPr sz="17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jector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354456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Seali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oil</a:t>
                      </a:r>
                      <a:r>
                        <a:rPr sz="17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unit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ECF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Co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700" spc="1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sea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g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oil p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ip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spc="-5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omi</a:t>
                      </a:r>
                      <a:r>
                        <a:rPr sz="1700" spc="-40" dirty="0" smtClean="0">
                          <a:latin typeface="Calibri"/>
                          <a:cs typeface="Calibri"/>
                        </a:rPr>
                        <a:t>z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-1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4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or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fuel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jector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ECF"/>
                    </a:solidFill>
                  </a:tcPr>
                </a:tc>
              </a:tr>
              <a:tr h="35435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Gas</a:t>
                      </a:r>
                      <a:r>
                        <a:rPr sz="17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pi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ar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ng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eme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gines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9"/>
                    </a:solidFill>
                  </a:tcPr>
                </a:tc>
              </a:tr>
              <a:tr h="35435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Calibri"/>
                          <a:cs typeface="Calibri"/>
                        </a:rPr>
                        <a:t>Co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ol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7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spc="-1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700" spc="-55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ty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3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700" spc="-15" dirty="0" smtClean="0">
                          <a:latin typeface="Calibri"/>
                          <a:cs typeface="Calibri"/>
                        </a:rPr>
                        <a:t>y</a:t>
                      </a:r>
                      <a:r>
                        <a:rPr sz="1700" spc="-20" dirty="0" smtClean="0">
                          <a:latin typeface="Calibri"/>
                          <a:cs typeface="Calibri"/>
                        </a:rPr>
                        <a:t>st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em</a:t>
                      </a:r>
                      <a:r>
                        <a:rPr sz="17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(G</a:t>
                      </a:r>
                      <a:r>
                        <a:rPr sz="1700" spc="2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700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3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700" spc="0" dirty="0" smtClean="0">
                          <a:latin typeface="Calibri"/>
                          <a:cs typeface="Calibri"/>
                        </a:rPr>
                        <a:t>CS)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E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"/>
          <p:cNvSpPr>
            <a:spLocks noChangeArrowheads="1"/>
          </p:cNvSpPr>
          <p:nvPr/>
        </p:nvSpPr>
        <p:spPr bwMode="auto">
          <a:xfrm>
            <a:off x="4379913" y="4841875"/>
            <a:ext cx="2101850" cy="1730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794" name="object 3"/>
          <p:cNvSpPr>
            <a:spLocks noChangeArrowheads="1"/>
          </p:cNvSpPr>
          <p:nvPr/>
        </p:nvSpPr>
        <p:spPr bwMode="auto">
          <a:xfrm>
            <a:off x="4356100" y="4818063"/>
            <a:ext cx="2090738" cy="1725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63" y="1481138"/>
            <a:ext cx="479425" cy="18208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latin typeface="Arial"/>
                <a:cs typeface="Arial"/>
              </a:rPr>
              <a:t>Exper</a:t>
            </a:r>
            <a:endParaRPr sz="1200">
              <a:latin typeface="Arial"/>
              <a:cs typeface="Arial"/>
            </a:endParaRPr>
          </a:p>
          <a:p>
            <a:pPr marL="193675" indent="-181610" fontAlgn="auto">
              <a:spcBef>
                <a:spcPts val="405"/>
              </a:spcBef>
              <a:spcAft>
                <a:spcPts val="0"/>
              </a:spcAft>
              <a:buFont typeface="Wingdings"/>
              <a:buChar char=""/>
              <a:tabLst>
                <a:tab pos="193675" algn="l"/>
              </a:tabLst>
              <a:defRPr/>
            </a:pPr>
            <a:r>
              <a:rPr sz="1000" spc="-10" dirty="0">
                <a:latin typeface="Arial"/>
                <a:cs typeface="Arial"/>
              </a:rPr>
              <a:t>Le</a:t>
            </a:r>
            <a:endParaRPr sz="1000">
              <a:latin typeface="Arial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sz="1000"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4"/>
              </a:spcBef>
              <a:spcAft>
                <a:spcPts val="0"/>
              </a:spcAft>
              <a:buFont typeface="Wingdings"/>
              <a:buChar char=""/>
              <a:defRPr/>
            </a:pPr>
            <a:endParaRPr sz="1000">
              <a:latin typeface="+mn-lt"/>
            </a:endParaRPr>
          </a:p>
          <a:p>
            <a:pPr marL="193675" indent="-181610" fontAlgn="auto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93675" algn="l"/>
              </a:tabLst>
              <a:defRPr/>
            </a:pPr>
            <a:r>
              <a:rPr sz="1000" spc="-10" dirty="0">
                <a:latin typeface="Arial"/>
                <a:cs typeface="Arial"/>
              </a:rPr>
              <a:t>Flus</a:t>
            </a:r>
            <a:endParaRPr sz="1000">
              <a:latin typeface="Arial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sz="1000"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3"/>
              </a:spcBef>
              <a:spcAft>
                <a:spcPts val="0"/>
              </a:spcAft>
              <a:buFont typeface="Wingdings"/>
              <a:buChar char=""/>
              <a:defRPr/>
            </a:pPr>
            <a:endParaRPr sz="1000">
              <a:latin typeface="+mn-lt"/>
            </a:endParaRPr>
          </a:p>
          <a:p>
            <a:pPr marL="184785" indent="-172720" fontAlgn="auto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84785" algn="l"/>
              </a:tabLst>
              <a:defRPr/>
            </a:pPr>
            <a:r>
              <a:rPr sz="1000" spc="-10" dirty="0">
                <a:latin typeface="Arial"/>
                <a:cs typeface="Arial"/>
              </a:rPr>
              <a:t>Fu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  <a:p>
            <a:pPr fontAlgn="auto">
              <a:lnSpc>
                <a:spcPts val="950"/>
              </a:lnSpc>
              <a:spcBef>
                <a:spcPts val="45"/>
              </a:spcBef>
              <a:spcAft>
                <a:spcPts val="0"/>
              </a:spcAft>
              <a:buFont typeface="Wingdings"/>
              <a:buChar char=""/>
              <a:defRPr/>
            </a:pPr>
            <a:endParaRPr sz="950"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sz="1000">
              <a:latin typeface="+mn-lt"/>
            </a:endParaRPr>
          </a:p>
          <a:p>
            <a:pPr marL="184785" indent="-172720" fontAlgn="auto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84785" algn="l"/>
              </a:tabLst>
              <a:defRPr/>
            </a:pP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roc</a:t>
            </a:r>
            <a:endParaRPr sz="1000">
              <a:latin typeface="Arial"/>
              <a:cs typeface="Arial"/>
            </a:endParaRPr>
          </a:p>
          <a:p>
            <a:pPr marL="184785" indent="-172720" fontAlgn="auto">
              <a:spcBef>
                <a:spcPts val="405"/>
              </a:spcBef>
              <a:spcAft>
                <a:spcPts val="0"/>
              </a:spcAft>
              <a:buFont typeface="Wingdings"/>
              <a:buChar char=""/>
              <a:tabLst>
                <a:tab pos="184785" algn="l"/>
              </a:tabLst>
              <a:defRPr/>
            </a:pPr>
            <a:r>
              <a:rPr sz="1000" spc="-10" dirty="0">
                <a:latin typeface="Arial"/>
                <a:cs typeface="Arial"/>
              </a:rPr>
              <a:t>Dev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796" name="object 5"/>
          <p:cNvSpPr txBox="1">
            <a:spLocks noChangeArrowheads="1"/>
          </p:cNvSpPr>
          <p:nvPr/>
        </p:nvSpPr>
        <p:spPr bwMode="auto">
          <a:xfrm>
            <a:off x="428625" y="1481138"/>
            <a:ext cx="360362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1600"/>
            <a:r>
              <a:rPr lang="el-GR" sz="1200" b="1">
                <a:cs typeface="Arial" charset="0"/>
              </a:rPr>
              <a:t>ience show advantages for introducing pre-func</a:t>
            </a:r>
            <a:endParaRPr lang="el-GR" sz="1200">
              <a:cs typeface="Arial" charset="0"/>
            </a:endParaRPr>
          </a:p>
          <a:p>
            <a:pPr marL="101600" algn="ctr">
              <a:spcBef>
                <a:spcPts val="400"/>
              </a:spcBef>
            </a:pPr>
            <a:r>
              <a:rPr lang="el-GR" sz="1000">
                <a:cs typeface="Arial" charset="0"/>
              </a:rPr>
              <a:t>akage test</a:t>
            </a:r>
          </a:p>
          <a:p>
            <a:pPr marL="101600">
              <a:lnSpc>
                <a:spcPct val="133000"/>
              </a:lnSpc>
              <a:spcBef>
                <a:spcPts val="13"/>
              </a:spcBef>
              <a:buFont typeface="Wingdings" pitchFamily="2" charset="2"/>
              <a:buChar char=""/>
            </a:pPr>
            <a:r>
              <a:rPr lang="el-GR" sz="1000">
                <a:cs typeface="Arial" charset="0"/>
              </a:rPr>
              <a:t>Verification of leakage tightness during sub-assembly hing of components</a:t>
            </a:r>
          </a:p>
          <a:p>
            <a:pPr marL="101600">
              <a:spcBef>
                <a:spcPts val="400"/>
              </a:spcBef>
              <a:buFont typeface="Wingdings" pitchFamily="2" charset="2"/>
              <a:buChar char=""/>
            </a:pPr>
            <a:r>
              <a:rPr lang="el-GR" sz="1000">
                <a:cs typeface="Arial" charset="0"/>
              </a:rPr>
              <a:t>Windows valve, hydraulic pipe, gas block</a:t>
            </a:r>
          </a:p>
          <a:p>
            <a:pPr marL="101600">
              <a:spcBef>
                <a:spcPts val="400"/>
              </a:spcBef>
            </a:pPr>
            <a:r>
              <a:rPr lang="el-GR" sz="1000">
                <a:cs typeface="Arial" charset="0"/>
              </a:rPr>
              <a:t>tion test</a:t>
            </a:r>
          </a:p>
          <a:p>
            <a:pPr marL="101600">
              <a:lnSpc>
                <a:spcPct val="133000"/>
              </a:lnSpc>
              <a:buFont typeface="Wingdings" pitchFamily="2" charset="2"/>
              <a:buChar char=""/>
            </a:pPr>
            <a:r>
              <a:rPr lang="el-GR" sz="1000">
                <a:cs typeface="Arial" charset="0"/>
              </a:rPr>
              <a:t>Test of connections and activating of Windows Valve, Gas edures for sub assembled components</a:t>
            </a:r>
          </a:p>
          <a:p>
            <a:pPr marL="101600">
              <a:spcBef>
                <a:spcPts val="400"/>
              </a:spcBef>
            </a:pPr>
            <a:r>
              <a:rPr lang="el-GR" sz="1000">
                <a:cs typeface="Arial" charset="0"/>
              </a:rPr>
              <a:t>elopment of pre-function test procedures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2088" y="1481138"/>
            <a:ext cx="4724400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latin typeface="Arial"/>
                <a:cs typeface="Arial"/>
              </a:rPr>
              <a:t>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tests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main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gas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components bef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instal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tion 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engine.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3675" y="2732088"/>
            <a:ext cx="2097088" cy="1635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Inject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lv</a:t>
            </a:r>
            <a:r>
              <a:rPr sz="1000" spc="-5" dirty="0">
                <a:latin typeface="Arial"/>
                <a:cs typeface="Arial"/>
              </a:rPr>
              <a:t>e,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urge/</a:t>
            </a:r>
            <a:r>
              <a:rPr sz="1000" spc="-20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lo</a:t>
            </a:r>
            <a:r>
              <a:rPr sz="1000" spc="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-o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f 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lv</a:t>
            </a:r>
            <a:r>
              <a:rPr sz="1000" spc="-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799" name="object 8"/>
          <p:cNvSpPr>
            <a:spLocks noChangeArrowheads="1"/>
          </p:cNvSpPr>
          <p:nvPr/>
        </p:nvSpPr>
        <p:spPr bwMode="auto">
          <a:xfrm>
            <a:off x="161925" y="3398838"/>
            <a:ext cx="4048125" cy="31448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800" name="object 9"/>
          <p:cNvSpPr>
            <a:spLocks noChangeArrowheads="1"/>
          </p:cNvSpPr>
          <p:nvPr/>
        </p:nvSpPr>
        <p:spPr bwMode="auto">
          <a:xfrm>
            <a:off x="6496050" y="4889500"/>
            <a:ext cx="2541588" cy="16367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801" name="object 10"/>
          <p:cNvSpPr>
            <a:spLocks noChangeArrowheads="1"/>
          </p:cNvSpPr>
          <p:nvPr/>
        </p:nvSpPr>
        <p:spPr bwMode="auto">
          <a:xfrm>
            <a:off x="4570413" y="3213100"/>
            <a:ext cx="4395787" cy="14398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/>
        <p:txBody>
          <a:bodyPr tIns="12191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ort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spc="10" dirty="0">
                <a:solidFill>
                  <a:srgbClr val="AEAEAE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est</a:t>
            </a:r>
            <a:r>
              <a:rPr sz="1800" spc="-2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AEAEAE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nc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s:</a:t>
            </a:r>
            <a:r>
              <a:rPr sz="1800" spc="2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Pre-Fu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ction</a:t>
            </a:r>
            <a:r>
              <a:rPr sz="1800" spc="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AEAEAE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est</a:t>
            </a:r>
            <a:r>
              <a:rPr sz="1800" spc="-2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of Ma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Gas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mp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nts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3803" name="object 12"/>
          <p:cNvSpPr>
            <a:spLocks noChangeArrowheads="1"/>
          </p:cNvSpPr>
          <p:nvPr/>
        </p:nvSpPr>
        <p:spPr bwMode="auto">
          <a:xfrm>
            <a:off x="539750" y="1484313"/>
            <a:ext cx="3490913" cy="49418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804" name="object 13"/>
          <p:cNvSpPr>
            <a:spLocks/>
          </p:cNvSpPr>
          <p:nvPr/>
        </p:nvSpPr>
        <p:spPr bwMode="auto">
          <a:xfrm>
            <a:off x="534988" y="1479550"/>
            <a:ext cx="3500437" cy="4951413"/>
          </a:xfrm>
          <a:custGeom>
            <a:avLst/>
            <a:gdLst>
              <a:gd name="T0" fmla="*/ 0 w 3500628"/>
              <a:gd name="T1" fmla="*/ 4951157 h 4951476"/>
              <a:gd name="T2" fmla="*/ 3499669 w 3500628"/>
              <a:gd name="T3" fmla="*/ 4951157 h 4951476"/>
              <a:gd name="T4" fmla="*/ 3499669 w 3500628"/>
              <a:gd name="T5" fmla="*/ 0 h 4951476"/>
              <a:gd name="T6" fmla="*/ 0 w 3500628"/>
              <a:gd name="T7" fmla="*/ 0 h 4951476"/>
              <a:gd name="T8" fmla="*/ 0 w 3500628"/>
              <a:gd name="T9" fmla="*/ 4951157 h 495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00628"/>
              <a:gd name="T16" fmla="*/ 0 h 4951476"/>
              <a:gd name="T17" fmla="*/ 3500628 w 3500628"/>
              <a:gd name="T18" fmla="*/ 4951476 h 49514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00628" h="4951476">
                <a:moveTo>
                  <a:pt x="0" y="4951476"/>
                </a:moveTo>
                <a:lnTo>
                  <a:pt x="3500628" y="4951476"/>
                </a:lnTo>
                <a:lnTo>
                  <a:pt x="3500628" y="0"/>
                </a:lnTo>
                <a:lnTo>
                  <a:pt x="0" y="0"/>
                </a:lnTo>
                <a:lnTo>
                  <a:pt x="0" y="4951476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4" name="object 1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B71C624B-0816-471D-8B1C-DCFBE64FB5E2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eaLnBrk="1" hangingPunct="1"/>
            <a:r>
              <a:rPr lang="el-GR" sz="2600" b="1" smtClean="0">
                <a:solidFill>
                  <a:srgbClr val="FFFFFF"/>
                </a:solidFill>
                <a:cs typeface="Arial" charset="0"/>
              </a:rPr>
              <a:t>New compressor makers MES</a:t>
            </a:r>
            <a:endParaRPr lang="el-GR" sz="2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18" name="object 3"/>
          <p:cNvSpPr>
            <a:spLocks noChangeArrowheads="1"/>
          </p:cNvSpPr>
          <p:nvPr/>
        </p:nvSpPr>
        <p:spPr bwMode="auto">
          <a:xfrm>
            <a:off x="1223963" y="2038350"/>
            <a:ext cx="6443662" cy="4248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4819" name="object 4"/>
          <p:cNvSpPr>
            <a:spLocks/>
          </p:cNvSpPr>
          <p:nvPr/>
        </p:nvSpPr>
        <p:spPr bwMode="auto">
          <a:xfrm>
            <a:off x="1219200" y="2035175"/>
            <a:ext cx="6453188" cy="4256088"/>
          </a:xfrm>
          <a:custGeom>
            <a:avLst/>
            <a:gdLst>
              <a:gd name="T0" fmla="*/ 0 w 6452615"/>
              <a:gd name="T1" fmla="*/ 4254312 h 4256532"/>
              <a:gd name="T2" fmla="*/ 6455492 w 6452615"/>
              <a:gd name="T3" fmla="*/ 4254312 h 4256532"/>
              <a:gd name="T4" fmla="*/ 6455492 w 6452615"/>
              <a:gd name="T5" fmla="*/ 0 h 4256532"/>
              <a:gd name="T6" fmla="*/ 0 w 6452615"/>
              <a:gd name="T7" fmla="*/ 0 h 4256532"/>
              <a:gd name="T8" fmla="*/ 0 w 6452615"/>
              <a:gd name="T9" fmla="*/ 4254312 h 4256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52615"/>
              <a:gd name="T16" fmla="*/ 0 h 4256532"/>
              <a:gd name="T17" fmla="*/ 6452615 w 6452615"/>
              <a:gd name="T18" fmla="*/ 4256532 h 4256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52615" h="4256532">
                <a:moveTo>
                  <a:pt x="0" y="4256532"/>
                </a:moveTo>
                <a:lnTo>
                  <a:pt x="6452615" y="4256532"/>
                </a:lnTo>
                <a:lnTo>
                  <a:pt x="6452615" y="0"/>
                </a:lnTo>
                <a:lnTo>
                  <a:pt x="0" y="0"/>
                </a:lnTo>
                <a:lnTo>
                  <a:pt x="0" y="4256532"/>
                </a:lnTo>
                <a:close/>
              </a:path>
            </a:pathLst>
          </a:custGeom>
          <a:noFill/>
          <a:ln w="91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4820" name="object 5"/>
          <p:cNvSpPr txBox="1">
            <a:spLocks noChangeArrowheads="1"/>
          </p:cNvSpPr>
          <p:nvPr/>
        </p:nvSpPr>
        <p:spPr bwMode="auto">
          <a:xfrm>
            <a:off x="3838575" y="1365250"/>
            <a:ext cx="10175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3600">
                <a:solidFill>
                  <a:srgbClr val="008000"/>
                </a:solidFill>
                <a:cs typeface="Arial" charset="0"/>
              </a:rPr>
              <a:t>MES</a:t>
            </a:r>
            <a:endParaRPr lang="el-GR" sz="3600">
              <a:cs typeface="Arial" charset="0"/>
            </a:endParaRPr>
          </a:p>
        </p:txBody>
      </p:sp>
      <p:sp>
        <p:nvSpPr>
          <p:cNvPr id="7" name="object 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146C0779-9D4F-4F6F-9D4A-172B01EDB926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5613" y="6265863"/>
            <a:ext cx="3802062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High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0033C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essu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e Gas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Comp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ess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2"/>
          <p:cNvSpPr txBox="1">
            <a:spLocks noChangeArrowheads="1"/>
          </p:cNvSpPr>
          <p:nvPr/>
        </p:nvSpPr>
        <p:spPr bwMode="auto">
          <a:xfrm>
            <a:off x="527050" y="187325"/>
            <a:ext cx="39401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2600" b="1">
                <a:solidFill>
                  <a:srgbClr val="FFFFFF"/>
                </a:solidFill>
                <a:cs typeface="Arial" charset="0"/>
              </a:rPr>
              <a:t>New compressor makers MES</a:t>
            </a:r>
            <a:endParaRPr lang="el-GR" sz="2600">
              <a:cs typeface="Arial" charset="0"/>
            </a:endParaRPr>
          </a:p>
        </p:txBody>
      </p:sp>
      <p:sp>
        <p:nvSpPr>
          <p:cNvPr id="35842" name="object 3"/>
          <p:cNvSpPr>
            <a:spLocks noChangeArrowheads="1"/>
          </p:cNvSpPr>
          <p:nvPr/>
        </p:nvSpPr>
        <p:spPr bwMode="auto">
          <a:xfrm>
            <a:off x="928688" y="1260475"/>
            <a:ext cx="6986587" cy="5192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C148B841-916E-4252-AC06-C33C7B3F8DA4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/>
        <p:txBody>
          <a:bodyPr tIns="12191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spc="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World’s</a:t>
            </a:r>
            <a:r>
              <a:rPr sz="26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First M</a:t>
            </a:r>
            <a:r>
              <a:rPr sz="2600" b="1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5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GI Retrof</a:t>
            </a:r>
            <a:r>
              <a:rPr sz="2600" b="1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S</a:t>
            </a:r>
            <a:r>
              <a:rPr sz="1800" b="1" spc="-10" dirty="0" smtClean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r</a:t>
            </a:r>
            <a:r>
              <a:rPr sz="1800" b="1" spc="-45" dirty="0" smtClean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ice</a:t>
            </a:r>
            <a:r>
              <a:rPr sz="1800" b="1" spc="45" dirty="0" smtClean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D</a:t>
            </a:r>
            <a:r>
              <a:rPr sz="1800" b="1" spc="-10" dirty="0" smtClean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l</a:t>
            </a:r>
            <a:r>
              <a:rPr sz="1800" b="1" spc="5" dirty="0" smtClean="0">
                <a:solidFill>
                  <a:srgbClr val="AEAEAE"/>
                </a:solidFill>
                <a:latin typeface="Arial"/>
                <a:cs typeface="Arial"/>
              </a:rPr>
              <a:t>i</a:t>
            </a:r>
            <a:r>
              <a:rPr sz="1800" b="1" spc="-45" dirty="0" smtClean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AEAEAE"/>
                </a:solidFill>
                <a:latin typeface="Arial"/>
                <a:cs typeface="Arial"/>
              </a:rPr>
              <a:t>r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y</a:t>
            </a:r>
            <a:r>
              <a:rPr sz="1800" b="1" spc="45" dirty="0" smtClean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Te</a:t>
            </a:r>
            <a:r>
              <a:rPr sz="1800" b="1" spc="-10" dirty="0" smtClean="0">
                <a:solidFill>
                  <a:srgbClr val="AEAEAE"/>
                </a:solidFill>
                <a:latin typeface="Arial"/>
                <a:cs typeface="Arial"/>
              </a:rPr>
              <a:t>s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t No</a:t>
            </a:r>
            <a:r>
              <a:rPr sz="1800" b="1" spc="-40" dirty="0" smtClean="0">
                <a:solidFill>
                  <a:srgbClr val="AEAEAE"/>
                </a:solidFill>
                <a:latin typeface="Arial"/>
                <a:cs typeface="Arial"/>
              </a:rPr>
              <a:t>v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AEAEAE"/>
                </a:solidFill>
                <a:latin typeface="Arial"/>
                <a:cs typeface="Arial"/>
              </a:rPr>
              <a:t>m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ber</a:t>
            </a:r>
            <a:r>
              <a:rPr sz="1800" b="1" spc="45" dirty="0" smtClean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2</a:t>
            </a:r>
            <a:r>
              <a:rPr sz="1800" b="1" spc="-10" dirty="0" smtClean="0">
                <a:solidFill>
                  <a:srgbClr val="AEAEAE"/>
                </a:solidFill>
                <a:latin typeface="Arial"/>
                <a:cs typeface="Arial"/>
              </a:rPr>
              <a:t>0</a:t>
            </a:r>
            <a:r>
              <a:rPr sz="1800" b="1" dirty="0" smtClean="0">
                <a:solidFill>
                  <a:srgbClr val="AEAEAE"/>
                </a:solidFill>
                <a:latin typeface="Arial"/>
                <a:cs typeface="Arial"/>
              </a:rPr>
              <a:t>15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218" name="object 3"/>
          <p:cNvSpPr>
            <a:spLocks noChangeArrowheads="1"/>
          </p:cNvSpPr>
          <p:nvPr/>
        </p:nvSpPr>
        <p:spPr bwMode="auto">
          <a:xfrm>
            <a:off x="107950" y="1341438"/>
            <a:ext cx="8943975" cy="52435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219" name="object 4"/>
          <p:cNvSpPr>
            <a:spLocks/>
          </p:cNvSpPr>
          <p:nvPr/>
        </p:nvSpPr>
        <p:spPr bwMode="auto">
          <a:xfrm>
            <a:off x="2895600" y="3798888"/>
            <a:ext cx="112713" cy="225425"/>
          </a:xfrm>
          <a:custGeom>
            <a:avLst/>
            <a:gdLst>
              <a:gd name="T0" fmla="*/ 113417 w 112013"/>
              <a:gd name="T1" fmla="*/ 0 h 225298"/>
              <a:gd name="T2" fmla="*/ 0 w 112013"/>
              <a:gd name="T3" fmla="*/ 225552 h 225298"/>
              <a:gd name="T4" fmla="*/ 0 60000 65536"/>
              <a:gd name="T5" fmla="*/ 0 60000 65536"/>
              <a:gd name="T6" fmla="*/ 0 w 112013"/>
              <a:gd name="T7" fmla="*/ 0 h 225298"/>
              <a:gd name="T8" fmla="*/ 112013 w 112013"/>
              <a:gd name="T9" fmla="*/ 225298 h 2252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13" h="225298">
                <a:moveTo>
                  <a:pt x="112013" y="0"/>
                </a:moveTo>
                <a:lnTo>
                  <a:pt x="0" y="225298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20" name="object 5"/>
          <p:cNvSpPr>
            <a:spLocks/>
          </p:cNvSpPr>
          <p:nvPr/>
        </p:nvSpPr>
        <p:spPr bwMode="auto">
          <a:xfrm>
            <a:off x="2876550" y="4021138"/>
            <a:ext cx="26988" cy="1587"/>
          </a:xfrm>
          <a:custGeom>
            <a:avLst/>
            <a:gdLst>
              <a:gd name="T0" fmla="*/ 27440 w 26543"/>
              <a:gd name="T1" fmla="*/ 1653 h 1524"/>
              <a:gd name="T2" fmla="*/ 0 w 26543"/>
              <a:gd name="T3" fmla="*/ 0 h 1524"/>
              <a:gd name="T4" fmla="*/ 0 60000 65536"/>
              <a:gd name="T5" fmla="*/ 0 60000 65536"/>
              <a:gd name="T6" fmla="*/ 0 w 26543"/>
              <a:gd name="T7" fmla="*/ 0 h 1524"/>
              <a:gd name="T8" fmla="*/ 26543 w 26543"/>
              <a:gd name="T9" fmla="*/ 1524 h 15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543" h="1524">
                <a:moveTo>
                  <a:pt x="26543" y="1524"/>
                </a:moveTo>
                <a:lnTo>
                  <a:pt x="0" y="0"/>
                </a:lnTo>
              </a:path>
            </a:pathLst>
          </a:custGeom>
          <a:noFill/>
          <a:ln w="1981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21" name="object 6"/>
          <p:cNvSpPr>
            <a:spLocks/>
          </p:cNvSpPr>
          <p:nvPr/>
        </p:nvSpPr>
        <p:spPr bwMode="auto">
          <a:xfrm>
            <a:off x="1878013" y="2732088"/>
            <a:ext cx="3136900" cy="269875"/>
          </a:xfrm>
          <a:custGeom>
            <a:avLst/>
            <a:gdLst>
              <a:gd name="T0" fmla="*/ 0 w 3137916"/>
              <a:gd name="T1" fmla="*/ 270002 h 269748"/>
              <a:gd name="T2" fmla="*/ 3135884 w 3137916"/>
              <a:gd name="T3" fmla="*/ 270002 h 269748"/>
              <a:gd name="T4" fmla="*/ 3135884 w 3137916"/>
              <a:gd name="T5" fmla="*/ 0 h 269748"/>
              <a:gd name="T6" fmla="*/ 0 w 3137916"/>
              <a:gd name="T7" fmla="*/ 0 h 269748"/>
              <a:gd name="T8" fmla="*/ 0 w 3137916"/>
              <a:gd name="T9" fmla="*/ 270002 h 2697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7916"/>
              <a:gd name="T16" fmla="*/ 0 h 269748"/>
              <a:gd name="T17" fmla="*/ 3137916 w 3137916"/>
              <a:gd name="T18" fmla="*/ 269748 h 2697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7916" h="269748">
                <a:moveTo>
                  <a:pt x="0" y="269748"/>
                </a:moveTo>
                <a:lnTo>
                  <a:pt x="3137916" y="269748"/>
                </a:lnTo>
                <a:lnTo>
                  <a:pt x="3137916" y="0"/>
                </a:lnTo>
                <a:lnTo>
                  <a:pt x="0" y="0"/>
                </a:lnTo>
                <a:lnTo>
                  <a:pt x="0" y="2697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" name="object 7"/>
          <p:cNvSpPr txBox="1"/>
          <p:nvPr/>
        </p:nvSpPr>
        <p:spPr>
          <a:xfrm>
            <a:off x="1944688" y="2727325"/>
            <a:ext cx="3001962" cy="2555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el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Supply 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stem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SS)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23" name="object 8"/>
          <p:cNvSpPr>
            <a:spLocks/>
          </p:cNvSpPr>
          <p:nvPr/>
        </p:nvSpPr>
        <p:spPr bwMode="auto">
          <a:xfrm>
            <a:off x="3076575" y="3035300"/>
            <a:ext cx="112713" cy="663575"/>
          </a:xfrm>
          <a:custGeom>
            <a:avLst/>
            <a:gdLst>
              <a:gd name="T0" fmla="*/ 11679 w 111506"/>
              <a:gd name="T1" fmla="*/ 554011 h 664845"/>
              <a:gd name="T2" fmla="*/ 1815 w 111506"/>
              <a:gd name="T3" fmla="*/ 559071 h 664845"/>
              <a:gd name="T4" fmla="*/ 0 w 111506"/>
              <a:gd name="T5" fmla="*/ 565143 h 664845"/>
              <a:gd name="T6" fmla="*/ 2594 w 111506"/>
              <a:gd name="T7" fmla="*/ 569824 h 664845"/>
              <a:gd name="T8" fmla="*/ 53332 w 111506"/>
              <a:gd name="T9" fmla="*/ 662307 h 664845"/>
              <a:gd name="T10" fmla="*/ 65844 w 111506"/>
              <a:gd name="T11" fmla="*/ 643077 h 664845"/>
              <a:gd name="T12" fmla="*/ 64232 w 111506"/>
              <a:gd name="T13" fmla="*/ 643077 h 664845"/>
              <a:gd name="T14" fmla="*/ 43989 w 111506"/>
              <a:gd name="T15" fmla="*/ 642318 h 664845"/>
              <a:gd name="T16" fmla="*/ 45373 w 111506"/>
              <a:gd name="T17" fmla="*/ 605905 h 664845"/>
              <a:gd name="T18" fmla="*/ 20502 w 111506"/>
              <a:gd name="T19" fmla="*/ 560589 h 664845"/>
              <a:gd name="T20" fmla="*/ 17907 w 111506"/>
              <a:gd name="T21" fmla="*/ 555781 h 664845"/>
              <a:gd name="T22" fmla="*/ 11679 w 111506"/>
              <a:gd name="T23" fmla="*/ 554011 h 664845"/>
              <a:gd name="T24" fmla="*/ 45373 w 111506"/>
              <a:gd name="T25" fmla="*/ 605905 h 664845"/>
              <a:gd name="T26" fmla="*/ 43989 w 111506"/>
              <a:gd name="T27" fmla="*/ 642318 h 664845"/>
              <a:gd name="T28" fmla="*/ 64232 w 111506"/>
              <a:gd name="T29" fmla="*/ 643077 h 664845"/>
              <a:gd name="T30" fmla="*/ 64420 w 111506"/>
              <a:gd name="T31" fmla="*/ 638143 h 664845"/>
              <a:gd name="T32" fmla="*/ 63064 w 111506"/>
              <a:gd name="T33" fmla="*/ 638143 h 664845"/>
              <a:gd name="T34" fmla="*/ 45547 w 111506"/>
              <a:gd name="T35" fmla="*/ 637511 h 664845"/>
              <a:gd name="T36" fmla="*/ 54856 w 111506"/>
              <a:gd name="T37" fmla="*/ 623186 h 664845"/>
              <a:gd name="T38" fmla="*/ 45373 w 111506"/>
              <a:gd name="T39" fmla="*/ 605905 h 664845"/>
              <a:gd name="T40" fmla="*/ 103032 w 111506"/>
              <a:gd name="T41" fmla="*/ 557299 h 664845"/>
              <a:gd name="T42" fmla="*/ 96805 w 111506"/>
              <a:gd name="T43" fmla="*/ 558692 h 664845"/>
              <a:gd name="T44" fmla="*/ 93819 w 111506"/>
              <a:gd name="T45" fmla="*/ 563246 h 664845"/>
              <a:gd name="T46" fmla="*/ 65617 w 111506"/>
              <a:gd name="T47" fmla="*/ 606633 h 664845"/>
              <a:gd name="T48" fmla="*/ 64232 w 111506"/>
              <a:gd name="T49" fmla="*/ 643077 h 664845"/>
              <a:gd name="T50" fmla="*/ 65844 w 111506"/>
              <a:gd name="T51" fmla="*/ 643077 h 664845"/>
              <a:gd name="T52" fmla="*/ 110948 w 111506"/>
              <a:gd name="T53" fmla="*/ 573747 h 664845"/>
              <a:gd name="T54" fmla="*/ 113933 w 111506"/>
              <a:gd name="T55" fmla="*/ 569193 h 664845"/>
              <a:gd name="T56" fmla="*/ 112505 w 111506"/>
              <a:gd name="T57" fmla="*/ 563118 h 664845"/>
              <a:gd name="T58" fmla="*/ 107834 w 111506"/>
              <a:gd name="T59" fmla="*/ 560210 h 664845"/>
              <a:gd name="T60" fmla="*/ 103032 w 111506"/>
              <a:gd name="T61" fmla="*/ 557299 h 664845"/>
              <a:gd name="T62" fmla="*/ 54856 w 111506"/>
              <a:gd name="T63" fmla="*/ 623186 h 664845"/>
              <a:gd name="T64" fmla="*/ 45547 w 111506"/>
              <a:gd name="T65" fmla="*/ 637511 h 664845"/>
              <a:gd name="T66" fmla="*/ 63064 w 111506"/>
              <a:gd name="T67" fmla="*/ 638143 h 664845"/>
              <a:gd name="T68" fmla="*/ 54856 w 111506"/>
              <a:gd name="T69" fmla="*/ 623186 h 664845"/>
              <a:gd name="T70" fmla="*/ 65617 w 111506"/>
              <a:gd name="T71" fmla="*/ 606633 h 664845"/>
              <a:gd name="T72" fmla="*/ 54856 w 111506"/>
              <a:gd name="T73" fmla="*/ 623186 h 664845"/>
              <a:gd name="T74" fmla="*/ 63064 w 111506"/>
              <a:gd name="T75" fmla="*/ 638143 h 664845"/>
              <a:gd name="T76" fmla="*/ 64420 w 111506"/>
              <a:gd name="T77" fmla="*/ 638143 h 664845"/>
              <a:gd name="T78" fmla="*/ 65617 w 111506"/>
              <a:gd name="T79" fmla="*/ 606633 h 664845"/>
              <a:gd name="T80" fmla="*/ 68385 w 111506"/>
              <a:gd name="T81" fmla="*/ 0 h 664845"/>
              <a:gd name="T82" fmla="*/ 45373 w 111506"/>
              <a:gd name="T83" fmla="*/ 605905 h 664845"/>
              <a:gd name="T84" fmla="*/ 54856 w 111506"/>
              <a:gd name="T85" fmla="*/ 623186 h 664845"/>
              <a:gd name="T86" fmla="*/ 65617 w 111506"/>
              <a:gd name="T87" fmla="*/ 606633 h 664845"/>
              <a:gd name="T88" fmla="*/ 88628 w 111506"/>
              <a:gd name="T89" fmla="*/ 760 h 664845"/>
              <a:gd name="T90" fmla="*/ 68385 w 111506"/>
              <a:gd name="T91" fmla="*/ 0 h 6648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1506"/>
              <a:gd name="T139" fmla="*/ 0 h 664845"/>
              <a:gd name="T140" fmla="*/ 111506 w 111506"/>
              <a:gd name="T141" fmla="*/ 664845 h 6648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1506" h="664845">
                <a:moveTo>
                  <a:pt x="11430" y="556133"/>
                </a:moveTo>
                <a:lnTo>
                  <a:pt x="1777" y="561213"/>
                </a:lnTo>
                <a:lnTo>
                  <a:pt x="0" y="567309"/>
                </a:lnTo>
                <a:lnTo>
                  <a:pt x="2539" y="572008"/>
                </a:lnTo>
                <a:lnTo>
                  <a:pt x="52196" y="664845"/>
                </a:lnTo>
                <a:lnTo>
                  <a:pt x="64441" y="645541"/>
                </a:lnTo>
                <a:lnTo>
                  <a:pt x="62864" y="645541"/>
                </a:lnTo>
                <a:lnTo>
                  <a:pt x="43052" y="644779"/>
                </a:lnTo>
                <a:lnTo>
                  <a:pt x="44406" y="608227"/>
                </a:lnTo>
                <a:lnTo>
                  <a:pt x="20065" y="562737"/>
                </a:lnTo>
                <a:lnTo>
                  <a:pt x="17525" y="557911"/>
                </a:lnTo>
                <a:lnTo>
                  <a:pt x="11430" y="556133"/>
                </a:lnTo>
                <a:close/>
              </a:path>
              <a:path w="111506" h="664845">
                <a:moveTo>
                  <a:pt x="44406" y="608227"/>
                </a:moveTo>
                <a:lnTo>
                  <a:pt x="43052" y="644779"/>
                </a:lnTo>
                <a:lnTo>
                  <a:pt x="62864" y="645541"/>
                </a:lnTo>
                <a:lnTo>
                  <a:pt x="63048" y="640588"/>
                </a:lnTo>
                <a:lnTo>
                  <a:pt x="61721" y="640588"/>
                </a:lnTo>
                <a:lnTo>
                  <a:pt x="44576" y="639953"/>
                </a:lnTo>
                <a:lnTo>
                  <a:pt x="53688" y="625574"/>
                </a:lnTo>
                <a:lnTo>
                  <a:pt x="44406" y="608227"/>
                </a:lnTo>
                <a:close/>
              </a:path>
              <a:path w="111506" h="664845">
                <a:moveTo>
                  <a:pt x="100837" y="559435"/>
                </a:moveTo>
                <a:lnTo>
                  <a:pt x="94742" y="560832"/>
                </a:lnTo>
                <a:lnTo>
                  <a:pt x="91820" y="565404"/>
                </a:lnTo>
                <a:lnTo>
                  <a:pt x="64219" y="608957"/>
                </a:lnTo>
                <a:lnTo>
                  <a:pt x="62864" y="645541"/>
                </a:lnTo>
                <a:lnTo>
                  <a:pt x="64441" y="645541"/>
                </a:lnTo>
                <a:lnTo>
                  <a:pt x="108585" y="575945"/>
                </a:lnTo>
                <a:lnTo>
                  <a:pt x="111506" y="571373"/>
                </a:lnTo>
                <a:lnTo>
                  <a:pt x="110108" y="565276"/>
                </a:lnTo>
                <a:lnTo>
                  <a:pt x="105537" y="562356"/>
                </a:lnTo>
                <a:lnTo>
                  <a:pt x="100837" y="559435"/>
                </a:lnTo>
                <a:close/>
              </a:path>
              <a:path w="111506" h="664845">
                <a:moveTo>
                  <a:pt x="53688" y="625574"/>
                </a:moveTo>
                <a:lnTo>
                  <a:pt x="44576" y="639953"/>
                </a:lnTo>
                <a:lnTo>
                  <a:pt x="61721" y="640588"/>
                </a:lnTo>
                <a:lnTo>
                  <a:pt x="53688" y="625574"/>
                </a:lnTo>
                <a:close/>
              </a:path>
              <a:path w="111506" h="664845">
                <a:moveTo>
                  <a:pt x="64219" y="608957"/>
                </a:moveTo>
                <a:lnTo>
                  <a:pt x="53688" y="625574"/>
                </a:lnTo>
                <a:lnTo>
                  <a:pt x="61721" y="640588"/>
                </a:lnTo>
                <a:lnTo>
                  <a:pt x="63048" y="640588"/>
                </a:lnTo>
                <a:lnTo>
                  <a:pt x="64219" y="608957"/>
                </a:lnTo>
                <a:close/>
              </a:path>
              <a:path w="111506" h="664845">
                <a:moveTo>
                  <a:pt x="66929" y="0"/>
                </a:moveTo>
                <a:lnTo>
                  <a:pt x="44406" y="608227"/>
                </a:lnTo>
                <a:lnTo>
                  <a:pt x="53688" y="625574"/>
                </a:lnTo>
                <a:lnTo>
                  <a:pt x="64219" y="608957"/>
                </a:lnTo>
                <a:lnTo>
                  <a:pt x="86740" y="762"/>
                </a:lnTo>
                <a:lnTo>
                  <a:pt x="66929" y="0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24" name="object 9"/>
          <p:cNvSpPr>
            <a:spLocks/>
          </p:cNvSpPr>
          <p:nvPr/>
        </p:nvSpPr>
        <p:spPr bwMode="auto">
          <a:xfrm>
            <a:off x="401638" y="5086350"/>
            <a:ext cx="2752725" cy="1150938"/>
          </a:xfrm>
          <a:custGeom>
            <a:avLst/>
            <a:gdLst>
              <a:gd name="T0" fmla="*/ 0 w 2752344"/>
              <a:gd name="T1" fmla="*/ 1149733 h 1152144"/>
              <a:gd name="T2" fmla="*/ 2753105 w 2752344"/>
              <a:gd name="T3" fmla="*/ 1149733 h 1152144"/>
              <a:gd name="T4" fmla="*/ 2753105 w 2752344"/>
              <a:gd name="T5" fmla="*/ 0 h 1152144"/>
              <a:gd name="T6" fmla="*/ 0 w 2752344"/>
              <a:gd name="T7" fmla="*/ 0 h 1152144"/>
              <a:gd name="T8" fmla="*/ 0 w 2752344"/>
              <a:gd name="T9" fmla="*/ 1149733 h 1152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2344"/>
              <a:gd name="T16" fmla="*/ 0 h 1152144"/>
              <a:gd name="T17" fmla="*/ 2752344 w 2752344"/>
              <a:gd name="T18" fmla="*/ 1152144 h 1152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2344" h="1152144">
                <a:moveTo>
                  <a:pt x="0" y="1152144"/>
                </a:moveTo>
                <a:lnTo>
                  <a:pt x="2752344" y="1152144"/>
                </a:lnTo>
                <a:lnTo>
                  <a:pt x="2752344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25" name="object 10"/>
          <p:cNvSpPr txBox="1">
            <a:spLocks noChangeArrowheads="1"/>
          </p:cNvSpPr>
          <p:nvPr/>
        </p:nvSpPr>
        <p:spPr bwMode="auto">
          <a:xfrm>
            <a:off x="973138" y="5032375"/>
            <a:ext cx="1609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2875" algn="ctr">
              <a:lnSpc>
                <a:spcPct val="121000"/>
              </a:lnSpc>
            </a:pPr>
            <a:r>
              <a:rPr lang="el-GR" sz="1600">
                <a:cs typeface="Arial" charset="0"/>
              </a:rPr>
              <a:t>Conversion of 2 x 7S70ME-C</a:t>
            </a:r>
          </a:p>
          <a:p>
            <a:pPr marL="142875" algn="ctr">
              <a:spcBef>
                <a:spcPts val="400"/>
              </a:spcBef>
            </a:pPr>
            <a:r>
              <a:rPr lang="el-GR" sz="1600">
                <a:cs typeface="Arial" charset="0"/>
              </a:rPr>
              <a:t>to</a:t>
            </a:r>
          </a:p>
          <a:p>
            <a:pPr marL="142875" algn="ctr">
              <a:spcBef>
                <a:spcPts val="400"/>
              </a:spcBef>
            </a:pPr>
            <a:r>
              <a:rPr lang="el-GR" sz="1600">
                <a:cs typeface="Arial" charset="0"/>
              </a:rPr>
              <a:t>ME-GI engine x 2</a:t>
            </a:r>
          </a:p>
        </p:txBody>
      </p:sp>
      <p:sp>
        <p:nvSpPr>
          <p:cNvPr id="9226" name="object 11"/>
          <p:cNvSpPr>
            <a:spLocks/>
          </p:cNvSpPr>
          <p:nvPr/>
        </p:nvSpPr>
        <p:spPr bwMode="auto">
          <a:xfrm>
            <a:off x="1554163" y="4364038"/>
            <a:ext cx="233362" cy="723900"/>
          </a:xfrm>
          <a:custGeom>
            <a:avLst/>
            <a:gdLst>
              <a:gd name="T0" fmla="*/ 38970 w 233806"/>
              <a:gd name="T1" fmla="*/ 37877 h 724407"/>
              <a:gd name="T2" fmla="*/ 33859 w 233806"/>
              <a:gd name="T3" fmla="*/ 56870 h 724407"/>
              <a:gd name="T4" fmla="*/ 213815 w 233806"/>
              <a:gd name="T5" fmla="*/ 723393 h 724407"/>
              <a:gd name="T6" fmla="*/ 232919 w 233806"/>
              <a:gd name="T7" fmla="*/ 718321 h 724407"/>
              <a:gd name="T8" fmla="*/ 52929 w 233806"/>
              <a:gd name="T9" fmla="*/ 51674 h 724407"/>
              <a:gd name="T10" fmla="*/ 38970 w 233806"/>
              <a:gd name="T11" fmla="*/ 37877 h 724407"/>
              <a:gd name="T12" fmla="*/ 28719 w 233806"/>
              <a:gd name="T13" fmla="*/ 0 h 724407"/>
              <a:gd name="T14" fmla="*/ 1390 w 233806"/>
              <a:gd name="T15" fmla="*/ 101331 h 724407"/>
              <a:gd name="T16" fmla="*/ 0 w 233806"/>
              <a:gd name="T17" fmla="*/ 106656 h 724407"/>
              <a:gd name="T18" fmla="*/ 3036 w 233806"/>
              <a:gd name="T19" fmla="*/ 112110 h 724407"/>
              <a:gd name="T20" fmla="*/ 13664 w 233806"/>
              <a:gd name="T21" fmla="*/ 114901 h 724407"/>
              <a:gd name="T22" fmla="*/ 18978 w 233806"/>
              <a:gd name="T23" fmla="*/ 111857 h 724407"/>
              <a:gd name="T24" fmla="*/ 20496 w 233806"/>
              <a:gd name="T25" fmla="*/ 106530 h 724407"/>
              <a:gd name="T26" fmla="*/ 33859 w 233806"/>
              <a:gd name="T27" fmla="*/ 56870 h 724407"/>
              <a:gd name="T28" fmla="*/ 24292 w 233806"/>
              <a:gd name="T29" fmla="*/ 21432 h 724407"/>
              <a:gd name="T30" fmla="*/ 43395 w 233806"/>
              <a:gd name="T31" fmla="*/ 16360 h 724407"/>
              <a:gd name="T32" fmla="*/ 45293 w 233806"/>
              <a:gd name="T33" fmla="*/ 16360 h 724407"/>
              <a:gd name="T34" fmla="*/ 28719 w 233806"/>
              <a:gd name="T35" fmla="*/ 0 h 724407"/>
              <a:gd name="T36" fmla="*/ 45293 w 233806"/>
              <a:gd name="T37" fmla="*/ 16360 h 724407"/>
              <a:gd name="T38" fmla="*/ 43395 w 233806"/>
              <a:gd name="T39" fmla="*/ 16360 h 724407"/>
              <a:gd name="T40" fmla="*/ 52929 w 233806"/>
              <a:gd name="T41" fmla="*/ 51674 h 724407"/>
              <a:gd name="T42" fmla="*/ 89447 w 233806"/>
              <a:gd name="T43" fmla="*/ 87760 h 724407"/>
              <a:gd name="T44" fmla="*/ 93369 w 233806"/>
              <a:gd name="T45" fmla="*/ 91692 h 724407"/>
              <a:gd name="T46" fmla="*/ 99570 w 233806"/>
              <a:gd name="T47" fmla="*/ 91565 h 724407"/>
              <a:gd name="T48" fmla="*/ 107287 w 233806"/>
              <a:gd name="T49" fmla="*/ 83828 h 724407"/>
              <a:gd name="T50" fmla="*/ 107160 w 233806"/>
              <a:gd name="T51" fmla="*/ 77616 h 724407"/>
              <a:gd name="T52" fmla="*/ 103365 w 233806"/>
              <a:gd name="T53" fmla="*/ 73683 h 724407"/>
              <a:gd name="T54" fmla="*/ 45293 w 233806"/>
              <a:gd name="T55" fmla="*/ 16360 h 724407"/>
              <a:gd name="T56" fmla="*/ 43395 w 233806"/>
              <a:gd name="T57" fmla="*/ 16360 h 724407"/>
              <a:gd name="T58" fmla="*/ 24292 w 233806"/>
              <a:gd name="T59" fmla="*/ 21432 h 724407"/>
              <a:gd name="T60" fmla="*/ 33859 w 233806"/>
              <a:gd name="T61" fmla="*/ 56870 h 724407"/>
              <a:gd name="T62" fmla="*/ 38970 w 233806"/>
              <a:gd name="T63" fmla="*/ 37877 h 724407"/>
              <a:gd name="T64" fmla="*/ 26949 w 233806"/>
              <a:gd name="T65" fmla="*/ 25998 h 724407"/>
              <a:gd name="T66" fmla="*/ 43395 w 233806"/>
              <a:gd name="T67" fmla="*/ 21432 h 724407"/>
              <a:gd name="T68" fmla="*/ 44765 w 233806"/>
              <a:gd name="T69" fmla="*/ 21432 h 724407"/>
              <a:gd name="T70" fmla="*/ 43395 w 233806"/>
              <a:gd name="T71" fmla="*/ 16360 h 724407"/>
              <a:gd name="T72" fmla="*/ 44765 w 233806"/>
              <a:gd name="T73" fmla="*/ 21432 h 724407"/>
              <a:gd name="T74" fmla="*/ 43395 w 233806"/>
              <a:gd name="T75" fmla="*/ 21432 h 724407"/>
              <a:gd name="T76" fmla="*/ 38970 w 233806"/>
              <a:gd name="T77" fmla="*/ 37877 h 724407"/>
              <a:gd name="T78" fmla="*/ 52929 w 233806"/>
              <a:gd name="T79" fmla="*/ 51674 h 724407"/>
              <a:gd name="T80" fmla="*/ 44765 w 233806"/>
              <a:gd name="T81" fmla="*/ 21432 h 724407"/>
              <a:gd name="T82" fmla="*/ 43395 w 233806"/>
              <a:gd name="T83" fmla="*/ 21432 h 724407"/>
              <a:gd name="T84" fmla="*/ 26949 w 233806"/>
              <a:gd name="T85" fmla="*/ 25998 h 724407"/>
              <a:gd name="T86" fmla="*/ 38970 w 233806"/>
              <a:gd name="T87" fmla="*/ 37877 h 724407"/>
              <a:gd name="T88" fmla="*/ 43395 w 233806"/>
              <a:gd name="T89" fmla="*/ 21432 h 7244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3806"/>
              <a:gd name="T136" fmla="*/ 0 h 724407"/>
              <a:gd name="T137" fmla="*/ 233806 w 233806"/>
              <a:gd name="T138" fmla="*/ 724407 h 7244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3806" h="724407">
                <a:moveTo>
                  <a:pt x="39118" y="37931"/>
                </a:moveTo>
                <a:lnTo>
                  <a:pt x="33988" y="56950"/>
                </a:lnTo>
                <a:lnTo>
                  <a:pt x="214630" y="724407"/>
                </a:lnTo>
                <a:lnTo>
                  <a:pt x="233806" y="719327"/>
                </a:lnTo>
                <a:lnTo>
                  <a:pt x="53131" y="51746"/>
                </a:lnTo>
                <a:lnTo>
                  <a:pt x="39118" y="37931"/>
                </a:lnTo>
                <a:close/>
              </a:path>
              <a:path w="233806" h="724407">
                <a:moveTo>
                  <a:pt x="28829" y="0"/>
                </a:moveTo>
                <a:lnTo>
                  <a:pt x="1396" y="101473"/>
                </a:lnTo>
                <a:lnTo>
                  <a:pt x="0" y="106806"/>
                </a:lnTo>
                <a:lnTo>
                  <a:pt x="3048" y="112268"/>
                </a:lnTo>
                <a:lnTo>
                  <a:pt x="13716" y="115062"/>
                </a:lnTo>
                <a:lnTo>
                  <a:pt x="19050" y="112013"/>
                </a:lnTo>
                <a:lnTo>
                  <a:pt x="20574" y="106680"/>
                </a:lnTo>
                <a:lnTo>
                  <a:pt x="33988" y="56950"/>
                </a:lnTo>
                <a:lnTo>
                  <a:pt x="24384" y="21462"/>
                </a:lnTo>
                <a:lnTo>
                  <a:pt x="43561" y="16382"/>
                </a:lnTo>
                <a:lnTo>
                  <a:pt x="45465" y="16382"/>
                </a:lnTo>
                <a:lnTo>
                  <a:pt x="28829" y="0"/>
                </a:lnTo>
                <a:close/>
              </a:path>
              <a:path w="233806" h="724407">
                <a:moveTo>
                  <a:pt x="45465" y="16382"/>
                </a:moveTo>
                <a:lnTo>
                  <a:pt x="43561" y="16382"/>
                </a:lnTo>
                <a:lnTo>
                  <a:pt x="53131" y="51746"/>
                </a:lnTo>
                <a:lnTo>
                  <a:pt x="89788" y="87883"/>
                </a:lnTo>
                <a:lnTo>
                  <a:pt x="93725" y="91820"/>
                </a:lnTo>
                <a:lnTo>
                  <a:pt x="99949" y="91693"/>
                </a:lnTo>
                <a:lnTo>
                  <a:pt x="107696" y="83946"/>
                </a:lnTo>
                <a:lnTo>
                  <a:pt x="107568" y="77724"/>
                </a:lnTo>
                <a:lnTo>
                  <a:pt x="103759" y="73787"/>
                </a:lnTo>
                <a:lnTo>
                  <a:pt x="45465" y="16382"/>
                </a:lnTo>
                <a:close/>
              </a:path>
              <a:path w="233806" h="724407">
                <a:moveTo>
                  <a:pt x="43561" y="16382"/>
                </a:moveTo>
                <a:lnTo>
                  <a:pt x="24384" y="21462"/>
                </a:lnTo>
                <a:lnTo>
                  <a:pt x="33988" y="56950"/>
                </a:lnTo>
                <a:lnTo>
                  <a:pt x="39118" y="37931"/>
                </a:lnTo>
                <a:lnTo>
                  <a:pt x="27051" y="26034"/>
                </a:lnTo>
                <a:lnTo>
                  <a:pt x="43561" y="21462"/>
                </a:lnTo>
                <a:lnTo>
                  <a:pt x="44935" y="21462"/>
                </a:lnTo>
                <a:lnTo>
                  <a:pt x="43561" y="16382"/>
                </a:lnTo>
                <a:close/>
              </a:path>
              <a:path w="233806" h="724407">
                <a:moveTo>
                  <a:pt x="44935" y="21462"/>
                </a:moveTo>
                <a:lnTo>
                  <a:pt x="43561" y="21462"/>
                </a:lnTo>
                <a:lnTo>
                  <a:pt x="39118" y="37931"/>
                </a:lnTo>
                <a:lnTo>
                  <a:pt x="53131" y="51746"/>
                </a:lnTo>
                <a:lnTo>
                  <a:pt x="44935" y="21462"/>
                </a:lnTo>
                <a:close/>
              </a:path>
              <a:path w="233806" h="724407">
                <a:moveTo>
                  <a:pt x="43561" y="21462"/>
                </a:moveTo>
                <a:lnTo>
                  <a:pt x="27051" y="26034"/>
                </a:lnTo>
                <a:lnTo>
                  <a:pt x="39118" y="37931"/>
                </a:lnTo>
                <a:lnTo>
                  <a:pt x="43561" y="21462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27" name="object 12"/>
          <p:cNvSpPr>
            <a:spLocks/>
          </p:cNvSpPr>
          <p:nvPr/>
        </p:nvSpPr>
        <p:spPr bwMode="auto">
          <a:xfrm>
            <a:off x="3867150" y="5086350"/>
            <a:ext cx="4606925" cy="246063"/>
          </a:xfrm>
          <a:custGeom>
            <a:avLst/>
            <a:gdLst>
              <a:gd name="T0" fmla="*/ 0 w 4607052"/>
              <a:gd name="T1" fmla="*/ 245242 h 246887"/>
              <a:gd name="T2" fmla="*/ 4606797 w 4607052"/>
              <a:gd name="T3" fmla="*/ 245242 h 246887"/>
              <a:gd name="T4" fmla="*/ 4606797 w 4607052"/>
              <a:gd name="T5" fmla="*/ 0 h 246887"/>
              <a:gd name="T6" fmla="*/ 0 w 4607052"/>
              <a:gd name="T7" fmla="*/ 0 h 246887"/>
              <a:gd name="T8" fmla="*/ 0 w 4607052"/>
              <a:gd name="T9" fmla="*/ 245242 h 246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07052"/>
              <a:gd name="T16" fmla="*/ 0 h 246887"/>
              <a:gd name="T17" fmla="*/ 4607052 w 4607052"/>
              <a:gd name="T18" fmla="*/ 246887 h 246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07052" h="246887">
                <a:moveTo>
                  <a:pt x="0" y="246887"/>
                </a:moveTo>
                <a:lnTo>
                  <a:pt x="4607052" y="246887"/>
                </a:lnTo>
                <a:lnTo>
                  <a:pt x="460705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" name="object 13"/>
          <p:cNvSpPr txBox="1"/>
          <p:nvPr/>
        </p:nvSpPr>
        <p:spPr>
          <a:xfrm>
            <a:off x="3967163" y="5081588"/>
            <a:ext cx="4403725" cy="2555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Submerged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pumps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cargo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tank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+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29" name="object 14"/>
          <p:cNvSpPr>
            <a:spLocks/>
          </p:cNvSpPr>
          <p:nvPr/>
        </p:nvSpPr>
        <p:spPr bwMode="auto">
          <a:xfrm>
            <a:off x="3101975" y="4606925"/>
            <a:ext cx="941388" cy="447675"/>
          </a:xfrm>
          <a:custGeom>
            <a:avLst/>
            <a:gdLst>
              <a:gd name="T0" fmla="*/ 55263 w 941959"/>
              <a:gd name="T1" fmla="*/ 25563 h 446786"/>
              <a:gd name="T2" fmla="*/ 35705 w 941959"/>
              <a:gd name="T3" fmla="*/ 27580 h 446786"/>
              <a:gd name="T4" fmla="*/ 47070 w 941959"/>
              <a:gd name="T5" fmla="*/ 43692 h 446786"/>
              <a:gd name="T6" fmla="*/ 932571 w 941959"/>
              <a:gd name="T7" fmla="*/ 448566 h 446786"/>
              <a:gd name="T8" fmla="*/ 940817 w 941959"/>
              <a:gd name="T9" fmla="*/ 430460 h 446786"/>
              <a:gd name="T10" fmla="*/ 55263 w 941959"/>
              <a:gd name="T11" fmla="*/ 25563 h 446786"/>
              <a:gd name="T12" fmla="*/ 109975 w 941959"/>
              <a:gd name="T13" fmla="*/ 0 h 446786"/>
              <a:gd name="T14" fmla="*/ 0 w 941959"/>
              <a:gd name="T15" fmla="*/ 11220 h 446786"/>
              <a:gd name="T16" fmla="*/ 60632 w 941959"/>
              <a:gd name="T17" fmla="*/ 97414 h 446786"/>
              <a:gd name="T18" fmla="*/ 63803 w 941959"/>
              <a:gd name="T19" fmla="*/ 101877 h 446786"/>
              <a:gd name="T20" fmla="*/ 70020 w 941959"/>
              <a:gd name="T21" fmla="*/ 102897 h 446786"/>
              <a:gd name="T22" fmla="*/ 74459 w 941959"/>
              <a:gd name="T23" fmla="*/ 99837 h 446786"/>
              <a:gd name="T24" fmla="*/ 47070 w 941959"/>
              <a:gd name="T25" fmla="*/ 43692 h 446786"/>
              <a:gd name="T26" fmla="*/ 13700 w 941959"/>
              <a:gd name="T27" fmla="*/ 28433 h 446786"/>
              <a:gd name="T28" fmla="*/ 21945 w 941959"/>
              <a:gd name="T29" fmla="*/ 10328 h 446786"/>
              <a:gd name="T30" fmla="*/ 115406 w 941959"/>
              <a:gd name="T31" fmla="*/ 10328 h 446786"/>
              <a:gd name="T32" fmla="*/ 115303 w 941959"/>
              <a:gd name="T33" fmla="*/ 9436 h 446786"/>
              <a:gd name="T34" fmla="*/ 114795 w 941959"/>
              <a:gd name="T35" fmla="*/ 3953 h 446786"/>
              <a:gd name="T36" fmla="*/ 109975 w 941959"/>
              <a:gd name="T37" fmla="*/ 0 h 446786"/>
              <a:gd name="T38" fmla="*/ 21945 w 941959"/>
              <a:gd name="T39" fmla="*/ 10328 h 446786"/>
              <a:gd name="T40" fmla="*/ 13700 w 941959"/>
              <a:gd name="T41" fmla="*/ 28433 h 446786"/>
              <a:gd name="T42" fmla="*/ 47070 w 941959"/>
              <a:gd name="T43" fmla="*/ 43692 h 446786"/>
              <a:gd name="T44" fmla="*/ 36939 w 941959"/>
              <a:gd name="T45" fmla="*/ 29326 h 446786"/>
              <a:gd name="T46" fmla="*/ 18774 w 941959"/>
              <a:gd name="T47" fmla="*/ 29326 h 446786"/>
              <a:gd name="T48" fmla="*/ 25876 w 941959"/>
              <a:gd name="T49" fmla="*/ 13643 h 446786"/>
              <a:gd name="T50" fmla="*/ 29194 w 941959"/>
              <a:gd name="T51" fmla="*/ 13643 h 446786"/>
              <a:gd name="T52" fmla="*/ 21945 w 941959"/>
              <a:gd name="T53" fmla="*/ 10328 h 446786"/>
              <a:gd name="T54" fmla="*/ 25876 w 941959"/>
              <a:gd name="T55" fmla="*/ 13643 h 446786"/>
              <a:gd name="T56" fmla="*/ 18774 w 941959"/>
              <a:gd name="T57" fmla="*/ 29326 h 446786"/>
              <a:gd name="T58" fmla="*/ 35705 w 941959"/>
              <a:gd name="T59" fmla="*/ 27580 h 446786"/>
              <a:gd name="T60" fmla="*/ 25876 w 941959"/>
              <a:gd name="T61" fmla="*/ 13643 h 446786"/>
              <a:gd name="T62" fmla="*/ 35705 w 941959"/>
              <a:gd name="T63" fmla="*/ 27580 h 446786"/>
              <a:gd name="T64" fmla="*/ 18774 w 941959"/>
              <a:gd name="T65" fmla="*/ 29326 h 446786"/>
              <a:gd name="T66" fmla="*/ 36939 w 941959"/>
              <a:gd name="T67" fmla="*/ 29326 h 446786"/>
              <a:gd name="T68" fmla="*/ 35705 w 941959"/>
              <a:gd name="T69" fmla="*/ 27580 h 446786"/>
              <a:gd name="T70" fmla="*/ 29194 w 941959"/>
              <a:gd name="T71" fmla="*/ 13643 h 446786"/>
              <a:gd name="T72" fmla="*/ 25876 w 941959"/>
              <a:gd name="T73" fmla="*/ 13643 h 446786"/>
              <a:gd name="T74" fmla="*/ 35705 w 941959"/>
              <a:gd name="T75" fmla="*/ 27580 h 446786"/>
              <a:gd name="T76" fmla="*/ 55263 w 941959"/>
              <a:gd name="T77" fmla="*/ 25563 h 446786"/>
              <a:gd name="T78" fmla="*/ 29194 w 941959"/>
              <a:gd name="T79" fmla="*/ 13643 h 446786"/>
              <a:gd name="T80" fmla="*/ 115406 w 941959"/>
              <a:gd name="T81" fmla="*/ 10328 h 446786"/>
              <a:gd name="T82" fmla="*/ 21945 w 941959"/>
              <a:gd name="T83" fmla="*/ 10328 h 446786"/>
              <a:gd name="T84" fmla="*/ 55263 w 941959"/>
              <a:gd name="T85" fmla="*/ 25563 h 446786"/>
              <a:gd name="T86" fmla="*/ 111878 w 941959"/>
              <a:gd name="T87" fmla="*/ 19763 h 446786"/>
              <a:gd name="T88" fmla="*/ 115938 w 941959"/>
              <a:gd name="T89" fmla="*/ 14919 h 446786"/>
              <a:gd name="T90" fmla="*/ 115406 w 941959"/>
              <a:gd name="T91" fmla="*/ 10328 h 4467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41959"/>
              <a:gd name="T139" fmla="*/ 0 h 446786"/>
              <a:gd name="T140" fmla="*/ 941959 w 941959"/>
              <a:gd name="T141" fmla="*/ 446786 h 44678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41959" h="446786">
                <a:moveTo>
                  <a:pt x="55331" y="25461"/>
                </a:moveTo>
                <a:lnTo>
                  <a:pt x="35749" y="27470"/>
                </a:lnTo>
                <a:lnTo>
                  <a:pt x="47128" y="43518"/>
                </a:lnTo>
                <a:lnTo>
                  <a:pt x="933703" y="446786"/>
                </a:lnTo>
                <a:lnTo>
                  <a:pt x="941959" y="428752"/>
                </a:lnTo>
                <a:lnTo>
                  <a:pt x="55331" y="25461"/>
                </a:lnTo>
                <a:close/>
              </a:path>
              <a:path w="941959" h="446786">
                <a:moveTo>
                  <a:pt x="110109" y="0"/>
                </a:moveTo>
                <a:lnTo>
                  <a:pt x="0" y="11176"/>
                </a:lnTo>
                <a:lnTo>
                  <a:pt x="60706" y="97028"/>
                </a:lnTo>
                <a:lnTo>
                  <a:pt x="63881" y="101473"/>
                </a:lnTo>
                <a:lnTo>
                  <a:pt x="70104" y="102489"/>
                </a:lnTo>
                <a:lnTo>
                  <a:pt x="74549" y="99441"/>
                </a:lnTo>
                <a:lnTo>
                  <a:pt x="47128" y="43518"/>
                </a:lnTo>
                <a:lnTo>
                  <a:pt x="13716" y="28321"/>
                </a:lnTo>
                <a:lnTo>
                  <a:pt x="21971" y="10287"/>
                </a:lnTo>
                <a:lnTo>
                  <a:pt x="115546" y="10287"/>
                </a:lnTo>
                <a:lnTo>
                  <a:pt x="115443" y="9398"/>
                </a:lnTo>
                <a:lnTo>
                  <a:pt x="114935" y="3937"/>
                </a:lnTo>
                <a:lnTo>
                  <a:pt x="110109" y="0"/>
                </a:lnTo>
                <a:close/>
              </a:path>
              <a:path w="941959" h="446786">
                <a:moveTo>
                  <a:pt x="21971" y="10287"/>
                </a:moveTo>
                <a:lnTo>
                  <a:pt x="13716" y="28321"/>
                </a:lnTo>
                <a:lnTo>
                  <a:pt x="47128" y="43518"/>
                </a:lnTo>
                <a:lnTo>
                  <a:pt x="36983" y="29210"/>
                </a:lnTo>
                <a:lnTo>
                  <a:pt x="18796" y="29210"/>
                </a:lnTo>
                <a:lnTo>
                  <a:pt x="25908" y="13589"/>
                </a:lnTo>
                <a:lnTo>
                  <a:pt x="29230" y="13589"/>
                </a:lnTo>
                <a:lnTo>
                  <a:pt x="21971" y="10287"/>
                </a:lnTo>
                <a:close/>
              </a:path>
              <a:path w="941959" h="446786">
                <a:moveTo>
                  <a:pt x="25908" y="13589"/>
                </a:moveTo>
                <a:lnTo>
                  <a:pt x="18796" y="29210"/>
                </a:lnTo>
                <a:lnTo>
                  <a:pt x="35749" y="27470"/>
                </a:lnTo>
                <a:lnTo>
                  <a:pt x="25908" y="13589"/>
                </a:lnTo>
                <a:close/>
              </a:path>
              <a:path w="941959" h="446786">
                <a:moveTo>
                  <a:pt x="35749" y="27470"/>
                </a:moveTo>
                <a:lnTo>
                  <a:pt x="18796" y="29210"/>
                </a:lnTo>
                <a:lnTo>
                  <a:pt x="36983" y="29210"/>
                </a:lnTo>
                <a:lnTo>
                  <a:pt x="35749" y="27470"/>
                </a:lnTo>
                <a:close/>
              </a:path>
              <a:path w="941959" h="446786">
                <a:moveTo>
                  <a:pt x="29230" y="13589"/>
                </a:moveTo>
                <a:lnTo>
                  <a:pt x="25908" y="13589"/>
                </a:lnTo>
                <a:lnTo>
                  <a:pt x="35749" y="27470"/>
                </a:lnTo>
                <a:lnTo>
                  <a:pt x="55331" y="25461"/>
                </a:lnTo>
                <a:lnTo>
                  <a:pt x="29230" y="13589"/>
                </a:lnTo>
                <a:close/>
              </a:path>
              <a:path w="941959" h="446786">
                <a:moveTo>
                  <a:pt x="115546" y="10287"/>
                </a:moveTo>
                <a:lnTo>
                  <a:pt x="21971" y="10287"/>
                </a:lnTo>
                <a:lnTo>
                  <a:pt x="55331" y="25461"/>
                </a:lnTo>
                <a:lnTo>
                  <a:pt x="112014" y="19685"/>
                </a:lnTo>
                <a:lnTo>
                  <a:pt x="116078" y="14859"/>
                </a:lnTo>
                <a:lnTo>
                  <a:pt x="115546" y="10287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0" name="object 15"/>
          <p:cNvSpPr>
            <a:spLocks/>
          </p:cNvSpPr>
          <p:nvPr/>
        </p:nvSpPr>
        <p:spPr bwMode="auto">
          <a:xfrm>
            <a:off x="2295525" y="4440238"/>
            <a:ext cx="1747838" cy="622300"/>
          </a:xfrm>
          <a:custGeom>
            <a:avLst/>
            <a:gdLst>
              <a:gd name="T0" fmla="*/ 56402 w 1747266"/>
              <a:gd name="T1" fmla="*/ 30922 h 622173"/>
              <a:gd name="T2" fmla="*/ 37244 w 1747266"/>
              <a:gd name="T3" fmla="*/ 34838 h 622173"/>
              <a:gd name="T4" fmla="*/ 50111 w 1747266"/>
              <a:gd name="T5" fmla="*/ 49620 h 622173"/>
              <a:gd name="T6" fmla="*/ 1742056 w 1747266"/>
              <a:gd name="T7" fmla="*/ 622427 h 622173"/>
              <a:gd name="T8" fmla="*/ 1748410 w 1747266"/>
              <a:gd name="T9" fmla="*/ 603750 h 622173"/>
              <a:gd name="T10" fmla="*/ 56402 w 1747266"/>
              <a:gd name="T11" fmla="*/ 30922 h 622173"/>
              <a:gd name="T12" fmla="*/ 108401 w 1747266"/>
              <a:gd name="T13" fmla="*/ 0 h 622173"/>
              <a:gd name="T14" fmla="*/ 0 w 1747266"/>
              <a:gd name="T15" fmla="*/ 22235 h 622173"/>
              <a:gd name="T16" fmla="*/ 69007 w 1747266"/>
              <a:gd name="T17" fmla="*/ 101642 h 622173"/>
              <a:gd name="T18" fmla="*/ 72691 w 1747266"/>
              <a:gd name="T19" fmla="*/ 105708 h 622173"/>
              <a:gd name="T20" fmla="*/ 78919 w 1747266"/>
              <a:gd name="T21" fmla="*/ 106216 h 622173"/>
              <a:gd name="T22" fmla="*/ 87179 w 1747266"/>
              <a:gd name="T23" fmla="*/ 98973 h 622173"/>
              <a:gd name="T24" fmla="*/ 87560 w 1747266"/>
              <a:gd name="T25" fmla="*/ 92748 h 622173"/>
              <a:gd name="T26" fmla="*/ 84000 w 1747266"/>
              <a:gd name="T27" fmla="*/ 88555 h 622173"/>
              <a:gd name="T28" fmla="*/ 50111 w 1747266"/>
              <a:gd name="T29" fmla="*/ 49620 h 622173"/>
              <a:gd name="T30" fmla="*/ 15377 w 1747266"/>
              <a:gd name="T31" fmla="*/ 37862 h 622173"/>
              <a:gd name="T32" fmla="*/ 21731 w 1747266"/>
              <a:gd name="T33" fmla="*/ 19185 h 622173"/>
              <a:gd name="T34" fmla="*/ 112636 w 1747266"/>
              <a:gd name="T35" fmla="*/ 19185 h 622173"/>
              <a:gd name="T36" fmla="*/ 115900 w 1747266"/>
              <a:gd name="T37" fmla="*/ 14230 h 622173"/>
              <a:gd name="T38" fmla="*/ 114757 w 1747266"/>
              <a:gd name="T39" fmla="*/ 8894 h 622173"/>
              <a:gd name="T40" fmla="*/ 113738 w 1747266"/>
              <a:gd name="T41" fmla="*/ 3558 h 622173"/>
              <a:gd name="T42" fmla="*/ 108401 w 1747266"/>
              <a:gd name="T43" fmla="*/ 0 h 622173"/>
              <a:gd name="T44" fmla="*/ 21731 w 1747266"/>
              <a:gd name="T45" fmla="*/ 19185 h 622173"/>
              <a:gd name="T46" fmla="*/ 15377 w 1747266"/>
              <a:gd name="T47" fmla="*/ 37862 h 622173"/>
              <a:gd name="T48" fmla="*/ 50111 w 1747266"/>
              <a:gd name="T49" fmla="*/ 49620 h 622173"/>
              <a:gd name="T50" fmla="*/ 40207 w 1747266"/>
              <a:gd name="T51" fmla="*/ 38243 h 622173"/>
              <a:gd name="T52" fmla="*/ 20588 w 1747266"/>
              <a:gd name="T53" fmla="*/ 38243 h 622173"/>
              <a:gd name="T54" fmla="*/ 26053 w 1747266"/>
              <a:gd name="T55" fmla="*/ 21979 h 622173"/>
              <a:gd name="T56" fmla="*/ 29987 w 1747266"/>
              <a:gd name="T57" fmla="*/ 21979 h 622173"/>
              <a:gd name="T58" fmla="*/ 21731 w 1747266"/>
              <a:gd name="T59" fmla="*/ 19185 h 622173"/>
              <a:gd name="T60" fmla="*/ 26053 w 1747266"/>
              <a:gd name="T61" fmla="*/ 21979 h 622173"/>
              <a:gd name="T62" fmla="*/ 20588 w 1747266"/>
              <a:gd name="T63" fmla="*/ 38243 h 622173"/>
              <a:gd name="T64" fmla="*/ 37244 w 1747266"/>
              <a:gd name="T65" fmla="*/ 34838 h 622173"/>
              <a:gd name="T66" fmla="*/ 26053 w 1747266"/>
              <a:gd name="T67" fmla="*/ 21979 h 622173"/>
              <a:gd name="T68" fmla="*/ 37244 w 1747266"/>
              <a:gd name="T69" fmla="*/ 34838 h 622173"/>
              <a:gd name="T70" fmla="*/ 20588 w 1747266"/>
              <a:gd name="T71" fmla="*/ 38243 h 622173"/>
              <a:gd name="T72" fmla="*/ 40207 w 1747266"/>
              <a:gd name="T73" fmla="*/ 38243 h 622173"/>
              <a:gd name="T74" fmla="*/ 37244 w 1747266"/>
              <a:gd name="T75" fmla="*/ 34838 h 622173"/>
              <a:gd name="T76" fmla="*/ 29987 w 1747266"/>
              <a:gd name="T77" fmla="*/ 21979 h 622173"/>
              <a:gd name="T78" fmla="*/ 26053 w 1747266"/>
              <a:gd name="T79" fmla="*/ 21979 h 622173"/>
              <a:gd name="T80" fmla="*/ 37244 w 1747266"/>
              <a:gd name="T81" fmla="*/ 34838 h 622173"/>
              <a:gd name="T82" fmla="*/ 56402 w 1747266"/>
              <a:gd name="T83" fmla="*/ 30922 h 622173"/>
              <a:gd name="T84" fmla="*/ 29987 w 1747266"/>
              <a:gd name="T85" fmla="*/ 21979 h 622173"/>
              <a:gd name="T86" fmla="*/ 112636 w 1747266"/>
              <a:gd name="T87" fmla="*/ 19185 h 622173"/>
              <a:gd name="T88" fmla="*/ 21731 w 1747266"/>
              <a:gd name="T89" fmla="*/ 19185 h 622173"/>
              <a:gd name="T90" fmla="*/ 56402 w 1747266"/>
              <a:gd name="T91" fmla="*/ 30922 h 622173"/>
              <a:gd name="T92" fmla="*/ 112468 w 1747266"/>
              <a:gd name="T93" fmla="*/ 19439 h 622173"/>
              <a:gd name="T94" fmla="*/ 112636 w 1747266"/>
              <a:gd name="T95" fmla="*/ 19185 h 6221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47266"/>
              <a:gd name="T145" fmla="*/ 0 h 622173"/>
              <a:gd name="T146" fmla="*/ 1747266 w 1747266"/>
              <a:gd name="T147" fmla="*/ 622173 h 6221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47266" h="622173">
                <a:moveTo>
                  <a:pt x="56366" y="30910"/>
                </a:moveTo>
                <a:lnTo>
                  <a:pt x="37220" y="34824"/>
                </a:lnTo>
                <a:lnTo>
                  <a:pt x="50079" y="49600"/>
                </a:lnTo>
                <a:lnTo>
                  <a:pt x="1740916" y="622173"/>
                </a:lnTo>
                <a:lnTo>
                  <a:pt x="1747266" y="603504"/>
                </a:lnTo>
                <a:lnTo>
                  <a:pt x="56366" y="30910"/>
                </a:lnTo>
                <a:close/>
              </a:path>
              <a:path w="1747266" h="622173">
                <a:moveTo>
                  <a:pt x="108331" y="0"/>
                </a:moveTo>
                <a:lnTo>
                  <a:pt x="0" y="22225"/>
                </a:lnTo>
                <a:lnTo>
                  <a:pt x="68961" y="101600"/>
                </a:lnTo>
                <a:lnTo>
                  <a:pt x="72643" y="105664"/>
                </a:lnTo>
                <a:lnTo>
                  <a:pt x="78867" y="106172"/>
                </a:lnTo>
                <a:lnTo>
                  <a:pt x="87121" y="98933"/>
                </a:lnTo>
                <a:lnTo>
                  <a:pt x="87502" y="92710"/>
                </a:lnTo>
                <a:lnTo>
                  <a:pt x="83946" y="88519"/>
                </a:lnTo>
                <a:lnTo>
                  <a:pt x="50079" y="49600"/>
                </a:lnTo>
                <a:lnTo>
                  <a:pt x="15367" y="37846"/>
                </a:lnTo>
                <a:lnTo>
                  <a:pt x="21717" y="19177"/>
                </a:lnTo>
                <a:lnTo>
                  <a:pt x="112562" y="19177"/>
                </a:lnTo>
                <a:lnTo>
                  <a:pt x="115824" y="14224"/>
                </a:lnTo>
                <a:lnTo>
                  <a:pt x="114681" y="8890"/>
                </a:lnTo>
                <a:lnTo>
                  <a:pt x="113664" y="3556"/>
                </a:lnTo>
                <a:lnTo>
                  <a:pt x="108331" y="0"/>
                </a:lnTo>
                <a:close/>
              </a:path>
              <a:path w="1747266" h="622173">
                <a:moveTo>
                  <a:pt x="21717" y="19177"/>
                </a:moveTo>
                <a:lnTo>
                  <a:pt x="15367" y="37846"/>
                </a:lnTo>
                <a:lnTo>
                  <a:pt x="50079" y="49600"/>
                </a:lnTo>
                <a:lnTo>
                  <a:pt x="40181" y="38227"/>
                </a:lnTo>
                <a:lnTo>
                  <a:pt x="20574" y="38227"/>
                </a:lnTo>
                <a:lnTo>
                  <a:pt x="26035" y="21971"/>
                </a:lnTo>
                <a:lnTo>
                  <a:pt x="29967" y="21971"/>
                </a:lnTo>
                <a:lnTo>
                  <a:pt x="21717" y="19177"/>
                </a:lnTo>
                <a:close/>
              </a:path>
              <a:path w="1747266" h="622173">
                <a:moveTo>
                  <a:pt x="26035" y="21971"/>
                </a:moveTo>
                <a:lnTo>
                  <a:pt x="20574" y="38227"/>
                </a:lnTo>
                <a:lnTo>
                  <a:pt x="37220" y="34824"/>
                </a:lnTo>
                <a:lnTo>
                  <a:pt x="26035" y="21971"/>
                </a:lnTo>
                <a:close/>
              </a:path>
              <a:path w="1747266" h="622173">
                <a:moveTo>
                  <a:pt x="37220" y="34824"/>
                </a:moveTo>
                <a:lnTo>
                  <a:pt x="20574" y="38227"/>
                </a:lnTo>
                <a:lnTo>
                  <a:pt x="40181" y="38227"/>
                </a:lnTo>
                <a:lnTo>
                  <a:pt x="37220" y="34824"/>
                </a:lnTo>
                <a:close/>
              </a:path>
              <a:path w="1747266" h="622173">
                <a:moveTo>
                  <a:pt x="29967" y="21971"/>
                </a:moveTo>
                <a:lnTo>
                  <a:pt x="26035" y="21971"/>
                </a:lnTo>
                <a:lnTo>
                  <a:pt x="37220" y="34824"/>
                </a:lnTo>
                <a:lnTo>
                  <a:pt x="56366" y="30910"/>
                </a:lnTo>
                <a:lnTo>
                  <a:pt x="29967" y="21971"/>
                </a:lnTo>
                <a:close/>
              </a:path>
              <a:path w="1747266" h="622173">
                <a:moveTo>
                  <a:pt x="112562" y="19177"/>
                </a:moveTo>
                <a:lnTo>
                  <a:pt x="21717" y="19177"/>
                </a:lnTo>
                <a:lnTo>
                  <a:pt x="56366" y="30910"/>
                </a:lnTo>
                <a:lnTo>
                  <a:pt x="112394" y="19431"/>
                </a:lnTo>
                <a:lnTo>
                  <a:pt x="112562" y="19177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1" name="object 16"/>
          <p:cNvSpPr>
            <a:spLocks/>
          </p:cNvSpPr>
          <p:nvPr/>
        </p:nvSpPr>
        <p:spPr bwMode="auto">
          <a:xfrm>
            <a:off x="2894013" y="4440238"/>
            <a:ext cx="163512" cy="157162"/>
          </a:xfrm>
          <a:custGeom>
            <a:avLst/>
            <a:gdLst>
              <a:gd name="T0" fmla="*/ 67448 w 163636"/>
              <a:gd name="T1" fmla="*/ 0 h 156639"/>
              <a:gd name="T2" fmla="*/ 29247 w 163636"/>
              <a:gd name="T3" fmla="*/ 17452 h 156639"/>
              <a:gd name="T4" fmla="*/ 5143 w 163636"/>
              <a:gd name="T5" fmla="*/ 50634 h 156639"/>
              <a:gd name="T6" fmla="*/ 0 w 163636"/>
              <a:gd name="T7" fmla="*/ 78502 h 156639"/>
              <a:gd name="T8" fmla="*/ 444 w 163636"/>
              <a:gd name="T9" fmla="*/ 86828 h 156639"/>
              <a:gd name="T10" fmla="*/ 14621 w 163636"/>
              <a:gd name="T11" fmla="*/ 123182 h 156639"/>
              <a:gd name="T12" fmla="*/ 46313 w 163636"/>
              <a:gd name="T13" fmla="*/ 148493 h 156639"/>
              <a:gd name="T14" fmla="*/ 92217 w 163636"/>
              <a:gd name="T15" fmla="*/ 157687 h 156639"/>
              <a:gd name="T16" fmla="*/ 105393 w 163636"/>
              <a:gd name="T17" fmla="*/ 154986 h 156639"/>
              <a:gd name="T18" fmla="*/ 138916 w 163636"/>
              <a:gd name="T19" fmla="*/ 134732 h 156639"/>
              <a:gd name="T20" fmla="*/ 159446 w 163636"/>
              <a:gd name="T21" fmla="*/ 98316 h 156639"/>
              <a:gd name="T22" fmla="*/ 163388 w 163636"/>
              <a:gd name="T23" fmla="*/ 66371 h 156639"/>
              <a:gd name="T24" fmla="*/ 160277 w 163636"/>
              <a:gd name="T25" fmla="*/ 53963 h 156639"/>
              <a:gd name="T26" fmla="*/ 127865 w 163636"/>
              <a:gd name="T27" fmla="*/ 14584 h 156639"/>
              <a:gd name="T28" fmla="*/ 84890 w 163636"/>
              <a:gd name="T29" fmla="*/ 709 h 156639"/>
              <a:gd name="T30" fmla="*/ 67448 w 163636"/>
              <a:gd name="T31" fmla="*/ 0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67550" y="0"/>
                </a:moveTo>
                <a:lnTo>
                  <a:pt x="29291" y="17336"/>
                </a:lnTo>
                <a:lnTo>
                  <a:pt x="5151" y="50298"/>
                </a:lnTo>
                <a:lnTo>
                  <a:pt x="0" y="77981"/>
                </a:lnTo>
                <a:lnTo>
                  <a:pt x="444" y="86251"/>
                </a:lnTo>
                <a:lnTo>
                  <a:pt x="14643" y="122363"/>
                </a:lnTo>
                <a:lnTo>
                  <a:pt x="46383" y="147506"/>
                </a:lnTo>
                <a:lnTo>
                  <a:pt x="92357" y="156639"/>
                </a:lnTo>
                <a:lnTo>
                  <a:pt x="105553" y="153956"/>
                </a:lnTo>
                <a:lnTo>
                  <a:pt x="139126" y="133837"/>
                </a:lnTo>
                <a:lnTo>
                  <a:pt x="159688" y="97663"/>
                </a:lnTo>
                <a:lnTo>
                  <a:pt x="163636" y="65930"/>
                </a:lnTo>
                <a:lnTo>
                  <a:pt x="160521" y="53604"/>
                </a:lnTo>
                <a:lnTo>
                  <a:pt x="128059" y="14487"/>
                </a:lnTo>
                <a:lnTo>
                  <a:pt x="85018" y="705"/>
                </a:lnTo>
                <a:lnTo>
                  <a:pt x="67550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2" name="object 17"/>
          <p:cNvSpPr>
            <a:spLocks/>
          </p:cNvSpPr>
          <p:nvPr/>
        </p:nvSpPr>
        <p:spPr bwMode="auto">
          <a:xfrm>
            <a:off x="2894013" y="4440238"/>
            <a:ext cx="163512" cy="157162"/>
          </a:xfrm>
          <a:custGeom>
            <a:avLst/>
            <a:gdLst>
              <a:gd name="T0" fmla="*/ 0 w 163636"/>
              <a:gd name="T1" fmla="*/ 78502 h 156639"/>
              <a:gd name="T2" fmla="*/ 11223 w 163636"/>
              <a:gd name="T3" fmla="*/ 38200 h 156639"/>
              <a:gd name="T4" fmla="*/ 40723 w 163636"/>
              <a:gd name="T5" fmla="*/ 9588 h 156639"/>
              <a:gd name="T6" fmla="*/ 67448 w 163636"/>
              <a:gd name="T7" fmla="*/ 0 h 156639"/>
              <a:gd name="T8" fmla="*/ 84890 w 163636"/>
              <a:gd name="T9" fmla="*/ 709 h 156639"/>
              <a:gd name="T10" fmla="*/ 127865 w 163636"/>
              <a:gd name="T11" fmla="*/ 14584 h 156639"/>
              <a:gd name="T12" fmla="*/ 155087 w 163636"/>
              <a:gd name="T13" fmla="*/ 42406 h 156639"/>
              <a:gd name="T14" fmla="*/ 163388 w 163636"/>
              <a:gd name="T15" fmla="*/ 66371 h 156639"/>
              <a:gd name="T16" fmla="*/ 162519 w 163636"/>
              <a:gd name="T17" fmla="*/ 83044 h 156639"/>
              <a:gd name="T18" fmla="*/ 147455 w 163636"/>
              <a:gd name="T19" fmla="*/ 124258 h 156639"/>
              <a:gd name="T20" fmla="*/ 117695 w 163636"/>
              <a:gd name="T21" fmla="*/ 150195 h 156639"/>
              <a:gd name="T22" fmla="*/ 92217 w 163636"/>
              <a:gd name="T23" fmla="*/ 157687 h 156639"/>
              <a:gd name="T24" fmla="*/ 75541 w 163636"/>
              <a:gd name="T25" fmla="*/ 156727 h 156639"/>
              <a:gd name="T26" fmla="*/ 34007 w 163636"/>
              <a:gd name="T27" fmla="*/ 141596 h 156639"/>
              <a:gd name="T28" fmla="*/ 7786 w 163636"/>
              <a:gd name="T29" fmla="*/ 112040 h 156639"/>
              <a:gd name="T30" fmla="*/ 0 w 163636"/>
              <a:gd name="T31" fmla="*/ 78502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0" y="77981"/>
                </a:moveTo>
                <a:lnTo>
                  <a:pt x="11241" y="37946"/>
                </a:lnTo>
                <a:lnTo>
                  <a:pt x="40785" y="9524"/>
                </a:lnTo>
                <a:lnTo>
                  <a:pt x="67550" y="0"/>
                </a:lnTo>
                <a:lnTo>
                  <a:pt x="85018" y="705"/>
                </a:lnTo>
                <a:lnTo>
                  <a:pt x="128059" y="14487"/>
                </a:lnTo>
                <a:lnTo>
                  <a:pt x="155323" y="42124"/>
                </a:lnTo>
                <a:lnTo>
                  <a:pt x="163636" y="65930"/>
                </a:lnTo>
                <a:lnTo>
                  <a:pt x="162765" y="82493"/>
                </a:lnTo>
                <a:lnTo>
                  <a:pt x="147679" y="123433"/>
                </a:lnTo>
                <a:lnTo>
                  <a:pt x="117873" y="149197"/>
                </a:lnTo>
                <a:lnTo>
                  <a:pt x="92357" y="156639"/>
                </a:lnTo>
                <a:lnTo>
                  <a:pt x="75655" y="155685"/>
                </a:lnTo>
                <a:lnTo>
                  <a:pt x="34059" y="140655"/>
                </a:lnTo>
                <a:lnTo>
                  <a:pt x="7798" y="111295"/>
                </a:lnTo>
                <a:lnTo>
                  <a:pt x="0" y="77981"/>
                </a:lnTo>
                <a:close/>
              </a:path>
            </a:pathLst>
          </a:custGeom>
          <a:noFill/>
          <a:ln w="12191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3" name="object 18"/>
          <p:cNvSpPr>
            <a:spLocks/>
          </p:cNvSpPr>
          <p:nvPr/>
        </p:nvSpPr>
        <p:spPr bwMode="auto">
          <a:xfrm>
            <a:off x="2933700" y="4473575"/>
            <a:ext cx="92075" cy="68263"/>
          </a:xfrm>
          <a:custGeom>
            <a:avLst/>
            <a:gdLst>
              <a:gd name="T0" fmla="*/ 46357 w 91439"/>
              <a:gd name="T1" fmla="*/ 0 h 68579"/>
              <a:gd name="T2" fmla="*/ 0 w 91439"/>
              <a:gd name="T3" fmla="*/ 67949 h 68579"/>
              <a:gd name="T4" fmla="*/ 92715 w 91439"/>
              <a:gd name="T5" fmla="*/ 67949 h 68579"/>
              <a:gd name="T6" fmla="*/ 46357 w 91439"/>
              <a:gd name="T7" fmla="*/ 0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39"/>
              <a:gd name="T13" fmla="*/ 0 h 68579"/>
              <a:gd name="T14" fmla="*/ 91439 w 91439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39" h="68579">
                <a:moveTo>
                  <a:pt x="45719" y="0"/>
                </a:moveTo>
                <a:lnTo>
                  <a:pt x="0" y="68580"/>
                </a:lnTo>
                <a:lnTo>
                  <a:pt x="91439" y="68580"/>
                </a:lnTo>
                <a:lnTo>
                  <a:pt x="45719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4" name="object 19"/>
          <p:cNvSpPr>
            <a:spLocks/>
          </p:cNvSpPr>
          <p:nvPr/>
        </p:nvSpPr>
        <p:spPr bwMode="auto">
          <a:xfrm>
            <a:off x="2933700" y="4473575"/>
            <a:ext cx="92075" cy="68263"/>
          </a:xfrm>
          <a:custGeom>
            <a:avLst/>
            <a:gdLst>
              <a:gd name="T0" fmla="*/ 0 w 91439"/>
              <a:gd name="T1" fmla="*/ 67949 h 68579"/>
              <a:gd name="T2" fmla="*/ 46357 w 91439"/>
              <a:gd name="T3" fmla="*/ 0 h 68579"/>
              <a:gd name="T4" fmla="*/ 92715 w 91439"/>
              <a:gd name="T5" fmla="*/ 67949 h 68579"/>
              <a:gd name="T6" fmla="*/ 0 w 91439"/>
              <a:gd name="T7" fmla="*/ 67949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39"/>
              <a:gd name="T13" fmla="*/ 0 h 68579"/>
              <a:gd name="T14" fmla="*/ 91439 w 91439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39" h="68579">
                <a:moveTo>
                  <a:pt x="0" y="68580"/>
                </a:moveTo>
                <a:lnTo>
                  <a:pt x="45719" y="0"/>
                </a:lnTo>
                <a:lnTo>
                  <a:pt x="91439" y="68580"/>
                </a:lnTo>
                <a:lnTo>
                  <a:pt x="0" y="68580"/>
                </a:lnTo>
                <a:close/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5" name="object 20"/>
          <p:cNvSpPr>
            <a:spLocks/>
          </p:cNvSpPr>
          <p:nvPr/>
        </p:nvSpPr>
        <p:spPr bwMode="auto">
          <a:xfrm>
            <a:off x="2054225" y="4338638"/>
            <a:ext cx="163513" cy="157162"/>
          </a:xfrm>
          <a:custGeom>
            <a:avLst/>
            <a:gdLst>
              <a:gd name="T0" fmla="*/ 67448 w 163636"/>
              <a:gd name="T1" fmla="*/ 0 h 156639"/>
              <a:gd name="T2" fmla="*/ 29247 w 163636"/>
              <a:gd name="T3" fmla="*/ 17452 h 156639"/>
              <a:gd name="T4" fmla="*/ 5143 w 163636"/>
              <a:gd name="T5" fmla="*/ 50634 h 156639"/>
              <a:gd name="T6" fmla="*/ 0 w 163636"/>
              <a:gd name="T7" fmla="*/ 78502 h 156639"/>
              <a:gd name="T8" fmla="*/ 444 w 163636"/>
              <a:gd name="T9" fmla="*/ 86828 h 156639"/>
              <a:gd name="T10" fmla="*/ 14621 w 163636"/>
              <a:gd name="T11" fmla="*/ 123182 h 156639"/>
              <a:gd name="T12" fmla="*/ 46313 w 163636"/>
              <a:gd name="T13" fmla="*/ 148493 h 156639"/>
              <a:gd name="T14" fmla="*/ 92219 w 163636"/>
              <a:gd name="T15" fmla="*/ 157687 h 156639"/>
              <a:gd name="T16" fmla="*/ 105395 w 163636"/>
              <a:gd name="T17" fmla="*/ 154986 h 156639"/>
              <a:gd name="T18" fmla="*/ 138917 w 163636"/>
              <a:gd name="T19" fmla="*/ 134732 h 156639"/>
              <a:gd name="T20" fmla="*/ 159448 w 163636"/>
              <a:gd name="T21" fmla="*/ 98316 h 156639"/>
              <a:gd name="T22" fmla="*/ 163390 w 163636"/>
              <a:gd name="T23" fmla="*/ 66371 h 156639"/>
              <a:gd name="T24" fmla="*/ 160279 w 163636"/>
              <a:gd name="T25" fmla="*/ 53963 h 156639"/>
              <a:gd name="T26" fmla="*/ 127867 w 163636"/>
              <a:gd name="T27" fmla="*/ 14584 h 156639"/>
              <a:gd name="T28" fmla="*/ 84890 w 163636"/>
              <a:gd name="T29" fmla="*/ 709 h 156639"/>
              <a:gd name="T30" fmla="*/ 67448 w 163636"/>
              <a:gd name="T31" fmla="*/ 0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67550" y="0"/>
                </a:moveTo>
                <a:lnTo>
                  <a:pt x="29291" y="17336"/>
                </a:lnTo>
                <a:lnTo>
                  <a:pt x="5151" y="50298"/>
                </a:lnTo>
                <a:lnTo>
                  <a:pt x="0" y="77981"/>
                </a:lnTo>
                <a:lnTo>
                  <a:pt x="444" y="86251"/>
                </a:lnTo>
                <a:lnTo>
                  <a:pt x="14643" y="122363"/>
                </a:lnTo>
                <a:lnTo>
                  <a:pt x="46383" y="147506"/>
                </a:lnTo>
                <a:lnTo>
                  <a:pt x="92357" y="156639"/>
                </a:lnTo>
                <a:lnTo>
                  <a:pt x="105553" y="153956"/>
                </a:lnTo>
                <a:lnTo>
                  <a:pt x="139126" y="133837"/>
                </a:lnTo>
                <a:lnTo>
                  <a:pt x="159688" y="97663"/>
                </a:lnTo>
                <a:lnTo>
                  <a:pt x="163636" y="65930"/>
                </a:lnTo>
                <a:lnTo>
                  <a:pt x="160521" y="53604"/>
                </a:lnTo>
                <a:lnTo>
                  <a:pt x="128059" y="14487"/>
                </a:lnTo>
                <a:lnTo>
                  <a:pt x="85018" y="705"/>
                </a:lnTo>
                <a:lnTo>
                  <a:pt x="67550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6" name="object 21"/>
          <p:cNvSpPr>
            <a:spLocks/>
          </p:cNvSpPr>
          <p:nvPr/>
        </p:nvSpPr>
        <p:spPr bwMode="auto">
          <a:xfrm>
            <a:off x="2054225" y="4338638"/>
            <a:ext cx="163513" cy="157162"/>
          </a:xfrm>
          <a:custGeom>
            <a:avLst/>
            <a:gdLst>
              <a:gd name="T0" fmla="*/ 0 w 163636"/>
              <a:gd name="T1" fmla="*/ 78502 h 156639"/>
              <a:gd name="T2" fmla="*/ 11225 w 163636"/>
              <a:gd name="T3" fmla="*/ 38200 h 156639"/>
              <a:gd name="T4" fmla="*/ 40723 w 163636"/>
              <a:gd name="T5" fmla="*/ 9588 h 156639"/>
              <a:gd name="T6" fmla="*/ 67448 w 163636"/>
              <a:gd name="T7" fmla="*/ 0 h 156639"/>
              <a:gd name="T8" fmla="*/ 84890 w 163636"/>
              <a:gd name="T9" fmla="*/ 709 h 156639"/>
              <a:gd name="T10" fmla="*/ 127867 w 163636"/>
              <a:gd name="T11" fmla="*/ 14584 h 156639"/>
              <a:gd name="T12" fmla="*/ 155089 w 163636"/>
              <a:gd name="T13" fmla="*/ 42406 h 156639"/>
              <a:gd name="T14" fmla="*/ 163390 w 163636"/>
              <a:gd name="T15" fmla="*/ 66371 h 156639"/>
              <a:gd name="T16" fmla="*/ 162521 w 163636"/>
              <a:gd name="T17" fmla="*/ 83044 h 156639"/>
              <a:gd name="T18" fmla="*/ 147457 w 163636"/>
              <a:gd name="T19" fmla="*/ 124258 h 156639"/>
              <a:gd name="T20" fmla="*/ 117695 w 163636"/>
              <a:gd name="T21" fmla="*/ 150195 h 156639"/>
              <a:gd name="T22" fmla="*/ 92219 w 163636"/>
              <a:gd name="T23" fmla="*/ 157687 h 156639"/>
              <a:gd name="T24" fmla="*/ 75541 w 163636"/>
              <a:gd name="T25" fmla="*/ 156727 h 156639"/>
              <a:gd name="T26" fmla="*/ 34007 w 163636"/>
              <a:gd name="T27" fmla="*/ 141596 h 156639"/>
              <a:gd name="T28" fmla="*/ 7786 w 163636"/>
              <a:gd name="T29" fmla="*/ 112040 h 156639"/>
              <a:gd name="T30" fmla="*/ 0 w 163636"/>
              <a:gd name="T31" fmla="*/ 78502 h 1566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3636"/>
              <a:gd name="T49" fmla="*/ 0 h 156639"/>
              <a:gd name="T50" fmla="*/ 163636 w 163636"/>
              <a:gd name="T51" fmla="*/ 156639 h 1566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3636" h="156639">
                <a:moveTo>
                  <a:pt x="0" y="77981"/>
                </a:moveTo>
                <a:lnTo>
                  <a:pt x="11241" y="37946"/>
                </a:lnTo>
                <a:lnTo>
                  <a:pt x="40785" y="9524"/>
                </a:lnTo>
                <a:lnTo>
                  <a:pt x="67550" y="0"/>
                </a:lnTo>
                <a:lnTo>
                  <a:pt x="85018" y="705"/>
                </a:lnTo>
                <a:lnTo>
                  <a:pt x="128059" y="14487"/>
                </a:lnTo>
                <a:lnTo>
                  <a:pt x="155323" y="42124"/>
                </a:lnTo>
                <a:lnTo>
                  <a:pt x="163636" y="65930"/>
                </a:lnTo>
                <a:lnTo>
                  <a:pt x="162765" y="82493"/>
                </a:lnTo>
                <a:lnTo>
                  <a:pt x="147679" y="123433"/>
                </a:lnTo>
                <a:lnTo>
                  <a:pt x="117873" y="149197"/>
                </a:lnTo>
                <a:lnTo>
                  <a:pt x="92357" y="156639"/>
                </a:lnTo>
                <a:lnTo>
                  <a:pt x="75655" y="155685"/>
                </a:lnTo>
                <a:lnTo>
                  <a:pt x="34059" y="140655"/>
                </a:lnTo>
                <a:lnTo>
                  <a:pt x="7798" y="111295"/>
                </a:lnTo>
                <a:lnTo>
                  <a:pt x="0" y="77981"/>
                </a:lnTo>
                <a:close/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7" name="object 22"/>
          <p:cNvSpPr>
            <a:spLocks/>
          </p:cNvSpPr>
          <p:nvPr/>
        </p:nvSpPr>
        <p:spPr bwMode="auto">
          <a:xfrm>
            <a:off x="2093913" y="4370388"/>
            <a:ext cx="92075" cy="68262"/>
          </a:xfrm>
          <a:custGeom>
            <a:avLst/>
            <a:gdLst>
              <a:gd name="T0" fmla="*/ 46356 w 91440"/>
              <a:gd name="T1" fmla="*/ 0 h 68579"/>
              <a:gd name="T2" fmla="*/ 0 w 91440"/>
              <a:gd name="T3" fmla="*/ 67947 h 68579"/>
              <a:gd name="T4" fmla="*/ 92714 w 91440"/>
              <a:gd name="T5" fmla="*/ 67947 h 68579"/>
              <a:gd name="T6" fmla="*/ 46356 w 91440"/>
              <a:gd name="T7" fmla="*/ 0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40"/>
              <a:gd name="T13" fmla="*/ 0 h 68579"/>
              <a:gd name="T14" fmla="*/ 91440 w 91440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" h="68579">
                <a:moveTo>
                  <a:pt x="45719" y="0"/>
                </a:moveTo>
                <a:lnTo>
                  <a:pt x="0" y="68580"/>
                </a:lnTo>
                <a:lnTo>
                  <a:pt x="91440" y="68580"/>
                </a:lnTo>
                <a:lnTo>
                  <a:pt x="45719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8" name="object 23"/>
          <p:cNvSpPr>
            <a:spLocks/>
          </p:cNvSpPr>
          <p:nvPr/>
        </p:nvSpPr>
        <p:spPr bwMode="auto">
          <a:xfrm>
            <a:off x="2093913" y="4370388"/>
            <a:ext cx="92075" cy="68262"/>
          </a:xfrm>
          <a:custGeom>
            <a:avLst/>
            <a:gdLst>
              <a:gd name="T0" fmla="*/ 0 w 91440"/>
              <a:gd name="T1" fmla="*/ 67947 h 68579"/>
              <a:gd name="T2" fmla="*/ 46356 w 91440"/>
              <a:gd name="T3" fmla="*/ 0 h 68579"/>
              <a:gd name="T4" fmla="*/ 92714 w 91440"/>
              <a:gd name="T5" fmla="*/ 67947 h 68579"/>
              <a:gd name="T6" fmla="*/ 0 w 91440"/>
              <a:gd name="T7" fmla="*/ 67947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91440"/>
              <a:gd name="T13" fmla="*/ 0 h 68579"/>
              <a:gd name="T14" fmla="*/ 91440 w 91440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" h="68579">
                <a:moveTo>
                  <a:pt x="0" y="68580"/>
                </a:moveTo>
                <a:lnTo>
                  <a:pt x="45719" y="0"/>
                </a:lnTo>
                <a:lnTo>
                  <a:pt x="91440" y="68580"/>
                </a:lnTo>
                <a:lnTo>
                  <a:pt x="0" y="68580"/>
                </a:lnTo>
                <a:close/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39" name="object 24"/>
          <p:cNvSpPr>
            <a:spLocks/>
          </p:cNvSpPr>
          <p:nvPr/>
        </p:nvSpPr>
        <p:spPr bwMode="auto">
          <a:xfrm>
            <a:off x="2139950" y="4137025"/>
            <a:ext cx="19050" cy="195263"/>
          </a:xfrm>
          <a:custGeom>
            <a:avLst/>
            <a:gdLst>
              <a:gd name="T0" fmla="*/ 18201 w 19939"/>
              <a:gd name="T1" fmla="*/ 0 h 194690"/>
              <a:gd name="T2" fmla="*/ 0 w 19939"/>
              <a:gd name="T3" fmla="*/ 195838 h 194690"/>
              <a:gd name="T4" fmla="*/ 0 60000 65536"/>
              <a:gd name="T5" fmla="*/ 0 60000 65536"/>
              <a:gd name="T6" fmla="*/ 0 w 19939"/>
              <a:gd name="T7" fmla="*/ 0 h 194690"/>
              <a:gd name="T8" fmla="*/ 19939 w 19939"/>
              <a:gd name="T9" fmla="*/ 194690 h 194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939" h="194690">
                <a:moveTo>
                  <a:pt x="19939" y="0"/>
                </a:moveTo>
                <a:lnTo>
                  <a:pt x="0" y="194690"/>
                </a:lnTo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0" name="object 25"/>
          <p:cNvSpPr>
            <a:spLocks/>
          </p:cNvSpPr>
          <p:nvPr/>
        </p:nvSpPr>
        <p:spPr bwMode="auto">
          <a:xfrm>
            <a:off x="2163763" y="4140200"/>
            <a:ext cx="827087" cy="120650"/>
          </a:xfrm>
          <a:custGeom>
            <a:avLst/>
            <a:gdLst>
              <a:gd name="T0" fmla="*/ 751090 w 828167"/>
              <a:gd name="T1" fmla="*/ 76352 h 121030"/>
              <a:gd name="T2" fmla="*/ 762420 w 828167"/>
              <a:gd name="T3" fmla="*/ 90236 h 121030"/>
              <a:gd name="T4" fmla="*/ 746587 w 828167"/>
              <a:gd name="T5" fmla="*/ 120272 h 121030"/>
              <a:gd name="T6" fmla="*/ 825809 w 828167"/>
              <a:gd name="T7" fmla="*/ 90236 h 121030"/>
              <a:gd name="T8" fmla="*/ 749801 w 828167"/>
              <a:gd name="T9" fmla="*/ 88927 h 121030"/>
              <a:gd name="T10" fmla="*/ 754314 w 828167"/>
              <a:gd name="T11" fmla="*/ 44928 h 121030"/>
              <a:gd name="T12" fmla="*/ 749801 w 828167"/>
              <a:gd name="T13" fmla="*/ 88927 h 121030"/>
              <a:gd name="T14" fmla="*/ 763687 w 828167"/>
              <a:gd name="T15" fmla="*/ 77616 h 121030"/>
              <a:gd name="T16" fmla="*/ 725940 w 828167"/>
              <a:gd name="T17" fmla="*/ 73829 h 121030"/>
              <a:gd name="T18" fmla="*/ 749801 w 828167"/>
              <a:gd name="T19" fmla="*/ 88927 h 121030"/>
              <a:gd name="T20" fmla="*/ 725940 w 828167"/>
              <a:gd name="T21" fmla="*/ 73829 h 121030"/>
              <a:gd name="T22" fmla="*/ 674259 w 828167"/>
              <a:gd name="T23" fmla="*/ 81275 h 121030"/>
              <a:gd name="T24" fmla="*/ 713273 w 828167"/>
              <a:gd name="T25" fmla="*/ 72567 h 121030"/>
              <a:gd name="T26" fmla="*/ 625111 w 828167"/>
              <a:gd name="T27" fmla="*/ 63607 h 121030"/>
              <a:gd name="T28" fmla="*/ 661592 w 828167"/>
              <a:gd name="T29" fmla="*/ 80013 h 121030"/>
              <a:gd name="T30" fmla="*/ 625111 w 828167"/>
              <a:gd name="T31" fmla="*/ 63607 h 121030"/>
              <a:gd name="T32" fmla="*/ 573430 w 828167"/>
              <a:gd name="T33" fmla="*/ 70927 h 121030"/>
              <a:gd name="T34" fmla="*/ 612443 w 828167"/>
              <a:gd name="T35" fmla="*/ 62218 h 121030"/>
              <a:gd name="T36" fmla="*/ 524283 w 828167"/>
              <a:gd name="T37" fmla="*/ 53258 h 121030"/>
              <a:gd name="T38" fmla="*/ 560764 w 828167"/>
              <a:gd name="T39" fmla="*/ 69665 h 121030"/>
              <a:gd name="T40" fmla="*/ 524283 w 828167"/>
              <a:gd name="T41" fmla="*/ 53258 h 121030"/>
              <a:gd name="T42" fmla="*/ 472602 w 828167"/>
              <a:gd name="T43" fmla="*/ 60704 h 121030"/>
              <a:gd name="T44" fmla="*/ 511743 w 828167"/>
              <a:gd name="T45" fmla="*/ 51996 h 121030"/>
              <a:gd name="T46" fmla="*/ 423454 w 828167"/>
              <a:gd name="T47" fmla="*/ 43035 h 121030"/>
              <a:gd name="T48" fmla="*/ 459935 w 828167"/>
              <a:gd name="T49" fmla="*/ 59442 h 121030"/>
              <a:gd name="T50" fmla="*/ 423454 w 828167"/>
              <a:gd name="T51" fmla="*/ 43035 h 121030"/>
              <a:gd name="T52" fmla="*/ 371773 w 828167"/>
              <a:gd name="T53" fmla="*/ 50482 h 121030"/>
              <a:gd name="T54" fmla="*/ 410914 w 828167"/>
              <a:gd name="T55" fmla="*/ 41773 h 121030"/>
              <a:gd name="T56" fmla="*/ 322626 w 828167"/>
              <a:gd name="T57" fmla="*/ 32813 h 121030"/>
              <a:gd name="T58" fmla="*/ 359233 w 828167"/>
              <a:gd name="T59" fmla="*/ 49219 h 121030"/>
              <a:gd name="T60" fmla="*/ 322626 w 828167"/>
              <a:gd name="T61" fmla="*/ 32813 h 121030"/>
              <a:gd name="T62" fmla="*/ 270945 w 828167"/>
              <a:gd name="T63" fmla="*/ 40133 h 121030"/>
              <a:gd name="T64" fmla="*/ 310086 w 828167"/>
              <a:gd name="T65" fmla="*/ 31425 h 121030"/>
              <a:gd name="T66" fmla="*/ 221797 w 828167"/>
              <a:gd name="T67" fmla="*/ 22464 h 121030"/>
              <a:gd name="T68" fmla="*/ 258405 w 828167"/>
              <a:gd name="T69" fmla="*/ 38871 h 121030"/>
              <a:gd name="T70" fmla="*/ 221797 w 828167"/>
              <a:gd name="T71" fmla="*/ 22464 h 121030"/>
              <a:gd name="T72" fmla="*/ 170117 w 828167"/>
              <a:gd name="T73" fmla="*/ 29910 h 121030"/>
              <a:gd name="T74" fmla="*/ 209257 w 828167"/>
              <a:gd name="T75" fmla="*/ 21202 h 121030"/>
              <a:gd name="T76" fmla="*/ 121096 w 828167"/>
              <a:gd name="T77" fmla="*/ 12241 h 121030"/>
              <a:gd name="T78" fmla="*/ 157575 w 828167"/>
              <a:gd name="T79" fmla="*/ 28648 h 121030"/>
              <a:gd name="T80" fmla="*/ 121096 w 828167"/>
              <a:gd name="T81" fmla="*/ 12241 h 121030"/>
              <a:gd name="T82" fmla="*/ 69287 w 828167"/>
              <a:gd name="T83" fmla="*/ 19688 h 121030"/>
              <a:gd name="T84" fmla="*/ 108428 w 828167"/>
              <a:gd name="T85" fmla="*/ 10979 h 121030"/>
              <a:gd name="T86" fmla="*/ 20267 w 828167"/>
              <a:gd name="T87" fmla="*/ 2020 h 121030"/>
              <a:gd name="T88" fmla="*/ 56748 w 828167"/>
              <a:gd name="T89" fmla="*/ 18426 h 121030"/>
              <a:gd name="T90" fmla="*/ 20267 w 828167"/>
              <a:gd name="T91" fmla="*/ 2020 h 121030"/>
              <a:gd name="T92" fmla="*/ 0 w 828167"/>
              <a:gd name="T93" fmla="*/ 12620 h 121030"/>
              <a:gd name="T94" fmla="*/ 7599 w 828167"/>
              <a:gd name="T95" fmla="*/ 631 h 12103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28167"/>
              <a:gd name="T145" fmla="*/ 0 h 121030"/>
              <a:gd name="T146" fmla="*/ 828167 w 828167"/>
              <a:gd name="T147" fmla="*/ 121030 h 12103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28167" h="121030">
                <a:moveTo>
                  <a:pt x="756285" y="45212"/>
                </a:moveTo>
                <a:lnTo>
                  <a:pt x="753053" y="76833"/>
                </a:lnTo>
                <a:lnTo>
                  <a:pt x="765682" y="78105"/>
                </a:lnTo>
                <a:lnTo>
                  <a:pt x="764413" y="90805"/>
                </a:lnTo>
                <a:lnTo>
                  <a:pt x="751626" y="90805"/>
                </a:lnTo>
                <a:lnTo>
                  <a:pt x="748538" y="121031"/>
                </a:lnTo>
                <a:lnTo>
                  <a:pt x="828167" y="90932"/>
                </a:lnTo>
                <a:lnTo>
                  <a:pt x="827967" y="90805"/>
                </a:lnTo>
                <a:lnTo>
                  <a:pt x="764413" y="90805"/>
                </a:lnTo>
                <a:lnTo>
                  <a:pt x="751760" y="89488"/>
                </a:lnTo>
                <a:lnTo>
                  <a:pt x="825898" y="89488"/>
                </a:lnTo>
                <a:lnTo>
                  <a:pt x="756285" y="45212"/>
                </a:lnTo>
                <a:close/>
              </a:path>
              <a:path w="828167" h="121030">
                <a:moveTo>
                  <a:pt x="753053" y="76833"/>
                </a:moveTo>
                <a:lnTo>
                  <a:pt x="751760" y="89488"/>
                </a:lnTo>
                <a:lnTo>
                  <a:pt x="764413" y="90805"/>
                </a:lnTo>
                <a:lnTo>
                  <a:pt x="765682" y="78105"/>
                </a:lnTo>
                <a:lnTo>
                  <a:pt x="753053" y="76833"/>
                </a:lnTo>
                <a:close/>
              </a:path>
              <a:path w="828167" h="121030">
                <a:moveTo>
                  <a:pt x="727837" y="74295"/>
                </a:moveTo>
                <a:lnTo>
                  <a:pt x="726567" y="86868"/>
                </a:lnTo>
                <a:lnTo>
                  <a:pt x="751760" y="89488"/>
                </a:lnTo>
                <a:lnTo>
                  <a:pt x="753053" y="76833"/>
                </a:lnTo>
                <a:lnTo>
                  <a:pt x="727837" y="74295"/>
                </a:lnTo>
                <a:close/>
              </a:path>
              <a:path w="828167" h="121030">
                <a:moveTo>
                  <a:pt x="677291" y="69088"/>
                </a:moveTo>
                <a:lnTo>
                  <a:pt x="676021" y="81788"/>
                </a:lnTo>
                <a:lnTo>
                  <a:pt x="713867" y="85598"/>
                </a:lnTo>
                <a:lnTo>
                  <a:pt x="715137" y="73025"/>
                </a:lnTo>
                <a:lnTo>
                  <a:pt x="677291" y="69088"/>
                </a:lnTo>
                <a:close/>
              </a:path>
              <a:path w="828167" h="121030">
                <a:moveTo>
                  <a:pt x="626744" y="64008"/>
                </a:moveTo>
                <a:lnTo>
                  <a:pt x="625475" y="76581"/>
                </a:lnTo>
                <a:lnTo>
                  <a:pt x="663321" y="80518"/>
                </a:lnTo>
                <a:lnTo>
                  <a:pt x="664591" y="67818"/>
                </a:lnTo>
                <a:lnTo>
                  <a:pt x="626744" y="64008"/>
                </a:lnTo>
                <a:close/>
              </a:path>
              <a:path w="828167" h="121030">
                <a:moveTo>
                  <a:pt x="576199" y="58801"/>
                </a:moveTo>
                <a:lnTo>
                  <a:pt x="574929" y="71374"/>
                </a:lnTo>
                <a:lnTo>
                  <a:pt x="612775" y="75311"/>
                </a:lnTo>
                <a:lnTo>
                  <a:pt x="614044" y="62611"/>
                </a:lnTo>
                <a:lnTo>
                  <a:pt x="576199" y="58801"/>
                </a:lnTo>
                <a:close/>
              </a:path>
              <a:path w="828167" h="121030">
                <a:moveTo>
                  <a:pt x="525653" y="53594"/>
                </a:moveTo>
                <a:lnTo>
                  <a:pt x="524382" y="66294"/>
                </a:lnTo>
                <a:lnTo>
                  <a:pt x="562229" y="70104"/>
                </a:lnTo>
                <a:lnTo>
                  <a:pt x="563499" y="57531"/>
                </a:lnTo>
                <a:lnTo>
                  <a:pt x="525653" y="53594"/>
                </a:lnTo>
                <a:close/>
              </a:path>
              <a:path w="828167" h="121030">
                <a:moveTo>
                  <a:pt x="475106" y="48514"/>
                </a:moveTo>
                <a:lnTo>
                  <a:pt x="473837" y="61087"/>
                </a:lnTo>
                <a:lnTo>
                  <a:pt x="511682" y="65024"/>
                </a:lnTo>
                <a:lnTo>
                  <a:pt x="513080" y="52324"/>
                </a:lnTo>
                <a:lnTo>
                  <a:pt x="475106" y="48514"/>
                </a:lnTo>
                <a:close/>
              </a:path>
              <a:path w="828167" h="121030">
                <a:moveTo>
                  <a:pt x="424561" y="43307"/>
                </a:moveTo>
                <a:lnTo>
                  <a:pt x="423291" y="55880"/>
                </a:lnTo>
                <a:lnTo>
                  <a:pt x="461137" y="59817"/>
                </a:lnTo>
                <a:lnTo>
                  <a:pt x="462534" y="47117"/>
                </a:lnTo>
                <a:lnTo>
                  <a:pt x="424561" y="43307"/>
                </a:lnTo>
                <a:close/>
              </a:path>
              <a:path w="828167" h="121030">
                <a:moveTo>
                  <a:pt x="374015" y="38100"/>
                </a:moveTo>
                <a:lnTo>
                  <a:pt x="372744" y="50800"/>
                </a:lnTo>
                <a:lnTo>
                  <a:pt x="410591" y="54610"/>
                </a:lnTo>
                <a:lnTo>
                  <a:pt x="411988" y="42037"/>
                </a:lnTo>
                <a:lnTo>
                  <a:pt x="374015" y="38100"/>
                </a:lnTo>
                <a:close/>
              </a:path>
              <a:path w="828167" h="121030">
                <a:moveTo>
                  <a:pt x="323469" y="33020"/>
                </a:moveTo>
                <a:lnTo>
                  <a:pt x="322199" y="45593"/>
                </a:lnTo>
                <a:lnTo>
                  <a:pt x="360172" y="49530"/>
                </a:lnTo>
                <a:lnTo>
                  <a:pt x="361442" y="36830"/>
                </a:lnTo>
                <a:lnTo>
                  <a:pt x="323469" y="33020"/>
                </a:lnTo>
                <a:close/>
              </a:path>
              <a:path w="828167" h="121030">
                <a:moveTo>
                  <a:pt x="272923" y="27813"/>
                </a:moveTo>
                <a:lnTo>
                  <a:pt x="271653" y="40386"/>
                </a:lnTo>
                <a:lnTo>
                  <a:pt x="309625" y="44323"/>
                </a:lnTo>
                <a:lnTo>
                  <a:pt x="310896" y="31623"/>
                </a:lnTo>
                <a:lnTo>
                  <a:pt x="272923" y="27813"/>
                </a:lnTo>
                <a:close/>
              </a:path>
              <a:path w="828167" h="121030">
                <a:moveTo>
                  <a:pt x="222377" y="22606"/>
                </a:moveTo>
                <a:lnTo>
                  <a:pt x="221106" y="35306"/>
                </a:lnTo>
                <a:lnTo>
                  <a:pt x="259080" y="39116"/>
                </a:lnTo>
                <a:lnTo>
                  <a:pt x="260350" y="26543"/>
                </a:lnTo>
                <a:lnTo>
                  <a:pt x="222377" y="22606"/>
                </a:lnTo>
                <a:close/>
              </a:path>
              <a:path w="828167" h="121030">
                <a:moveTo>
                  <a:pt x="171957" y="17526"/>
                </a:moveTo>
                <a:lnTo>
                  <a:pt x="170561" y="30099"/>
                </a:lnTo>
                <a:lnTo>
                  <a:pt x="208534" y="34036"/>
                </a:lnTo>
                <a:lnTo>
                  <a:pt x="209804" y="21336"/>
                </a:lnTo>
                <a:lnTo>
                  <a:pt x="171957" y="17526"/>
                </a:lnTo>
                <a:close/>
              </a:path>
              <a:path w="828167" h="121030">
                <a:moveTo>
                  <a:pt x="121412" y="12319"/>
                </a:moveTo>
                <a:lnTo>
                  <a:pt x="120015" y="24892"/>
                </a:lnTo>
                <a:lnTo>
                  <a:pt x="157987" y="28829"/>
                </a:lnTo>
                <a:lnTo>
                  <a:pt x="159257" y="16129"/>
                </a:lnTo>
                <a:lnTo>
                  <a:pt x="121412" y="12319"/>
                </a:lnTo>
                <a:close/>
              </a:path>
              <a:path w="828167" h="121030">
                <a:moveTo>
                  <a:pt x="70866" y="7112"/>
                </a:moveTo>
                <a:lnTo>
                  <a:pt x="69468" y="19812"/>
                </a:lnTo>
                <a:lnTo>
                  <a:pt x="107442" y="23622"/>
                </a:lnTo>
                <a:lnTo>
                  <a:pt x="108712" y="11049"/>
                </a:lnTo>
                <a:lnTo>
                  <a:pt x="70866" y="7112"/>
                </a:lnTo>
                <a:close/>
              </a:path>
              <a:path w="828167" h="121030">
                <a:moveTo>
                  <a:pt x="20319" y="2032"/>
                </a:moveTo>
                <a:lnTo>
                  <a:pt x="19050" y="14605"/>
                </a:lnTo>
                <a:lnTo>
                  <a:pt x="56896" y="18542"/>
                </a:lnTo>
                <a:lnTo>
                  <a:pt x="58166" y="5842"/>
                </a:lnTo>
                <a:lnTo>
                  <a:pt x="20319" y="2032"/>
                </a:lnTo>
                <a:close/>
              </a:path>
              <a:path w="828167" h="121030">
                <a:moveTo>
                  <a:pt x="1269" y="0"/>
                </a:moveTo>
                <a:lnTo>
                  <a:pt x="0" y="12700"/>
                </a:lnTo>
                <a:lnTo>
                  <a:pt x="6350" y="13335"/>
                </a:lnTo>
                <a:lnTo>
                  <a:pt x="7619" y="635"/>
                </a:lnTo>
                <a:lnTo>
                  <a:pt x="1269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1" name="object 26"/>
          <p:cNvSpPr>
            <a:spLocks/>
          </p:cNvSpPr>
          <p:nvPr/>
        </p:nvSpPr>
        <p:spPr bwMode="auto">
          <a:xfrm>
            <a:off x="2973388" y="3900488"/>
            <a:ext cx="80962" cy="539750"/>
          </a:xfrm>
          <a:custGeom>
            <a:avLst/>
            <a:gdLst>
              <a:gd name="T0" fmla="*/ 0 w 81787"/>
              <a:gd name="T1" fmla="*/ 537725 h 540765"/>
              <a:gd name="T2" fmla="*/ 15432 w 81787"/>
              <a:gd name="T3" fmla="*/ 500906 h 540765"/>
              <a:gd name="T4" fmla="*/ 6969 w 81787"/>
              <a:gd name="T5" fmla="*/ 449411 h 540765"/>
              <a:gd name="T6" fmla="*/ 16427 w 81787"/>
              <a:gd name="T7" fmla="*/ 488254 h 540765"/>
              <a:gd name="T8" fmla="*/ 6969 w 81787"/>
              <a:gd name="T9" fmla="*/ 449411 h 540765"/>
              <a:gd name="T10" fmla="*/ 7965 w 81787"/>
              <a:gd name="T11" fmla="*/ 436885 h 540765"/>
              <a:gd name="T12" fmla="*/ 23396 w 81787"/>
              <a:gd name="T13" fmla="*/ 400067 h 540765"/>
              <a:gd name="T14" fmla="*/ 15059 w 81787"/>
              <a:gd name="T15" fmla="*/ 348571 h 540765"/>
              <a:gd name="T16" fmla="*/ 24392 w 81787"/>
              <a:gd name="T17" fmla="*/ 387414 h 540765"/>
              <a:gd name="T18" fmla="*/ 15059 w 81787"/>
              <a:gd name="T19" fmla="*/ 348571 h 540765"/>
              <a:gd name="T20" fmla="*/ 16053 w 81787"/>
              <a:gd name="T21" fmla="*/ 335919 h 540765"/>
              <a:gd name="T22" fmla="*/ 31361 w 81787"/>
              <a:gd name="T23" fmla="*/ 299101 h 540765"/>
              <a:gd name="T24" fmla="*/ 23022 w 81787"/>
              <a:gd name="T25" fmla="*/ 247605 h 540765"/>
              <a:gd name="T26" fmla="*/ 32356 w 81787"/>
              <a:gd name="T27" fmla="*/ 286448 h 540765"/>
              <a:gd name="T28" fmla="*/ 23022 w 81787"/>
              <a:gd name="T29" fmla="*/ 247605 h 540765"/>
              <a:gd name="T30" fmla="*/ 24019 w 81787"/>
              <a:gd name="T31" fmla="*/ 235080 h 540765"/>
              <a:gd name="T32" fmla="*/ 39451 w 81787"/>
              <a:gd name="T33" fmla="*/ 198261 h 540765"/>
              <a:gd name="T34" fmla="*/ 30988 w 81787"/>
              <a:gd name="T35" fmla="*/ 146766 h 540765"/>
              <a:gd name="T36" fmla="*/ 40447 w 81787"/>
              <a:gd name="T37" fmla="*/ 185609 h 540765"/>
              <a:gd name="T38" fmla="*/ 30988 w 81787"/>
              <a:gd name="T39" fmla="*/ 146766 h 540765"/>
              <a:gd name="T40" fmla="*/ 31983 w 81787"/>
              <a:gd name="T41" fmla="*/ 134114 h 540765"/>
              <a:gd name="T42" fmla="*/ 47416 w 81787"/>
              <a:gd name="T43" fmla="*/ 97296 h 540765"/>
              <a:gd name="T44" fmla="*/ 36672 w 81787"/>
              <a:gd name="T45" fmla="*/ 75149 h 540765"/>
              <a:gd name="T46" fmla="*/ 48412 w 81787"/>
              <a:gd name="T47" fmla="*/ 84770 h 540765"/>
              <a:gd name="T48" fmla="*/ 36672 w 81787"/>
              <a:gd name="T49" fmla="*/ 75149 h 540765"/>
              <a:gd name="T50" fmla="*/ 37709 w 81787"/>
              <a:gd name="T51" fmla="*/ 62501 h 540765"/>
              <a:gd name="T52" fmla="*/ 49066 w 81787"/>
              <a:gd name="T53" fmla="*/ 76162 h 540765"/>
              <a:gd name="T54" fmla="*/ 73718 w 81787"/>
              <a:gd name="T55" fmla="*/ 62501 h 540765"/>
              <a:gd name="T56" fmla="*/ 36672 w 81787"/>
              <a:gd name="T57" fmla="*/ 75149 h 540765"/>
              <a:gd name="T58" fmla="*/ 50029 w 81787"/>
              <a:gd name="T59" fmla="*/ 63514 h 540765"/>
              <a:gd name="T60" fmla="*/ 48910 w 81787"/>
              <a:gd name="T61" fmla="*/ 0 h 540765"/>
              <a:gd name="T62" fmla="*/ 36672 w 81787"/>
              <a:gd name="T63" fmla="*/ 75149 h 540765"/>
              <a:gd name="T64" fmla="*/ 73718 w 81787"/>
              <a:gd name="T65" fmla="*/ 62501 h 5407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787"/>
              <a:gd name="T100" fmla="*/ 0 h 540765"/>
              <a:gd name="T101" fmla="*/ 81787 w 81787"/>
              <a:gd name="T102" fmla="*/ 540765 h 5407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787" h="540765">
                <a:moveTo>
                  <a:pt x="3048" y="501776"/>
                </a:moveTo>
                <a:lnTo>
                  <a:pt x="0" y="539749"/>
                </a:lnTo>
                <a:lnTo>
                  <a:pt x="12700" y="540765"/>
                </a:lnTo>
                <a:lnTo>
                  <a:pt x="15748" y="502792"/>
                </a:lnTo>
                <a:lnTo>
                  <a:pt x="3048" y="501776"/>
                </a:lnTo>
                <a:close/>
              </a:path>
              <a:path w="81787" h="540765">
                <a:moveTo>
                  <a:pt x="7112" y="451103"/>
                </a:moveTo>
                <a:lnTo>
                  <a:pt x="4063" y="489076"/>
                </a:lnTo>
                <a:lnTo>
                  <a:pt x="16763" y="490092"/>
                </a:lnTo>
                <a:lnTo>
                  <a:pt x="19812" y="452119"/>
                </a:lnTo>
                <a:lnTo>
                  <a:pt x="7112" y="451103"/>
                </a:lnTo>
                <a:close/>
              </a:path>
              <a:path w="81787" h="540765">
                <a:moveTo>
                  <a:pt x="11303" y="400557"/>
                </a:moveTo>
                <a:lnTo>
                  <a:pt x="8128" y="438530"/>
                </a:lnTo>
                <a:lnTo>
                  <a:pt x="20828" y="439546"/>
                </a:lnTo>
                <a:lnTo>
                  <a:pt x="23875" y="401573"/>
                </a:lnTo>
                <a:lnTo>
                  <a:pt x="11303" y="400557"/>
                </a:lnTo>
                <a:close/>
              </a:path>
              <a:path w="81787" h="540765">
                <a:moveTo>
                  <a:pt x="15367" y="349884"/>
                </a:moveTo>
                <a:lnTo>
                  <a:pt x="12318" y="387857"/>
                </a:lnTo>
                <a:lnTo>
                  <a:pt x="24892" y="388873"/>
                </a:lnTo>
                <a:lnTo>
                  <a:pt x="27940" y="350900"/>
                </a:lnTo>
                <a:lnTo>
                  <a:pt x="15367" y="349884"/>
                </a:lnTo>
                <a:close/>
              </a:path>
              <a:path w="81787" h="540765">
                <a:moveTo>
                  <a:pt x="19431" y="299211"/>
                </a:moveTo>
                <a:lnTo>
                  <a:pt x="16382" y="337184"/>
                </a:lnTo>
                <a:lnTo>
                  <a:pt x="28956" y="338200"/>
                </a:lnTo>
                <a:lnTo>
                  <a:pt x="32004" y="300227"/>
                </a:lnTo>
                <a:lnTo>
                  <a:pt x="19431" y="299211"/>
                </a:lnTo>
                <a:close/>
              </a:path>
              <a:path w="81787" h="540765">
                <a:moveTo>
                  <a:pt x="23494" y="248538"/>
                </a:moveTo>
                <a:lnTo>
                  <a:pt x="20447" y="286511"/>
                </a:lnTo>
                <a:lnTo>
                  <a:pt x="33019" y="287527"/>
                </a:lnTo>
                <a:lnTo>
                  <a:pt x="36194" y="249554"/>
                </a:lnTo>
                <a:lnTo>
                  <a:pt x="23494" y="248538"/>
                </a:lnTo>
                <a:close/>
              </a:path>
              <a:path w="81787" h="540765">
                <a:moveTo>
                  <a:pt x="27559" y="197992"/>
                </a:moveTo>
                <a:lnTo>
                  <a:pt x="24511" y="235965"/>
                </a:lnTo>
                <a:lnTo>
                  <a:pt x="37211" y="236981"/>
                </a:lnTo>
                <a:lnTo>
                  <a:pt x="40259" y="199008"/>
                </a:lnTo>
                <a:lnTo>
                  <a:pt x="27559" y="197992"/>
                </a:lnTo>
                <a:close/>
              </a:path>
              <a:path w="81787" h="540765">
                <a:moveTo>
                  <a:pt x="31623" y="147319"/>
                </a:moveTo>
                <a:lnTo>
                  <a:pt x="28575" y="185292"/>
                </a:lnTo>
                <a:lnTo>
                  <a:pt x="41275" y="186308"/>
                </a:lnTo>
                <a:lnTo>
                  <a:pt x="44323" y="148335"/>
                </a:lnTo>
                <a:lnTo>
                  <a:pt x="31623" y="147319"/>
                </a:lnTo>
                <a:close/>
              </a:path>
              <a:path w="81787" h="540765">
                <a:moveTo>
                  <a:pt x="35687" y="96646"/>
                </a:moveTo>
                <a:lnTo>
                  <a:pt x="32638" y="134619"/>
                </a:lnTo>
                <a:lnTo>
                  <a:pt x="45338" y="135635"/>
                </a:lnTo>
                <a:lnTo>
                  <a:pt x="48387" y="97662"/>
                </a:lnTo>
                <a:lnTo>
                  <a:pt x="35687" y="96646"/>
                </a:lnTo>
                <a:close/>
              </a:path>
              <a:path w="81787" h="540765">
                <a:moveTo>
                  <a:pt x="37423" y="75432"/>
                </a:moveTo>
                <a:lnTo>
                  <a:pt x="36703" y="84073"/>
                </a:lnTo>
                <a:lnTo>
                  <a:pt x="49403" y="85089"/>
                </a:lnTo>
                <a:lnTo>
                  <a:pt x="50071" y="76448"/>
                </a:lnTo>
                <a:lnTo>
                  <a:pt x="37423" y="75432"/>
                </a:lnTo>
                <a:close/>
              </a:path>
              <a:path w="81787" h="540765">
                <a:moveTo>
                  <a:pt x="75228" y="62737"/>
                </a:moveTo>
                <a:lnTo>
                  <a:pt x="38481" y="62737"/>
                </a:lnTo>
                <a:lnTo>
                  <a:pt x="51054" y="63753"/>
                </a:lnTo>
                <a:lnTo>
                  <a:pt x="50071" y="76448"/>
                </a:lnTo>
                <a:lnTo>
                  <a:pt x="81787" y="78993"/>
                </a:lnTo>
                <a:lnTo>
                  <a:pt x="75228" y="62737"/>
                </a:lnTo>
                <a:close/>
              </a:path>
              <a:path w="81787" h="540765">
                <a:moveTo>
                  <a:pt x="38481" y="62737"/>
                </a:moveTo>
                <a:lnTo>
                  <a:pt x="37423" y="75432"/>
                </a:lnTo>
                <a:lnTo>
                  <a:pt x="50071" y="76448"/>
                </a:lnTo>
                <a:lnTo>
                  <a:pt x="51054" y="63753"/>
                </a:lnTo>
                <a:lnTo>
                  <a:pt x="38481" y="62737"/>
                </a:lnTo>
                <a:close/>
              </a:path>
              <a:path w="81787" h="540765">
                <a:moveTo>
                  <a:pt x="49911" y="0"/>
                </a:moveTo>
                <a:lnTo>
                  <a:pt x="5842" y="72897"/>
                </a:lnTo>
                <a:lnTo>
                  <a:pt x="37423" y="75432"/>
                </a:lnTo>
                <a:lnTo>
                  <a:pt x="38481" y="62737"/>
                </a:lnTo>
                <a:lnTo>
                  <a:pt x="75228" y="62737"/>
                </a:lnTo>
                <a:lnTo>
                  <a:pt x="49911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2" name="object 27"/>
          <p:cNvSpPr>
            <a:spLocks/>
          </p:cNvSpPr>
          <p:nvPr/>
        </p:nvSpPr>
        <p:spPr bwMode="auto">
          <a:xfrm>
            <a:off x="3001963" y="3721100"/>
            <a:ext cx="398462" cy="184150"/>
          </a:xfrm>
          <a:custGeom>
            <a:avLst/>
            <a:gdLst>
              <a:gd name="T0" fmla="*/ 11321 w 398145"/>
              <a:gd name="T1" fmla="*/ 0 h 184403"/>
              <a:gd name="T2" fmla="*/ 0 w 398145"/>
              <a:gd name="T3" fmla="*/ 156161 h 184403"/>
              <a:gd name="T4" fmla="*/ 387458 w 398145"/>
              <a:gd name="T5" fmla="*/ 183898 h 184403"/>
              <a:gd name="T6" fmla="*/ 398778 w 398145"/>
              <a:gd name="T7" fmla="*/ 27736 h 184403"/>
              <a:gd name="T8" fmla="*/ 11321 w 398145"/>
              <a:gd name="T9" fmla="*/ 0 h 1844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145"/>
              <a:gd name="T16" fmla="*/ 0 h 184403"/>
              <a:gd name="T17" fmla="*/ 398145 w 398145"/>
              <a:gd name="T18" fmla="*/ 184403 h 1844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145" h="184403">
                <a:moveTo>
                  <a:pt x="11303" y="0"/>
                </a:moveTo>
                <a:lnTo>
                  <a:pt x="0" y="156591"/>
                </a:lnTo>
                <a:lnTo>
                  <a:pt x="386842" y="184404"/>
                </a:lnTo>
                <a:lnTo>
                  <a:pt x="398144" y="27812"/>
                </a:lnTo>
                <a:lnTo>
                  <a:pt x="11303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3" name="object 28"/>
          <p:cNvSpPr>
            <a:spLocks/>
          </p:cNvSpPr>
          <p:nvPr/>
        </p:nvSpPr>
        <p:spPr bwMode="auto">
          <a:xfrm>
            <a:off x="3387725" y="3698875"/>
            <a:ext cx="68263" cy="206375"/>
          </a:xfrm>
          <a:custGeom>
            <a:avLst/>
            <a:gdLst>
              <a:gd name="T0" fmla="*/ 69229 w 67310"/>
              <a:gd name="T1" fmla="*/ 0 h 205104"/>
              <a:gd name="T2" fmla="*/ 11624 w 67310"/>
              <a:gd name="T3" fmla="*/ 49116 h 205104"/>
              <a:gd name="T4" fmla="*/ 0 w 67310"/>
              <a:gd name="T5" fmla="*/ 207655 h 205104"/>
              <a:gd name="T6" fmla="*/ 57604 w 67310"/>
              <a:gd name="T7" fmla="*/ 158666 h 205104"/>
              <a:gd name="T8" fmla="*/ 69229 w 67310"/>
              <a:gd name="T9" fmla="*/ 0 h 205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310"/>
              <a:gd name="T16" fmla="*/ 0 h 205104"/>
              <a:gd name="T17" fmla="*/ 67310 w 67310"/>
              <a:gd name="T18" fmla="*/ 205104 h 205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310" h="205104">
                <a:moveTo>
                  <a:pt x="67310" y="0"/>
                </a:moveTo>
                <a:lnTo>
                  <a:pt x="11302" y="48513"/>
                </a:lnTo>
                <a:lnTo>
                  <a:pt x="0" y="205105"/>
                </a:lnTo>
                <a:lnTo>
                  <a:pt x="56007" y="156718"/>
                </a:lnTo>
                <a:lnTo>
                  <a:pt x="67310" y="0"/>
                </a:lnTo>
                <a:close/>
              </a:path>
            </a:pathLst>
          </a:custGeom>
          <a:solidFill>
            <a:srgbClr val="008D4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4" name="object 29"/>
          <p:cNvSpPr>
            <a:spLocks/>
          </p:cNvSpPr>
          <p:nvPr/>
        </p:nvSpPr>
        <p:spPr bwMode="auto">
          <a:xfrm>
            <a:off x="3013075" y="3671888"/>
            <a:ext cx="442913" cy="76200"/>
          </a:xfrm>
          <a:custGeom>
            <a:avLst/>
            <a:gdLst>
              <a:gd name="T0" fmla="*/ 56022 w 442849"/>
              <a:gd name="T1" fmla="*/ 0 h 76326"/>
              <a:gd name="T2" fmla="*/ 0 w 442849"/>
              <a:gd name="T3" fmla="*/ 48353 h 76326"/>
              <a:gd name="T4" fmla="*/ 386953 w 442849"/>
              <a:gd name="T5" fmla="*/ 76074 h 76326"/>
              <a:gd name="T6" fmla="*/ 442977 w 442849"/>
              <a:gd name="T7" fmla="*/ 27720 h 76326"/>
              <a:gd name="T8" fmla="*/ 56022 w 442849"/>
              <a:gd name="T9" fmla="*/ 0 h 76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849"/>
              <a:gd name="T16" fmla="*/ 0 h 76326"/>
              <a:gd name="T17" fmla="*/ 442849 w 442849"/>
              <a:gd name="T18" fmla="*/ 76326 h 76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849" h="76326">
                <a:moveTo>
                  <a:pt x="56006" y="0"/>
                </a:moveTo>
                <a:lnTo>
                  <a:pt x="0" y="48513"/>
                </a:lnTo>
                <a:lnTo>
                  <a:pt x="386841" y="76326"/>
                </a:lnTo>
                <a:lnTo>
                  <a:pt x="442849" y="27812"/>
                </a:lnTo>
                <a:lnTo>
                  <a:pt x="56006" y="0"/>
                </a:lnTo>
                <a:close/>
              </a:path>
            </a:pathLst>
          </a:custGeom>
          <a:solidFill>
            <a:srgbClr val="31BE7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5" name="object 30"/>
          <p:cNvSpPr>
            <a:spLocks/>
          </p:cNvSpPr>
          <p:nvPr/>
        </p:nvSpPr>
        <p:spPr bwMode="auto">
          <a:xfrm>
            <a:off x="3001963" y="3671888"/>
            <a:ext cx="454025" cy="233362"/>
          </a:xfrm>
          <a:custGeom>
            <a:avLst/>
            <a:gdLst>
              <a:gd name="T0" fmla="*/ 11297 w 454151"/>
              <a:gd name="T1" fmla="*/ 48698 h 232918"/>
              <a:gd name="T2" fmla="*/ 67272 w 454151"/>
              <a:gd name="T3" fmla="*/ 0 h 232918"/>
              <a:gd name="T4" fmla="*/ 453900 w 454151"/>
              <a:gd name="T5" fmla="*/ 27918 h 232918"/>
              <a:gd name="T6" fmla="*/ 442603 w 454151"/>
              <a:gd name="T7" fmla="*/ 185235 h 232918"/>
              <a:gd name="T8" fmla="*/ 386628 w 454151"/>
              <a:gd name="T9" fmla="*/ 233807 h 232918"/>
              <a:gd name="T10" fmla="*/ 0 w 454151"/>
              <a:gd name="T11" fmla="*/ 205888 h 232918"/>
              <a:gd name="T12" fmla="*/ 11297 w 454151"/>
              <a:gd name="T13" fmla="*/ 48698 h 2329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4151"/>
              <a:gd name="T22" fmla="*/ 0 h 232918"/>
              <a:gd name="T23" fmla="*/ 454151 w 454151"/>
              <a:gd name="T24" fmla="*/ 232918 h 2329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4151" h="232918">
                <a:moveTo>
                  <a:pt x="11303" y="48513"/>
                </a:moveTo>
                <a:lnTo>
                  <a:pt x="67310" y="0"/>
                </a:lnTo>
                <a:lnTo>
                  <a:pt x="454152" y="27812"/>
                </a:lnTo>
                <a:lnTo>
                  <a:pt x="442849" y="184531"/>
                </a:lnTo>
                <a:lnTo>
                  <a:pt x="386842" y="232918"/>
                </a:lnTo>
                <a:lnTo>
                  <a:pt x="0" y="205105"/>
                </a:lnTo>
                <a:lnTo>
                  <a:pt x="11303" y="48513"/>
                </a:lnTo>
              </a:path>
            </a:pathLst>
          </a:custGeom>
          <a:noFill/>
          <a:ln w="127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6" name="object 31"/>
          <p:cNvSpPr>
            <a:spLocks/>
          </p:cNvSpPr>
          <p:nvPr/>
        </p:nvSpPr>
        <p:spPr bwMode="auto">
          <a:xfrm>
            <a:off x="3013075" y="3698875"/>
            <a:ext cx="442913" cy="49213"/>
          </a:xfrm>
          <a:custGeom>
            <a:avLst/>
            <a:gdLst>
              <a:gd name="T0" fmla="*/ 0 w 442849"/>
              <a:gd name="T1" fmla="*/ 21302 h 48513"/>
              <a:gd name="T2" fmla="*/ 386953 w 442849"/>
              <a:gd name="T3" fmla="*/ 49923 h 48513"/>
              <a:gd name="T4" fmla="*/ 442977 w 442849"/>
              <a:gd name="T5" fmla="*/ 0 h 48513"/>
              <a:gd name="T6" fmla="*/ 0 60000 65536"/>
              <a:gd name="T7" fmla="*/ 0 60000 65536"/>
              <a:gd name="T8" fmla="*/ 0 60000 65536"/>
              <a:gd name="T9" fmla="*/ 0 w 442849"/>
              <a:gd name="T10" fmla="*/ 0 h 48513"/>
              <a:gd name="T11" fmla="*/ 442849 w 442849"/>
              <a:gd name="T12" fmla="*/ 48513 h 48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849" h="48513">
                <a:moveTo>
                  <a:pt x="0" y="20700"/>
                </a:moveTo>
                <a:lnTo>
                  <a:pt x="386841" y="48513"/>
                </a:lnTo>
                <a:lnTo>
                  <a:pt x="442849" y="0"/>
                </a:lnTo>
              </a:path>
            </a:pathLst>
          </a:custGeom>
          <a:noFill/>
          <a:ln w="127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7" name="object 32"/>
          <p:cNvSpPr>
            <a:spLocks/>
          </p:cNvSpPr>
          <p:nvPr/>
        </p:nvSpPr>
        <p:spPr bwMode="auto">
          <a:xfrm>
            <a:off x="3387725" y="3748088"/>
            <a:ext cx="12700" cy="157162"/>
          </a:xfrm>
          <a:custGeom>
            <a:avLst/>
            <a:gdLst>
              <a:gd name="T0" fmla="*/ 14271 w 11302"/>
              <a:gd name="T1" fmla="*/ 0 h 156591"/>
              <a:gd name="T2" fmla="*/ 0 w 11302"/>
              <a:gd name="T3" fmla="*/ 157735 h 156591"/>
              <a:gd name="T4" fmla="*/ 0 60000 65536"/>
              <a:gd name="T5" fmla="*/ 0 60000 65536"/>
              <a:gd name="T6" fmla="*/ 0 w 11302"/>
              <a:gd name="T7" fmla="*/ 0 h 156591"/>
              <a:gd name="T8" fmla="*/ 11302 w 11302"/>
              <a:gd name="T9" fmla="*/ 156591 h 1565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02" h="156591">
                <a:moveTo>
                  <a:pt x="11302" y="0"/>
                </a:moveTo>
                <a:lnTo>
                  <a:pt x="0" y="156591"/>
                </a:lnTo>
              </a:path>
            </a:pathLst>
          </a:custGeom>
          <a:noFill/>
          <a:ln w="12700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8" name="object 33"/>
          <p:cNvSpPr>
            <a:spLocks/>
          </p:cNvSpPr>
          <p:nvPr/>
        </p:nvSpPr>
        <p:spPr bwMode="auto">
          <a:xfrm>
            <a:off x="1492250" y="3883025"/>
            <a:ext cx="568325" cy="57150"/>
          </a:xfrm>
          <a:custGeom>
            <a:avLst/>
            <a:gdLst>
              <a:gd name="T0" fmla="*/ 567945 w 568705"/>
              <a:gd name="T1" fmla="*/ 57405 h 56896"/>
              <a:gd name="T2" fmla="*/ 0 w 568705"/>
              <a:gd name="T3" fmla="*/ 0 h 56896"/>
              <a:gd name="T4" fmla="*/ 0 60000 65536"/>
              <a:gd name="T5" fmla="*/ 0 60000 65536"/>
              <a:gd name="T6" fmla="*/ 0 w 568705"/>
              <a:gd name="T7" fmla="*/ 0 h 56896"/>
              <a:gd name="T8" fmla="*/ 568705 w 568705"/>
              <a:gd name="T9" fmla="*/ 56896 h 56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705" h="56896">
                <a:moveTo>
                  <a:pt x="568705" y="5689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49" name="object 34"/>
          <p:cNvSpPr>
            <a:spLocks/>
          </p:cNvSpPr>
          <p:nvPr/>
        </p:nvSpPr>
        <p:spPr bwMode="auto">
          <a:xfrm>
            <a:off x="1284288" y="4119563"/>
            <a:ext cx="96837" cy="76200"/>
          </a:xfrm>
          <a:custGeom>
            <a:avLst/>
            <a:gdLst>
              <a:gd name="T0" fmla="*/ 23780 w 96773"/>
              <a:gd name="T1" fmla="*/ 0 h 75946"/>
              <a:gd name="T2" fmla="*/ 21341 w 96773"/>
              <a:gd name="T3" fmla="*/ 31878 h 75946"/>
              <a:gd name="T4" fmla="*/ 33953 w 96773"/>
              <a:gd name="T5" fmla="*/ 32857 h 75946"/>
              <a:gd name="T6" fmla="*/ 33063 w 96773"/>
              <a:gd name="T7" fmla="*/ 45642 h 75946"/>
              <a:gd name="T8" fmla="*/ 20287 w 96773"/>
              <a:gd name="T9" fmla="*/ 45642 h 75946"/>
              <a:gd name="T10" fmla="*/ 17930 w 96773"/>
              <a:gd name="T11" fmla="*/ 76454 h 75946"/>
              <a:gd name="T12" fmla="*/ 93157 w 96773"/>
              <a:gd name="T13" fmla="*/ 45642 h 75946"/>
              <a:gd name="T14" fmla="*/ 33063 w 96773"/>
              <a:gd name="T15" fmla="*/ 45642 h 75946"/>
              <a:gd name="T16" fmla="*/ 20362 w 96773"/>
              <a:gd name="T17" fmla="*/ 44660 h 75946"/>
              <a:gd name="T18" fmla="*/ 95554 w 96773"/>
              <a:gd name="T19" fmla="*/ 44660 h 75946"/>
              <a:gd name="T20" fmla="*/ 96901 w 96773"/>
              <a:gd name="T21" fmla="*/ 44108 h 75946"/>
              <a:gd name="T22" fmla="*/ 23780 w 96773"/>
              <a:gd name="T23" fmla="*/ 0 h 75946"/>
              <a:gd name="T24" fmla="*/ 21341 w 96773"/>
              <a:gd name="T25" fmla="*/ 31878 h 75946"/>
              <a:gd name="T26" fmla="*/ 20362 w 96773"/>
              <a:gd name="T27" fmla="*/ 44660 h 75946"/>
              <a:gd name="T28" fmla="*/ 33063 w 96773"/>
              <a:gd name="T29" fmla="*/ 45642 h 75946"/>
              <a:gd name="T30" fmla="*/ 33953 w 96773"/>
              <a:gd name="T31" fmla="*/ 32857 h 75946"/>
              <a:gd name="T32" fmla="*/ 21341 w 96773"/>
              <a:gd name="T33" fmla="*/ 31878 h 75946"/>
              <a:gd name="T34" fmla="*/ 1017 w 96773"/>
              <a:gd name="T35" fmla="*/ 30301 h 75946"/>
              <a:gd name="T36" fmla="*/ 0 w 96773"/>
              <a:gd name="T37" fmla="*/ 43086 h 75946"/>
              <a:gd name="T38" fmla="*/ 20362 w 96773"/>
              <a:gd name="T39" fmla="*/ 44660 h 75946"/>
              <a:gd name="T40" fmla="*/ 21341 w 96773"/>
              <a:gd name="T41" fmla="*/ 31878 h 75946"/>
              <a:gd name="T42" fmla="*/ 1017 w 96773"/>
              <a:gd name="T43" fmla="*/ 30301 h 759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6773"/>
              <a:gd name="T67" fmla="*/ 0 h 75946"/>
              <a:gd name="T68" fmla="*/ 96773 w 96773"/>
              <a:gd name="T69" fmla="*/ 75946 h 759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6773" h="75946">
                <a:moveTo>
                  <a:pt x="23748" y="0"/>
                </a:moveTo>
                <a:lnTo>
                  <a:pt x="21313" y="31666"/>
                </a:lnTo>
                <a:lnTo>
                  <a:pt x="33909" y="32638"/>
                </a:lnTo>
                <a:lnTo>
                  <a:pt x="33019" y="45338"/>
                </a:lnTo>
                <a:lnTo>
                  <a:pt x="20261" y="45338"/>
                </a:lnTo>
                <a:lnTo>
                  <a:pt x="17906" y="75945"/>
                </a:lnTo>
                <a:lnTo>
                  <a:pt x="93033" y="45338"/>
                </a:lnTo>
                <a:lnTo>
                  <a:pt x="33019" y="45338"/>
                </a:lnTo>
                <a:lnTo>
                  <a:pt x="20336" y="44363"/>
                </a:lnTo>
                <a:lnTo>
                  <a:pt x="95428" y="44363"/>
                </a:lnTo>
                <a:lnTo>
                  <a:pt x="96773" y="43814"/>
                </a:lnTo>
                <a:lnTo>
                  <a:pt x="23748" y="0"/>
                </a:lnTo>
                <a:close/>
              </a:path>
              <a:path w="96773" h="75946">
                <a:moveTo>
                  <a:pt x="21313" y="31666"/>
                </a:moveTo>
                <a:lnTo>
                  <a:pt x="20336" y="44363"/>
                </a:lnTo>
                <a:lnTo>
                  <a:pt x="33019" y="45338"/>
                </a:lnTo>
                <a:lnTo>
                  <a:pt x="33909" y="32638"/>
                </a:lnTo>
                <a:lnTo>
                  <a:pt x="21313" y="31666"/>
                </a:lnTo>
                <a:close/>
              </a:path>
              <a:path w="96773" h="75946">
                <a:moveTo>
                  <a:pt x="1015" y="30099"/>
                </a:moveTo>
                <a:lnTo>
                  <a:pt x="0" y="42799"/>
                </a:lnTo>
                <a:lnTo>
                  <a:pt x="20336" y="44363"/>
                </a:lnTo>
                <a:lnTo>
                  <a:pt x="21313" y="31666"/>
                </a:lnTo>
                <a:lnTo>
                  <a:pt x="1015" y="30099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0" name="object 35"/>
          <p:cNvSpPr>
            <a:spLocks/>
          </p:cNvSpPr>
          <p:nvPr/>
        </p:nvSpPr>
        <p:spPr bwMode="auto">
          <a:xfrm>
            <a:off x="1279525" y="3821113"/>
            <a:ext cx="4763" cy="339725"/>
          </a:xfrm>
          <a:custGeom>
            <a:avLst/>
            <a:gdLst>
              <a:gd name="T0" fmla="*/ 6160 w 3683"/>
              <a:gd name="T1" fmla="*/ 0 h 339598"/>
              <a:gd name="T2" fmla="*/ 0 w 3683"/>
              <a:gd name="T3" fmla="*/ 339851 h 339598"/>
              <a:gd name="T4" fmla="*/ 0 60000 65536"/>
              <a:gd name="T5" fmla="*/ 0 60000 65536"/>
              <a:gd name="T6" fmla="*/ 0 w 3683"/>
              <a:gd name="T7" fmla="*/ 0 h 339598"/>
              <a:gd name="T8" fmla="*/ 3683 w 3683"/>
              <a:gd name="T9" fmla="*/ 339598 h 339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83" h="339598">
                <a:moveTo>
                  <a:pt x="3683" y="0"/>
                </a:moveTo>
                <a:lnTo>
                  <a:pt x="0" y="339597"/>
                </a:lnTo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1" name="object 36"/>
          <p:cNvSpPr>
            <a:spLocks/>
          </p:cNvSpPr>
          <p:nvPr/>
        </p:nvSpPr>
        <p:spPr bwMode="auto">
          <a:xfrm>
            <a:off x="1239838" y="3729038"/>
            <a:ext cx="214312" cy="104775"/>
          </a:xfrm>
          <a:custGeom>
            <a:avLst/>
            <a:gdLst>
              <a:gd name="T0" fmla="*/ 6442 w 214236"/>
              <a:gd name="T1" fmla="*/ 0 h 104521"/>
              <a:gd name="T2" fmla="*/ 0 w 214236"/>
              <a:gd name="T3" fmla="*/ 89970 h 104521"/>
              <a:gd name="T4" fmla="*/ 207907 w 214236"/>
              <a:gd name="T5" fmla="*/ 105029 h 104521"/>
              <a:gd name="T6" fmla="*/ 214388 w 214236"/>
              <a:gd name="T7" fmla="*/ 15058 h 104521"/>
              <a:gd name="T8" fmla="*/ 6442 w 214236"/>
              <a:gd name="T9" fmla="*/ 0 h 104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236"/>
              <a:gd name="T16" fmla="*/ 0 h 104521"/>
              <a:gd name="T17" fmla="*/ 214236 w 214236"/>
              <a:gd name="T18" fmla="*/ 104521 h 104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236" h="104521">
                <a:moveTo>
                  <a:pt x="6438" y="0"/>
                </a:moveTo>
                <a:lnTo>
                  <a:pt x="0" y="89534"/>
                </a:lnTo>
                <a:lnTo>
                  <a:pt x="207759" y="104520"/>
                </a:lnTo>
                <a:lnTo>
                  <a:pt x="214236" y="14985"/>
                </a:lnTo>
                <a:lnTo>
                  <a:pt x="6438" y="0"/>
                </a:lnTo>
                <a:close/>
              </a:path>
            </a:pathLst>
          </a:custGeom>
          <a:solidFill>
            <a:srgbClr val="00AF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2" name="object 37"/>
          <p:cNvSpPr>
            <a:spLocks/>
          </p:cNvSpPr>
          <p:nvPr/>
        </p:nvSpPr>
        <p:spPr bwMode="auto">
          <a:xfrm>
            <a:off x="1447800" y="3716338"/>
            <a:ext cx="38100" cy="117475"/>
          </a:xfrm>
          <a:custGeom>
            <a:avLst/>
            <a:gdLst>
              <a:gd name="T0" fmla="*/ 37723 w 38481"/>
              <a:gd name="T1" fmla="*/ 0 h 117221"/>
              <a:gd name="T2" fmla="*/ 6350 w 38481"/>
              <a:gd name="T3" fmla="*/ 27805 h 117221"/>
              <a:gd name="T4" fmla="*/ 0 w 38481"/>
              <a:gd name="T5" fmla="*/ 117729 h 117221"/>
              <a:gd name="T6" fmla="*/ 31373 w 38481"/>
              <a:gd name="T7" fmla="*/ 89922 h 117221"/>
              <a:gd name="T8" fmla="*/ 37723 w 38481"/>
              <a:gd name="T9" fmla="*/ 0 h 117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81"/>
              <a:gd name="T16" fmla="*/ 0 h 117221"/>
              <a:gd name="T17" fmla="*/ 38481 w 38481"/>
              <a:gd name="T18" fmla="*/ 117221 h 117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81" h="117221">
                <a:moveTo>
                  <a:pt x="38481" y="0"/>
                </a:moveTo>
                <a:lnTo>
                  <a:pt x="6477" y="27685"/>
                </a:lnTo>
                <a:lnTo>
                  <a:pt x="0" y="117220"/>
                </a:lnTo>
                <a:lnTo>
                  <a:pt x="32004" y="89534"/>
                </a:lnTo>
                <a:lnTo>
                  <a:pt x="38481" y="0"/>
                </a:lnTo>
                <a:close/>
              </a:path>
            </a:pathLst>
          </a:custGeom>
          <a:solidFill>
            <a:srgbClr val="008D4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3" name="object 38"/>
          <p:cNvSpPr>
            <a:spLocks/>
          </p:cNvSpPr>
          <p:nvPr/>
        </p:nvSpPr>
        <p:spPr bwMode="auto">
          <a:xfrm>
            <a:off x="1246188" y="3700463"/>
            <a:ext cx="239712" cy="42862"/>
          </a:xfrm>
          <a:custGeom>
            <a:avLst/>
            <a:gdLst>
              <a:gd name="T0" fmla="*/ 32005 w 239801"/>
              <a:gd name="T1" fmla="*/ 0 h 42672"/>
              <a:gd name="T2" fmla="*/ 0 w 239801"/>
              <a:gd name="T3" fmla="*/ 27933 h 42672"/>
              <a:gd name="T4" fmla="*/ 207643 w 239801"/>
              <a:gd name="T5" fmla="*/ 43053 h 42672"/>
              <a:gd name="T6" fmla="*/ 239623 w 239801"/>
              <a:gd name="T7" fmla="*/ 15120 h 42672"/>
              <a:gd name="T8" fmla="*/ 32005 w 239801"/>
              <a:gd name="T9" fmla="*/ 0 h 42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801"/>
              <a:gd name="T16" fmla="*/ 0 h 42672"/>
              <a:gd name="T17" fmla="*/ 239801 w 239801"/>
              <a:gd name="T18" fmla="*/ 42672 h 42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801" h="42672">
                <a:moveTo>
                  <a:pt x="32029" y="0"/>
                </a:moveTo>
                <a:lnTo>
                  <a:pt x="0" y="27686"/>
                </a:lnTo>
                <a:lnTo>
                  <a:pt x="207797" y="42672"/>
                </a:lnTo>
                <a:lnTo>
                  <a:pt x="239801" y="14986"/>
                </a:lnTo>
                <a:lnTo>
                  <a:pt x="32029" y="0"/>
                </a:lnTo>
                <a:close/>
              </a:path>
            </a:pathLst>
          </a:custGeom>
          <a:solidFill>
            <a:srgbClr val="31BE7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4" name="object 39"/>
          <p:cNvSpPr>
            <a:spLocks/>
          </p:cNvSpPr>
          <p:nvPr/>
        </p:nvSpPr>
        <p:spPr bwMode="auto">
          <a:xfrm>
            <a:off x="1239838" y="3700463"/>
            <a:ext cx="246062" cy="133350"/>
          </a:xfrm>
          <a:custGeom>
            <a:avLst/>
            <a:gdLst>
              <a:gd name="T0" fmla="*/ 6428 w 246240"/>
              <a:gd name="T1" fmla="*/ 28168 h 132206"/>
              <a:gd name="T2" fmla="*/ 38412 w 246240"/>
              <a:gd name="T3" fmla="*/ 0 h 132206"/>
              <a:gd name="T4" fmla="*/ 245884 w 246240"/>
              <a:gd name="T5" fmla="*/ 15247 h 132206"/>
              <a:gd name="T6" fmla="*/ 239417 w 246240"/>
              <a:gd name="T7" fmla="*/ 106337 h 132206"/>
              <a:gd name="T8" fmla="*/ 207459 w 246240"/>
              <a:gd name="T9" fmla="*/ 134505 h 132206"/>
              <a:gd name="T10" fmla="*/ 0 w 246240"/>
              <a:gd name="T11" fmla="*/ 119258 h 132206"/>
              <a:gd name="T12" fmla="*/ 6428 w 246240"/>
              <a:gd name="T13" fmla="*/ 28168 h 132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6240"/>
              <a:gd name="T22" fmla="*/ 0 h 132206"/>
              <a:gd name="T23" fmla="*/ 246240 w 246240"/>
              <a:gd name="T24" fmla="*/ 132206 h 132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6240" h="132206">
                <a:moveTo>
                  <a:pt x="6438" y="27686"/>
                </a:moveTo>
                <a:lnTo>
                  <a:pt x="38468" y="0"/>
                </a:lnTo>
                <a:lnTo>
                  <a:pt x="246240" y="14986"/>
                </a:lnTo>
                <a:lnTo>
                  <a:pt x="239763" y="104521"/>
                </a:lnTo>
                <a:lnTo>
                  <a:pt x="207759" y="132207"/>
                </a:lnTo>
                <a:lnTo>
                  <a:pt x="0" y="117221"/>
                </a:lnTo>
                <a:lnTo>
                  <a:pt x="6438" y="27686"/>
                </a:lnTo>
                <a:close/>
              </a:path>
            </a:pathLst>
          </a:custGeom>
          <a:noFill/>
          <a:ln w="12700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5" name="object 40"/>
          <p:cNvSpPr>
            <a:spLocks/>
          </p:cNvSpPr>
          <p:nvPr/>
        </p:nvSpPr>
        <p:spPr bwMode="auto">
          <a:xfrm>
            <a:off x="1246188" y="3716338"/>
            <a:ext cx="239712" cy="26987"/>
          </a:xfrm>
          <a:custGeom>
            <a:avLst/>
            <a:gdLst>
              <a:gd name="T0" fmla="*/ 0 w 239801"/>
              <a:gd name="T1" fmla="*/ 12065 h 27686"/>
              <a:gd name="T2" fmla="*/ 207643 w 239801"/>
              <a:gd name="T3" fmla="*/ 26305 h 27686"/>
              <a:gd name="T4" fmla="*/ 239623 w 239801"/>
              <a:gd name="T5" fmla="*/ 0 h 27686"/>
              <a:gd name="T6" fmla="*/ 0 60000 65536"/>
              <a:gd name="T7" fmla="*/ 0 60000 65536"/>
              <a:gd name="T8" fmla="*/ 0 60000 65536"/>
              <a:gd name="T9" fmla="*/ 0 w 239801"/>
              <a:gd name="T10" fmla="*/ 0 h 27686"/>
              <a:gd name="T11" fmla="*/ 239801 w 239801"/>
              <a:gd name="T12" fmla="*/ 27686 h 27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801" h="27686">
                <a:moveTo>
                  <a:pt x="0" y="12699"/>
                </a:moveTo>
                <a:lnTo>
                  <a:pt x="207797" y="27685"/>
                </a:lnTo>
                <a:lnTo>
                  <a:pt x="239801" y="0"/>
                </a:lnTo>
              </a:path>
            </a:pathLst>
          </a:custGeom>
          <a:noFill/>
          <a:ln w="12700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6" name="object 41"/>
          <p:cNvSpPr>
            <a:spLocks/>
          </p:cNvSpPr>
          <p:nvPr/>
        </p:nvSpPr>
        <p:spPr bwMode="auto">
          <a:xfrm>
            <a:off x="1447800" y="3743325"/>
            <a:ext cx="6350" cy="90488"/>
          </a:xfrm>
          <a:custGeom>
            <a:avLst/>
            <a:gdLst>
              <a:gd name="T0" fmla="*/ 6225 w 6477"/>
              <a:gd name="T1" fmla="*/ 0 h 89534"/>
              <a:gd name="T2" fmla="*/ 0 w 6477"/>
              <a:gd name="T3" fmla="*/ 91453 h 89534"/>
              <a:gd name="T4" fmla="*/ 0 60000 65536"/>
              <a:gd name="T5" fmla="*/ 0 60000 65536"/>
              <a:gd name="T6" fmla="*/ 0 w 6477"/>
              <a:gd name="T7" fmla="*/ 0 h 89534"/>
              <a:gd name="T8" fmla="*/ 6477 w 6477"/>
              <a:gd name="T9" fmla="*/ 89534 h 895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77" h="89534">
                <a:moveTo>
                  <a:pt x="6477" y="0"/>
                </a:moveTo>
                <a:lnTo>
                  <a:pt x="0" y="89535"/>
                </a:lnTo>
              </a:path>
            </a:pathLst>
          </a:custGeom>
          <a:noFill/>
          <a:ln w="12699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7" name="object 42"/>
          <p:cNvSpPr>
            <a:spLocks/>
          </p:cNvSpPr>
          <p:nvPr/>
        </p:nvSpPr>
        <p:spPr bwMode="auto">
          <a:xfrm>
            <a:off x="2533650" y="3992563"/>
            <a:ext cx="315913" cy="28575"/>
          </a:xfrm>
          <a:custGeom>
            <a:avLst/>
            <a:gdLst>
              <a:gd name="T0" fmla="*/ 315723 w 316103"/>
              <a:gd name="T1" fmla="*/ 28451 h 28701"/>
              <a:gd name="T2" fmla="*/ 0 w 316103"/>
              <a:gd name="T3" fmla="*/ 0 h 28701"/>
              <a:gd name="T4" fmla="*/ 0 60000 65536"/>
              <a:gd name="T5" fmla="*/ 0 60000 65536"/>
              <a:gd name="T6" fmla="*/ 0 w 316103"/>
              <a:gd name="T7" fmla="*/ 0 h 28701"/>
              <a:gd name="T8" fmla="*/ 316103 w 316103"/>
              <a:gd name="T9" fmla="*/ 28701 h 287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6103" h="28701">
                <a:moveTo>
                  <a:pt x="316103" y="28702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8" name="object 43"/>
          <p:cNvSpPr>
            <a:spLocks/>
          </p:cNvSpPr>
          <p:nvPr/>
        </p:nvSpPr>
        <p:spPr bwMode="auto">
          <a:xfrm>
            <a:off x="2114550" y="3948113"/>
            <a:ext cx="303213" cy="31750"/>
          </a:xfrm>
          <a:custGeom>
            <a:avLst/>
            <a:gdLst>
              <a:gd name="T0" fmla="*/ 303532 w 302894"/>
              <a:gd name="T1" fmla="*/ 32665 h 30861"/>
              <a:gd name="T2" fmla="*/ 0 w 302894"/>
              <a:gd name="T3" fmla="*/ 0 h 30861"/>
              <a:gd name="T4" fmla="*/ 0 60000 65536"/>
              <a:gd name="T5" fmla="*/ 0 60000 65536"/>
              <a:gd name="T6" fmla="*/ 0 w 302894"/>
              <a:gd name="T7" fmla="*/ 0 h 30861"/>
              <a:gd name="T8" fmla="*/ 302894 w 302894"/>
              <a:gd name="T9" fmla="*/ 30861 h 308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2894" h="30861">
                <a:moveTo>
                  <a:pt x="302894" y="30861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59" name="object 44"/>
          <p:cNvSpPr>
            <a:spLocks/>
          </p:cNvSpPr>
          <p:nvPr/>
        </p:nvSpPr>
        <p:spPr bwMode="auto">
          <a:xfrm>
            <a:off x="2454275" y="3986213"/>
            <a:ext cx="42863" cy="4762"/>
          </a:xfrm>
          <a:custGeom>
            <a:avLst/>
            <a:gdLst>
              <a:gd name="T0" fmla="*/ 41570 w 44196"/>
              <a:gd name="T1" fmla="*/ 5102 h 4445"/>
              <a:gd name="T2" fmla="*/ 0 w 44196"/>
              <a:gd name="T3" fmla="*/ 0 h 4445"/>
              <a:gd name="T4" fmla="*/ 0 60000 65536"/>
              <a:gd name="T5" fmla="*/ 0 60000 65536"/>
              <a:gd name="T6" fmla="*/ 0 w 44196"/>
              <a:gd name="T7" fmla="*/ 0 h 4445"/>
              <a:gd name="T8" fmla="*/ 44196 w 44196"/>
              <a:gd name="T9" fmla="*/ 4445 h 44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196" h="4445">
                <a:moveTo>
                  <a:pt x="44196" y="4445"/>
                </a:moveTo>
                <a:lnTo>
                  <a:pt x="0" y="0"/>
                </a:lnTo>
              </a:path>
            </a:pathLst>
          </a:custGeom>
          <a:noFill/>
          <a:ln w="12191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60" name="object 45"/>
          <p:cNvSpPr>
            <a:spLocks/>
          </p:cNvSpPr>
          <p:nvPr/>
        </p:nvSpPr>
        <p:spPr bwMode="auto">
          <a:xfrm>
            <a:off x="1485900" y="3803650"/>
            <a:ext cx="133350" cy="74613"/>
          </a:xfrm>
          <a:custGeom>
            <a:avLst/>
            <a:gdLst>
              <a:gd name="T0" fmla="*/ 134117 w 132587"/>
              <a:gd name="T1" fmla="*/ 0 h 74929"/>
              <a:gd name="T2" fmla="*/ 0 w 132587"/>
              <a:gd name="T3" fmla="*/ 74299 h 74929"/>
              <a:gd name="T4" fmla="*/ 0 60000 65536"/>
              <a:gd name="T5" fmla="*/ 0 60000 65536"/>
              <a:gd name="T6" fmla="*/ 0 w 132587"/>
              <a:gd name="T7" fmla="*/ 0 h 74929"/>
              <a:gd name="T8" fmla="*/ 132587 w 132587"/>
              <a:gd name="T9" fmla="*/ 74929 h 749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587" h="74929">
                <a:moveTo>
                  <a:pt x="132587" y="0"/>
                </a:moveTo>
                <a:lnTo>
                  <a:pt x="0" y="74930"/>
                </a:lnTo>
              </a:path>
            </a:pathLst>
          </a:custGeom>
          <a:noFill/>
          <a:ln w="12192">
            <a:solidFill>
              <a:srgbClr val="00AF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61" name="object 46"/>
          <p:cNvSpPr>
            <a:spLocks/>
          </p:cNvSpPr>
          <p:nvPr/>
        </p:nvSpPr>
        <p:spPr bwMode="auto">
          <a:xfrm>
            <a:off x="1468438" y="3779838"/>
            <a:ext cx="152400" cy="22225"/>
          </a:xfrm>
          <a:custGeom>
            <a:avLst/>
            <a:gdLst>
              <a:gd name="T0" fmla="*/ 153039 w 151764"/>
              <a:gd name="T1" fmla="*/ 22352 h 22098"/>
              <a:gd name="T2" fmla="*/ 0 w 151764"/>
              <a:gd name="T3" fmla="*/ 0 h 22098"/>
              <a:gd name="T4" fmla="*/ 0 60000 65536"/>
              <a:gd name="T5" fmla="*/ 0 60000 65536"/>
              <a:gd name="T6" fmla="*/ 0 w 151764"/>
              <a:gd name="T7" fmla="*/ 0 h 22098"/>
              <a:gd name="T8" fmla="*/ 151764 w 151764"/>
              <a:gd name="T9" fmla="*/ 22098 h 220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764" h="22098">
                <a:moveTo>
                  <a:pt x="151764" y="22097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00AF5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62" name="object 47"/>
          <p:cNvSpPr>
            <a:spLocks/>
          </p:cNvSpPr>
          <p:nvPr/>
        </p:nvSpPr>
        <p:spPr bwMode="auto">
          <a:xfrm>
            <a:off x="198438" y="2505075"/>
            <a:ext cx="1452562" cy="514350"/>
          </a:xfrm>
          <a:custGeom>
            <a:avLst/>
            <a:gdLst>
              <a:gd name="T0" fmla="*/ 0 w 1452372"/>
              <a:gd name="T1" fmla="*/ 515113 h 513588"/>
              <a:gd name="T2" fmla="*/ 1452752 w 1452372"/>
              <a:gd name="T3" fmla="*/ 515113 h 513588"/>
              <a:gd name="T4" fmla="*/ 1452752 w 1452372"/>
              <a:gd name="T5" fmla="*/ 0 h 513588"/>
              <a:gd name="T6" fmla="*/ 0 w 1452372"/>
              <a:gd name="T7" fmla="*/ 0 h 513588"/>
              <a:gd name="T8" fmla="*/ 0 w 1452372"/>
              <a:gd name="T9" fmla="*/ 515113 h 513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372"/>
              <a:gd name="T16" fmla="*/ 0 h 513588"/>
              <a:gd name="T17" fmla="*/ 1452372 w 1452372"/>
              <a:gd name="T18" fmla="*/ 513588 h 513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372" h="513588">
                <a:moveTo>
                  <a:pt x="0" y="513588"/>
                </a:moveTo>
                <a:lnTo>
                  <a:pt x="1452372" y="513588"/>
                </a:lnTo>
                <a:lnTo>
                  <a:pt x="1452372" y="0"/>
                </a:lnTo>
                <a:lnTo>
                  <a:pt x="0" y="0"/>
                </a:lnTo>
                <a:lnTo>
                  <a:pt x="0" y="5135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8" name="object 48"/>
          <p:cNvSpPr txBox="1"/>
          <p:nvPr/>
        </p:nvSpPr>
        <p:spPr>
          <a:xfrm>
            <a:off x="196850" y="2501900"/>
            <a:ext cx="1454150" cy="4984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alve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rain</a:t>
            </a:r>
            <a:endParaRPr sz="1600">
              <a:latin typeface="Arial"/>
              <a:cs typeface="Arial"/>
            </a:endParaRPr>
          </a:p>
          <a:p>
            <a:pPr marL="539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VT)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64" name="object 49"/>
          <p:cNvSpPr>
            <a:spLocks/>
          </p:cNvSpPr>
          <p:nvPr/>
        </p:nvSpPr>
        <p:spPr bwMode="auto">
          <a:xfrm>
            <a:off x="808038" y="3033713"/>
            <a:ext cx="458787" cy="428625"/>
          </a:xfrm>
          <a:custGeom>
            <a:avLst/>
            <a:gdLst>
              <a:gd name="T0" fmla="*/ 355382 w 458444"/>
              <a:gd name="T1" fmla="*/ 385342 h 428117"/>
              <a:gd name="T2" fmla="*/ 350066 w 458444"/>
              <a:gd name="T3" fmla="*/ 388652 h 428117"/>
              <a:gd name="T4" fmla="*/ 347661 w 458444"/>
              <a:gd name="T5" fmla="*/ 399345 h 428117"/>
              <a:gd name="T6" fmla="*/ 351005 w 458444"/>
              <a:gd name="T7" fmla="*/ 404692 h 428117"/>
              <a:gd name="T8" fmla="*/ 356347 w 458444"/>
              <a:gd name="T9" fmla="*/ 405836 h 428117"/>
              <a:gd name="T10" fmla="*/ 459130 w 458444"/>
              <a:gd name="T11" fmla="*/ 429134 h 428117"/>
              <a:gd name="T12" fmla="*/ 457253 w 458444"/>
              <a:gd name="T13" fmla="*/ 422896 h 428117"/>
              <a:gd name="T14" fmla="*/ 437953 w 458444"/>
              <a:gd name="T15" fmla="*/ 422896 h 428117"/>
              <a:gd name="T16" fmla="*/ 411123 w 458444"/>
              <a:gd name="T17" fmla="*/ 397878 h 428117"/>
              <a:gd name="T18" fmla="*/ 360724 w 458444"/>
              <a:gd name="T19" fmla="*/ 386488 h 428117"/>
              <a:gd name="T20" fmla="*/ 355382 w 458444"/>
              <a:gd name="T21" fmla="*/ 385342 h 428117"/>
              <a:gd name="T22" fmla="*/ 411123 w 458444"/>
              <a:gd name="T23" fmla="*/ 397878 h 428117"/>
              <a:gd name="T24" fmla="*/ 437953 w 458444"/>
              <a:gd name="T25" fmla="*/ 422896 h 428117"/>
              <a:gd name="T26" fmla="*/ 441989 w 458444"/>
              <a:gd name="T27" fmla="*/ 418566 h 428117"/>
              <a:gd name="T28" fmla="*/ 435218 w 458444"/>
              <a:gd name="T29" fmla="*/ 418566 h 428117"/>
              <a:gd name="T30" fmla="*/ 430293 w 458444"/>
              <a:gd name="T31" fmla="*/ 402210 h 428117"/>
              <a:gd name="T32" fmla="*/ 411123 w 458444"/>
              <a:gd name="T33" fmla="*/ 397878 h 428117"/>
              <a:gd name="T34" fmla="*/ 421609 w 458444"/>
              <a:gd name="T35" fmla="*/ 319908 h 428117"/>
              <a:gd name="T36" fmla="*/ 416369 w 458444"/>
              <a:gd name="T37" fmla="*/ 321437 h 428117"/>
              <a:gd name="T38" fmla="*/ 411116 w 458444"/>
              <a:gd name="T39" fmla="*/ 323090 h 428117"/>
              <a:gd name="T40" fmla="*/ 408152 w 458444"/>
              <a:gd name="T41" fmla="*/ 328565 h 428117"/>
              <a:gd name="T42" fmla="*/ 409729 w 458444"/>
              <a:gd name="T43" fmla="*/ 333912 h 428117"/>
              <a:gd name="T44" fmla="*/ 424604 w 458444"/>
              <a:gd name="T45" fmla="*/ 383317 h 428117"/>
              <a:gd name="T46" fmla="*/ 451486 w 458444"/>
              <a:gd name="T47" fmla="*/ 408383 h 428117"/>
              <a:gd name="T48" fmla="*/ 437953 w 458444"/>
              <a:gd name="T49" fmla="*/ 422896 h 428117"/>
              <a:gd name="T50" fmla="*/ 457253 w 458444"/>
              <a:gd name="T51" fmla="*/ 422896 h 428117"/>
              <a:gd name="T52" fmla="*/ 428732 w 458444"/>
              <a:gd name="T53" fmla="*/ 328184 h 428117"/>
              <a:gd name="T54" fmla="*/ 427154 w 458444"/>
              <a:gd name="T55" fmla="*/ 322837 h 428117"/>
              <a:gd name="T56" fmla="*/ 421609 w 458444"/>
              <a:gd name="T57" fmla="*/ 319908 h 428117"/>
              <a:gd name="T58" fmla="*/ 430293 w 458444"/>
              <a:gd name="T59" fmla="*/ 402210 h 428117"/>
              <a:gd name="T60" fmla="*/ 435218 w 458444"/>
              <a:gd name="T61" fmla="*/ 418566 h 428117"/>
              <a:gd name="T62" fmla="*/ 446907 w 458444"/>
              <a:gd name="T63" fmla="*/ 405964 h 428117"/>
              <a:gd name="T64" fmla="*/ 430293 w 458444"/>
              <a:gd name="T65" fmla="*/ 402210 h 428117"/>
              <a:gd name="T66" fmla="*/ 424604 w 458444"/>
              <a:gd name="T67" fmla="*/ 383317 h 428117"/>
              <a:gd name="T68" fmla="*/ 430293 w 458444"/>
              <a:gd name="T69" fmla="*/ 402210 h 428117"/>
              <a:gd name="T70" fmla="*/ 446907 w 458444"/>
              <a:gd name="T71" fmla="*/ 405964 h 428117"/>
              <a:gd name="T72" fmla="*/ 435218 w 458444"/>
              <a:gd name="T73" fmla="*/ 418566 h 428117"/>
              <a:gd name="T74" fmla="*/ 441989 w 458444"/>
              <a:gd name="T75" fmla="*/ 418566 h 428117"/>
              <a:gd name="T76" fmla="*/ 451486 w 458444"/>
              <a:gd name="T77" fmla="*/ 408383 h 428117"/>
              <a:gd name="T78" fmla="*/ 424604 w 458444"/>
              <a:gd name="T79" fmla="*/ 383317 h 428117"/>
              <a:gd name="T80" fmla="*/ 13532 w 458444"/>
              <a:gd name="T81" fmla="*/ 0 h 428117"/>
              <a:gd name="T82" fmla="*/ 0 w 458444"/>
              <a:gd name="T83" fmla="*/ 14511 h 428117"/>
              <a:gd name="T84" fmla="*/ 411123 w 458444"/>
              <a:gd name="T85" fmla="*/ 397878 h 428117"/>
              <a:gd name="T86" fmla="*/ 430293 w 458444"/>
              <a:gd name="T87" fmla="*/ 402210 h 428117"/>
              <a:gd name="T88" fmla="*/ 424604 w 458444"/>
              <a:gd name="T89" fmla="*/ 383317 h 428117"/>
              <a:gd name="T90" fmla="*/ 13532 w 458444"/>
              <a:gd name="T91" fmla="*/ 0 h 42811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8444"/>
              <a:gd name="T139" fmla="*/ 0 h 428117"/>
              <a:gd name="T140" fmla="*/ 458444 w 458444"/>
              <a:gd name="T141" fmla="*/ 428117 h 42811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8444" h="428117">
                <a:moveTo>
                  <a:pt x="354850" y="384429"/>
                </a:moveTo>
                <a:lnTo>
                  <a:pt x="349542" y="387731"/>
                </a:lnTo>
                <a:lnTo>
                  <a:pt x="347141" y="398399"/>
                </a:lnTo>
                <a:lnTo>
                  <a:pt x="350481" y="403733"/>
                </a:lnTo>
                <a:lnTo>
                  <a:pt x="355815" y="404875"/>
                </a:lnTo>
                <a:lnTo>
                  <a:pt x="458444" y="428117"/>
                </a:lnTo>
                <a:lnTo>
                  <a:pt x="456569" y="421894"/>
                </a:lnTo>
                <a:lnTo>
                  <a:pt x="437299" y="421894"/>
                </a:lnTo>
                <a:lnTo>
                  <a:pt x="410509" y="396935"/>
                </a:lnTo>
                <a:lnTo>
                  <a:pt x="360184" y="385572"/>
                </a:lnTo>
                <a:lnTo>
                  <a:pt x="354850" y="384429"/>
                </a:lnTo>
                <a:close/>
              </a:path>
              <a:path w="458444" h="428117">
                <a:moveTo>
                  <a:pt x="410509" y="396935"/>
                </a:moveTo>
                <a:lnTo>
                  <a:pt x="437299" y="421894"/>
                </a:lnTo>
                <a:lnTo>
                  <a:pt x="441329" y="417575"/>
                </a:lnTo>
                <a:lnTo>
                  <a:pt x="434568" y="417575"/>
                </a:lnTo>
                <a:lnTo>
                  <a:pt x="429650" y="401257"/>
                </a:lnTo>
                <a:lnTo>
                  <a:pt x="410509" y="396935"/>
                </a:lnTo>
                <a:close/>
              </a:path>
              <a:path w="458444" h="428117">
                <a:moveTo>
                  <a:pt x="420979" y="319150"/>
                </a:moveTo>
                <a:lnTo>
                  <a:pt x="415747" y="320675"/>
                </a:lnTo>
                <a:lnTo>
                  <a:pt x="410502" y="322325"/>
                </a:lnTo>
                <a:lnTo>
                  <a:pt x="407542" y="327787"/>
                </a:lnTo>
                <a:lnTo>
                  <a:pt x="409117" y="333121"/>
                </a:lnTo>
                <a:lnTo>
                  <a:pt x="423970" y="382409"/>
                </a:lnTo>
                <a:lnTo>
                  <a:pt x="450811" y="407416"/>
                </a:lnTo>
                <a:lnTo>
                  <a:pt x="437299" y="421894"/>
                </a:lnTo>
                <a:lnTo>
                  <a:pt x="456569" y="421894"/>
                </a:lnTo>
                <a:lnTo>
                  <a:pt x="428091" y="327406"/>
                </a:lnTo>
                <a:lnTo>
                  <a:pt x="426516" y="322072"/>
                </a:lnTo>
                <a:lnTo>
                  <a:pt x="420979" y="319150"/>
                </a:lnTo>
                <a:close/>
              </a:path>
              <a:path w="458444" h="428117">
                <a:moveTo>
                  <a:pt x="429650" y="401257"/>
                </a:moveTo>
                <a:lnTo>
                  <a:pt x="434568" y="417575"/>
                </a:lnTo>
                <a:lnTo>
                  <a:pt x="446239" y="405002"/>
                </a:lnTo>
                <a:lnTo>
                  <a:pt x="429650" y="401257"/>
                </a:lnTo>
                <a:close/>
              </a:path>
              <a:path w="458444" h="428117">
                <a:moveTo>
                  <a:pt x="423970" y="382409"/>
                </a:moveTo>
                <a:lnTo>
                  <a:pt x="429650" y="401257"/>
                </a:lnTo>
                <a:lnTo>
                  <a:pt x="446239" y="405002"/>
                </a:lnTo>
                <a:lnTo>
                  <a:pt x="434568" y="417575"/>
                </a:lnTo>
                <a:lnTo>
                  <a:pt x="441329" y="417575"/>
                </a:lnTo>
                <a:lnTo>
                  <a:pt x="450811" y="407416"/>
                </a:lnTo>
                <a:lnTo>
                  <a:pt x="423970" y="382409"/>
                </a:lnTo>
                <a:close/>
              </a:path>
              <a:path w="458444" h="428117">
                <a:moveTo>
                  <a:pt x="13512" y="0"/>
                </a:moveTo>
                <a:lnTo>
                  <a:pt x="0" y="14477"/>
                </a:lnTo>
                <a:lnTo>
                  <a:pt x="410509" y="396935"/>
                </a:lnTo>
                <a:lnTo>
                  <a:pt x="429650" y="401257"/>
                </a:lnTo>
                <a:lnTo>
                  <a:pt x="423970" y="382409"/>
                </a:lnTo>
                <a:lnTo>
                  <a:pt x="13512" y="0"/>
                </a:lnTo>
                <a:close/>
              </a:path>
            </a:pathLst>
          </a:custGeom>
          <a:solidFill>
            <a:srgbClr val="4A95D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65" name="object 50"/>
          <p:cNvSpPr>
            <a:spLocks/>
          </p:cNvSpPr>
          <p:nvPr/>
        </p:nvSpPr>
        <p:spPr bwMode="auto">
          <a:xfrm>
            <a:off x="7316788" y="2636838"/>
            <a:ext cx="1827212" cy="1565275"/>
          </a:xfrm>
          <a:custGeom>
            <a:avLst/>
            <a:gdLst>
              <a:gd name="T0" fmla="*/ 0 w 1826513"/>
              <a:gd name="T1" fmla="*/ 1565401 h 1565148"/>
              <a:gd name="T2" fmla="*/ 1827911 w 1826513"/>
              <a:gd name="T3" fmla="*/ 1565401 h 1565148"/>
              <a:gd name="T4" fmla="*/ 1827911 w 1826513"/>
              <a:gd name="T5" fmla="*/ 0 h 1565148"/>
              <a:gd name="T6" fmla="*/ 0 w 1826513"/>
              <a:gd name="T7" fmla="*/ 0 h 1565148"/>
              <a:gd name="T8" fmla="*/ 0 w 1826513"/>
              <a:gd name="T9" fmla="*/ 1565401 h 15651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6513"/>
              <a:gd name="T16" fmla="*/ 0 h 1565148"/>
              <a:gd name="T17" fmla="*/ 1826513 w 1826513"/>
              <a:gd name="T18" fmla="*/ 1565148 h 15651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6513" h="1565148">
                <a:moveTo>
                  <a:pt x="0" y="1565147"/>
                </a:moveTo>
                <a:lnTo>
                  <a:pt x="1826513" y="1565147"/>
                </a:lnTo>
              </a:path>
              <a:path w="1826513" h="1565148">
                <a:moveTo>
                  <a:pt x="1826513" y="0"/>
                </a:moveTo>
                <a:lnTo>
                  <a:pt x="0" y="0"/>
                </a:lnTo>
                <a:lnTo>
                  <a:pt x="0" y="1565147"/>
                </a:lnTo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66" name="object 51"/>
          <p:cNvSpPr txBox="1">
            <a:spLocks noChangeArrowheads="1"/>
          </p:cNvSpPr>
          <p:nvPr/>
        </p:nvSpPr>
        <p:spPr bwMode="auto">
          <a:xfrm>
            <a:off x="7388225" y="2632075"/>
            <a:ext cx="17097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l-GR" sz="1600" b="1">
                <a:solidFill>
                  <a:srgbClr val="FFFFFF"/>
                </a:solidFill>
                <a:cs typeface="Arial" charset="0"/>
              </a:rPr>
              <a:t>Q-Max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•  266.000 m</a:t>
            </a:r>
            <a:r>
              <a:rPr lang="el-GR" sz="1500" baseline="26000">
                <a:solidFill>
                  <a:srgbClr val="FFFFFF"/>
                </a:solidFill>
                <a:cs typeface="Arial" charset="0"/>
              </a:rPr>
              <a:t>3  </a:t>
            </a:r>
            <a:r>
              <a:rPr lang="el-GR" sz="1600">
                <a:solidFill>
                  <a:srgbClr val="FFFFFF"/>
                </a:solidFill>
                <a:cs typeface="Arial" charset="0"/>
              </a:rPr>
              <a:t>LNG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Length: 345 m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Breadth: 54 m</a:t>
            </a:r>
            <a:endParaRPr lang="el-GR" sz="1600">
              <a:cs typeface="Arial" charset="0"/>
            </a:endParaRPr>
          </a:p>
          <a:p>
            <a:pPr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l-GR" sz="1600">
                <a:solidFill>
                  <a:srgbClr val="FFFFFF"/>
                </a:solidFill>
                <a:cs typeface="Arial" charset="0"/>
              </a:rPr>
              <a:t>Depth:	27 m</a:t>
            </a:r>
            <a:endParaRPr lang="el-GR" sz="1600">
              <a:cs typeface="Arial" charset="0"/>
            </a:endParaRPr>
          </a:p>
        </p:txBody>
      </p:sp>
      <p:sp>
        <p:nvSpPr>
          <p:cNvPr id="9267" name="object 52"/>
          <p:cNvSpPr>
            <a:spLocks/>
          </p:cNvSpPr>
          <p:nvPr/>
        </p:nvSpPr>
        <p:spPr bwMode="auto">
          <a:xfrm>
            <a:off x="6553200" y="1270000"/>
            <a:ext cx="2590800" cy="1366838"/>
          </a:xfrm>
          <a:custGeom>
            <a:avLst/>
            <a:gdLst>
              <a:gd name="T0" fmla="*/ 0 w 2590800"/>
              <a:gd name="T1" fmla="*/ 1366649 h 1367027"/>
              <a:gd name="T2" fmla="*/ 2590800 w 2590800"/>
              <a:gd name="T3" fmla="*/ 1366649 h 1367027"/>
              <a:gd name="T4" fmla="*/ 2590800 w 2590800"/>
              <a:gd name="T5" fmla="*/ 0 h 1367027"/>
              <a:gd name="T6" fmla="*/ 0 w 2590800"/>
              <a:gd name="T7" fmla="*/ 0 h 1367027"/>
              <a:gd name="T8" fmla="*/ 0 w 2590800"/>
              <a:gd name="T9" fmla="*/ 1366649 h 13670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0800"/>
              <a:gd name="T16" fmla="*/ 0 h 1367027"/>
              <a:gd name="T17" fmla="*/ 2590800 w 2590800"/>
              <a:gd name="T18" fmla="*/ 1367027 h 13670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0800" h="1367027">
                <a:moveTo>
                  <a:pt x="0" y="1367027"/>
                </a:moveTo>
                <a:lnTo>
                  <a:pt x="2590800" y="1367027"/>
                </a:lnTo>
                <a:lnTo>
                  <a:pt x="2590800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9268" name="object 53"/>
          <p:cNvSpPr>
            <a:spLocks noChangeArrowheads="1"/>
          </p:cNvSpPr>
          <p:nvPr/>
        </p:nvSpPr>
        <p:spPr bwMode="auto">
          <a:xfrm>
            <a:off x="6802438" y="1358900"/>
            <a:ext cx="717550" cy="1187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269" name="object 54"/>
          <p:cNvSpPr>
            <a:spLocks noChangeArrowheads="1"/>
          </p:cNvSpPr>
          <p:nvPr/>
        </p:nvSpPr>
        <p:spPr bwMode="auto">
          <a:xfrm>
            <a:off x="8245475" y="1341438"/>
            <a:ext cx="735013" cy="1155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270" name="object 55"/>
          <p:cNvSpPr>
            <a:spLocks noChangeArrowheads="1"/>
          </p:cNvSpPr>
          <p:nvPr/>
        </p:nvSpPr>
        <p:spPr bwMode="auto">
          <a:xfrm>
            <a:off x="7612063" y="1762125"/>
            <a:ext cx="595312" cy="603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72138" y="6702425"/>
            <a:ext cx="889000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5" dirty="0">
                <a:latin typeface="Arial"/>
                <a:cs typeface="Arial"/>
              </a:rPr>
              <a:t>3339676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201</a:t>
            </a:r>
            <a:r>
              <a:rPr sz="700" dirty="0">
                <a:latin typeface="Arial"/>
                <a:cs typeface="Arial"/>
              </a:rPr>
              <a:t>4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dirty="0">
                <a:latin typeface="Arial"/>
                <a:cs typeface="Arial"/>
              </a:rPr>
              <a:t>1</a:t>
            </a:r>
            <a:r>
              <a:rPr sz="700" spc="-10" dirty="0">
                <a:latin typeface="Arial"/>
                <a:cs typeface="Arial"/>
              </a:rPr>
              <a:t>1</a:t>
            </a:r>
            <a:r>
              <a:rPr sz="700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1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/>
        </p:nvSpPr>
        <p:spPr>
          <a:xfrm>
            <a:off x="509588" y="6710363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T</a:t>
            </a:r>
            <a:r>
              <a:rPr sz="700" spc="-10" dirty="0">
                <a:latin typeface="Arial"/>
                <a:cs typeface="Arial"/>
              </a:rPr>
              <a:t>urb</a:t>
            </a:r>
            <a:r>
              <a:rPr sz="700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58225" y="6710363"/>
            <a:ext cx="436563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2</a:t>
            </a:r>
            <a:r>
              <a:rPr sz="700" b="1" spc="-5" dirty="0">
                <a:latin typeface="Arial"/>
                <a:cs typeface="Arial"/>
              </a:rPr>
              <a:t>4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2"/>
          <p:cNvSpPr txBox="1">
            <a:spLocks noChangeArrowheads="1"/>
          </p:cNvSpPr>
          <p:nvPr/>
        </p:nvSpPr>
        <p:spPr bwMode="auto">
          <a:xfrm>
            <a:off x="527050" y="187325"/>
            <a:ext cx="39401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2600" b="1">
                <a:solidFill>
                  <a:srgbClr val="FFFFFF"/>
                </a:solidFill>
                <a:cs typeface="Arial" charset="0"/>
              </a:rPr>
              <a:t>New compressor makers Kobelco</a:t>
            </a:r>
            <a:endParaRPr lang="el-GR" sz="2600">
              <a:cs typeface="Arial" charset="0"/>
            </a:endParaRPr>
          </a:p>
        </p:txBody>
      </p:sp>
      <p:sp>
        <p:nvSpPr>
          <p:cNvPr id="37890" name="object 3"/>
          <p:cNvSpPr>
            <a:spLocks noChangeArrowheads="1"/>
          </p:cNvSpPr>
          <p:nvPr/>
        </p:nvSpPr>
        <p:spPr bwMode="auto">
          <a:xfrm>
            <a:off x="1033463" y="1276350"/>
            <a:ext cx="7372350" cy="51768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270EC72A-7E2D-4E9B-BF1E-C2B7A3C654BB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2"/>
          <p:cNvSpPr txBox="1">
            <a:spLocks noChangeArrowheads="1"/>
          </p:cNvSpPr>
          <p:nvPr/>
        </p:nvSpPr>
        <p:spPr bwMode="auto">
          <a:xfrm>
            <a:off x="560388" y="1484313"/>
            <a:ext cx="37084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2088" indent="-179388" algn="just">
              <a:buClr>
                <a:srgbClr val="303C49"/>
              </a:buClr>
              <a:buFont typeface="Wingdings" pitchFamily="2" charset="2"/>
              <a:buChar char=""/>
              <a:tabLst>
                <a:tab pos="192088" algn="l"/>
              </a:tabLst>
            </a:pPr>
            <a:r>
              <a:rPr lang="el-GR">
                <a:solidFill>
                  <a:srgbClr val="303C49"/>
                </a:solidFill>
                <a:cs typeface="Arial" charset="0"/>
              </a:rPr>
              <a:t>Combining LNG BOG and high pressure process compression technology</a:t>
            </a:r>
            <a:endParaRPr lang="el-GR">
              <a:cs typeface="Arial" charset="0"/>
            </a:endParaRPr>
          </a:p>
          <a:p>
            <a:pPr marL="192088" indent="-179388">
              <a:lnSpc>
                <a:spcPts val="600"/>
              </a:lnSpc>
              <a:buClr>
                <a:srgbClr val="303C49"/>
              </a:buClr>
              <a:buFont typeface="Wingdings" pitchFamily="2" charset="2"/>
              <a:buChar char=""/>
              <a:tabLst>
                <a:tab pos="192088" algn="l"/>
              </a:tabLst>
            </a:pPr>
            <a:endParaRPr lang="el-GR" sz="600">
              <a:latin typeface="Calibri" pitchFamily="34" charset="0"/>
            </a:endParaRPr>
          </a:p>
          <a:p>
            <a:pPr marL="192088" indent="-179388">
              <a:buClr>
                <a:srgbClr val="303C49"/>
              </a:buClr>
              <a:buFont typeface="Wingdings" pitchFamily="2" charset="2"/>
              <a:buChar char=""/>
              <a:tabLst>
                <a:tab pos="192088" algn="l"/>
              </a:tabLst>
            </a:pPr>
            <a:r>
              <a:rPr lang="el-GR">
                <a:solidFill>
                  <a:srgbClr val="303C49"/>
                </a:solidFill>
                <a:cs typeface="Arial" charset="0"/>
              </a:rPr>
              <a:t>Optimal selection of compressor sealing system</a:t>
            </a:r>
            <a:endParaRPr lang="el-GR">
              <a:cs typeface="Arial" charset="0"/>
            </a:endParaRPr>
          </a:p>
          <a:p>
            <a:pPr marL="192088" indent="-179388">
              <a:lnSpc>
                <a:spcPts val="600"/>
              </a:lnSpc>
              <a:buClr>
                <a:srgbClr val="303C49"/>
              </a:buClr>
              <a:buFont typeface="Wingdings" pitchFamily="2" charset="2"/>
              <a:buChar char=""/>
              <a:tabLst>
                <a:tab pos="192088" algn="l"/>
              </a:tabLst>
            </a:pPr>
            <a:endParaRPr lang="el-GR" sz="600">
              <a:latin typeface="Calibri" pitchFamily="34" charset="0"/>
            </a:endParaRPr>
          </a:p>
          <a:p>
            <a:pPr marL="192088" indent="-179388">
              <a:buClr>
                <a:srgbClr val="303C49"/>
              </a:buClr>
              <a:buFont typeface="Wingdings" pitchFamily="2" charset="2"/>
              <a:buChar char=""/>
              <a:tabLst>
                <a:tab pos="192088" algn="l"/>
              </a:tabLst>
            </a:pPr>
            <a:r>
              <a:rPr lang="el-GR">
                <a:solidFill>
                  <a:srgbClr val="303C49"/>
                </a:solidFill>
                <a:cs typeface="Arial" charset="0"/>
              </a:rPr>
              <a:t>Fully balanced, single casing, slow speed vertical frame design</a:t>
            </a:r>
            <a:endParaRPr lang="el-GR">
              <a:cs typeface="Arial" charset="0"/>
            </a:endParaRPr>
          </a:p>
          <a:p>
            <a:pPr marL="192088" indent="-179388">
              <a:lnSpc>
                <a:spcPts val="550"/>
              </a:lnSpc>
              <a:spcBef>
                <a:spcPts val="50"/>
              </a:spcBef>
              <a:buClr>
                <a:srgbClr val="303C49"/>
              </a:buClr>
              <a:buFont typeface="Wingdings" pitchFamily="2" charset="2"/>
              <a:buChar char=""/>
              <a:tabLst>
                <a:tab pos="192088" algn="l"/>
              </a:tabLst>
            </a:pPr>
            <a:endParaRPr lang="el-GR" sz="500">
              <a:latin typeface="Calibri" pitchFamily="34" charset="0"/>
            </a:endParaRPr>
          </a:p>
          <a:p>
            <a:pPr marL="192088" indent="-179388">
              <a:buClr>
                <a:srgbClr val="303C49"/>
              </a:buClr>
              <a:buFont typeface="Wingdings" pitchFamily="2" charset="2"/>
              <a:buChar char=""/>
              <a:tabLst>
                <a:tab pos="192088" algn="l"/>
              </a:tabLst>
            </a:pPr>
            <a:r>
              <a:rPr lang="el-GR">
                <a:solidFill>
                  <a:srgbClr val="303C49"/>
                </a:solidFill>
                <a:cs typeface="Arial" charset="0"/>
              </a:rPr>
              <a:t>Gas-tight compressor casing</a:t>
            </a:r>
            <a:endParaRPr lang="el-GR"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/>
        <p:txBody>
          <a:bodyPr tIns="113823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ckha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550" b="1" spc="7" baseline="26143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000" spc="-5" dirty="0">
                <a:solidFill>
                  <a:srgbClr val="91B90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uel</a:t>
            </a:r>
            <a:r>
              <a:rPr sz="2000" spc="-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gas</a:t>
            </a:r>
            <a:r>
              <a:rPr sz="2000" spc="-2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91B9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91B90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pre</a:t>
            </a:r>
            <a:r>
              <a:rPr sz="2000" spc="5" dirty="0">
                <a:solidFill>
                  <a:srgbClr val="91B90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91B9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or</a:t>
            </a:r>
            <a:r>
              <a:rPr sz="2000" spc="-5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1B900"/>
                </a:solidFill>
                <a:latin typeface="Arial"/>
                <a:cs typeface="Arial"/>
              </a:rPr>
              <a:t>ty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pe</a:t>
            </a:r>
            <a:r>
              <a:rPr sz="2000" spc="-1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6L</a:t>
            </a:r>
            <a:r>
              <a:rPr sz="2000" spc="-5" dirty="0">
                <a:solidFill>
                  <a:srgbClr val="91B900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91B900"/>
                </a:solidFill>
                <a:latin typeface="Arial"/>
                <a:cs typeface="Arial"/>
              </a:rPr>
              <a:t>250-5S</a:t>
            </a:r>
            <a:endParaRPr sz="20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8915" name="object 4"/>
          <p:cNvSpPr>
            <a:spLocks noChangeArrowheads="1"/>
          </p:cNvSpPr>
          <p:nvPr/>
        </p:nvSpPr>
        <p:spPr bwMode="auto">
          <a:xfrm>
            <a:off x="5022850" y="2044700"/>
            <a:ext cx="4121150" cy="4065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16" name="object 5"/>
          <p:cNvSpPr txBox="1">
            <a:spLocks noChangeArrowheads="1"/>
          </p:cNvSpPr>
          <p:nvPr/>
        </p:nvSpPr>
        <p:spPr bwMode="auto">
          <a:xfrm>
            <a:off x="7561263" y="2085975"/>
            <a:ext cx="7159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8" indent="-14288"/>
            <a:r>
              <a:rPr lang="el-GR" sz="1200" b="1">
                <a:cs typeface="Arial" charset="0"/>
              </a:rPr>
              <a:t>Labyrinth 1st stage</a:t>
            </a:r>
            <a:endParaRPr lang="el-GR" sz="1200">
              <a:cs typeface="Arial" charset="0"/>
            </a:endParaRPr>
          </a:p>
        </p:txBody>
      </p:sp>
      <p:sp>
        <p:nvSpPr>
          <p:cNvPr id="38917" name="object 6"/>
          <p:cNvSpPr txBox="1">
            <a:spLocks noChangeArrowheads="1"/>
          </p:cNvSpPr>
          <p:nvPr/>
        </p:nvSpPr>
        <p:spPr bwMode="auto">
          <a:xfrm>
            <a:off x="6091238" y="1720850"/>
            <a:ext cx="11541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134938"/>
            <a:r>
              <a:rPr lang="el-GR" sz="1200" b="1">
                <a:cs typeface="Arial" charset="0"/>
              </a:rPr>
              <a:t>Ring sealed 4th to 5th stage</a:t>
            </a:r>
            <a:endParaRPr lang="el-GR" sz="1200">
              <a:cs typeface="Arial" charset="0"/>
            </a:endParaRPr>
          </a:p>
        </p:txBody>
      </p:sp>
      <p:sp>
        <p:nvSpPr>
          <p:cNvPr id="38918" name="object 7"/>
          <p:cNvSpPr txBox="1">
            <a:spLocks noChangeArrowheads="1"/>
          </p:cNvSpPr>
          <p:nvPr/>
        </p:nvSpPr>
        <p:spPr bwMode="auto">
          <a:xfrm>
            <a:off x="5018088" y="2089150"/>
            <a:ext cx="1152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219075"/>
            <a:r>
              <a:rPr lang="el-GR" sz="1200" b="1">
                <a:cs typeface="Arial" charset="0"/>
              </a:rPr>
              <a:t>Labyrinth 1st to 3rd stage</a:t>
            </a:r>
            <a:endParaRPr lang="el-GR" sz="1200">
              <a:cs typeface="Arial" charset="0"/>
            </a:endParaRPr>
          </a:p>
        </p:txBody>
      </p:sp>
      <p:sp>
        <p:nvSpPr>
          <p:cNvPr id="38919" name="object 8"/>
          <p:cNvSpPr>
            <a:spLocks noChangeArrowheads="1"/>
          </p:cNvSpPr>
          <p:nvPr/>
        </p:nvSpPr>
        <p:spPr bwMode="auto">
          <a:xfrm>
            <a:off x="3127375" y="4597400"/>
            <a:ext cx="1778000" cy="1857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920" name="object 9"/>
          <p:cNvSpPr txBox="1">
            <a:spLocks noChangeArrowheads="1"/>
          </p:cNvSpPr>
          <p:nvPr/>
        </p:nvSpPr>
        <p:spPr bwMode="auto">
          <a:xfrm>
            <a:off x="1954213" y="5256213"/>
            <a:ext cx="7556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0488" indent="-79375"/>
            <a:r>
              <a:rPr lang="el-GR" sz="1200" b="1">
                <a:solidFill>
                  <a:srgbClr val="303C49"/>
                </a:solidFill>
                <a:cs typeface="Arial" charset="0"/>
              </a:rPr>
              <a:t>Balancing weights</a:t>
            </a:r>
            <a:endParaRPr lang="el-GR" sz="1200">
              <a:cs typeface="Arial" charset="0"/>
            </a:endParaRPr>
          </a:p>
        </p:txBody>
      </p:sp>
      <p:sp>
        <p:nvSpPr>
          <p:cNvPr id="38921" name="object 10"/>
          <p:cNvSpPr>
            <a:spLocks/>
          </p:cNvSpPr>
          <p:nvPr/>
        </p:nvSpPr>
        <p:spPr bwMode="auto">
          <a:xfrm>
            <a:off x="4899025" y="4105275"/>
            <a:ext cx="1360488" cy="1114425"/>
          </a:xfrm>
          <a:custGeom>
            <a:avLst/>
            <a:gdLst>
              <a:gd name="T0" fmla="*/ 0 w 1360970"/>
              <a:gd name="T1" fmla="*/ 1111510 h 1115009"/>
              <a:gd name="T2" fmla="*/ 1358081 w 1360970"/>
              <a:gd name="T3" fmla="*/ 0 h 1115009"/>
              <a:gd name="T4" fmla="*/ 0 60000 65536"/>
              <a:gd name="T5" fmla="*/ 0 60000 65536"/>
              <a:gd name="T6" fmla="*/ 0 w 1360970"/>
              <a:gd name="T7" fmla="*/ 0 h 1115009"/>
              <a:gd name="T8" fmla="*/ 1360970 w 1360970"/>
              <a:gd name="T9" fmla="*/ 1115009 h 11150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0970" h="1115009">
                <a:moveTo>
                  <a:pt x="0" y="1115009"/>
                </a:moveTo>
                <a:lnTo>
                  <a:pt x="1360970" y="0"/>
                </a:lnTo>
              </a:path>
            </a:pathLst>
          </a:custGeom>
          <a:noFill/>
          <a:ln w="25400">
            <a:solidFill>
              <a:srgbClr val="91B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8922" name="object 11"/>
          <p:cNvSpPr>
            <a:spLocks/>
          </p:cNvSpPr>
          <p:nvPr/>
        </p:nvSpPr>
        <p:spPr bwMode="auto">
          <a:xfrm>
            <a:off x="6210300" y="4032250"/>
            <a:ext cx="138113" cy="130175"/>
          </a:xfrm>
          <a:custGeom>
            <a:avLst/>
            <a:gdLst>
              <a:gd name="T0" fmla="*/ 136293 w 138480"/>
              <a:gd name="T1" fmla="*/ 0 h 129603"/>
              <a:gd name="T2" fmla="*/ 0 w 138480"/>
              <a:gd name="T3" fmla="*/ 32208 h 129603"/>
              <a:gd name="T4" fmla="*/ 79220 w 138480"/>
              <a:gd name="T5" fmla="*/ 133074 h 129603"/>
              <a:gd name="T6" fmla="*/ 136293 w 138480"/>
              <a:gd name="T7" fmla="*/ 0 h 129603"/>
              <a:gd name="T8" fmla="*/ 0 60000 65536"/>
              <a:gd name="T9" fmla="*/ 0 60000 65536"/>
              <a:gd name="T10" fmla="*/ 0 60000 65536"/>
              <a:gd name="T11" fmla="*/ 0 60000 65536"/>
              <a:gd name="T12" fmla="*/ 0 w 138480"/>
              <a:gd name="T13" fmla="*/ 0 h 129603"/>
              <a:gd name="T14" fmla="*/ 138480 w 138480"/>
              <a:gd name="T15" fmla="*/ 129603 h 1296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480" h="129603">
                <a:moveTo>
                  <a:pt x="138480" y="0"/>
                </a:moveTo>
                <a:lnTo>
                  <a:pt x="0" y="31368"/>
                </a:lnTo>
                <a:lnTo>
                  <a:pt x="80492" y="129603"/>
                </a:lnTo>
                <a:lnTo>
                  <a:pt x="138480" y="0"/>
                </a:lnTo>
                <a:close/>
              </a:path>
            </a:pathLst>
          </a:custGeom>
          <a:solidFill>
            <a:srgbClr val="91B9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8923" name="object 12"/>
          <p:cNvSpPr>
            <a:spLocks/>
          </p:cNvSpPr>
          <p:nvPr/>
        </p:nvSpPr>
        <p:spPr bwMode="auto">
          <a:xfrm>
            <a:off x="3130550" y="6183313"/>
            <a:ext cx="1801813" cy="285750"/>
          </a:xfrm>
          <a:custGeom>
            <a:avLst/>
            <a:gdLst>
              <a:gd name="T0" fmla="*/ 0 w 1801812"/>
              <a:gd name="T1" fmla="*/ 0 h 285750"/>
              <a:gd name="T2" fmla="*/ 1801818 w 1801812"/>
              <a:gd name="T3" fmla="*/ 0 h 285750"/>
              <a:gd name="T4" fmla="*/ 1801818 w 1801812"/>
              <a:gd name="T5" fmla="*/ 285750 h 285750"/>
              <a:gd name="T6" fmla="*/ 0 w 1801812"/>
              <a:gd name="T7" fmla="*/ 285750 h 285750"/>
              <a:gd name="T8" fmla="*/ 0 w 1801812"/>
              <a:gd name="T9" fmla="*/ 0 h 285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1812"/>
              <a:gd name="T16" fmla="*/ 0 h 285750"/>
              <a:gd name="T17" fmla="*/ 1801812 w 1801812"/>
              <a:gd name="T18" fmla="*/ 285750 h 285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1812" h="285750">
                <a:moveTo>
                  <a:pt x="0" y="0"/>
                </a:moveTo>
                <a:lnTo>
                  <a:pt x="1801812" y="0"/>
                </a:lnTo>
                <a:lnTo>
                  <a:pt x="1801812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" name="object 13"/>
          <p:cNvSpPr txBox="1"/>
          <p:nvPr/>
        </p:nvSpPr>
        <p:spPr>
          <a:xfrm>
            <a:off x="3556000" y="6191250"/>
            <a:ext cx="950913" cy="2698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700" dirty="0">
                <a:solidFill>
                  <a:srgbClr val="303C49"/>
                </a:solidFill>
                <a:latin typeface="Arial"/>
                <a:cs typeface="Arial"/>
              </a:rPr>
              <a:t>Lab</a:t>
            </a:r>
            <a:r>
              <a:rPr sz="1700" spc="-25" dirty="0">
                <a:solidFill>
                  <a:srgbClr val="303C49"/>
                </a:solidFill>
                <a:latin typeface="Arial"/>
                <a:cs typeface="Arial"/>
              </a:rPr>
              <a:t>y</a:t>
            </a:r>
            <a:r>
              <a:rPr sz="1700" spc="5" dirty="0">
                <a:solidFill>
                  <a:srgbClr val="303C49"/>
                </a:solidFill>
                <a:latin typeface="Arial"/>
                <a:cs typeface="Arial"/>
              </a:rPr>
              <a:t>®</a:t>
            </a:r>
            <a:r>
              <a:rPr sz="1700" spc="-5" dirty="0">
                <a:solidFill>
                  <a:srgbClr val="303C49"/>
                </a:solidFill>
                <a:latin typeface="Arial"/>
                <a:cs typeface="Arial"/>
              </a:rPr>
              <a:t>-</a:t>
            </a:r>
            <a:r>
              <a:rPr sz="1700" spc="-10" dirty="0">
                <a:solidFill>
                  <a:srgbClr val="303C49"/>
                </a:solidFill>
                <a:latin typeface="Arial"/>
                <a:cs typeface="Arial"/>
              </a:rPr>
              <a:t>GI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5563" y="6707188"/>
            <a:ext cx="198437" cy="1174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RSL</a:t>
            </a:r>
            <a:endParaRPr sz="700">
              <a:latin typeface="Arial"/>
              <a:cs typeface="Arial"/>
            </a:endParaRPr>
          </a:p>
        </p:txBody>
      </p:sp>
      <p:sp>
        <p:nvSpPr>
          <p:cNvPr id="38926" name="object 15"/>
          <p:cNvSpPr txBox="1">
            <a:spLocks noChangeArrowheads="1"/>
          </p:cNvSpPr>
          <p:nvPr/>
        </p:nvSpPr>
        <p:spPr bwMode="auto">
          <a:xfrm>
            <a:off x="7559675" y="6691313"/>
            <a:ext cx="4333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900">
                <a:solidFill>
                  <a:srgbClr val="91B900"/>
                </a:solidFill>
                <a:latin typeface="Wingdings" pitchFamily="2" charset="2"/>
              </a:rPr>
              <a:t></a:t>
            </a:r>
            <a:endParaRPr lang="el-GR" sz="900">
              <a:latin typeface="Wingdings" pitchFamily="2" charset="2"/>
            </a:endParaRPr>
          </a:p>
        </p:txBody>
      </p:sp>
      <p:sp>
        <p:nvSpPr>
          <p:cNvPr id="16" name="object 16"/>
          <p:cNvSpPr txBox="1">
            <a:spLocks noGrp="1"/>
          </p:cNvSpPr>
          <p:nvPr/>
        </p:nvSpPr>
        <p:spPr>
          <a:xfrm>
            <a:off x="509588" y="6708775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urbo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7538" y="6713538"/>
            <a:ext cx="844550" cy="117475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3338935</a:t>
            </a:r>
            <a:r>
              <a:rPr sz="700" spc="-10" dirty="0">
                <a:latin typeface="Arial"/>
                <a:cs typeface="Arial"/>
              </a:rPr>
              <a:t>.2013.1</a:t>
            </a:r>
            <a:r>
              <a:rPr sz="700" dirty="0">
                <a:latin typeface="Arial"/>
                <a:cs typeface="Arial"/>
              </a:rPr>
              <a:t>2</a:t>
            </a:r>
            <a:r>
              <a:rPr sz="700" spc="-10" dirty="0">
                <a:latin typeface="Arial"/>
                <a:cs typeface="Arial"/>
              </a:rPr>
              <a:t>.12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56638" y="6708775"/>
            <a:ext cx="436562" cy="1190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92405" algn="l"/>
                <a:tab pos="372110" algn="l"/>
              </a:tabLst>
              <a:defRPr/>
            </a:pPr>
            <a:r>
              <a:rPr sz="700" b="1" spc="-5" dirty="0">
                <a:latin typeface="Arial"/>
                <a:cs typeface="Arial"/>
              </a:rPr>
              <a:t>&lt;	4	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object 2"/>
          <p:cNvSpPr>
            <a:spLocks/>
          </p:cNvSpPr>
          <p:nvPr/>
        </p:nvSpPr>
        <p:spPr bwMode="auto">
          <a:xfrm>
            <a:off x="539750" y="5033963"/>
            <a:ext cx="3014663" cy="1330325"/>
          </a:xfrm>
          <a:custGeom>
            <a:avLst/>
            <a:gdLst>
              <a:gd name="T0" fmla="*/ 0 w 3014256"/>
              <a:gd name="T1" fmla="*/ 222697 h 1329156"/>
              <a:gd name="T2" fmla="*/ 6444 w 3014256"/>
              <a:gd name="T3" fmla="*/ 169178 h 1329156"/>
              <a:gd name="T4" fmla="*/ 24745 w 3014256"/>
              <a:gd name="T5" fmla="*/ 120352 h 1329156"/>
              <a:gd name="T6" fmla="*/ 53369 w 3014256"/>
              <a:gd name="T7" fmla="*/ 77764 h 1329156"/>
              <a:gd name="T8" fmla="*/ 90770 w 3014256"/>
              <a:gd name="T9" fmla="*/ 42967 h 1329156"/>
              <a:gd name="T10" fmla="*/ 135408 w 3014256"/>
              <a:gd name="T11" fmla="*/ 17497 h 1329156"/>
              <a:gd name="T12" fmla="*/ 185744 w 3014256"/>
              <a:gd name="T13" fmla="*/ 2917 h 1329156"/>
              <a:gd name="T14" fmla="*/ 221706 w 3014256"/>
              <a:gd name="T15" fmla="*/ 0 h 1329156"/>
              <a:gd name="T16" fmla="*/ 2794973 w 3014256"/>
              <a:gd name="T17" fmla="*/ 0 h 1329156"/>
              <a:gd name="T18" fmla="*/ 2848259 w 3014256"/>
              <a:gd name="T19" fmla="*/ 6473 h 1329156"/>
              <a:gd name="T20" fmla="*/ 2896867 w 3014256"/>
              <a:gd name="T21" fmla="*/ 24857 h 1329156"/>
              <a:gd name="T22" fmla="*/ 2939269 w 3014256"/>
              <a:gd name="T23" fmla="*/ 53605 h 1329156"/>
              <a:gd name="T24" fmla="*/ 2973912 w 3014256"/>
              <a:gd name="T25" fmla="*/ 91172 h 1329156"/>
              <a:gd name="T26" fmla="*/ 2999271 w 3014256"/>
              <a:gd name="T27" fmla="*/ 136010 h 1329156"/>
              <a:gd name="T28" fmla="*/ 3013793 w 3014256"/>
              <a:gd name="T29" fmla="*/ 186573 h 1329156"/>
              <a:gd name="T30" fmla="*/ 3016693 w 3014256"/>
              <a:gd name="T31" fmla="*/ 222697 h 1329156"/>
              <a:gd name="T32" fmla="*/ 3016693 w 3014256"/>
              <a:gd name="T33" fmla="*/ 1113489 h 1329156"/>
              <a:gd name="T34" fmla="*/ 3010252 w 3014256"/>
              <a:gd name="T35" fmla="*/ 1167008 h 1329156"/>
              <a:gd name="T36" fmla="*/ 2991952 w 3014256"/>
              <a:gd name="T37" fmla="*/ 1215834 h 1329156"/>
              <a:gd name="T38" fmla="*/ 2963326 w 3014256"/>
              <a:gd name="T39" fmla="*/ 1258420 h 1329156"/>
              <a:gd name="T40" fmla="*/ 2925919 w 3014256"/>
              <a:gd name="T41" fmla="*/ 1293217 h 1329156"/>
              <a:gd name="T42" fmla="*/ 2881277 w 3014256"/>
              <a:gd name="T43" fmla="*/ 1318687 h 1329156"/>
              <a:gd name="T44" fmla="*/ 2830942 w 3014256"/>
              <a:gd name="T45" fmla="*/ 1333272 h 1329156"/>
              <a:gd name="T46" fmla="*/ 2794973 w 3014256"/>
              <a:gd name="T47" fmla="*/ 1336185 h 1329156"/>
              <a:gd name="T48" fmla="*/ 221706 w 3014256"/>
              <a:gd name="T49" fmla="*/ 1336185 h 1329156"/>
              <a:gd name="T50" fmla="*/ 168430 w 3014256"/>
              <a:gd name="T51" fmla="*/ 1329711 h 1329156"/>
              <a:gd name="T52" fmla="*/ 119820 w 3014256"/>
              <a:gd name="T53" fmla="*/ 1311328 h 1329156"/>
              <a:gd name="T54" fmla="*/ 77421 w 3014256"/>
              <a:gd name="T55" fmla="*/ 1282580 h 1329156"/>
              <a:gd name="T56" fmla="*/ 42779 w 3014256"/>
              <a:gd name="T57" fmla="*/ 1245012 h 1329156"/>
              <a:gd name="T58" fmla="*/ 17421 w 3014256"/>
              <a:gd name="T59" fmla="*/ 1200176 h 1329156"/>
              <a:gd name="T60" fmla="*/ 2899 w 3014256"/>
              <a:gd name="T61" fmla="*/ 1149612 h 1329156"/>
              <a:gd name="T62" fmla="*/ 0 w 3014256"/>
              <a:gd name="T63" fmla="*/ 1113489 h 1329156"/>
              <a:gd name="T64" fmla="*/ 0 w 3014256"/>
              <a:gd name="T65" fmla="*/ 222697 h 1329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14256"/>
              <a:gd name="T100" fmla="*/ 0 h 1329156"/>
              <a:gd name="T101" fmla="*/ 3014256 w 3014256"/>
              <a:gd name="T102" fmla="*/ 1329156 h 1329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14256" h="1329156">
                <a:moveTo>
                  <a:pt x="0" y="221526"/>
                </a:moveTo>
                <a:lnTo>
                  <a:pt x="6438" y="168288"/>
                </a:lnTo>
                <a:lnTo>
                  <a:pt x="24727" y="119719"/>
                </a:lnTo>
                <a:lnTo>
                  <a:pt x="53327" y="77356"/>
                </a:lnTo>
                <a:lnTo>
                  <a:pt x="90698" y="42739"/>
                </a:lnTo>
                <a:lnTo>
                  <a:pt x="135300" y="17407"/>
                </a:lnTo>
                <a:lnTo>
                  <a:pt x="185594" y="2899"/>
                </a:lnTo>
                <a:lnTo>
                  <a:pt x="221526" y="0"/>
                </a:lnTo>
                <a:lnTo>
                  <a:pt x="2792717" y="0"/>
                </a:lnTo>
                <a:lnTo>
                  <a:pt x="2845955" y="6437"/>
                </a:lnTo>
                <a:lnTo>
                  <a:pt x="2894526" y="24725"/>
                </a:lnTo>
                <a:lnTo>
                  <a:pt x="2936892" y="53323"/>
                </a:lnTo>
                <a:lnTo>
                  <a:pt x="2971511" y="90692"/>
                </a:lnTo>
                <a:lnTo>
                  <a:pt x="2996846" y="135295"/>
                </a:lnTo>
                <a:lnTo>
                  <a:pt x="3011356" y="185591"/>
                </a:lnTo>
                <a:lnTo>
                  <a:pt x="3014256" y="221526"/>
                </a:lnTo>
                <a:lnTo>
                  <a:pt x="3014256" y="1107630"/>
                </a:lnTo>
                <a:lnTo>
                  <a:pt x="3007817" y="1160867"/>
                </a:lnTo>
                <a:lnTo>
                  <a:pt x="2989528" y="1209437"/>
                </a:lnTo>
                <a:lnTo>
                  <a:pt x="2960927" y="1251799"/>
                </a:lnTo>
                <a:lnTo>
                  <a:pt x="2923554" y="1286416"/>
                </a:lnTo>
                <a:lnTo>
                  <a:pt x="2878949" y="1311748"/>
                </a:lnTo>
                <a:lnTo>
                  <a:pt x="2828651" y="1326257"/>
                </a:lnTo>
                <a:lnTo>
                  <a:pt x="2792717" y="1329156"/>
                </a:lnTo>
                <a:lnTo>
                  <a:pt x="221526" y="1329156"/>
                </a:lnTo>
                <a:lnTo>
                  <a:pt x="168292" y="1322718"/>
                </a:lnTo>
                <a:lnTo>
                  <a:pt x="119724" y="1304431"/>
                </a:lnTo>
                <a:lnTo>
                  <a:pt x="77361" y="1275833"/>
                </a:lnTo>
                <a:lnTo>
                  <a:pt x="42743" y="1238463"/>
                </a:lnTo>
                <a:lnTo>
                  <a:pt x="17409" y="1193861"/>
                </a:lnTo>
                <a:lnTo>
                  <a:pt x="2899" y="1143564"/>
                </a:lnTo>
                <a:lnTo>
                  <a:pt x="0" y="1107630"/>
                </a:lnTo>
                <a:lnTo>
                  <a:pt x="0" y="22152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9938" name="object 3"/>
          <p:cNvSpPr>
            <a:spLocks/>
          </p:cNvSpPr>
          <p:nvPr/>
        </p:nvSpPr>
        <p:spPr bwMode="auto">
          <a:xfrm>
            <a:off x="4067175" y="2781300"/>
            <a:ext cx="4887913" cy="2447925"/>
          </a:xfrm>
          <a:custGeom>
            <a:avLst/>
            <a:gdLst>
              <a:gd name="T0" fmla="*/ 0 w 4886464"/>
              <a:gd name="T1" fmla="*/ 407708 h 2448267"/>
              <a:gd name="T2" fmla="*/ 5352 w 4886464"/>
              <a:gd name="T3" fmla="*/ 341574 h 2448267"/>
              <a:gd name="T4" fmla="*/ 20838 w 4886464"/>
              <a:gd name="T5" fmla="*/ 278840 h 2448267"/>
              <a:gd name="T6" fmla="*/ 45629 w 4886464"/>
              <a:gd name="T7" fmla="*/ 220341 h 2448267"/>
              <a:gd name="T8" fmla="*/ 78867 w 4886464"/>
              <a:gd name="T9" fmla="*/ 166922 h 2448267"/>
              <a:gd name="T10" fmla="*/ 119724 w 4886464"/>
              <a:gd name="T11" fmla="*/ 119412 h 2448267"/>
              <a:gd name="T12" fmla="*/ 167360 w 4886464"/>
              <a:gd name="T13" fmla="*/ 78663 h 2448267"/>
              <a:gd name="T14" fmla="*/ 220917 w 4886464"/>
              <a:gd name="T15" fmla="*/ 45509 h 2448267"/>
              <a:gd name="T16" fmla="*/ 279572 w 4886464"/>
              <a:gd name="T17" fmla="*/ 20784 h 2448267"/>
              <a:gd name="T18" fmla="*/ 342469 w 4886464"/>
              <a:gd name="T19" fmla="*/ 5334 h 2448267"/>
              <a:gd name="T20" fmla="*/ 408777 w 4886464"/>
              <a:gd name="T21" fmla="*/ 0 h 2448267"/>
              <a:gd name="T22" fmla="*/ 4486382 w 4886464"/>
              <a:gd name="T23" fmla="*/ 0 h 2448267"/>
              <a:gd name="T24" fmla="*/ 4552690 w 4886464"/>
              <a:gd name="T25" fmla="*/ 5334 h 2448267"/>
              <a:gd name="T26" fmla="*/ 4615584 w 4886464"/>
              <a:gd name="T27" fmla="*/ 20784 h 2448267"/>
              <a:gd name="T28" fmla="*/ 4674242 w 4886464"/>
              <a:gd name="T29" fmla="*/ 45509 h 2448267"/>
              <a:gd name="T30" fmla="*/ 4727802 w 4886464"/>
              <a:gd name="T31" fmla="*/ 78663 h 2448267"/>
              <a:gd name="T32" fmla="*/ 4775424 w 4886464"/>
              <a:gd name="T33" fmla="*/ 119412 h 2448267"/>
              <a:gd name="T34" fmla="*/ 4816280 w 4886464"/>
              <a:gd name="T35" fmla="*/ 166922 h 2448267"/>
              <a:gd name="T36" fmla="*/ 4849534 w 4886464"/>
              <a:gd name="T37" fmla="*/ 220341 h 2448267"/>
              <a:gd name="T38" fmla="*/ 4874317 w 4886464"/>
              <a:gd name="T39" fmla="*/ 278840 h 2448267"/>
              <a:gd name="T40" fmla="*/ 4889810 w 4886464"/>
              <a:gd name="T41" fmla="*/ 341574 h 2448267"/>
              <a:gd name="T42" fmla="*/ 4895155 w 4886464"/>
              <a:gd name="T43" fmla="*/ 407708 h 2448267"/>
              <a:gd name="T44" fmla="*/ 4895155 w 4886464"/>
              <a:gd name="T45" fmla="*/ 2038512 h 2448267"/>
              <a:gd name="T46" fmla="*/ 4889810 w 4886464"/>
              <a:gd name="T47" fmla="*/ 2104641 h 2448267"/>
              <a:gd name="T48" fmla="*/ 4874317 w 4886464"/>
              <a:gd name="T49" fmla="*/ 2167380 h 2448267"/>
              <a:gd name="T50" fmla="*/ 4849534 w 4886464"/>
              <a:gd name="T51" fmla="*/ 2225880 h 2448267"/>
              <a:gd name="T52" fmla="*/ 4816280 w 4886464"/>
              <a:gd name="T53" fmla="*/ 2279299 h 2448267"/>
              <a:gd name="T54" fmla="*/ 4775424 w 4886464"/>
              <a:gd name="T55" fmla="*/ 2326808 h 2448267"/>
              <a:gd name="T56" fmla="*/ 4727802 w 4886464"/>
              <a:gd name="T57" fmla="*/ 2367558 h 2448267"/>
              <a:gd name="T58" fmla="*/ 4674242 w 4886464"/>
              <a:gd name="T59" fmla="*/ 2400712 h 2448267"/>
              <a:gd name="T60" fmla="*/ 4615584 w 4886464"/>
              <a:gd name="T61" fmla="*/ 2425436 h 2448267"/>
              <a:gd name="T62" fmla="*/ 4552690 w 4886464"/>
              <a:gd name="T63" fmla="*/ 2440886 h 2448267"/>
              <a:gd name="T64" fmla="*/ 4486382 w 4886464"/>
              <a:gd name="T65" fmla="*/ 2446215 h 2448267"/>
              <a:gd name="T66" fmla="*/ 408777 w 4886464"/>
              <a:gd name="T67" fmla="*/ 2446215 h 2448267"/>
              <a:gd name="T68" fmla="*/ 342469 w 4886464"/>
              <a:gd name="T69" fmla="*/ 2440886 h 2448267"/>
              <a:gd name="T70" fmla="*/ 279572 w 4886464"/>
              <a:gd name="T71" fmla="*/ 2425436 h 2448267"/>
              <a:gd name="T72" fmla="*/ 220917 w 4886464"/>
              <a:gd name="T73" fmla="*/ 2400712 h 2448267"/>
              <a:gd name="T74" fmla="*/ 167360 w 4886464"/>
              <a:gd name="T75" fmla="*/ 2367558 h 2448267"/>
              <a:gd name="T76" fmla="*/ 119724 w 4886464"/>
              <a:gd name="T77" fmla="*/ 2326808 h 2448267"/>
              <a:gd name="T78" fmla="*/ 78867 w 4886464"/>
              <a:gd name="T79" fmla="*/ 2279299 h 2448267"/>
              <a:gd name="T80" fmla="*/ 45629 w 4886464"/>
              <a:gd name="T81" fmla="*/ 2225880 h 2448267"/>
              <a:gd name="T82" fmla="*/ 20838 w 4886464"/>
              <a:gd name="T83" fmla="*/ 2167380 h 2448267"/>
              <a:gd name="T84" fmla="*/ 5352 w 4886464"/>
              <a:gd name="T85" fmla="*/ 2104641 h 2448267"/>
              <a:gd name="T86" fmla="*/ 0 w 4886464"/>
              <a:gd name="T87" fmla="*/ 2038512 h 2448267"/>
              <a:gd name="T88" fmla="*/ 0 w 4886464"/>
              <a:gd name="T89" fmla="*/ 407708 h 244826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886464"/>
              <a:gd name="T136" fmla="*/ 0 h 2448267"/>
              <a:gd name="T137" fmla="*/ 4886464 w 4886464"/>
              <a:gd name="T138" fmla="*/ 2448267 h 244826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886464" h="2448267">
                <a:moveTo>
                  <a:pt x="0" y="408050"/>
                </a:moveTo>
                <a:lnTo>
                  <a:pt x="5340" y="341862"/>
                </a:lnTo>
                <a:lnTo>
                  <a:pt x="20802" y="279074"/>
                </a:lnTo>
                <a:lnTo>
                  <a:pt x="45545" y="220527"/>
                </a:lnTo>
                <a:lnTo>
                  <a:pt x="78729" y="167060"/>
                </a:lnTo>
                <a:lnTo>
                  <a:pt x="119514" y="119514"/>
                </a:lnTo>
                <a:lnTo>
                  <a:pt x="167060" y="78729"/>
                </a:lnTo>
                <a:lnTo>
                  <a:pt x="220527" y="45545"/>
                </a:lnTo>
                <a:lnTo>
                  <a:pt x="279074" y="20802"/>
                </a:lnTo>
                <a:lnTo>
                  <a:pt x="341862" y="5340"/>
                </a:lnTo>
                <a:lnTo>
                  <a:pt x="408051" y="0"/>
                </a:lnTo>
                <a:lnTo>
                  <a:pt x="4478413" y="0"/>
                </a:lnTo>
                <a:lnTo>
                  <a:pt x="4544601" y="5340"/>
                </a:lnTo>
                <a:lnTo>
                  <a:pt x="4607389" y="20802"/>
                </a:lnTo>
                <a:lnTo>
                  <a:pt x="4665937" y="45545"/>
                </a:lnTo>
                <a:lnTo>
                  <a:pt x="4719403" y="78729"/>
                </a:lnTo>
                <a:lnTo>
                  <a:pt x="4766949" y="119514"/>
                </a:lnTo>
                <a:lnTo>
                  <a:pt x="4807734" y="167060"/>
                </a:lnTo>
                <a:lnTo>
                  <a:pt x="4840919" y="220527"/>
                </a:lnTo>
                <a:lnTo>
                  <a:pt x="4865662" y="279074"/>
                </a:lnTo>
                <a:lnTo>
                  <a:pt x="4881124" y="341862"/>
                </a:lnTo>
                <a:lnTo>
                  <a:pt x="4886464" y="408050"/>
                </a:lnTo>
                <a:lnTo>
                  <a:pt x="4886464" y="2040216"/>
                </a:lnTo>
                <a:lnTo>
                  <a:pt x="4881124" y="2106405"/>
                </a:lnTo>
                <a:lnTo>
                  <a:pt x="4865662" y="2169193"/>
                </a:lnTo>
                <a:lnTo>
                  <a:pt x="4840919" y="2227740"/>
                </a:lnTo>
                <a:lnTo>
                  <a:pt x="4807734" y="2281207"/>
                </a:lnTo>
                <a:lnTo>
                  <a:pt x="4766949" y="2328752"/>
                </a:lnTo>
                <a:lnTo>
                  <a:pt x="4719403" y="2369538"/>
                </a:lnTo>
                <a:lnTo>
                  <a:pt x="4665937" y="2402722"/>
                </a:lnTo>
                <a:lnTo>
                  <a:pt x="4607389" y="2427465"/>
                </a:lnTo>
                <a:lnTo>
                  <a:pt x="4544601" y="2442927"/>
                </a:lnTo>
                <a:lnTo>
                  <a:pt x="4478413" y="2448267"/>
                </a:lnTo>
                <a:lnTo>
                  <a:pt x="408051" y="2448267"/>
                </a:lnTo>
                <a:lnTo>
                  <a:pt x="341862" y="2442927"/>
                </a:lnTo>
                <a:lnTo>
                  <a:pt x="279074" y="2427465"/>
                </a:lnTo>
                <a:lnTo>
                  <a:pt x="220527" y="2402722"/>
                </a:lnTo>
                <a:lnTo>
                  <a:pt x="167060" y="2369538"/>
                </a:lnTo>
                <a:lnTo>
                  <a:pt x="119514" y="2328752"/>
                </a:lnTo>
                <a:lnTo>
                  <a:pt x="78729" y="2281207"/>
                </a:lnTo>
                <a:lnTo>
                  <a:pt x="45545" y="2227740"/>
                </a:lnTo>
                <a:lnTo>
                  <a:pt x="20802" y="2169193"/>
                </a:lnTo>
                <a:lnTo>
                  <a:pt x="5340" y="2106405"/>
                </a:lnTo>
                <a:lnTo>
                  <a:pt x="0" y="2040216"/>
                </a:lnTo>
                <a:lnTo>
                  <a:pt x="0" y="408050"/>
                </a:lnTo>
                <a:close/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39939" name="object 4"/>
          <p:cNvSpPr>
            <a:spLocks/>
          </p:cNvSpPr>
          <p:nvPr/>
        </p:nvSpPr>
        <p:spPr bwMode="auto">
          <a:xfrm>
            <a:off x="611188" y="2781300"/>
            <a:ext cx="2943225" cy="2016125"/>
          </a:xfrm>
          <a:custGeom>
            <a:avLst/>
            <a:gdLst>
              <a:gd name="T0" fmla="*/ 0 w 2942247"/>
              <a:gd name="T1" fmla="*/ 335939 h 2016226"/>
              <a:gd name="T2" fmla="*/ 4404 w 2942247"/>
              <a:gd name="T3" fmla="*/ 281448 h 2016226"/>
              <a:gd name="T4" fmla="*/ 17168 w 2942247"/>
              <a:gd name="T5" fmla="*/ 229752 h 2016226"/>
              <a:gd name="T6" fmla="*/ 37582 w 2942247"/>
              <a:gd name="T7" fmla="*/ 181554 h 2016226"/>
              <a:gd name="T8" fmla="*/ 64970 w 2942247"/>
              <a:gd name="T9" fmla="*/ 137534 h 2016226"/>
              <a:gd name="T10" fmla="*/ 98624 w 2942247"/>
              <a:gd name="T11" fmla="*/ 98391 h 2016226"/>
              <a:gd name="T12" fmla="*/ 137858 w 2942247"/>
              <a:gd name="T13" fmla="*/ 64816 h 2016226"/>
              <a:gd name="T14" fmla="*/ 181975 w 2942247"/>
              <a:gd name="T15" fmla="*/ 37495 h 2016226"/>
              <a:gd name="T16" fmla="*/ 230288 w 2942247"/>
              <a:gd name="T17" fmla="*/ 17124 h 2016226"/>
              <a:gd name="T18" fmla="*/ 282099 w 2942247"/>
              <a:gd name="T19" fmla="*/ 4398 h 2016226"/>
              <a:gd name="T20" fmla="*/ 336714 w 2942247"/>
              <a:gd name="T21" fmla="*/ 0 h 2016226"/>
              <a:gd name="T22" fmla="*/ 2611411 w 2942247"/>
              <a:gd name="T23" fmla="*/ 0 h 2016226"/>
              <a:gd name="T24" fmla="*/ 2666025 w 2942247"/>
              <a:gd name="T25" fmla="*/ 4398 h 2016226"/>
              <a:gd name="T26" fmla="*/ 2717836 w 2942247"/>
              <a:gd name="T27" fmla="*/ 17124 h 2016226"/>
              <a:gd name="T28" fmla="*/ 2766146 w 2942247"/>
              <a:gd name="T29" fmla="*/ 37495 h 2016226"/>
              <a:gd name="T30" fmla="*/ 2810267 w 2942247"/>
              <a:gd name="T31" fmla="*/ 64816 h 2016226"/>
              <a:gd name="T32" fmla="*/ 2849500 w 2942247"/>
              <a:gd name="T33" fmla="*/ 98391 h 2016226"/>
              <a:gd name="T34" fmla="*/ 2883155 w 2942247"/>
              <a:gd name="T35" fmla="*/ 137534 h 2016226"/>
              <a:gd name="T36" fmla="*/ 2910536 w 2942247"/>
              <a:gd name="T37" fmla="*/ 181554 h 2016226"/>
              <a:gd name="T38" fmla="*/ 2930957 w 2942247"/>
              <a:gd name="T39" fmla="*/ 229752 h 2016226"/>
              <a:gd name="T40" fmla="*/ 2943717 w 2942247"/>
              <a:gd name="T41" fmla="*/ 281448 h 2016226"/>
              <a:gd name="T42" fmla="*/ 2948123 w 2942247"/>
              <a:gd name="T43" fmla="*/ 335939 h 2016226"/>
              <a:gd name="T44" fmla="*/ 2948123 w 2942247"/>
              <a:gd name="T45" fmla="*/ 1679667 h 2016226"/>
              <a:gd name="T46" fmla="*/ 2943717 w 2942247"/>
              <a:gd name="T47" fmla="*/ 1734159 h 2016226"/>
              <a:gd name="T48" fmla="*/ 2930957 w 2942247"/>
              <a:gd name="T49" fmla="*/ 1785857 h 2016226"/>
              <a:gd name="T50" fmla="*/ 2910536 w 2942247"/>
              <a:gd name="T51" fmla="*/ 1834056 h 2016226"/>
              <a:gd name="T52" fmla="*/ 2883155 w 2942247"/>
              <a:gd name="T53" fmla="*/ 1878077 h 2016226"/>
              <a:gd name="T54" fmla="*/ 2849500 w 2942247"/>
              <a:gd name="T55" fmla="*/ 1917222 h 2016226"/>
              <a:gd name="T56" fmla="*/ 2810267 w 2942247"/>
              <a:gd name="T57" fmla="*/ 1950799 h 2016226"/>
              <a:gd name="T58" fmla="*/ 2766146 w 2942247"/>
              <a:gd name="T59" fmla="*/ 1978122 h 2016226"/>
              <a:gd name="T60" fmla="*/ 2717836 w 2942247"/>
              <a:gd name="T61" fmla="*/ 1998494 h 2016226"/>
              <a:gd name="T62" fmla="*/ 2666025 w 2942247"/>
              <a:gd name="T63" fmla="*/ 2011222 h 2016226"/>
              <a:gd name="T64" fmla="*/ 2611411 w 2942247"/>
              <a:gd name="T65" fmla="*/ 2015620 h 2016226"/>
              <a:gd name="T66" fmla="*/ 336714 w 2942247"/>
              <a:gd name="T67" fmla="*/ 2015620 h 2016226"/>
              <a:gd name="T68" fmla="*/ 282099 w 2942247"/>
              <a:gd name="T69" fmla="*/ 2011222 h 2016226"/>
              <a:gd name="T70" fmla="*/ 230288 w 2942247"/>
              <a:gd name="T71" fmla="*/ 1998494 h 2016226"/>
              <a:gd name="T72" fmla="*/ 181975 w 2942247"/>
              <a:gd name="T73" fmla="*/ 1978122 h 2016226"/>
              <a:gd name="T74" fmla="*/ 137858 w 2942247"/>
              <a:gd name="T75" fmla="*/ 1950799 h 2016226"/>
              <a:gd name="T76" fmla="*/ 98624 w 2942247"/>
              <a:gd name="T77" fmla="*/ 1917222 h 2016226"/>
              <a:gd name="T78" fmla="*/ 64970 w 2942247"/>
              <a:gd name="T79" fmla="*/ 1878077 h 2016226"/>
              <a:gd name="T80" fmla="*/ 37582 w 2942247"/>
              <a:gd name="T81" fmla="*/ 1834056 h 2016226"/>
              <a:gd name="T82" fmla="*/ 17168 w 2942247"/>
              <a:gd name="T83" fmla="*/ 1785857 h 2016226"/>
              <a:gd name="T84" fmla="*/ 4404 w 2942247"/>
              <a:gd name="T85" fmla="*/ 1734159 h 2016226"/>
              <a:gd name="T86" fmla="*/ 0 w 2942247"/>
              <a:gd name="T87" fmla="*/ 1679667 h 2016226"/>
              <a:gd name="T88" fmla="*/ 0 w 2942247"/>
              <a:gd name="T89" fmla="*/ 335939 h 2016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42247"/>
              <a:gd name="T136" fmla="*/ 0 h 2016226"/>
              <a:gd name="T137" fmla="*/ 2942247 w 2942247"/>
              <a:gd name="T138" fmla="*/ 2016226 h 20162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42247" h="2016226">
                <a:moveTo>
                  <a:pt x="0" y="336041"/>
                </a:moveTo>
                <a:lnTo>
                  <a:pt x="4398" y="281532"/>
                </a:lnTo>
                <a:lnTo>
                  <a:pt x="17132" y="229824"/>
                </a:lnTo>
                <a:lnTo>
                  <a:pt x="37509" y="181608"/>
                </a:lnTo>
                <a:lnTo>
                  <a:pt x="64838" y="137576"/>
                </a:lnTo>
                <a:lnTo>
                  <a:pt x="98426" y="98421"/>
                </a:lnTo>
                <a:lnTo>
                  <a:pt x="137582" y="64834"/>
                </a:lnTo>
                <a:lnTo>
                  <a:pt x="181613" y="37507"/>
                </a:lnTo>
                <a:lnTo>
                  <a:pt x="229828" y="17130"/>
                </a:lnTo>
                <a:lnTo>
                  <a:pt x="281535" y="4398"/>
                </a:lnTo>
                <a:lnTo>
                  <a:pt x="336042" y="0"/>
                </a:lnTo>
                <a:lnTo>
                  <a:pt x="2606205" y="0"/>
                </a:lnTo>
                <a:lnTo>
                  <a:pt x="2660711" y="4398"/>
                </a:lnTo>
                <a:lnTo>
                  <a:pt x="2712418" y="17130"/>
                </a:lnTo>
                <a:lnTo>
                  <a:pt x="2760633" y="37507"/>
                </a:lnTo>
                <a:lnTo>
                  <a:pt x="2804664" y="64834"/>
                </a:lnTo>
                <a:lnTo>
                  <a:pt x="2843820" y="98421"/>
                </a:lnTo>
                <a:lnTo>
                  <a:pt x="2877408" y="137576"/>
                </a:lnTo>
                <a:lnTo>
                  <a:pt x="2904737" y="181608"/>
                </a:lnTo>
                <a:lnTo>
                  <a:pt x="2925114" y="229824"/>
                </a:lnTo>
                <a:lnTo>
                  <a:pt x="2937848" y="281532"/>
                </a:lnTo>
                <a:lnTo>
                  <a:pt x="2942247" y="336041"/>
                </a:lnTo>
                <a:lnTo>
                  <a:pt x="2942247" y="1680171"/>
                </a:lnTo>
                <a:lnTo>
                  <a:pt x="2937848" y="1734681"/>
                </a:lnTo>
                <a:lnTo>
                  <a:pt x="2925114" y="1786391"/>
                </a:lnTo>
                <a:lnTo>
                  <a:pt x="2904737" y="1834608"/>
                </a:lnTo>
                <a:lnTo>
                  <a:pt x="2877408" y="1878641"/>
                </a:lnTo>
                <a:lnTo>
                  <a:pt x="2843820" y="1917798"/>
                </a:lnTo>
                <a:lnTo>
                  <a:pt x="2804664" y="1951387"/>
                </a:lnTo>
                <a:lnTo>
                  <a:pt x="2760633" y="1978716"/>
                </a:lnTo>
                <a:lnTo>
                  <a:pt x="2712418" y="1999094"/>
                </a:lnTo>
                <a:lnTo>
                  <a:pt x="2660711" y="2011828"/>
                </a:lnTo>
                <a:lnTo>
                  <a:pt x="2606205" y="2016226"/>
                </a:lnTo>
                <a:lnTo>
                  <a:pt x="336042" y="2016226"/>
                </a:lnTo>
                <a:lnTo>
                  <a:pt x="281535" y="2011828"/>
                </a:lnTo>
                <a:lnTo>
                  <a:pt x="229828" y="1999094"/>
                </a:lnTo>
                <a:lnTo>
                  <a:pt x="181613" y="1978716"/>
                </a:lnTo>
                <a:lnTo>
                  <a:pt x="137582" y="1951387"/>
                </a:lnTo>
                <a:lnTo>
                  <a:pt x="98426" y="1917798"/>
                </a:lnTo>
                <a:lnTo>
                  <a:pt x="64838" y="1878641"/>
                </a:lnTo>
                <a:lnTo>
                  <a:pt x="37509" y="1834608"/>
                </a:lnTo>
                <a:lnTo>
                  <a:pt x="17132" y="1786391"/>
                </a:lnTo>
                <a:lnTo>
                  <a:pt x="4398" y="1734681"/>
                </a:lnTo>
                <a:lnTo>
                  <a:pt x="0" y="1680171"/>
                </a:lnTo>
                <a:lnTo>
                  <a:pt x="0" y="336041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/>
        <p:txBody>
          <a:bodyPr tIns="385795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MDT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ogen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9941" name="object 6"/>
          <p:cNvSpPr>
            <a:spLocks noChangeArrowheads="1"/>
          </p:cNvSpPr>
          <p:nvPr/>
        </p:nvSpPr>
        <p:spPr bwMode="auto">
          <a:xfrm>
            <a:off x="6732588" y="3033713"/>
            <a:ext cx="2139950" cy="1450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2" name="object 7"/>
          <p:cNvSpPr>
            <a:spLocks noChangeArrowheads="1"/>
          </p:cNvSpPr>
          <p:nvPr/>
        </p:nvSpPr>
        <p:spPr bwMode="auto">
          <a:xfrm>
            <a:off x="900113" y="2982913"/>
            <a:ext cx="2447925" cy="16113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3" name="object 8"/>
          <p:cNvSpPr txBox="1">
            <a:spLocks noChangeArrowheads="1"/>
          </p:cNvSpPr>
          <p:nvPr/>
        </p:nvSpPr>
        <p:spPr bwMode="auto">
          <a:xfrm>
            <a:off x="500063" y="1525588"/>
            <a:ext cx="3443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"/>
            <a:r>
              <a:rPr lang="el-GR" sz="2400" b="1">
                <a:cs typeface="Arial" charset="0"/>
              </a:rPr>
              <a:t>MDT</a:t>
            </a:r>
            <a:endParaRPr lang="el-GR" sz="2400">
              <a:cs typeface="Arial" charset="0"/>
            </a:endParaRPr>
          </a:p>
          <a:p>
            <a:pPr marL="38100">
              <a:lnSpc>
                <a:spcPts val="700"/>
              </a:lnSpc>
              <a:spcBef>
                <a:spcPts val="25"/>
              </a:spcBef>
            </a:pPr>
            <a:endParaRPr lang="el-GR" sz="700">
              <a:latin typeface="Calibri" pitchFamily="34" charset="0"/>
            </a:endParaRPr>
          </a:p>
          <a:p>
            <a:pPr marL="38100">
              <a:buFont typeface="Wingdings" pitchFamily="2" charset="2"/>
              <a:buChar char=""/>
            </a:pPr>
            <a:r>
              <a:rPr lang="el-GR">
                <a:cs typeface="Arial" charset="0"/>
              </a:rPr>
              <a:t>Hydraulic powerpack and piston with </a:t>
            </a:r>
            <a:r>
              <a:rPr lang="el-GR" u="sng">
                <a:cs typeface="Arial" charset="0"/>
              </a:rPr>
              <a:t>embedded redundancy</a:t>
            </a:r>
            <a:endParaRPr lang="el-GR">
              <a:cs typeface="Arial" charset="0"/>
            </a:endParaRPr>
          </a:p>
        </p:txBody>
      </p:sp>
      <p:sp>
        <p:nvSpPr>
          <p:cNvPr id="39944" name="object 9"/>
          <p:cNvSpPr txBox="1">
            <a:spLocks noChangeArrowheads="1"/>
          </p:cNvSpPr>
          <p:nvPr/>
        </p:nvSpPr>
        <p:spPr bwMode="auto">
          <a:xfrm>
            <a:off x="4184650" y="1525588"/>
            <a:ext cx="4278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2400" b="1">
                <a:cs typeface="Arial" charset="0"/>
              </a:rPr>
              <a:t>Competitors</a:t>
            </a:r>
            <a:endParaRPr lang="el-GR" sz="2400">
              <a:cs typeface="Arial" charset="0"/>
            </a:endParaRPr>
          </a:p>
          <a:p>
            <a:pPr marL="12700">
              <a:lnSpc>
                <a:spcPts val="700"/>
              </a:lnSpc>
              <a:spcBef>
                <a:spcPts val="25"/>
              </a:spcBef>
            </a:pPr>
            <a:endParaRPr lang="el-GR" sz="700">
              <a:latin typeface="Calibri" pitchFamily="34" charset="0"/>
            </a:endParaRPr>
          </a:p>
          <a:p>
            <a:pPr marL="12700">
              <a:buFont typeface="Wingdings" pitchFamily="2" charset="2"/>
              <a:buChar char=""/>
            </a:pPr>
            <a:r>
              <a:rPr lang="el-GR">
                <a:cs typeface="Arial" charset="0"/>
              </a:rPr>
              <a:t>Electric motor and Crankshaft with </a:t>
            </a:r>
            <a:r>
              <a:rPr lang="el-GR" u="sng">
                <a:cs typeface="Arial" charset="0"/>
              </a:rPr>
              <a:t>no embedded redundancy</a:t>
            </a:r>
            <a:endParaRPr lang="el-GR">
              <a:cs typeface="Arial" charset="0"/>
            </a:endParaRPr>
          </a:p>
        </p:txBody>
      </p:sp>
      <p:sp>
        <p:nvSpPr>
          <p:cNvPr id="39945" name="object 10"/>
          <p:cNvSpPr>
            <a:spLocks noChangeArrowheads="1"/>
          </p:cNvSpPr>
          <p:nvPr/>
        </p:nvSpPr>
        <p:spPr bwMode="auto">
          <a:xfrm>
            <a:off x="4429125" y="3063875"/>
            <a:ext cx="2139950" cy="14493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6" name="object 11"/>
          <p:cNvSpPr>
            <a:spLocks noChangeArrowheads="1"/>
          </p:cNvSpPr>
          <p:nvPr/>
        </p:nvSpPr>
        <p:spPr bwMode="auto">
          <a:xfrm>
            <a:off x="4235450" y="2947988"/>
            <a:ext cx="385763" cy="520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7" name="object 12"/>
          <p:cNvSpPr>
            <a:spLocks noChangeArrowheads="1"/>
          </p:cNvSpPr>
          <p:nvPr/>
        </p:nvSpPr>
        <p:spPr bwMode="auto">
          <a:xfrm>
            <a:off x="755650" y="2963863"/>
            <a:ext cx="385763" cy="520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8" name="object 13"/>
          <p:cNvSpPr>
            <a:spLocks noChangeArrowheads="1"/>
          </p:cNvSpPr>
          <p:nvPr/>
        </p:nvSpPr>
        <p:spPr bwMode="auto">
          <a:xfrm>
            <a:off x="1619250" y="5357813"/>
            <a:ext cx="1184275" cy="10064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9949" name="object 14"/>
          <p:cNvSpPr txBox="1">
            <a:spLocks noChangeArrowheads="1"/>
          </p:cNvSpPr>
          <p:nvPr/>
        </p:nvSpPr>
        <p:spPr bwMode="auto">
          <a:xfrm>
            <a:off x="684213" y="5130800"/>
            <a:ext cx="9080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121000"/>
              </a:lnSpc>
            </a:pPr>
            <a:r>
              <a:rPr lang="el-GR" sz="1600">
                <a:cs typeface="Arial" charset="0"/>
              </a:rPr>
              <a:t>HPS in safe zone</a:t>
            </a:r>
          </a:p>
        </p:txBody>
      </p:sp>
      <p:sp>
        <p:nvSpPr>
          <p:cNvPr id="39950" name="object 15"/>
          <p:cNvSpPr txBox="1">
            <a:spLocks noChangeArrowheads="1"/>
          </p:cNvSpPr>
          <p:nvPr/>
        </p:nvSpPr>
        <p:spPr bwMode="auto">
          <a:xfrm>
            <a:off x="5783263" y="4589463"/>
            <a:ext cx="15859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1600">
                <a:cs typeface="Arial" charset="0"/>
              </a:rPr>
              <a:t>Electric motors in Ex proof zone</a:t>
            </a:r>
          </a:p>
        </p:txBody>
      </p:sp>
      <p:sp>
        <p:nvSpPr>
          <p:cNvPr id="39951" name="object 16"/>
          <p:cNvSpPr>
            <a:spLocks/>
          </p:cNvSpPr>
          <p:nvPr/>
        </p:nvSpPr>
        <p:spPr bwMode="auto">
          <a:xfrm>
            <a:off x="2046288" y="4797425"/>
            <a:ext cx="0" cy="236538"/>
          </a:xfrm>
          <a:custGeom>
            <a:avLst/>
            <a:gdLst>
              <a:gd name="T0" fmla="*/ 0 h 237248"/>
              <a:gd name="T1" fmla="*/ 233019 h 237248"/>
              <a:gd name="T2" fmla="*/ 0 60000 65536"/>
              <a:gd name="T3" fmla="*/ 0 60000 65536"/>
              <a:gd name="T4" fmla="*/ 0 h 237248"/>
              <a:gd name="T5" fmla="*/ 237248 h 23724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7248">
                <a:moveTo>
                  <a:pt x="0" y="0"/>
                </a:moveTo>
                <a:lnTo>
                  <a:pt x="0" y="2372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7" name="object 17"/>
          <p:cNvSpPr txBox="1">
            <a:spLocks noGrp="1"/>
          </p:cNvSpPr>
          <p:nvPr/>
        </p:nvSpPr>
        <p:spPr>
          <a:xfrm>
            <a:off x="509588" y="6708775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urbo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/>
        </p:nvSpPr>
        <p:spPr>
          <a:xfrm>
            <a:off x="8656638" y="6708775"/>
            <a:ext cx="436562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fld id="{5FFE7162-C15B-4D71-93B1-E857106CC08D}" type="slidenum">
              <a:rPr sz="700" b="1"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r>
              <a:rPr sz="700" b="1" spc="-5" dirty="0">
                <a:latin typeface="Arial"/>
                <a:cs typeface="Arial"/>
              </a:rPr>
              <a:t>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/>
        <p:txBody>
          <a:bodyPr tIns="111475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GSS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MDT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spc="-5" dirty="0">
                <a:solidFill>
                  <a:srgbClr val="91B9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ep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t</a:t>
            </a:r>
            <a:r>
              <a:rPr sz="1800" spc="2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 u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91B9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g</a:t>
            </a:r>
            <a:r>
              <a:rPr sz="1800" spc="1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91B90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au</a:t>
            </a:r>
            <a:r>
              <a:rPr sz="1800" spc="-5" dirty="0">
                <a:solidFill>
                  <a:srgbClr val="91B90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boo</a:t>
            </a:r>
            <a:r>
              <a:rPr sz="1800" dirty="0">
                <a:solidFill>
                  <a:srgbClr val="91B900"/>
                </a:solidFill>
                <a:latin typeface="Arial"/>
                <a:cs typeface="Arial"/>
              </a:rPr>
              <a:t>st</a:t>
            </a:r>
            <a:r>
              <a:rPr sz="1800" spc="-10" dirty="0">
                <a:solidFill>
                  <a:srgbClr val="91B900"/>
                </a:solidFill>
                <a:latin typeface="Arial"/>
                <a:cs typeface="Arial"/>
              </a:rPr>
              <a:t>er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0962" name="object 3"/>
          <p:cNvSpPr>
            <a:spLocks noChangeArrowheads="1"/>
          </p:cNvSpPr>
          <p:nvPr/>
        </p:nvSpPr>
        <p:spPr bwMode="auto">
          <a:xfrm>
            <a:off x="269875" y="1635125"/>
            <a:ext cx="8623300" cy="4535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7588" y="3711575"/>
            <a:ext cx="974725" cy="2841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Cold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nd</a:t>
            </a:r>
            <a:endParaRPr>
              <a:latin typeface="Arial"/>
              <a:cs typeface="Arial"/>
            </a:endParaRPr>
          </a:p>
        </p:txBody>
      </p:sp>
      <p:sp>
        <p:nvSpPr>
          <p:cNvPr id="40964" name="object 5"/>
          <p:cNvSpPr txBox="1">
            <a:spLocks noChangeArrowheads="1"/>
          </p:cNvSpPr>
          <p:nvPr/>
        </p:nvSpPr>
        <p:spPr bwMode="auto">
          <a:xfrm>
            <a:off x="382588" y="4935538"/>
            <a:ext cx="8096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>
                <a:cs typeface="Arial" charset="0"/>
              </a:rPr>
              <a:t>Plunger section</a:t>
            </a:r>
          </a:p>
        </p:txBody>
      </p:sp>
      <p:sp>
        <p:nvSpPr>
          <p:cNvPr id="40965" name="object 6"/>
          <p:cNvSpPr txBox="1">
            <a:spLocks noChangeArrowheads="1"/>
          </p:cNvSpPr>
          <p:nvPr/>
        </p:nvSpPr>
        <p:spPr bwMode="auto">
          <a:xfrm>
            <a:off x="22225" y="1622425"/>
            <a:ext cx="17272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>
                <a:cs typeface="Arial" charset="0"/>
              </a:rPr>
              <a:t>Hydraulic distribution block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11600" y="2486025"/>
            <a:ext cx="1106488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El</a:t>
            </a:r>
            <a:r>
              <a:rPr dirty="0">
                <a:latin typeface="Arial"/>
                <a:cs typeface="Arial"/>
              </a:rPr>
              <a:t>va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o</a:t>
            </a:r>
            <a:r>
              <a:rPr spc="-35" dirty="0">
                <a:latin typeface="Arial"/>
                <a:cs typeface="Arial"/>
              </a:rPr>
              <a:t>ff</a:t>
            </a:r>
            <a:endParaRPr>
              <a:latin typeface="Arial"/>
              <a:cs typeface="Arial"/>
            </a:endParaRPr>
          </a:p>
        </p:txBody>
      </p:sp>
      <p:sp>
        <p:nvSpPr>
          <p:cNvPr id="40967" name="object 8"/>
          <p:cNvSpPr>
            <a:spLocks/>
          </p:cNvSpPr>
          <p:nvPr/>
        </p:nvSpPr>
        <p:spPr bwMode="auto">
          <a:xfrm>
            <a:off x="3195638" y="2636838"/>
            <a:ext cx="584200" cy="203200"/>
          </a:xfrm>
          <a:custGeom>
            <a:avLst/>
            <a:gdLst>
              <a:gd name="T0" fmla="*/ 579968 w 585050"/>
              <a:gd name="T1" fmla="*/ 0 h 203631"/>
              <a:gd name="T2" fmla="*/ 0 w 585050"/>
              <a:gd name="T3" fmla="*/ 201060 h 203631"/>
              <a:gd name="T4" fmla="*/ 0 60000 65536"/>
              <a:gd name="T5" fmla="*/ 0 60000 65536"/>
              <a:gd name="T6" fmla="*/ 0 w 585050"/>
              <a:gd name="T7" fmla="*/ 0 h 203631"/>
              <a:gd name="T8" fmla="*/ 585050 w 585050"/>
              <a:gd name="T9" fmla="*/ 203631 h 2036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5050" h="203631">
                <a:moveTo>
                  <a:pt x="585050" y="0"/>
                </a:moveTo>
                <a:lnTo>
                  <a:pt x="0" y="203631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68" name="object 9"/>
          <p:cNvSpPr>
            <a:spLocks/>
          </p:cNvSpPr>
          <p:nvPr/>
        </p:nvSpPr>
        <p:spPr bwMode="auto">
          <a:xfrm>
            <a:off x="3195638" y="2740025"/>
            <a:ext cx="128587" cy="125413"/>
          </a:xfrm>
          <a:custGeom>
            <a:avLst/>
            <a:gdLst>
              <a:gd name="T0" fmla="*/ 81054 w 129870"/>
              <a:gd name="T1" fmla="*/ 0 h 125933"/>
              <a:gd name="T2" fmla="*/ 0 w 129870"/>
              <a:gd name="T3" fmla="*/ 98080 h 125933"/>
              <a:gd name="T4" fmla="*/ 122360 w 129870"/>
              <a:gd name="T5" fmla="*/ 122845 h 125933"/>
              <a:gd name="T6" fmla="*/ 0 60000 65536"/>
              <a:gd name="T7" fmla="*/ 0 60000 65536"/>
              <a:gd name="T8" fmla="*/ 0 60000 65536"/>
              <a:gd name="T9" fmla="*/ 0 w 129870"/>
              <a:gd name="T10" fmla="*/ 0 h 125933"/>
              <a:gd name="T11" fmla="*/ 129870 w 129870"/>
              <a:gd name="T12" fmla="*/ 125933 h 1259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870" h="125933">
                <a:moveTo>
                  <a:pt x="86029" y="0"/>
                </a:moveTo>
                <a:lnTo>
                  <a:pt x="0" y="100545"/>
                </a:lnTo>
                <a:lnTo>
                  <a:pt x="129870" y="125933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69" name="object 10"/>
          <p:cNvSpPr>
            <a:spLocks/>
          </p:cNvSpPr>
          <p:nvPr/>
        </p:nvSpPr>
        <p:spPr bwMode="auto">
          <a:xfrm>
            <a:off x="6692900" y="3971925"/>
            <a:ext cx="542925" cy="341313"/>
          </a:xfrm>
          <a:custGeom>
            <a:avLst/>
            <a:gdLst>
              <a:gd name="T0" fmla="*/ 537186 w 544080"/>
              <a:gd name="T1" fmla="*/ 0 h 340055"/>
              <a:gd name="T2" fmla="*/ 0 w 544080"/>
              <a:gd name="T3" fmla="*/ 347673 h 340055"/>
              <a:gd name="T4" fmla="*/ 0 60000 65536"/>
              <a:gd name="T5" fmla="*/ 0 60000 65536"/>
              <a:gd name="T6" fmla="*/ 0 w 544080"/>
              <a:gd name="T7" fmla="*/ 0 h 340055"/>
              <a:gd name="T8" fmla="*/ 544080 w 544080"/>
              <a:gd name="T9" fmla="*/ 340055 h 3400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4080" h="340055">
                <a:moveTo>
                  <a:pt x="544080" y="0"/>
                </a:moveTo>
                <a:lnTo>
                  <a:pt x="0" y="340055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70" name="object 11"/>
          <p:cNvSpPr>
            <a:spLocks/>
          </p:cNvSpPr>
          <p:nvPr/>
        </p:nvSpPr>
        <p:spPr bwMode="auto">
          <a:xfrm>
            <a:off x="6692900" y="4195763"/>
            <a:ext cx="131763" cy="117475"/>
          </a:xfrm>
          <a:custGeom>
            <a:avLst/>
            <a:gdLst>
              <a:gd name="T0" fmla="*/ 60215 w 132257"/>
              <a:gd name="T1" fmla="*/ 0 h 117119"/>
              <a:gd name="T2" fmla="*/ 0 w 132257"/>
              <a:gd name="T3" fmla="*/ 119270 h 117119"/>
              <a:gd name="T4" fmla="*/ 129320 w 132257"/>
              <a:gd name="T5" fmla="*/ 115159 h 117119"/>
              <a:gd name="T6" fmla="*/ 0 60000 65536"/>
              <a:gd name="T7" fmla="*/ 0 60000 65536"/>
              <a:gd name="T8" fmla="*/ 0 60000 65536"/>
              <a:gd name="T9" fmla="*/ 0 w 132257"/>
              <a:gd name="T10" fmla="*/ 0 h 117119"/>
              <a:gd name="T11" fmla="*/ 132257 w 132257"/>
              <a:gd name="T12" fmla="*/ 117119 h 117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257" h="117119">
                <a:moveTo>
                  <a:pt x="61582" y="0"/>
                </a:moveTo>
                <a:lnTo>
                  <a:pt x="0" y="117119"/>
                </a:lnTo>
                <a:lnTo>
                  <a:pt x="132257" y="11308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71" name="object 12"/>
          <p:cNvSpPr>
            <a:spLocks/>
          </p:cNvSpPr>
          <p:nvPr/>
        </p:nvSpPr>
        <p:spPr bwMode="auto">
          <a:xfrm>
            <a:off x="1079500" y="3900488"/>
            <a:ext cx="965200" cy="1041400"/>
          </a:xfrm>
          <a:custGeom>
            <a:avLst/>
            <a:gdLst>
              <a:gd name="T0" fmla="*/ 0 w 965466"/>
              <a:gd name="T1" fmla="*/ 1042865 h 1041107"/>
              <a:gd name="T2" fmla="*/ 963870 w 965466"/>
              <a:gd name="T3" fmla="*/ 0 h 1041107"/>
              <a:gd name="T4" fmla="*/ 0 60000 65536"/>
              <a:gd name="T5" fmla="*/ 0 60000 65536"/>
              <a:gd name="T6" fmla="*/ 0 w 965466"/>
              <a:gd name="T7" fmla="*/ 0 h 1041107"/>
              <a:gd name="T8" fmla="*/ 965466 w 965466"/>
              <a:gd name="T9" fmla="*/ 1041107 h 10411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5466" h="1041107">
                <a:moveTo>
                  <a:pt x="0" y="1041107"/>
                </a:moveTo>
                <a:lnTo>
                  <a:pt x="96546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72" name="object 13"/>
          <p:cNvSpPr>
            <a:spLocks/>
          </p:cNvSpPr>
          <p:nvPr/>
        </p:nvSpPr>
        <p:spPr bwMode="auto">
          <a:xfrm>
            <a:off x="1917700" y="3900488"/>
            <a:ext cx="127000" cy="128587"/>
          </a:xfrm>
          <a:custGeom>
            <a:avLst/>
            <a:gdLst>
              <a:gd name="T0" fmla="*/ 99616 w 126606"/>
              <a:gd name="T1" fmla="*/ 125828 h 129146"/>
              <a:gd name="T2" fmla="*/ 128988 w 126606"/>
              <a:gd name="T3" fmla="*/ 0 h 129146"/>
              <a:gd name="T4" fmla="*/ 0 w 126606"/>
              <a:gd name="T5" fmla="*/ 37491 h 129146"/>
              <a:gd name="T6" fmla="*/ 0 60000 65536"/>
              <a:gd name="T7" fmla="*/ 0 60000 65536"/>
              <a:gd name="T8" fmla="*/ 0 60000 65536"/>
              <a:gd name="T9" fmla="*/ 0 w 126606"/>
              <a:gd name="T10" fmla="*/ 0 h 129146"/>
              <a:gd name="T11" fmla="*/ 126606 w 126606"/>
              <a:gd name="T12" fmla="*/ 129146 h 129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606" h="129146">
                <a:moveTo>
                  <a:pt x="97777" y="129146"/>
                </a:moveTo>
                <a:lnTo>
                  <a:pt x="126606" y="0"/>
                </a:lnTo>
                <a:lnTo>
                  <a:pt x="0" y="3848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73" name="object 14"/>
          <p:cNvSpPr>
            <a:spLocks/>
          </p:cNvSpPr>
          <p:nvPr/>
        </p:nvSpPr>
        <p:spPr bwMode="auto">
          <a:xfrm>
            <a:off x="703263" y="2205038"/>
            <a:ext cx="307975" cy="677862"/>
          </a:xfrm>
          <a:custGeom>
            <a:avLst/>
            <a:gdLst>
              <a:gd name="T0" fmla="*/ 0 w 308406"/>
              <a:gd name="T1" fmla="*/ 0 h 677430"/>
              <a:gd name="T2" fmla="*/ 305829 w 308406"/>
              <a:gd name="T3" fmla="*/ 680026 h 677430"/>
              <a:gd name="T4" fmla="*/ 0 60000 65536"/>
              <a:gd name="T5" fmla="*/ 0 60000 65536"/>
              <a:gd name="T6" fmla="*/ 0 w 308406"/>
              <a:gd name="T7" fmla="*/ 0 h 677430"/>
              <a:gd name="T8" fmla="*/ 308406 w 308406"/>
              <a:gd name="T9" fmla="*/ 677430 h 677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406" h="677430">
                <a:moveTo>
                  <a:pt x="0" y="0"/>
                </a:moveTo>
                <a:lnTo>
                  <a:pt x="308406" y="67743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74" name="object 15"/>
          <p:cNvSpPr>
            <a:spLocks/>
          </p:cNvSpPr>
          <p:nvPr/>
        </p:nvSpPr>
        <p:spPr bwMode="auto">
          <a:xfrm>
            <a:off x="903288" y="2751138"/>
            <a:ext cx="120650" cy="131762"/>
          </a:xfrm>
          <a:custGeom>
            <a:avLst/>
            <a:gdLst>
              <a:gd name="T0" fmla="*/ 117157 w 121361"/>
              <a:gd name="T1" fmla="*/ 0 h 131648"/>
              <a:gd name="T2" fmla="*/ 104284 w 121361"/>
              <a:gd name="T3" fmla="*/ 132332 h 131648"/>
              <a:gd name="T4" fmla="*/ 0 w 121361"/>
              <a:gd name="T5" fmla="*/ 55532 h 131648"/>
              <a:gd name="T6" fmla="*/ 0 60000 65536"/>
              <a:gd name="T7" fmla="*/ 0 60000 65536"/>
              <a:gd name="T8" fmla="*/ 0 60000 65536"/>
              <a:gd name="T9" fmla="*/ 0 w 121361"/>
              <a:gd name="T10" fmla="*/ 0 h 131648"/>
              <a:gd name="T11" fmla="*/ 121361 w 121361"/>
              <a:gd name="T12" fmla="*/ 131648 h 131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361" h="131648">
                <a:moveTo>
                  <a:pt x="121361" y="0"/>
                </a:moveTo>
                <a:lnTo>
                  <a:pt x="108026" y="131648"/>
                </a:lnTo>
                <a:lnTo>
                  <a:pt x="0" y="55244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75" name="object 16"/>
          <p:cNvSpPr txBox="1">
            <a:spLocks noChangeArrowheads="1"/>
          </p:cNvSpPr>
          <p:nvPr/>
        </p:nvSpPr>
        <p:spPr bwMode="auto">
          <a:xfrm>
            <a:off x="3767138" y="1662113"/>
            <a:ext cx="1346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>
                <a:cs typeface="Arial" charset="0"/>
              </a:rPr>
              <a:t>EX proofed MOOG valve</a:t>
            </a:r>
          </a:p>
        </p:txBody>
      </p:sp>
      <p:sp>
        <p:nvSpPr>
          <p:cNvPr id="40976" name="object 17"/>
          <p:cNvSpPr>
            <a:spLocks/>
          </p:cNvSpPr>
          <p:nvPr/>
        </p:nvSpPr>
        <p:spPr bwMode="auto">
          <a:xfrm>
            <a:off x="3195638" y="1916113"/>
            <a:ext cx="414337" cy="133350"/>
          </a:xfrm>
          <a:custGeom>
            <a:avLst/>
            <a:gdLst>
              <a:gd name="T0" fmla="*/ 409417 w 415328"/>
              <a:gd name="T1" fmla="*/ 0 h 132549"/>
              <a:gd name="T2" fmla="*/ 0 w 415328"/>
              <a:gd name="T3" fmla="*/ 137430 h 132549"/>
              <a:gd name="T4" fmla="*/ 0 60000 65536"/>
              <a:gd name="T5" fmla="*/ 0 60000 65536"/>
              <a:gd name="T6" fmla="*/ 0 w 415328"/>
              <a:gd name="T7" fmla="*/ 0 h 132549"/>
              <a:gd name="T8" fmla="*/ 415328 w 415328"/>
              <a:gd name="T9" fmla="*/ 132549 h 1325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5328" h="132549">
                <a:moveTo>
                  <a:pt x="415328" y="0"/>
                </a:moveTo>
                <a:lnTo>
                  <a:pt x="0" y="13254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0977" name="object 18"/>
          <p:cNvSpPr>
            <a:spLocks/>
          </p:cNvSpPr>
          <p:nvPr/>
        </p:nvSpPr>
        <p:spPr bwMode="auto">
          <a:xfrm>
            <a:off x="3195638" y="1951038"/>
            <a:ext cx="128587" cy="127000"/>
          </a:xfrm>
          <a:custGeom>
            <a:avLst/>
            <a:gdLst>
              <a:gd name="T0" fmla="*/ 86282 w 129158"/>
              <a:gd name="T1" fmla="*/ 0 h 127038"/>
              <a:gd name="T2" fmla="*/ 0 w 129158"/>
              <a:gd name="T3" fmla="*/ 98098 h 127038"/>
              <a:gd name="T4" fmla="*/ 125772 w 129158"/>
              <a:gd name="T5" fmla="*/ 126810 h 127038"/>
              <a:gd name="T6" fmla="*/ 0 60000 65536"/>
              <a:gd name="T7" fmla="*/ 0 60000 65536"/>
              <a:gd name="T8" fmla="*/ 0 60000 65536"/>
              <a:gd name="T9" fmla="*/ 0 w 129158"/>
              <a:gd name="T10" fmla="*/ 0 h 127038"/>
              <a:gd name="T11" fmla="*/ 129158 w 129158"/>
              <a:gd name="T12" fmla="*/ 127038 h 1270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158" h="127038">
                <a:moveTo>
                  <a:pt x="88607" y="0"/>
                </a:moveTo>
                <a:lnTo>
                  <a:pt x="0" y="98272"/>
                </a:lnTo>
                <a:lnTo>
                  <a:pt x="129159" y="127038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9" name="object 19"/>
          <p:cNvSpPr txBox="1"/>
          <p:nvPr/>
        </p:nvSpPr>
        <p:spPr>
          <a:xfrm>
            <a:off x="2695575" y="6230938"/>
            <a:ext cx="3676650" cy="2841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Di</a:t>
            </a:r>
            <a:r>
              <a:rPr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en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s: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</a:t>
            </a:r>
            <a:r>
              <a:rPr spc="-140" dirty="0">
                <a:latin typeface="Arial"/>
                <a:cs typeface="Arial"/>
              </a:rPr>
              <a:t>1</a:t>
            </a:r>
            <a:r>
              <a:rPr spc="-10" dirty="0">
                <a:latin typeface="Arial"/>
                <a:cs typeface="Arial"/>
              </a:rPr>
              <a:t>10</a:t>
            </a:r>
            <a:r>
              <a:rPr dirty="0">
                <a:latin typeface="Arial"/>
                <a:cs typeface="Arial"/>
              </a:rPr>
              <a:t>0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x</a:t>
            </a:r>
            <a:r>
              <a:rPr spc="-10" dirty="0">
                <a:latin typeface="Arial"/>
                <a:cs typeface="Arial"/>
              </a:rPr>
              <a:t> 35</a:t>
            </a:r>
            <a:r>
              <a:rPr dirty="0">
                <a:latin typeface="Arial"/>
                <a:cs typeface="Arial"/>
              </a:rPr>
              <a:t>0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x </a:t>
            </a:r>
            <a:r>
              <a:rPr spc="-10" dirty="0">
                <a:latin typeface="Arial"/>
                <a:cs typeface="Arial"/>
              </a:rPr>
              <a:t>35</a:t>
            </a:r>
            <a:r>
              <a:rPr dirty="0">
                <a:latin typeface="Arial"/>
                <a:cs typeface="Arial"/>
              </a:rPr>
              <a:t>0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mm)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/>
        </p:nvSpPr>
        <p:spPr>
          <a:xfrm>
            <a:off x="509588" y="6708775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urbo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/>
        </p:nvSpPr>
        <p:spPr>
          <a:xfrm>
            <a:off x="8656638" y="6708775"/>
            <a:ext cx="436562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fld id="{0DA6E137-C8F3-44EA-813B-06BEC9A7EA15}" type="slidenum">
              <a:rPr sz="700" b="1"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r>
              <a:rPr sz="700" b="1" spc="-5" dirty="0">
                <a:latin typeface="Arial"/>
                <a:cs typeface="Arial"/>
              </a:rPr>
              <a:t>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bject 2"/>
          <p:cNvSpPr>
            <a:spLocks noChangeArrowheads="1"/>
          </p:cNvSpPr>
          <p:nvPr/>
        </p:nvSpPr>
        <p:spPr bwMode="auto">
          <a:xfrm>
            <a:off x="261938" y="6102350"/>
            <a:ext cx="1581150" cy="719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1986" name="object 3"/>
          <p:cNvSpPr>
            <a:spLocks noChangeArrowheads="1"/>
          </p:cNvSpPr>
          <p:nvPr/>
        </p:nvSpPr>
        <p:spPr bwMode="auto">
          <a:xfrm>
            <a:off x="4978400" y="2127250"/>
            <a:ext cx="4002088" cy="34813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" y="52388"/>
            <a:ext cx="6121400" cy="7889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Fu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upp</a:t>
            </a:r>
            <a:r>
              <a:rPr sz="27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-G</a:t>
            </a:r>
            <a:r>
              <a:rPr sz="27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 marL="12700" fontAlgn="auto">
              <a:spcBef>
                <a:spcPts val="484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91B9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tandard</a:t>
            </a:r>
            <a:r>
              <a:rPr sz="2000" b="1" spc="-2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91B900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91B9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gh</a:t>
            </a:r>
            <a:r>
              <a:rPr sz="2000" b="1" spc="-2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1B90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ressure</a:t>
            </a:r>
            <a:r>
              <a:rPr sz="2000" b="1" spc="-1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(</a:t>
            </a:r>
            <a:r>
              <a:rPr sz="2000" b="1" spc="-5" dirty="0">
                <a:solidFill>
                  <a:srgbClr val="91B900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91B900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91B90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):</a:t>
            </a:r>
            <a:r>
              <a:rPr sz="2000" b="1" spc="-2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1B9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91B900"/>
                </a:solidFill>
                <a:latin typeface="Arial"/>
                <a:cs typeface="Arial"/>
              </a:rPr>
              <a:t>li</a:t>
            </a:r>
            <a:r>
              <a:rPr sz="2000" b="1" spc="-25" dirty="0">
                <a:solidFill>
                  <a:srgbClr val="91B90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ery</a:t>
            </a:r>
            <a:r>
              <a:rPr sz="2000" b="1" spc="-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at</a:t>
            </a:r>
            <a:r>
              <a:rPr sz="2000" b="1" spc="-1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310</a:t>
            </a:r>
            <a:r>
              <a:rPr sz="2000" b="1" spc="-1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1B900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91B900"/>
                </a:solidFill>
                <a:latin typeface="Arial"/>
                <a:cs typeface="Arial"/>
              </a:rPr>
              <a:t>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/>
        </p:nvSpPr>
        <p:spPr>
          <a:xfrm>
            <a:off x="509588" y="6708775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urbo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/>
        </p:nvSpPr>
        <p:spPr>
          <a:xfrm>
            <a:off x="8656638" y="6708775"/>
            <a:ext cx="436562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fld id="{DBAD604B-1E0B-4092-82AF-BE73EF26CB13}" type="slidenum">
              <a:rPr sz="700" b="1"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r>
              <a:rPr sz="700" b="1" spc="-5" dirty="0">
                <a:latin typeface="Arial"/>
                <a:cs typeface="Arial"/>
              </a:rPr>
              <a:t>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  <p:sp>
        <p:nvSpPr>
          <p:cNvPr id="41990" name="object 5"/>
          <p:cNvSpPr txBox="1">
            <a:spLocks noChangeArrowheads="1"/>
          </p:cNvSpPr>
          <p:nvPr/>
        </p:nvSpPr>
        <p:spPr bwMode="auto">
          <a:xfrm>
            <a:off x="419100" y="1306513"/>
            <a:ext cx="45497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2200">
                <a:cs typeface="Arial" charset="0"/>
              </a:rPr>
              <a:t>Multi-stage high pressure design for:</a:t>
            </a:r>
          </a:p>
          <a:p>
            <a:pPr marL="12700">
              <a:lnSpc>
                <a:spcPts val="800"/>
              </a:lnSpc>
              <a:spcBef>
                <a:spcPts val="13"/>
              </a:spcBef>
            </a:pPr>
            <a:endParaRPr lang="el-GR" sz="80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 marL="12700">
              <a:buClr>
                <a:srgbClr val="0039A6"/>
              </a:buClr>
              <a:buSzPct val="105000"/>
              <a:buFont typeface="Arial" charset="0"/>
              <a:buChar char="•"/>
            </a:pPr>
            <a:r>
              <a:rPr lang="el-GR" sz="2000">
                <a:cs typeface="Arial" charset="0"/>
              </a:rPr>
              <a:t>Natural Gas (CNG) fueling station</a:t>
            </a:r>
          </a:p>
          <a:p>
            <a:pPr marL="12700">
              <a:lnSpc>
                <a:spcPts val="2400"/>
              </a:lnSpc>
              <a:buClr>
                <a:srgbClr val="0039A6"/>
              </a:buClr>
              <a:buSzPct val="105000"/>
              <a:buFont typeface="Arial" charset="0"/>
              <a:buChar char="•"/>
            </a:pPr>
            <a:r>
              <a:rPr lang="el-GR" sz="2000">
                <a:cs typeface="Arial" charset="0"/>
              </a:rPr>
              <a:t>HP gas storage facilities</a:t>
            </a:r>
          </a:p>
          <a:p>
            <a:pPr marL="12700">
              <a:lnSpc>
                <a:spcPts val="2400"/>
              </a:lnSpc>
              <a:buClr>
                <a:srgbClr val="0039A6"/>
              </a:buClr>
              <a:buSzPct val="105000"/>
              <a:buFont typeface="Arial" charset="0"/>
              <a:buChar char="•"/>
            </a:pPr>
            <a:r>
              <a:rPr lang="el-GR" sz="2000">
                <a:cs typeface="Arial" charset="0"/>
              </a:rPr>
              <a:t>Fuel gas supply for LNGC’s</a:t>
            </a:r>
          </a:p>
          <a:p>
            <a:pPr marL="12700">
              <a:lnSpc>
                <a:spcPts val="2400"/>
              </a:lnSpc>
              <a:buClr>
                <a:srgbClr val="0039A6"/>
              </a:buClr>
              <a:buSzPct val="105000"/>
              <a:buFont typeface="Arial" charset="0"/>
              <a:buChar char="•"/>
            </a:pPr>
            <a:r>
              <a:rPr lang="el-GR" sz="2000">
                <a:cs typeface="Arial" charset="0"/>
              </a:rPr>
              <a:t>Merchant LNG fueled shipping</a:t>
            </a:r>
          </a:p>
          <a:p>
            <a:pPr marL="12700">
              <a:lnSpc>
                <a:spcPts val="850"/>
              </a:lnSpc>
              <a:spcBef>
                <a:spcPts val="25"/>
              </a:spcBef>
            </a:pPr>
            <a:endParaRPr lang="el-GR" sz="80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el-GR" sz="1000">
              <a:latin typeface="Calibri" pitchFamily="34" charset="0"/>
            </a:endParaRPr>
          </a:p>
          <a:p>
            <a:pPr marL="12700"/>
            <a:r>
              <a:rPr lang="el-GR" sz="2200">
                <a:cs typeface="Arial" charset="0"/>
              </a:rPr>
              <a:t>Gas tight crankcase</a:t>
            </a:r>
          </a:p>
          <a:p>
            <a:pPr marL="12700">
              <a:lnSpc>
                <a:spcPts val="3138"/>
              </a:lnSpc>
              <a:spcBef>
                <a:spcPts val="175"/>
              </a:spcBef>
            </a:pPr>
            <a:r>
              <a:rPr lang="el-GR" sz="2200">
                <a:cs typeface="Arial" charset="0"/>
              </a:rPr>
              <a:t>Air or water cooled design Zero gas loss</a:t>
            </a:r>
          </a:p>
          <a:p>
            <a:pPr marL="12700">
              <a:spcBef>
                <a:spcPts val="313"/>
              </a:spcBef>
            </a:pPr>
            <a:r>
              <a:rPr lang="el-GR" sz="2200">
                <a:cs typeface="Arial" charset="0"/>
              </a:rPr>
              <a:t>Anti - vibration mounting</a:t>
            </a:r>
          </a:p>
          <a:p>
            <a:pPr marL="12700">
              <a:spcBef>
                <a:spcPts val="488"/>
              </a:spcBef>
            </a:pPr>
            <a:r>
              <a:rPr lang="el-GR" sz="2200">
                <a:cs typeface="Arial" charset="0"/>
              </a:rPr>
              <a:t>More than 700 installed SHP units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/>
          </p:cNvSpPr>
          <p:nvPr/>
        </p:nvSpPr>
        <p:spPr bwMode="auto">
          <a:xfrm>
            <a:off x="6613525" y="4108450"/>
            <a:ext cx="0" cy="109538"/>
          </a:xfrm>
          <a:custGeom>
            <a:avLst/>
            <a:gdLst>
              <a:gd name="T0" fmla="*/ 0 h 109104"/>
              <a:gd name="T1" fmla="*/ 109974 h 109104"/>
              <a:gd name="T2" fmla="*/ 0 60000 65536"/>
              <a:gd name="T3" fmla="*/ 0 60000 65536"/>
              <a:gd name="T4" fmla="*/ 0 h 109104"/>
              <a:gd name="T5" fmla="*/ 109104 h 1091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9104">
                <a:moveTo>
                  <a:pt x="0" y="0"/>
                </a:moveTo>
                <a:lnTo>
                  <a:pt x="0" y="109104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2" name="object 3"/>
          <p:cNvSpPr>
            <a:spLocks/>
          </p:cNvSpPr>
          <p:nvPr/>
        </p:nvSpPr>
        <p:spPr bwMode="auto">
          <a:xfrm>
            <a:off x="6542088" y="4108450"/>
            <a:ext cx="0" cy="109538"/>
          </a:xfrm>
          <a:custGeom>
            <a:avLst/>
            <a:gdLst>
              <a:gd name="T0" fmla="*/ 0 h 109104"/>
              <a:gd name="T1" fmla="*/ 109974 h 109104"/>
              <a:gd name="T2" fmla="*/ 0 60000 65536"/>
              <a:gd name="T3" fmla="*/ 0 60000 65536"/>
              <a:gd name="T4" fmla="*/ 0 h 109104"/>
              <a:gd name="T5" fmla="*/ 109104 h 1091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9104">
                <a:moveTo>
                  <a:pt x="0" y="0"/>
                </a:moveTo>
                <a:lnTo>
                  <a:pt x="0" y="109104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3" name="object 4"/>
          <p:cNvSpPr>
            <a:spLocks/>
          </p:cNvSpPr>
          <p:nvPr/>
        </p:nvSpPr>
        <p:spPr bwMode="auto">
          <a:xfrm>
            <a:off x="6357938" y="2813050"/>
            <a:ext cx="1254125" cy="1604963"/>
          </a:xfrm>
          <a:custGeom>
            <a:avLst/>
            <a:gdLst>
              <a:gd name="T0" fmla="*/ 0 w 1253867"/>
              <a:gd name="T1" fmla="*/ 1604418 h 1605508"/>
              <a:gd name="T2" fmla="*/ 1254383 w 1253867"/>
              <a:gd name="T3" fmla="*/ 1604418 h 1605508"/>
              <a:gd name="T4" fmla="*/ 1254383 w 1253867"/>
              <a:gd name="T5" fmla="*/ 0 h 1605508"/>
              <a:gd name="T6" fmla="*/ 0 w 1253867"/>
              <a:gd name="T7" fmla="*/ 0 h 1605508"/>
              <a:gd name="T8" fmla="*/ 0 w 1253867"/>
              <a:gd name="T9" fmla="*/ 1604418 h 1605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3867"/>
              <a:gd name="T16" fmla="*/ 0 h 1605508"/>
              <a:gd name="T17" fmla="*/ 1253867 w 1253867"/>
              <a:gd name="T18" fmla="*/ 1605508 h 1605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3867" h="1605508">
                <a:moveTo>
                  <a:pt x="0" y="1605508"/>
                </a:moveTo>
                <a:lnTo>
                  <a:pt x="1253867" y="1605508"/>
                </a:lnTo>
                <a:lnTo>
                  <a:pt x="1253867" y="0"/>
                </a:lnTo>
                <a:lnTo>
                  <a:pt x="0" y="0"/>
                </a:lnTo>
                <a:lnTo>
                  <a:pt x="0" y="1605508"/>
                </a:lnTo>
                <a:close/>
              </a:path>
            </a:pathLst>
          </a:custGeom>
          <a:noFill/>
          <a:ln w="906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4" name="object 5"/>
          <p:cNvSpPr>
            <a:spLocks/>
          </p:cNvSpPr>
          <p:nvPr/>
        </p:nvSpPr>
        <p:spPr bwMode="auto">
          <a:xfrm>
            <a:off x="7089775" y="4200525"/>
            <a:ext cx="176213" cy="746125"/>
          </a:xfrm>
          <a:custGeom>
            <a:avLst/>
            <a:gdLst>
              <a:gd name="T0" fmla="*/ 0 w 176265"/>
              <a:gd name="T1" fmla="*/ 746359 h 745891"/>
              <a:gd name="T2" fmla="*/ 176161 w 176265"/>
              <a:gd name="T3" fmla="*/ 746359 h 745891"/>
              <a:gd name="T4" fmla="*/ 176161 w 176265"/>
              <a:gd name="T5" fmla="*/ 0 h 745891"/>
              <a:gd name="T6" fmla="*/ 0 w 176265"/>
              <a:gd name="T7" fmla="*/ 0 h 745891"/>
              <a:gd name="T8" fmla="*/ 0 w 176265"/>
              <a:gd name="T9" fmla="*/ 746359 h 7458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265"/>
              <a:gd name="T16" fmla="*/ 0 h 745891"/>
              <a:gd name="T17" fmla="*/ 176265 w 176265"/>
              <a:gd name="T18" fmla="*/ 745891 h 7458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265" h="745891">
                <a:moveTo>
                  <a:pt x="0" y="745891"/>
                </a:moveTo>
                <a:lnTo>
                  <a:pt x="176265" y="745891"/>
                </a:lnTo>
                <a:lnTo>
                  <a:pt x="176265" y="0"/>
                </a:lnTo>
                <a:lnTo>
                  <a:pt x="0" y="0"/>
                </a:lnTo>
                <a:lnTo>
                  <a:pt x="0" y="745891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5" name="object 6"/>
          <p:cNvSpPr>
            <a:spLocks/>
          </p:cNvSpPr>
          <p:nvPr/>
        </p:nvSpPr>
        <p:spPr bwMode="auto">
          <a:xfrm>
            <a:off x="6965950" y="4946650"/>
            <a:ext cx="295275" cy="180975"/>
          </a:xfrm>
          <a:custGeom>
            <a:avLst/>
            <a:gdLst>
              <a:gd name="T0" fmla="*/ 0 w 296204"/>
              <a:gd name="T1" fmla="*/ 180033 h 181922"/>
              <a:gd name="T2" fmla="*/ 294349 w 296204"/>
              <a:gd name="T3" fmla="*/ 180033 h 181922"/>
              <a:gd name="T4" fmla="*/ 294349 w 296204"/>
              <a:gd name="T5" fmla="*/ 0 h 181922"/>
              <a:gd name="T6" fmla="*/ 0 w 296204"/>
              <a:gd name="T7" fmla="*/ 0 h 181922"/>
              <a:gd name="T8" fmla="*/ 0 w 296204"/>
              <a:gd name="T9" fmla="*/ 180033 h 181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204"/>
              <a:gd name="T16" fmla="*/ 0 h 181922"/>
              <a:gd name="T17" fmla="*/ 296204 w 296204"/>
              <a:gd name="T18" fmla="*/ 181922 h 1819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204" h="181922">
                <a:moveTo>
                  <a:pt x="0" y="181922"/>
                </a:moveTo>
                <a:lnTo>
                  <a:pt x="296204" y="181922"/>
                </a:lnTo>
                <a:lnTo>
                  <a:pt x="296204" y="0"/>
                </a:lnTo>
                <a:lnTo>
                  <a:pt x="0" y="0"/>
                </a:lnTo>
                <a:lnTo>
                  <a:pt x="0" y="18192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6" name="object 7"/>
          <p:cNvSpPr>
            <a:spLocks/>
          </p:cNvSpPr>
          <p:nvPr/>
        </p:nvSpPr>
        <p:spPr bwMode="auto">
          <a:xfrm>
            <a:off x="6683375" y="4946650"/>
            <a:ext cx="106363" cy="180975"/>
          </a:xfrm>
          <a:custGeom>
            <a:avLst/>
            <a:gdLst>
              <a:gd name="T0" fmla="*/ 0 w 105674"/>
              <a:gd name="T1" fmla="*/ 180033 h 181922"/>
              <a:gd name="T2" fmla="*/ 107056 w 105674"/>
              <a:gd name="T3" fmla="*/ 180033 h 181922"/>
              <a:gd name="T4" fmla="*/ 107056 w 105674"/>
              <a:gd name="T5" fmla="*/ 0 h 181922"/>
              <a:gd name="T6" fmla="*/ 0 w 105674"/>
              <a:gd name="T7" fmla="*/ 0 h 181922"/>
              <a:gd name="T8" fmla="*/ 0 w 105674"/>
              <a:gd name="T9" fmla="*/ 180033 h 181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74"/>
              <a:gd name="T16" fmla="*/ 0 h 181922"/>
              <a:gd name="T17" fmla="*/ 105674 w 105674"/>
              <a:gd name="T18" fmla="*/ 181922 h 1819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74" h="181922">
                <a:moveTo>
                  <a:pt x="0" y="181922"/>
                </a:moveTo>
                <a:lnTo>
                  <a:pt x="105674" y="181922"/>
                </a:lnTo>
                <a:lnTo>
                  <a:pt x="105674" y="0"/>
                </a:lnTo>
                <a:lnTo>
                  <a:pt x="0" y="0"/>
                </a:lnTo>
                <a:lnTo>
                  <a:pt x="0" y="18192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7" name="object 8"/>
          <p:cNvSpPr>
            <a:spLocks/>
          </p:cNvSpPr>
          <p:nvPr/>
        </p:nvSpPr>
        <p:spPr bwMode="auto">
          <a:xfrm>
            <a:off x="4886325" y="4946650"/>
            <a:ext cx="1620838" cy="180975"/>
          </a:xfrm>
          <a:custGeom>
            <a:avLst/>
            <a:gdLst>
              <a:gd name="T0" fmla="*/ 0 w 1621745"/>
              <a:gd name="T1" fmla="*/ 180033 h 181922"/>
              <a:gd name="T2" fmla="*/ 1619932 w 1621745"/>
              <a:gd name="T3" fmla="*/ 180033 h 181922"/>
              <a:gd name="T4" fmla="*/ 1619932 w 1621745"/>
              <a:gd name="T5" fmla="*/ 0 h 181922"/>
              <a:gd name="T6" fmla="*/ 0 w 1621745"/>
              <a:gd name="T7" fmla="*/ 0 h 181922"/>
              <a:gd name="T8" fmla="*/ 0 w 1621745"/>
              <a:gd name="T9" fmla="*/ 180033 h 181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1745"/>
              <a:gd name="T16" fmla="*/ 0 h 181922"/>
              <a:gd name="T17" fmla="*/ 1621745 w 1621745"/>
              <a:gd name="T18" fmla="*/ 181922 h 1819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1745" h="181922">
                <a:moveTo>
                  <a:pt x="0" y="181922"/>
                </a:moveTo>
                <a:lnTo>
                  <a:pt x="1621745" y="181922"/>
                </a:lnTo>
                <a:lnTo>
                  <a:pt x="1621745" y="0"/>
                </a:lnTo>
                <a:lnTo>
                  <a:pt x="0" y="0"/>
                </a:lnTo>
                <a:lnTo>
                  <a:pt x="0" y="18192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8" name="object 9"/>
          <p:cNvSpPr>
            <a:spLocks/>
          </p:cNvSpPr>
          <p:nvPr/>
        </p:nvSpPr>
        <p:spPr bwMode="auto">
          <a:xfrm>
            <a:off x="4348163" y="4310063"/>
            <a:ext cx="2824162" cy="727075"/>
          </a:xfrm>
          <a:custGeom>
            <a:avLst/>
            <a:gdLst>
              <a:gd name="T0" fmla="*/ 0 w 2823876"/>
              <a:gd name="T1" fmla="*/ 727899 h 726252"/>
              <a:gd name="T2" fmla="*/ 2822210 w 2823876"/>
              <a:gd name="T3" fmla="*/ 727899 h 726252"/>
              <a:gd name="T4" fmla="*/ 2824448 w 2823876"/>
              <a:gd name="T5" fmla="*/ 0 h 726252"/>
              <a:gd name="T6" fmla="*/ 0 60000 65536"/>
              <a:gd name="T7" fmla="*/ 0 60000 65536"/>
              <a:gd name="T8" fmla="*/ 0 60000 65536"/>
              <a:gd name="T9" fmla="*/ 0 w 2823876"/>
              <a:gd name="T10" fmla="*/ 0 h 726252"/>
              <a:gd name="T11" fmla="*/ 2823876 w 2823876"/>
              <a:gd name="T12" fmla="*/ 726252 h 726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3876" h="726252">
                <a:moveTo>
                  <a:pt x="0" y="726252"/>
                </a:moveTo>
                <a:lnTo>
                  <a:pt x="2821638" y="726252"/>
                </a:lnTo>
                <a:lnTo>
                  <a:pt x="2823876" y="0"/>
                </a:lnTo>
              </a:path>
            </a:pathLst>
          </a:custGeom>
          <a:noFill/>
          <a:ln w="27671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49" name="object 10"/>
          <p:cNvSpPr>
            <a:spLocks/>
          </p:cNvSpPr>
          <p:nvPr/>
        </p:nvSpPr>
        <p:spPr bwMode="auto">
          <a:xfrm>
            <a:off x="6789738" y="5176838"/>
            <a:ext cx="914400" cy="187325"/>
          </a:xfrm>
          <a:custGeom>
            <a:avLst/>
            <a:gdLst>
              <a:gd name="T0" fmla="*/ 913957 w 914843"/>
              <a:gd name="T1" fmla="*/ 0 h 188456"/>
              <a:gd name="T2" fmla="*/ 0 w 914843"/>
              <a:gd name="T3" fmla="*/ 0 h 188456"/>
              <a:gd name="T4" fmla="*/ 0 w 914843"/>
              <a:gd name="T5" fmla="*/ 179784 h 188456"/>
              <a:gd name="T6" fmla="*/ 887493 w 914843"/>
              <a:gd name="T7" fmla="*/ 186201 h 188456"/>
              <a:gd name="T8" fmla="*/ 887142 w 914843"/>
              <a:gd name="T9" fmla="*/ 171434 h 188456"/>
              <a:gd name="T10" fmla="*/ 887126 w 914843"/>
              <a:gd name="T11" fmla="*/ 156765 h 188456"/>
              <a:gd name="T12" fmla="*/ 889007 w 914843"/>
              <a:gd name="T13" fmla="*/ 113898 h 188456"/>
              <a:gd name="T14" fmla="*/ 893616 w 914843"/>
              <a:gd name="T15" fmla="*/ 73922 h 188456"/>
              <a:gd name="T16" fmla="*/ 903634 w 914843"/>
              <a:gd name="T17" fmla="*/ 27729 h 188456"/>
              <a:gd name="T18" fmla="*/ 913779 w 914843"/>
              <a:gd name="T19" fmla="*/ 375 h 188456"/>
              <a:gd name="T20" fmla="*/ 913957 w 914843"/>
              <a:gd name="T21" fmla="*/ 0 h 1884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4843"/>
              <a:gd name="T34" fmla="*/ 0 h 188456"/>
              <a:gd name="T35" fmla="*/ 914843 w 914843"/>
              <a:gd name="T36" fmla="*/ 188456 h 1884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4843" h="188456">
                <a:moveTo>
                  <a:pt x="914843" y="0"/>
                </a:moveTo>
                <a:lnTo>
                  <a:pt x="0" y="0"/>
                </a:lnTo>
                <a:lnTo>
                  <a:pt x="0" y="181961"/>
                </a:lnTo>
                <a:lnTo>
                  <a:pt x="888353" y="188456"/>
                </a:lnTo>
                <a:lnTo>
                  <a:pt x="888002" y="173510"/>
                </a:lnTo>
                <a:lnTo>
                  <a:pt x="887986" y="158663"/>
                </a:lnTo>
                <a:lnTo>
                  <a:pt x="889869" y="115278"/>
                </a:lnTo>
                <a:lnTo>
                  <a:pt x="894482" y="74817"/>
                </a:lnTo>
                <a:lnTo>
                  <a:pt x="904510" y="28064"/>
                </a:lnTo>
                <a:lnTo>
                  <a:pt x="914665" y="379"/>
                </a:lnTo>
                <a:lnTo>
                  <a:pt x="914843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0" name="object 11"/>
          <p:cNvSpPr>
            <a:spLocks/>
          </p:cNvSpPr>
          <p:nvPr/>
        </p:nvSpPr>
        <p:spPr bwMode="auto">
          <a:xfrm>
            <a:off x="6789738" y="4200525"/>
            <a:ext cx="176212" cy="982663"/>
          </a:xfrm>
          <a:custGeom>
            <a:avLst/>
            <a:gdLst>
              <a:gd name="T0" fmla="*/ 0 w 176265"/>
              <a:gd name="T1" fmla="*/ 982934 h 982392"/>
              <a:gd name="T2" fmla="*/ 176159 w 176265"/>
              <a:gd name="T3" fmla="*/ 982934 h 982392"/>
              <a:gd name="T4" fmla="*/ 176159 w 176265"/>
              <a:gd name="T5" fmla="*/ 0 h 982392"/>
              <a:gd name="T6" fmla="*/ 0 w 176265"/>
              <a:gd name="T7" fmla="*/ 0 h 982392"/>
              <a:gd name="T8" fmla="*/ 0 w 176265"/>
              <a:gd name="T9" fmla="*/ 982934 h 982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265"/>
              <a:gd name="T16" fmla="*/ 0 h 982392"/>
              <a:gd name="T17" fmla="*/ 176265 w 176265"/>
              <a:gd name="T18" fmla="*/ 982392 h 982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265" h="982392">
                <a:moveTo>
                  <a:pt x="0" y="982392"/>
                </a:moveTo>
                <a:lnTo>
                  <a:pt x="176265" y="982392"/>
                </a:lnTo>
                <a:lnTo>
                  <a:pt x="176265" y="0"/>
                </a:lnTo>
                <a:lnTo>
                  <a:pt x="0" y="0"/>
                </a:lnTo>
                <a:lnTo>
                  <a:pt x="0" y="98239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6683375" y="4200525"/>
            <a:ext cx="152400" cy="180975"/>
          </a:xfrm>
          <a:custGeom>
            <a:avLst/>
            <a:gdLst>
              <a:gd name="T0" fmla="*/ 0 w 151478"/>
              <a:gd name="T1" fmla="*/ 180033 h 181922"/>
              <a:gd name="T2" fmla="*/ 153328 w 151478"/>
              <a:gd name="T3" fmla="*/ 180033 h 181922"/>
              <a:gd name="T4" fmla="*/ 153328 w 151478"/>
              <a:gd name="T5" fmla="*/ 0 h 181922"/>
              <a:gd name="T6" fmla="*/ 0 w 151478"/>
              <a:gd name="T7" fmla="*/ 0 h 181922"/>
              <a:gd name="T8" fmla="*/ 0 w 151478"/>
              <a:gd name="T9" fmla="*/ 180033 h 181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478"/>
              <a:gd name="T16" fmla="*/ 0 h 181922"/>
              <a:gd name="T17" fmla="*/ 151478 w 151478"/>
              <a:gd name="T18" fmla="*/ 181922 h 1819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478" h="181922">
                <a:moveTo>
                  <a:pt x="0" y="181922"/>
                </a:moveTo>
                <a:lnTo>
                  <a:pt x="151478" y="181922"/>
                </a:lnTo>
                <a:lnTo>
                  <a:pt x="151478" y="0"/>
                </a:lnTo>
                <a:lnTo>
                  <a:pt x="0" y="0"/>
                </a:lnTo>
                <a:lnTo>
                  <a:pt x="0" y="18192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6507163" y="4200525"/>
            <a:ext cx="176212" cy="982663"/>
          </a:xfrm>
          <a:custGeom>
            <a:avLst/>
            <a:gdLst>
              <a:gd name="T0" fmla="*/ 0 w 176265"/>
              <a:gd name="T1" fmla="*/ 982934 h 982392"/>
              <a:gd name="T2" fmla="*/ 176159 w 176265"/>
              <a:gd name="T3" fmla="*/ 982934 h 982392"/>
              <a:gd name="T4" fmla="*/ 176159 w 176265"/>
              <a:gd name="T5" fmla="*/ 0 h 982392"/>
              <a:gd name="T6" fmla="*/ 0 w 176265"/>
              <a:gd name="T7" fmla="*/ 0 h 982392"/>
              <a:gd name="T8" fmla="*/ 0 w 176265"/>
              <a:gd name="T9" fmla="*/ 982934 h 982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265"/>
              <a:gd name="T16" fmla="*/ 0 h 982392"/>
              <a:gd name="T17" fmla="*/ 176265 w 176265"/>
              <a:gd name="T18" fmla="*/ 982392 h 982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265" h="982392">
                <a:moveTo>
                  <a:pt x="0" y="982392"/>
                </a:moveTo>
                <a:lnTo>
                  <a:pt x="176265" y="982392"/>
                </a:lnTo>
                <a:lnTo>
                  <a:pt x="176265" y="0"/>
                </a:lnTo>
                <a:lnTo>
                  <a:pt x="0" y="0"/>
                </a:lnTo>
                <a:lnTo>
                  <a:pt x="0" y="98239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6592888" y="4294188"/>
            <a:ext cx="288925" cy="0"/>
          </a:xfrm>
          <a:custGeom>
            <a:avLst/>
            <a:gdLst>
              <a:gd name="T0" fmla="*/ 288822 w 289028"/>
              <a:gd name="T1" fmla="*/ 0 w 289028"/>
              <a:gd name="T2" fmla="*/ 0 60000 65536"/>
              <a:gd name="T3" fmla="*/ 0 60000 65536"/>
              <a:gd name="T4" fmla="*/ 0 w 289028"/>
              <a:gd name="T5" fmla="*/ 289028 w 28902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9028">
                <a:moveTo>
                  <a:pt x="289028" y="0"/>
                </a:moveTo>
                <a:lnTo>
                  <a:pt x="0" y="0"/>
                </a:lnTo>
              </a:path>
            </a:pathLst>
          </a:custGeom>
          <a:noFill/>
          <a:ln w="27725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6881813" y="4294188"/>
            <a:ext cx="0" cy="982662"/>
          </a:xfrm>
          <a:custGeom>
            <a:avLst/>
            <a:gdLst>
              <a:gd name="T0" fmla="*/ 0 h 982456"/>
              <a:gd name="T1" fmla="*/ 982868 h 982456"/>
              <a:gd name="T2" fmla="*/ 0 60000 65536"/>
              <a:gd name="T3" fmla="*/ 0 60000 65536"/>
              <a:gd name="T4" fmla="*/ 0 h 982456"/>
              <a:gd name="T5" fmla="*/ 982456 h 98245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82456">
                <a:moveTo>
                  <a:pt x="0" y="0"/>
                </a:moveTo>
                <a:lnTo>
                  <a:pt x="0" y="982456"/>
                </a:lnTo>
              </a:path>
            </a:pathLst>
          </a:custGeom>
          <a:noFill/>
          <a:ln w="2686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881813" y="5273675"/>
            <a:ext cx="800100" cy="3175"/>
          </a:xfrm>
          <a:custGeom>
            <a:avLst/>
            <a:gdLst>
              <a:gd name="T0" fmla="*/ 800272 w 799928"/>
              <a:gd name="T1" fmla="*/ 0 h 3465"/>
              <a:gd name="T2" fmla="*/ 0 w 799928"/>
              <a:gd name="T3" fmla="*/ 2909 h 3465"/>
              <a:gd name="T4" fmla="*/ 0 60000 65536"/>
              <a:gd name="T5" fmla="*/ 0 60000 65536"/>
              <a:gd name="T6" fmla="*/ 0 w 799928"/>
              <a:gd name="T7" fmla="*/ 0 h 3465"/>
              <a:gd name="T8" fmla="*/ 799928 w 799928"/>
              <a:gd name="T9" fmla="*/ 3465 h 34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9928" h="3465">
                <a:moveTo>
                  <a:pt x="799928" y="0"/>
                </a:moveTo>
                <a:lnTo>
                  <a:pt x="0" y="3465"/>
                </a:lnTo>
              </a:path>
            </a:pathLst>
          </a:custGeom>
          <a:noFill/>
          <a:ln w="27725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6" name="object 17"/>
          <p:cNvSpPr>
            <a:spLocks/>
          </p:cNvSpPr>
          <p:nvPr/>
        </p:nvSpPr>
        <p:spPr bwMode="auto">
          <a:xfrm>
            <a:off x="6613525" y="4200525"/>
            <a:ext cx="352425" cy="0"/>
          </a:xfrm>
          <a:custGeom>
            <a:avLst/>
            <a:gdLst>
              <a:gd name="T0" fmla="*/ 0 w 352589"/>
              <a:gd name="T1" fmla="*/ 352261 w 352589"/>
              <a:gd name="T2" fmla="*/ 0 60000 65536"/>
              <a:gd name="T3" fmla="*/ 0 60000 65536"/>
              <a:gd name="T4" fmla="*/ 0 w 352589"/>
              <a:gd name="T5" fmla="*/ 352589 w 3525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2589">
                <a:moveTo>
                  <a:pt x="0" y="0"/>
                </a:moveTo>
                <a:lnTo>
                  <a:pt x="352589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7" name="object 18"/>
          <p:cNvSpPr>
            <a:spLocks/>
          </p:cNvSpPr>
          <p:nvPr/>
        </p:nvSpPr>
        <p:spPr bwMode="auto">
          <a:xfrm>
            <a:off x="6507163" y="4200525"/>
            <a:ext cx="34925" cy="0"/>
          </a:xfrm>
          <a:custGeom>
            <a:avLst/>
            <a:gdLst>
              <a:gd name="T0" fmla="*/ 0 w 35195"/>
              <a:gd name="T1" fmla="*/ 34657 w 35195"/>
              <a:gd name="T2" fmla="*/ 0 60000 65536"/>
              <a:gd name="T3" fmla="*/ 0 60000 65536"/>
              <a:gd name="T4" fmla="*/ 0 w 35195"/>
              <a:gd name="T5" fmla="*/ 35195 w 3519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95">
                <a:moveTo>
                  <a:pt x="0" y="0"/>
                </a:moveTo>
                <a:lnTo>
                  <a:pt x="35195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8" name="object 19"/>
          <p:cNvSpPr>
            <a:spLocks/>
          </p:cNvSpPr>
          <p:nvPr/>
        </p:nvSpPr>
        <p:spPr bwMode="auto">
          <a:xfrm>
            <a:off x="4533900" y="5183188"/>
            <a:ext cx="2149475" cy="180975"/>
          </a:xfrm>
          <a:custGeom>
            <a:avLst/>
            <a:gdLst>
              <a:gd name="T0" fmla="*/ 0 w 2150429"/>
              <a:gd name="T1" fmla="*/ 180033 h 181922"/>
              <a:gd name="T2" fmla="*/ 2148521 w 2150429"/>
              <a:gd name="T3" fmla="*/ 180033 h 181922"/>
              <a:gd name="T4" fmla="*/ 2148521 w 2150429"/>
              <a:gd name="T5" fmla="*/ 0 h 181922"/>
              <a:gd name="T6" fmla="*/ 0 w 2150429"/>
              <a:gd name="T7" fmla="*/ 0 h 181922"/>
              <a:gd name="T8" fmla="*/ 0 w 2150429"/>
              <a:gd name="T9" fmla="*/ 180033 h 181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0429"/>
              <a:gd name="T16" fmla="*/ 0 h 181922"/>
              <a:gd name="T17" fmla="*/ 2150429 w 2150429"/>
              <a:gd name="T18" fmla="*/ 181922 h 1819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0429" h="181922">
                <a:moveTo>
                  <a:pt x="0" y="181922"/>
                </a:moveTo>
                <a:lnTo>
                  <a:pt x="2150429" y="181922"/>
                </a:lnTo>
                <a:lnTo>
                  <a:pt x="2150429" y="0"/>
                </a:lnTo>
                <a:lnTo>
                  <a:pt x="0" y="0"/>
                </a:lnTo>
                <a:lnTo>
                  <a:pt x="0" y="18192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59" name="object 20"/>
          <p:cNvSpPr>
            <a:spLocks/>
          </p:cNvSpPr>
          <p:nvPr/>
        </p:nvSpPr>
        <p:spPr bwMode="auto">
          <a:xfrm>
            <a:off x="3279775" y="3875088"/>
            <a:ext cx="95250" cy="0"/>
          </a:xfrm>
          <a:custGeom>
            <a:avLst/>
            <a:gdLst>
              <a:gd name="T0" fmla="*/ 0 w 95265"/>
              <a:gd name="T1" fmla="*/ 95235 w 95265"/>
              <a:gd name="T2" fmla="*/ 0 60000 65536"/>
              <a:gd name="T3" fmla="*/ 0 60000 65536"/>
              <a:gd name="T4" fmla="*/ 0 w 95265"/>
              <a:gd name="T5" fmla="*/ 95265 w 9526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5265">
                <a:moveTo>
                  <a:pt x="0" y="0"/>
                </a:moveTo>
                <a:lnTo>
                  <a:pt x="95265" y="0"/>
                </a:lnTo>
              </a:path>
            </a:pathLst>
          </a:custGeom>
          <a:noFill/>
          <a:ln w="27725">
            <a:solidFill>
              <a:srgbClr val="9A9A9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0" name="object 21"/>
          <p:cNvSpPr>
            <a:spLocks/>
          </p:cNvSpPr>
          <p:nvPr/>
        </p:nvSpPr>
        <p:spPr bwMode="auto">
          <a:xfrm>
            <a:off x="3375025" y="4021138"/>
            <a:ext cx="215900" cy="73025"/>
          </a:xfrm>
          <a:custGeom>
            <a:avLst/>
            <a:gdLst>
              <a:gd name="T0" fmla="*/ 216398 w 215403"/>
              <a:gd name="T1" fmla="*/ 0 h 72779"/>
              <a:gd name="T2" fmla="*/ 216398 w 215403"/>
              <a:gd name="T3" fmla="*/ 73272 h 72779"/>
              <a:gd name="T4" fmla="*/ 0 w 215403"/>
              <a:gd name="T5" fmla="*/ 73272 h 72779"/>
              <a:gd name="T6" fmla="*/ 0 60000 65536"/>
              <a:gd name="T7" fmla="*/ 0 60000 65536"/>
              <a:gd name="T8" fmla="*/ 0 60000 65536"/>
              <a:gd name="T9" fmla="*/ 0 w 215403"/>
              <a:gd name="T10" fmla="*/ 0 h 72779"/>
              <a:gd name="T11" fmla="*/ 215403 w 215403"/>
              <a:gd name="T12" fmla="*/ 72779 h 727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03" h="72779">
                <a:moveTo>
                  <a:pt x="215403" y="0"/>
                </a:moveTo>
                <a:lnTo>
                  <a:pt x="215403" y="72779"/>
                </a:lnTo>
                <a:lnTo>
                  <a:pt x="0" y="72779"/>
                </a:lnTo>
              </a:path>
            </a:pathLst>
          </a:custGeom>
          <a:noFill/>
          <a:ln w="27637">
            <a:solidFill>
              <a:srgbClr val="9A9A9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1" name="object 22"/>
          <p:cNvSpPr>
            <a:spLocks/>
          </p:cNvSpPr>
          <p:nvPr/>
        </p:nvSpPr>
        <p:spPr bwMode="auto">
          <a:xfrm>
            <a:off x="3925888" y="3217863"/>
            <a:ext cx="0" cy="1819275"/>
          </a:xfrm>
          <a:custGeom>
            <a:avLst/>
            <a:gdLst>
              <a:gd name="T0" fmla="*/ 0 h 1819097"/>
              <a:gd name="T1" fmla="*/ 1819453 h 1819097"/>
              <a:gd name="T2" fmla="*/ 0 60000 65536"/>
              <a:gd name="T3" fmla="*/ 0 60000 65536"/>
              <a:gd name="T4" fmla="*/ 0 h 1819097"/>
              <a:gd name="T5" fmla="*/ 1819097 h 181909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819097">
                <a:moveTo>
                  <a:pt x="0" y="0"/>
                </a:moveTo>
                <a:lnTo>
                  <a:pt x="0" y="1819097"/>
                </a:lnTo>
              </a:path>
            </a:pathLst>
          </a:custGeom>
          <a:noFill/>
          <a:ln w="26863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2" name="object 23"/>
          <p:cNvSpPr>
            <a:spLocks/>
          </p:cNvSpPr>
          <p:nvPr/>
        </p:nvSpPr>
        <p:spPr bwMode="auto">
          <a:xfrm>
            <a:off x="6604000" y="3032125"/>
            <a:ext cx="407988" cy="642938"/>
          </a:xfrm>
          <a:custGeom>
            <a:avLst/>
            <a:gdLst>
              <a:gd name="T0" fmla="*/ 0 w 408918"/>
              <a:gd name="T1" fmla="*/ 0 h 642306"/>
              <a:gd name="T2" fmla="*/ 36273 w 408918"/>
              <a:gd name="T3" fmla="*/ 0 h 642306"/>
              <a:gd name="T4" fmla="*/ 36273 w 408918"/>
              <a:gd name="T5" fmla="*/ 298121 h 642306"/>
              <a:gd name="T6" fmla="*/ 302943 w 408918"/>
              <a:gd name="T7" fmla="*/ 298121 h 642306"/>
              <a:gd name="T8" fmla="*/ 302943 w 408918"/>
              <a:gd name="T9" fmla="*/ 643571 h 642306"/>
              <a:gd name="T10" fmla="*/ 407060 w 408918"/>
              <a:gd name="T11" fmla="*/ 643571 h 642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918"/>
              <a:gd name="T19" fmla="*/ 0 h 642306"/>
              <a:gd name="T20" fmla="*/ 408918 w 408918"/>
              <a:gd name="T21" fmla="*/ 642306 h 642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918" h="642306">
                <a:moveTo>
                  <a:pt x="0" y="0"/>
                </a:moveTo>
                <a:lnTo>
                  <a:pt x="36439" y="0"/>
                </a:lnTo>
                <a:lnTo>
                  <a:pt x="36439" y="297535"/>
                </a:lnTo>
                <a:lnTo>
                  <a:pt x="304326" y="297535"/>
                </a:lnTo>
                <a:lnTo>
                  <a:pt x="304326" y="642306"/>
                </a:lnTo>
                <a:lnTo>
                  <a:pt x="408918" y="642306"/>
                </a:lnTo>
              </a:path>
            </a:pathLst>
          </a:custGeom>
          <a:noFill/>
          <a:ln w="9037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3" name="object 24"/>
          <p:cNvSpPr>
            <a:spLocks/>
          </p:cNvSpPr>
          <p:nvPr/>
        </p:nvSpPr>
        <p:spPr bwMode="auto">
          <a:xfrm>
            <a:off x="6886575" y="3032125"/>
            <a:ext cx="477838" cy="649288"/>
          </a:xfrm>
          <a:custGeom>
            <a:avLst/>
            <a:gdLst>
              <a:gd name="T0" fmla="*/ 0 w 478564"/>
              <a:gd name="T1" fmla="*/ 0 h 649494"/>
              <a:gd name="T2" fmla="*/ 70674 w 478564"/>
              <a:gd name="T3" fmla="*/ 0 h 649494"/>
              <a:gd name="T4" fmla="*/ 70674 w 478564"/>
              <a:gd name="T5" fmla="*/ 502077 h 649494"/>
              <a:gd name="T6" fmla="*/ 365893 w 478564"/>
              <a:gd name="T7" fmla="*/ 502077 h 649494"/>
              <a:gd name="T8" fmla="*/ 365893 w 478564"/>
              <a:gd name="T9" fmla="*/ 649082 h 649494"/>
              <a:gd name="T10" fmla="*/ 477113 w 478564"/>
              <a:gd name="T11" fmla="*/ 649082 h 6494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8564"/>
              <a:gd name="T19" fmla="*/ 0 h 649494"/>
              <a:gd name="T20" fmla="*/ 478564 w 478564"/>
              <a:gd name="T21" fmla="*/ 649494 h 6494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8564" h="649494">
                <a:moveTo>
                  <a:pt x="0" y="0"/>
                </a:moveTo>
                <a:lnTo>
                  <a:pt x="70889" y="0"/>
                </a:lnTo>
                <a:lnTo>
                  <a:pt x="70889" y="502395"/>
                </a:lnTo>
                <a:lnTo>
                  <a:pt x="367006" y="502395"/>
                </a:lnTo>
                <a:lnTo>
                  <a:pt x="367006" y="649494"/>
                </a:lnTo>
                <a:lnTo>
                  <a:pt x="478564" y="649494"/>
                </a:lnTo>
              </a:path>
            </a:pathLst>
          </a:custGeom>
          <a:noFill/>
          <a:ln w="9055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4" name="object 25"/>
          <p:cNvSpPr>
            <a:spLocks noChangeArrowheads="1"/>
          </p:cNvSpPr>
          <p:nvPr/>
        </p:nvSpPr>
        <p:spPr bwMode="auto">
          <a:xfrm>
            <a:off x="5194300" y="2674938"/>
            <a:ext cx="69850" cy="2271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265" name="object 26"/>
          <p:cNvSpPr>
            <a:spLocks/>
          </p:cNvSpPr>
          <p:nvPr/>
        </p:nvSpPr>
        <p:spPr bwMode="auto">
          <a:xfrm>
            <a:off x="631825" y="5256213"/>
            <a:ext cx="60325" cy="1587"/>
          </a:xfrm>
          <a:custGeom>
            <a:avLst/>
            <a:gdLst>
              <a:gd name="T0" fmla="*/ 0 w 59459"/>
              <a:gd name="T1" fmla="*/ 1154 h 2182"/>
              <a:gd name="T2" fmla="*/ 61204 w 59459"/>
              <a:gd name="T3" fmla="*/ 0 h 2182"/>
              <a:gd name="T4" fmla="*/ 0 60000 65536"/>
              <a:gd name="T5" fmla="*/ 0 60000 65536"/>
              <a:gd name="T6" fmla="*/ 0 w 59459"/>
              <a:gd name="T7" fmla="*/ 0 h 2182"/>
              <a:gd name="T8" fmla="*/ 59459 w 59459"/>
              <a:gd name="T9" fmla="*/ 2182 h 2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459" h="2182">
                <a:moveTo>
                  <a:pt x="0" y="2182"/>
                </a:moveTo>
                <a:lnTo>
                  <a:pt x="59459" y="0"/>
                </a:lnTo>
              </a:path>
            </a:pathLst>
          </a:custGeom>
          <a:noFill/>
          <a:ln w="27724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6" name="object 27"/>
          <p:cNvSpPr>
            <a:spLocks/>
          </p:cNvSpPr>
          <p:nvPr/>
        </p:nvSpPr>
        <p:spPr bwMode="auto">
          <a:xfrm>
            <a:off x="4454525" y="3381375"/>
            <a:ext cx="352425" cy="363538"/>
          </a:xfrm>
          <a:custGeom>
            <a:avLst/>
            <a:gdLst>
              <a:gd name="T0" fmla="*/ 189953 w 352456"/>
              <a:gd name="T1" fmla="*/ 0 h 362812"/>
              <a:gd name="T2" fmla="*/ 142285 w 352456"/>
              <a:gd name="T3" fmla="*/ 5100 h 362812"/>
              <a:gd name="T4" fmla="*/ 99920 w 352456"/>
              <a:gd name="T5" fmla="*/ 20040 h 362812"/>
              <a:gd name="T6" fmla="*/ 63797 w 352456"/>
              <a:gd name="T7" fmla="*/ 43538 h 362812"/>
              <a:gd name="T8" fmla="*/ 34861 w 352456"/>
              <a:gd name="T9" fmla="*/ 74310 h 362812"/>
              <a:gd name="T10" fmla="*/ 14054 w 352456"/>
              <a:gd name="T11" fmla="*/ 111077 h 362812"/>
              <a:gd name="T12" fmla="*/ 2318 w 352456"/>
              <a:gd name="T13" fmla="*/ 152556 h 362812"/>
              <a:gd name="T14" fmla="*/ 0 w 352456"/>
              <a:gd name="T15" fmla="*/ 182193 h 362812"/>
              <a:gd name="T16" fmla="*/ 587 w 352456"/>
              <a:gd name="T17" fmla="*/ 197221 h 362812"/>
              <a:gd name="T18" fmla="*/ 9028 w 352456"/>
              <a:gd name="T19" fmla="*/ 240092 h 362812"/>
              <a:gd name="T20" fmla="*/ 26534 w 352456"/>
              <a:gd name="T21" fmla="*/ 278655 h 362812"/>
              <a:gd name="T22" fmla="*/ 51868 w 352456"/>
              <a:gd name="T23" fmla="*/ 311630 h 362812"/>
              <a:gd name="T24" fmla="*/ 83804 w 352456"/>
              <a:gd name="T25" fmla="*/ 337741 h 362812"/>
              <a:gd name="T26" fmla="*/ 121103 w 352456"/>
              <a:gd name="T27" fmla="*/ 355712 h 362812"/>
              <a:gd name="T28" fmla="*/ 162539 w 352456"/>
              <a:gd name="T29" fmla="*/ 364265 h 362812"/>
              <a:gd name="T30" fmla="*/ 178944 w 352456"/>
              <a:gd name="T31" fmla="*/ 363737 h 362812"/>
              <a:gd name="T32" fmla="*/ 224915 w 352456"/>
              <a:gd name="T33" fmla="*/ 355224 h 362812"/>
              <a:gd name="T34" fmla="*/ 265282 w 352456"/>
              <a:gd name="T35" fmla="*/ 337310 h 362812"/>
              <a:gd name="T36" fmla="*/ 299099 w 352456"/>
              <a:gd name="T37" fmla="*/ 311272 h 362812"/>
              <a:gd name="T38" fmla="*/ 325421 w 352456"/>
              <a:gd name="T39" fmla="*/ 278386 h 362812"/>
              <a:gd name="T40" fmla="*/ 343307 w 352456"/>
              <a:gd name="T41" fmla="*/ 239928 h 362812"/>
              <a:gd name="T42" fmla="*/ 351808 w 352456"/>
              <a:gd name="T43" fmla="*/ 197177 h 362812"/>
              <a:gd name="T44" fmla="*/ 352394 w 352456"/>
              <a:gd name="T45" fmla="*/ 182193 h 362812"/>
              <a:gd name="T46" fmla="*/ 351807 w 352456"/>
              <a:gd name="T47" fmla="*/ 167169 h 362812"/>
              <a:gd name="T48" fmla="*/ 343371 w 352456"/>
              <a:gd name="T49" fmla="*/ 124299 h 362812"/>
              <a:gd name="T50" fmla="*/ 325877 w 352456"/>
              <a:gd name="T51" fmla="*/ 85724 h 362812"/>
              <a:gd name="T52" fmla="*/ 300560 w 352456"/>
              <a:gd name="T53" fmla="*/ 52726 h 362812"/>
              <a:gd name="T54" fmla="*/ 268644 w 352456"/>
              <a:gd name="T55" fmla="*/ 26586 h 362812"/>
              <a:gd name="T56" fmla="*/ 231367 w 352456"/>
              <a:gd name="T57" fmla="*/ 8583 h 362812"/>
              <a:gd name="T58" fmla="*/ 189953 w 352456"/>
              <a:gd name="T59" fmla="*/ 0 h 3628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52456"/>
              <a:gd name="T91" fmla="*/ 0 h 362812"/>
              <a:gd name="T92" fmla="*/ 352456 w 352456"/>
              <a:gd name="T93" fmla="*/ 362812 h 3628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52456" h="362812">
                <a:moveTo>
                  <a:pt x="189987" y="0"/>
                </a:moveTo>
                <a:lnTo>
                  <a:pt x="142311" y="5080"/>
                </a:lnTo>
                <a:lnTo>
                  <a:pt x="99938" y="19960"/>
                </a:lnTo>
                <a:lnTo>
                  <a:pt x="63809" y="43364"/>
                </a:lnTo>
                <a:lnTo>
                  <a:pt x="34867" y="74014"/>
                </a:lnTo>
                <a:lnTo>
                  <a:pt x="14056" y="110634"/>
                </a:lnTo>
                <a:lnTo>
                  <a:pt x="2318" y="151947"/>
                </a:lnTo>
                <a:lnTo>
                  <a:pt x="0" y="181466"/>
                </a:lnTo>
                <a:lnTo>
                  <a:pt x="587" y="196434"/>
                </a:lnTo>
                <a:lnTo>
                  <a:pt x="9030" y="239135"/>
                </a:lnTo>
                <a:lnTo>
                  <a:pt x="26538" y="277543"/>
                </a:lnTo>
                <a:lnTo>
                  <a:pt x="51878" y="310387"/>
                </a:lnTo>
                <a:lnTo>
                  <a:pt x="83818" y="336394"/>
                </a:lnTo>
                <a:lnTo>
                  <a:pt x="121125" y="354293"/>
                </a:lnTo>
                <a:lnTo>
                  <a:pt x="162567" y="362812"/>
                </a:lnTo>
                <a:lnTo>
                  <a:pt x="178976" y="362286"/>
                </a:lnTo>
                <a:lnTo>
                  <a:pt x="224955" y="353807"/>
                </a:lnTo>
                <a:lnTo>
                  <a:pt x="265328" y="335964"/>
                </a:lnTo>
                <a:lnTo>
                  <a:pt x="299151" y="310030"/>
                </a:lnTo>
                <a:lnTo>
                  <a:pt x="325479" y="277275"/>
                </a:lnTo>
                <a:lnTo>
                  <a:pt x="343367" y="238971"/>
                </a:lnTo>
                <a:lnTo>
                  <a:pt x="351870" y="196390"/>
                </a:lnTo>
                <a:lnTo>
                  <a:pt x="352456" y="181466"/>
                </a:lnTo>
                <a:lnTo>
                  <a:pt x="351869" y="166502"/>
                </a:lnTo>
                <a:lnTo>
                  <a:pt x="343431" y="123803"/>
                </a:lnTo>
                <a:lnTo>
                  <a:pt x="325935" y="85382"/>
                </a:lnTo>
                <a:lnTo>
                  <a:pt x="300612" y="52516"/>
                </a:lnTo>
                <a:lnTo>
                  <a:pt x="268692" y="26480"/>
                </a:lnTo>
                <a:lnTo>
                  <a:pt x="231407" y="8549"/>
                </a:lnTo>
                <a:lnTo>
                  <a:pt x="189987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7" name="object 28"/>
          <p:cNvSpPr>
            <a:spLocks/>
          </p:cNvSpPr>
          <p:nvPr/>
        </p:nvSpPr>
        <p:spPr bwMode="auto">
          <a:xfrm>
            <a:off x="4454525" y="3381375"/>
            <a:ext cx="352425" cy="363538"/>
          </a:xfrm>
          <a:custGeom>
            <a:avLst/>
            <a:gdLst>
              <a:gd name="T0" fmla="*/ 352394 w 352456"/>
              <a:gd name="T1" fmla="*/ 182193 h 362812"/>
              <a:gd name="T2" fmla="*/ 347249 w 352456"/>
              <a:gd name="T3" fmla="*/ 138175 h 362812"/>
              <a:gd name="T4" fmla="*/ 332640 w 352456"/>
              <a:gd name="T5" fmla="*/ 98026 h 362812"/>
              <a:gd name="T6" fmla="*/ 309793 w 352456"/>
              <a:gd name="T7" fmla="*/ 63027 h 362812"/>
              <a:gd name="T8" fmla="*/ 279939 w 352456"/>
              <a:gd name="T9" fmla="*/ 34459 h 362812"/>
              <a:gd name="T10" fmla="*/ 244312 w 352456"/>
              <a:gd name="T11" fmla="*/ 13600 h 362812"/>
              <a:gd name="T12" fmla="*/ 204141 w 352456"/>
              <a:gd name="T13" fmla="*/ 1734 h 362812"/>
              <a:gd name="T14" fmla="*/ 189953 w 352456"/>
              <a:gd name="T15" fmla="*/ 0 h 362812"/>
              <a:gd name="T16" fmla="*/ 173534 w 352456"/>
              <a:gd name="T17" fmla="*/ 527 h 362812"/>
              <a:gd name="T18" fmla="*/ 127529 w 352456"/>
              <a:gd name="T19" fmla="*/ 9050 h 362812"/>
              <a:gd name="T20" fmla="*/ 87138 w 352456"/>
              <a:gd name="T21" fmla="*/ 26985 h 362812"/>
              <a:gd name="T22" fmla="*/ 53306 w 352456"/>
              <a:gd name="T23" fmla="*/ 53051 h 362812"/>
              <a:gd name="T24" fmla="*/ 26976 w 352456"/>
              <a:gd name="T25" fmla="*/ 85964 h 362812"/>
              <a:gd name="T26" fmla="*/ 9087 w 352456"/>
              <a:gd name="T27" fmla="*/ 124444 h 362812"/>
              <a:gd name="T28" fmla="*/ 585 w 352456"/>
              <a:gd name="T29" fmla="*/ 167207 h 362812"/>
              <a:gd name="T30" fmla="*/ 0 w 352456"/>
              <a:gd name="T31" fmla="*/ 182193 h 362812"/>
              <a:gd name="T32" fmla="*/ 587 w 352456"/>
              <a:gd name="T33" fmla="*/ 197221 h 362812"/>
              <a:gd name="T34" fmla="*/ 9028 w 352456"/>
              <a:gd name="T35" fmla="*/ 240092 h 362812"/>
              <a:gd name="T36" fmla="*/ 26534 w 352456"/>
              <a:gd name="T37" fmla="*/ 278655 h 362812"/>
              <a:gd name="T38" fmla="*/ 51868 w 352456"/>
              <a:gd name="T39" fmla="*/ 311630 h 362812"/>
              <a:gd name="T40" fmla="*/ 83804 w 352456"/>
              <a:gd name="T41" fmla="*/ 337741 h 362812"/>
              <a:gd name="T42" fmla="*/ 121103 w 352456"/>
              <a:gd name="T43" fmla="*/ 355712 h 362812"/>
              <a:gd name="T44" fmla="*/ 162539 w 352456"/>
              <a:gd name="T45" fmla="*/ 364265 h 362812"/>
              <a:gd name="T46" fmla="*/ 178944 w 352456"/>
              <a:gd name="T47" fmla="*/ 363737 h 362812"/>
              <a:gd name="T48" fmla="*/ 224915 w 352456"/>
              <a:gd name="T49" fmla="*/ 355224 h 362812"/>
              <a:gd name="T50" fmla="*/ 265282 w 352456"/>
              <a:gd name="T51" fmla="*/ 337310 h 362812"/>
              <a:gd name="T52" fmla="*/ 299099 w 352456"/>
              <a:gd name="T53" fmla="*/ 311272 h 362812"/>
              <a:gd name="T54" fmla="*/ 325421 w 352456"/>
              <a:gd name="T55" fmla="*/ 278386 h 362812"/>
              <a:gd name="T56" fmla="*/ 343307 w 352456"/>
              <a:gd name="T57" fmla="*/ 239928 h 362812"/>
              <a:gd name="T58" fmla="*/ 351808 w 352456"/>
              <a:gd name="T59" fmla="*/ 197177 h 362812"/>
              <a:gd name="T60" fmla="*/ 352394 w 352456"/>
              <a:gd name="T61" fmla="*/ 182193 h 3628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2456"/>
              <a:gd name="T94" fmla="*/ 0 h 362812"/>
              <a:gd name="T95" fmla="*/ 352456 w 352456"/>
              <a:gd name="T96" fmla="*/ 362812 h 36281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2456" h="362812">
                <a:moveTo>
                  <a:pt x="352456" y="181466"/>
                </a:moveTo>
                <a:lnTo>
                  <a:pt x="347311" y="137624"/>
                </a:lnTo>
                <a:lnTo>
                  <a:pt x="332698" y="97635"/>
                </a:lnTo>
                <a:lnTo>
                  <a:pt x="309847" y="62775"/>
                </a:lnTo>
                <a:lnTo>
                  <a:pt x="279989" y="34321"/>
                </a:lnTo>
                <a:lnTo>
                  <a:pt x="244356" y="13546"/>
                </a:lnTo>
                <a:lnTo>
                  <a:pt x="204177" y="1728"/>
                </a:lnTo>
                <a:lnTo>
                  <a:pt x="189987" y="0"/>
                </a:lnTo>
                <a:lnTo>
                  <a:pt x="173564" y="525"/>
                </a:lnTo>
                <a:lnTo>
                  <a:pt x="127551" y="9014"/>
                </a:lnTo>
                <a:lnTo>
                  <a:pt x="87154" y="26877"/>
                </a:lnTo>
                <a:lnTo>
                  <a:pt x="53316" y="52839"/>
                </a:lnTo>
                <a:lnTo>
                  <a:pt x="26980" y="85621"/>
                </a:lnTo>
                <a:lnTo>
                  <a:pt x="9089" y="123947"/>
                </a:lnTo>
                <a:lnTo>
                  <a:pt x="585" y="166540"/>
                </a:lnTo>
                <a:lnTo>
                  <a:pt x="0" y="181466"/>
                </a:lnTo>
                <a:lnTo>
                  <a:pt x="587" y="196434"/>
                </a:lnTo>
                <a:lnTo>
                  <a:pt x="9030" y="239135"/>
                </a:lnTo>
                <a:lnTo>
                  <a:pt x="26538" y="277543"/>
                </a:lnTo>
                <a:lnTo>
                  <a:pt x="51878" y="310387"/>
                </a:lnTo>
                <a:lnTo>
                  <a:pt x="83818" y="336394"/>
                </a:lnTo>
                <a:lnTo>
                  <a:pt x="121125" y="354293"/>
                </a:lnTo>
                <a:lnTo>
                  <a:pt x="162567" y="362812"/>
                </a:lnTo>
                <a:lnTo>
                  <a:pt x="178976" y="362286"/>
                </a:lnTo>
                <a:lnTo>
                  <a:pt x="224955" y="353807"/>
                </a:lnTo>
                <a:lnTo>
                  <a:pt x="265328" y="335964"/>
                </a:lnTo>
                <a:lnTo>
                  <a:pt x="299151" y="310030"/>
                </a:lnTo>
                <a:lnTo>
                  <a:pt x="325479" y="277275"/>
                </a:lnTo>
                <a:lnTo>
                  <a:pt x="343367" y="238971"/>
                </a:lnTo>
                <a:lnTo>
                  <a:pt x="351870" y="196390"/>
                </a:lnTo>
                <a:lnTo>
                  <a:pt x="352456" y="181466"/>
                </a:lnTo>
                <a:close/>
              </a:path>
            </a:pathLst>
          </a:custGeom>
          <a:noFill/>
          <a:ln w="1515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8" name="object 29"/>
          <p:cNvSpPr>
            <a:spLocks/>
          </p:cNvSpPr>
          <p:nvPr/>
        </p:nvSpPr>
        <p:spPr bwMode="auto">
          <a:xfrm>
            <a:off x="4454525" y="3513138"/>
            <a:ext cx="176213" cy="52387"/>
          </a:xfrm>
          <a:custGeom>
            <a:avLst/>
            <a:gdLst>
              <a:gd name="T0" fmla="*/ 0 w 176228"/>
              <a:gd name="T1" fmla="*/ 51287 h 53511"/>
              <a:gd name="T2" fmla="*/ 25120 w 176228"/>
              <a:gd name="T3" fmla="*/ 15418 h 53511"/>
              <a:gd name="T4" fmla="*/ 68613 w 176228"/>
              <a:gd name="T5" fmla="*/ 1240 h 53511"/>
              <a:gd name="T6" fmla="*/ 85998 w 176228"/>
              <a:gd name="T7" fmla="*/ 0 h 53511"/>
              <a:gd name="T8" fmla="*/ 103891 w 176228"/>
              <a:gd name="T9" fmla="*/ 976 h 53511"/>
              <a:gd name="T10" fmla="*/ 148590 w 176228"/>
              <a:gd name="T11" fmla="*/ 14160 h 53511"/>
              <a:gd name="T12" fmla="*/ 176081 w 176228"/>
              <a:gd name="T13" fmla="*/ 48628 h 53511"/>
              <a:gd name="T14" fmla="*/ 176198 w 176228"/>
              <a:gd name="T15" fmla="*/ 51287 h 53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228"/>
              <a:gd name="T25" fmla="*/ 0 h 53511"/>
              <a:gd name="T26" fmla="*/ 176228 w 176228"/>
              <a:gd name="T27" fmla="*/ 53511 h 53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228" h="53511">
                <a:moveTo>
                  <a:pt x="0" y="53511"/>
                </a:moveTo>
                <a:lnTo>
                  <a:pt x="25124" y="16087"/>
                </a:lnTo>
                <a:lnTo>
                  <a:pt x="68625" y="1294"/>
                </a:lnTo>
                <a:lnTo>
                  <a:pt x="86012" y="0"/>
                </a:lnTo>
                <a:lnTo>
                  <a:pt x="103909" y="1018"/>
                </a:lnTo>
                <a:lnTo>
                  <a:pt x="148616" y="14774"/>
                </a:lnTo>
                <a:lnTo>
                  <a:pt x="176111" y="50737"/>
                </a:lnTo>
                <a:lnTo>
                  <a:pt x="176228" y="53511"/>
                </a:lnTo>
              </a:path>
            </a:pathLst>
          </a:custGeom>
          <a:noFill/>
          <a:ln w="921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69" name="object 30"/>
          <p:cNvSpPr>
            <a:spLocks/>
          </p:cNvSpPr>
          <p:nvPr/>
        </p:nvSpPr>
        <p:spPr bwMode="auto">
          <a:xfrm>
            <a:off x="4630738" y="3565525"/>
            <a:ext cx="176212" cy="53975"/>
          </a:xfrm>
          <a:custGeom>
            <a:avLst/>
            <a:gdLst>
              <a:gd name="T0" fmla="*/ 176196 w 176228"/>
              <a:gd name="T1" fmla="*/ 0 h 53511"/>
              <a:gd name="T2" fmla="*/ 151075 w 176228"/>
              <a:gd name="T3" fmla="*/ 38076 h 53511"/>
              <a:gd name="T4" fmla="*/ 107582 w 176228"/>
              <a:gd name="T5" fmla="*/ 53126 h 53511"/>
              <a:gd name="T6" fmla="*/ 90199 w 176228"/>
              <a:gd name="T7" fmla="*/ 54443 h 53511"/>
              <a:gd name="T8" fmla="*/ 72304 w 176228"/>
              <a:gd name="T9" fmla="*/ 53407 h 53511"/>
              <a:gd name="T10" fmla="*/ 27605 w 176228"/>
              <a:gd name="T11" fmla="*/ 39411 h 53511"/>
              <a:gd name="T12" fmla="*/ 116 w 176228"/>
              <a:gd name="T13" fmla="*/ 2822 h 53511"/>
              <a:gd name="T14" fmla="*/ 0 w 176228"/>
              <a:gd name="T15" fmla="*/ 0 h 53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6228"/>
              <a:gd name="T25" fmla="*/ 0 h 53511"/>
              <a:gd name="T26" fmla="*/ 176228 w 176228"/>
              <a:gd name="T27" fmla="*/ 53511 h 53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6228" h="53511">
                <a:moveTo>
                  <a:pt x="176228" y="0"/>
                </a:moveTo>
                <a:lnTo>
                  <a:pt x="151103" y="37424"/>
                </a:lnTo>
                <a:lnTo>
                  <a:pt x="107602" y="52216"/>
                </a:lnTo>
                <a:lnTo>
                  <a:pt x="90215" y="53511"/>
                </a:lnTo>
                <a:lnTo>
                  <a:pt x="72318" y="52493"/>
                </a:lnTo>
                <a:lnTo>
                  <a:pt x="27611" y="38736"/>
                </a:lnTo>
                <a:lnTo>
                  <a:pt x="116" y="2774"/>
                </a:lnTo>
                <a:lnTo>
                  <a:pt x="0" y="0"/>
                </a:lnTo>
              </a:path>
            </a:pathLst>
          </a:custGeom>
          <a:noFill/>
          <a:ln w="921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0" name="object 31"/>
          <p:cNvSpPr>
            <a:spLocks/>
          </p:cNvSpPr>
          <p:nvPr/>
        </p:nvSpPr>
        <p:spPr bwMode="auto">
          <a:xfrm>
            <a:off x="4630738" y="3384550"/>
            <a:ext cx="50800" cy="180975"/>
          </a:xfrm>
          <a:custGeom>
            <a:avLst/>
            <a:gdLst>
              <a:gd name="T0" fmla="*/ 0 w 51802"/>
              <a:gd name="T1" fmla="*/ 0 h 181884"/>
              <a:gd name="T2" fmla="*/ 34458 w 51802"/>
              <a:gd name="T3" fmla="*/ 24952 h 181884"/>
              <a:gd name="T4" fmla="*/ 48415 w 51802"/>
              <a:gd name="T5" fmla="*/ 68299 h 181884"/>
              <a:gd name="T6" fmla="*/ 49817 w 51802"/>
              <a:gd name="T7" fmla="*/ 85674 h 181884"/>
              <a:gd name="T8" fmla="*/ 48945 w 51802"/>
              <a:gd name="T9" fmla="*/ 104053 h 181884"/>
              <a:gd name="T10" fmla="*/ 36939 w 51802"/>
              <a:gd name="T11" fmla="*/ 149840 h 181884"/>
              <a:gd name="T12" fmla="*/ 5228 w 51802"/>
              <a:gd name="T13" fmla="*/ 179579 h 181884"/>
              <a:gd name="T14" fmla="*/ 0 w 51802"/>
              <a:gd name="T15" fmla="*/ 180071 h 1818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802"/>
              <a:gd name="T25" fmla="*/ 0 h 181884"/>
              <a:gd name="T26" fmla="*/ 51802 w 51802"/>
              <a:gd name="T27" fmla="*/ 181884 h 1818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802" h="181884">
                <a:moveTo>
                  <a:pt x="0" y="0"/>
                </a:moveTo>
                <a:lnTo>
                  <a:pt x="35831" y="25203"/>
                </a:lnTo>
                <a:lnTo>
                  <a:pt x="50344" y="68987"/>
                </a:lnTo>
                <a:lnTo>
                  <a:pt x="51802" y="86536"/>
                </a:lnTo>
                <a:lnTo>
                  <a:pt x="50894" y="105101"/>
                </a:lnTo>
                <a:lnTo>
                  <a:pt x="38411" y="151349"/>
                </a:lnTo>
                <a:lnTo>
                  <a:pt x="5436" y="181388"/>
                </a:lnTo>
                <a:lnTo>
                  <a:pt x="0" y="181884"/>
                </a:lnTo>
              </a:path>
            </a:pathLst>
          </a:custGeom>
          <a:noFill/>
          <a:ln w="89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1" name="object 32"/>
          <p:cNvSpPr>
            <a:spLocks/>
          </p:cNvSpPr>
          <p:nvPr/>
        </p:nvSpPr>
        <p:spPr bwMode="auto">
          <a:xfrm>
            <a:off x="4578350" y="3565525"/>
            <a:ext cx="52388" cy="182563"/>
          </a:xfrm>
          <a:custGeom>
            <a:avLst/>
            <a:gdLst>
              <a:gd name="T0" fmla="*/ 52981 w 51802"/>
              <a:gd name="T1" fmla="*/ 183245 h 181884"/>
              <a:gd name="T2" fmla="*/ 16335 w 51802"/>
              <a:gd name="T3" fmla="*/ 157852 h 181884"/>
              <a:gd name="T4" fmla="*/ 1491 w 51802"/>
              <a:gd name="T5" fmla="*/ 113740 h 181884"/>
              <a:gd name="T6" fmla="*/ 0 w 51802"/>
              <a:gd name="T7" fmla="*/ 96060 h 181884"/>
              <a:gd name="T8" fmla="*/ 927 w 51802"/>
              <a:gd name="T9" fmla="*/ 77357 h 181884"/>
              <a:gd name="T10" fmla="*/ 13695 w 51802"/>
              <a:gd name="T11" fmla="*/ 30762 h 181884"/>
              <a:gd name="T12" fmla="*/ 47421 w 51802"/>
              <a:gd name="T13" fmla="*/ 499 h 181884"/>
              <a:gd name="T14" fmla="*/ 52981 w 51802"/>
              <a:gd name="T15" fmla="*/ 0 h 1818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802"/>
              <a:gd name="T25" fmla="*/ 0 h 181884"/>
              <a:gd name="T26" fmla="*/ 51802 w 51802"/>
              <a:gd name="T27" fmla="*/ 181884 h 1818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802" h="181884">
                <a:moveTo>
                  <a:pt x="51802" y="181884"/>
                </a:moveTo>
                <a:lnTo>
                  <a:pt x="15971" y="156680"/>
                </a:lnTo>
                <a:lnTo>
                  <a:pt x="1458" y="112896"/>
                </a:lnTo>
                <a:lnTo>
                  <a:pt x="0" y="95347"/>
                </a:lnTo>
                <a:lnTo>
                  <a:pt x="907" y="76782"/>
                </a:lnTo>
                <a:lnTo>
                  <a:pt x="13391" y="30534"/>
                </a:lnTo>
                <a:lnTo>
                  <a:pt x="46366" y="495"/>
                </a:lnTo>
                <a:lnTo>
                  <a:pt x="51802" y="0"/>
                </a:lnTo>
              </a:path>
            </a:pathLst>
          </a:custGeom>
          <a:noFill/>
          <a:ln w="89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2" name="object 33"/>
          <p:cNvSpPr>
            <a:spLocks/>
          </p:cNvSpPr>
          <p:nvPr/>
        </p:nvSpPr>
        <p:spPr bwMode="auto">
          <a:xfrm>
            <a:off x="4543425" y="3476625"/>
            <a:ext cx="174625" cy="179388"/>
          </a:xfrm>
          <a:custGeom>
            <a:avLst/>
            <a:gdLst>
              <a:gd name="T0" fmla="*/ 173603 w 175653"/>
              <a:gd name="T1" fmla="*/ 88878 h 180376"/>
              <a:gd name="T2" fmla="*/ 163844 w 175653"/>
              <a:gd name="T3" fmla="*/ 47461 h 180376"/>
              <a:gd name="T4" fmla="*/ 137802 w 175653"/>
              <a:gd name="T5" fmla="*/ 16144 h 180376"/>
              <a:gd name="T6" fmla="*/ 100326 w 175653"/>
              <a:gd name="T7" fmla="*/ 0 h 180376"/>
              <a:gd name="T8" fmla="*/ 83778 w 175653"/>
              <a:gd name="T9" fmla="*/ 721 h 180376"/>
              <a:gd name="T10" fmla="*/ 41899 w 175653"/>
              <a:gd name="T11" fmla="*/ 14089 h 180376"/>
              <a:gd name="T12" fmla="*/ 13284 w 175653"/>
              <a:gd name="T13" fmla="*/ 41073 h 180376"/>
              <a:gd name="T14" fmla="*/ 0 w 175653"/>
              <a:gd name="T15" fmla="*/ 77567 h 180376"/>
              <a:gd name="T16" fmla="*/ 826 w 175653"/>
              <a:gd name="T17" fmla="*/ 94133 h 180376"/>
              <a:gd name="T18" fmla="*/ 14348 w 175653"/>
              <a:gd name="T19" fmla="*/ 136356 h 180376"/>
              <a:gd name="T20" fmla="*/ 41240 w 175653"/>
              <a:gd name="T21" fmla="*/ 165324 h 180376"/>
              <a:gd name="T22" fmla="*/ 77407 w 175653"/>
              <a:gd name="T23" fmla="*/ 178405 h 180376"/>
              <a:gd name="T24" fmla="*/ 93217 w 175653"/>
              <a:gd name="T25" fmla="*/ 177463 h 180376"/>
              <a:gd name="T26" fmla="*/ 133636 w 175653"/>
              <a:gd name="T27" fmla="*/ 162969 h 180376"/>
              <a:gd name="T28" fmla="*/ 161298 w 175653"/>
              <a:gd name="T29" fmla="*/ 134400 h 180376"/>
              <a:gd name="T30" fmla="*/ 173322 w 175653"/>
              <a:gd name="T31" fmla="*/ 96148 h 180376"/>
              <a:gd name="T32" fmla="*/ 173603 w 175653"/>
              <a:gd name="T33" fmla="*/ 88878 h 1803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5653"/>
              <a:gd name="T52" fmla="*/ 0 h 180376"/>
              <a:gd name="T53" fmla="*/ 175653 w 175653"/>
              <a:gd name="T54" fmla="*/ 180376 h 1803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5653" h="180376">
                <a:moveTo>
                  <a:pt x="175653" y="89860"/>
                </a:moveTo>
                <a:lnTo>
                  <a:pt x="165779" y="47985"/>
                </a:lnTo>
                <a:lnTo>
                  <a:pt x="139429" y="16322"/>
                </a:lnTo>
                <a:lnTo>
                  <a:pt x="101511" y="0"/>
                </a:lnTo>
                <a:lnTo>
                  <a:pt x="84767" y="729"/>
                </a:lnTo>
                <a:lnTo>
                  <a:pt x="42394" y="14245"/>
                </a:lnTo>
                <a:lnTo>
                  <a:pt x="13441" y="41526"/>
                </a:lnTo>
                <a:lnTo>
                  <a:pt x="0" y="78424"/>
                </a:lnTo>
                <a:lnTo>
                  <a:pt x="836" y="95172"/>
                </a:lnTo>
                <a:lnTo>
                  <a:pt x="14517" y="137862"/>
                </a:lnTo>
                <a:lnTo>
                  <a:pt x="41727" y="167151"/>
                </a:lnTo>
                <a:lnTo>
                  <a:pt x="78321" y="180376"/>
                </a:lnTo>
                <a:lnTo>
                  <a:pt x="94318" y="179423"/>
                </a:lnTo>
                <a:lnTo>
                  <a:pt x="135214" y="164770"/>
                </a:lnTo>
                <a:lnTo>
                  <a:pt x="163203" y="135884"/>
                </a:lnTo>
                <a:lnTo>
                  <a:pt x="175368" y="97210"/>
                </a:lnTo>
                <a:lnTo>
                  <a:pt x="175653" y="89860"/>
                </a:lnTo>
                <a:close/>
              </a:path>
            </a:pathLst>
          </a:custGeom>
          <a:noFill/>
          <a:ln w="909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3" name="object 34"/>
          <p:cNvSpPr>
            <a:spLocks/>
          </p:cNvSpPr>
          <p:nvPr/>
        </p:nvSpPr>
        <p:spPr bwMode="auto">
          <a:xfrm>
            <a:off x="4365625" y="3414713"/>
            <a:ext cx="233363" cy="325437"/>
          </a:xfrm>
          <a:custGeom>
            <a:avLst/>
            <a:gdLst>
              <a:gd name="T0" fmla="*/ 163623 w 233075"/>
              <a:gd name="T1" fmla="*/ 0 h 325513"/>
              <a:gd name="T2" fmla="*/ 122419 w 233075"/>
              <a:gd name="T3" fmla="*/ 408 h 325513"/>
              <a:gd name="T4" fmla="*/ 69572 w 233075"/>
              <a:gd name="T5" fmla="*/ 2951 h 325513"/>
              <a:gd name="T6" fmla="*/ 29042 w 233075"/>
              <a:gd name="T7" fmla="*/ 8727 h 325513"/>
              <a:gd name="T8" fmla="*/ 0 w 233075"/>
              <a:gd name="T9" fmla="*/ 28311 h 325513"/>
              <a:gd name="T10" fmla="*/ 261 w 233075"/>
              <a:gd name="T11" fmla="*/ 47935 h 325513"/>
              <a:gd name="T12" fmla="*/ 2109 w 233075"/>
              <a:gd name="T13" fmla="*/ 103128 h 325513"/>
              <a:gd name="T14" fmla="*/ 5380 w 233075"/>
              <a:gd name="T15" fmla="*/ 151303 h 325513"/>
              <a:gd name="T16" fmla="*/ 9861 w 233075"/>
              <a:gd name="T17" fmla="*/ 190526 h 325513"/>
              <a:gd name="T18" fmla="*/ 19442 w 233075"/>
              <a:gd name="T19" fmla="*/ 230769 h 325513"/>
              <a:gd name="T20" fmla="*/ 23828 w 233075"/>
              <a:gd name="T21" fmla="*/ 236401 h 325513"/>
              <a:gd name="T22" fmla="*/ 25836 w 233075"/>
              <a:gd name="T23" fmla="*/ 245307 h 325513"/>
              <a:gd name="T24" fmla="*/ 48338 w 233075"/>
              <a:gd name="T25" fmla="*/ 277954 h 325513"/>
              <a:gd name="T26" fmla="*/ 90541 w 233075"/>
              <a:gd name="T27" fmla="*/ 303896 h 325513"/>
              <a:gd name="T28" fmla="*/ 132348 w 233075"/>
              <a:gd name="T29" fmla="*/ 317393 h 325513"/>
              <a:gd name="T30" fmla="*/ 180701 w 233075"/>
              <a:gd name="T31" fmla="*/ 324564 h 325513"/>
              <a:gd name="T32" fmla="*/ 197936 w 233075"/>
              <a:gd name="T33" fmla="*/ 325361 h 325513"/>
              <a:gd name="T34" fmla="*/ 215610 w 233075"/>
              <a:gd name="T35" fmla="*/ 325293 h 325513"/>
              <a:gd name="T36" fmla="*/ 233651 w 233075"/>
              <a:gd name="T37" fmla="*/ 324319 h 325513"/>
              <a:gd name="T38" fmla="*/ 226772 w 233075"/>
              <a:gd name="T39" fmla="*/ 313206 h 325513"/>
              <a:gd name="T40" fmla="*/ 205248 w 233075"/>
              <a:gd name="T41" fmla="*/ 280744 h 325513"/>
              <a:gd name="T42" fmla="*/ 182454 w 233075"/>
              <a:gd name="T43" fmla="*/ 249622 h 325513"/>
              <a:gd name="T44" fmla="*/ 158448 w 233075"/>
              <a:gd name="T45" fmla="*/ 219864 h 325513"/>
              <a:gd name="T46" fmla="*/ 124664 w 233075"/>
              <a:gd name="T47" fmla="*/ 182358 h 325513"/>
              <a:gd name="T48" fmla="*/ 88982 w 233075"/>
              <a:gd name="T49" fmla="*/ 147398 h 325513"/>
              <a:gd name="T50" fmla="*/ 93849 w 233075"/>
              <a:gd name="T51" fmla="*/ 136143 h 325513"/>
              <a:gd name="T52" fmla="*/ 114565 w 233075"/>
              <a:gd name="T53" fmla="*/ 91473 h 325513"/>
              <a:gd name="T54" fmla="*/ 131803 w 233075"/>
              <a:gd name="T55" fmla="*/ 57438 h 325513"/>
              <a:gd name="T56" fmla="*/ 150436 w 233075"/>
              <a:gd name="T57" fmla="*/ 23076 h 325513"/>
              <a:gd name="T58" fmla="*/ 156957 w 233075"/>
              <a:gd name="T59" fmla="*/ 11546 h 325513"/>
              <a:gd name="T60" fmla="*/ 163623 w 233075"/>
              <a:gd name="T61" fmla="*/ 0 h 32551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33075"/>
              <a:gd name="T94" fmla="*/ 0 h 325513"/>
              <a:gd name="T95" fmla="*/ 233075 w 233075"/>
              <a:gd name="T96" fmla="*/ 325513 h 32551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33075" h="325513">
                <a:moveTo>
                  <a:pt x="163219" y="0"/>
                </a:moveTo>
                <a:lnTo>
                  <a:pt x="122117" y="408"/>
                </a:lnTo>
                <a:lnTo>
                  <a:pt x="69400" y="2953"/>
                </a:lnTo>
                <a:lnTo>
                  <a:pt x="28970" y="8731"/>
                </a:lnTo>
                <a:lnTo>
                  <a:pt x="0" y="28325"/>
                </a:lnTo>
                <a:lnTo>
                  <a:pt x="261" y="47957"/>
                </a:lnTo>
                <a:lnTo>
                  <a:pt x="2103" y="103176"/>
                </a:lnTo>
                <a:lnTo>
                  <a:pt x="5366" y="151373"/>
                </a:lnTo>
                <a:lnTo>
                  <a:pt x="9837" y="190616"/>
                </a:lnTo>
                <a:lnTo>
                  <a:pt x="19394" y="230877"/>
                </a:lnTo>
                <a:lnTo>
                  <a:pt x="23770" y="236511"/>
                </a:lnTo>
                <a:lnTo>
                  <a:pt x="25772" y="245421"/>
                </a:lnTo>
                <a:lnTo>
                  <a:pt x="48218" y="278084"/>
                </a:lnTo>
                <a:lnTo>
                  <a:pt x="90317" y="304038"/>
                </a:lnTo>
                <a:lnTo>
                  <a:pt x="132022" y="317541"/>
                </a:lnTo>
                <a:lnTo>
                  <a:pt x="180255" y="324716"/>
                </a:lnTo>
                <a:lnTo>
                  <a:pt x="197448" y="325513"/>
                </a:lnTo>
                <a:lnTo>
                  <a:pt x="215078" y="325445"/>
                </a:lnTo>
                <a:lnTo>
                  <a:pt x="233075" y="324471"/>
                </a:lnTo>
                <a:lnTo>
                  <a:pt x="226212" y="313352"/>
                </a:lnTo>
                <a:lnTo>
                  <a:pt x="204742" y="280876"/>
                </a:lnTo>
                <a:lnTo>
                  <a:pt x="182004" y="249738"/>
                </a:lnTo>
                <a:lnTo>
                  <a:pt x="158057" y="219966"/>
                </a:lnTo>
                <a:lnTo>
                  <a:pt x="124356" y="182444"/>
                </a:lnTo>
                <a:lnTo>
                  <a:pt x="88762" y="147466"/>
                </a:lnTo>
                <a:lnTo>
                  <a:pt x="93617" y="136207"/>
                </a:lnTo>
                <a:lnTo>
                  <a:pt x="114283" y="91515"/>
                </a:lnTo>
                <a:lnTo>
                  <a:pt x="131478" y="57464"/>
                </a:lnTo>
                <a:lnTo>
                  <a:pt x="150065" y="23086"/>
                </a:lnTo>
                <a:lnTo>
                  <a:pt x="156570" y="11552"/>
                </a:lnTo>
                <a:lnTo>
                  <a:pt x="163219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4" name="object 35"/>
          <p:cNvSpPr>
            <a:spLocks/>
          </p:cNvSpPr>
          <p:nvPr/>
        </p:nvSpPr>
        <p:spPr bwMode="auto">
          <a:xfrm>
            <a:off x="4357688" y="3427413"/>
            <a:ext cx="246062" cy="319087"/>
          </a:xfrm>
          <a:custGeom>
            <a:avLst/>
            <a:gdLst>
              <a:gd name="T0" fmla="*/ 245382 w 246744"/>
              <a:gd name="T1" fmla="*/ 318051 h 320126"/>
              <a:gd name="T2" fmla="*/ 190647 w 246744"/>
              <a:gd name="T3" fmla="*/ 314060 h 320126"/>
              <a:gd name="T4" fmla="*/ 140702 w 246744"/>
              <a:gd name="T5" fmla="*/ 302725 h 320126"/>
              <a:gd name="T6" fmla="*/ 97135 w 246744"/>
              <a:gd name="T7" fmla="*/ 284997 h 320126"/>
              <a:gd name="T8" fmla="*/ 61529 w 246744"/>
              <a:gd name="T9" fmla="*/ 261830 h 320126"/>
              <a:gd name="T10" fmla="*/ 35471 w 246744"/>
              <a:gd name="T11" fmla="*/ 234176 h 320126"/>
              <a:gd name="T12" fmla="*/ 18317 w 246744"/>
              <a:gd name="T13" fmla="*/ 191973 h 320126"/>
              <a:gd name="T14" fmla="*/ 17562 w 246744"/>
              <a:gd name="T15" fmla="*/ 180706 h 320126"/>
              <a:gd name="T16" fmla="*/ 16770 w 246744"/>
              <a:gd name="T17" fmla="*/ 179544 h 320126"/>
              <a:gd name="T18" fmla="*/ 12690 w 246744"/>
              <a:gd name="T19" fmla="*/ 130052 h 320126"/>
              <a:gd name="T20" fmla="*/ 11323 w 246744"/>
              <a:gd name="T21" fmla="*/ 83635 h 320126"/>
              <a:gd name="T22" fmla="*/ 10594 w 246744"/>
              <a:gd name="T23" fmla="*/ 27307 h 320126"/>
              <a:gd name="T24" fmla="*/ 10518 w 246744"/>
              <a:gd name="T25" fmla="*/ 6916 h 320126"/>
              <a:gd name="T26" fmla="*/ 0 w 246744"/>
              <a:gd name="T27" fmla="*/ 0 h 320126"/>
              <a:gd name="T28" fmla="*/ 157816 w 246744"/>
              <a:gd name="T29" fmla="*/ 0 h 3201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6744"/>
              <a:gd name="T46" fmla="*/ 0 h 320126"/>
              <a:gd name="T47" fmla="*/ 246744 w 246744"/>
              <a:gd name="T48" fmla="*/ 320126 h 3201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6744" h="320126">
                <a:moveTo>
                  <a:pt x="246744" y="320126"/>
                </a:moveTo>
                <a:lnTo>
                  <a:pt x="191705" y="316109"/>
                </a:lnTo>
                <a:lnTo>
                  <a:pt x="141483" y="304700"/>
                </a:lnTo>
                <a:lnTo>
                  <a:pt x="97674" y="286856"/>
                </a:lnTo>
                <a:lnTo>
                  <a:pt x="61871" y="263538"/>
                </a:lnTo>
                <a:lnTo>
                  <a:pt x="35668" y="235704"/>
                </a:lnTo>
                <a:lnTo>
                  <a:pt x="18419" y="193225"/>
                </a:lnTo>
                <a:lnTo>
                  <a:pt x="17660" y="181884"/>
                </a:lnTo>
                <a:lnTo>
                  <a:pt x="16863" y="180716"/>
                </a:lnTo>
                <a:lnTo>
                  <a:pt x="12760" y="130900"/>
                </a:lnTo>
                <a:lnTo>
                  <a:pt x="11385" y="84180"/>
                </a:lnTo>
                <a:lnTo>
                  <a:pt x="10652" y="27485"/>
                </a:lnTo>
                <a:lnTo>
                  <a:pt x="10576" y="6962"/>
                </a:lnTo>
                <a:lnTo>
                  <a:pt x="0" y="0"/>
                </a:lnTo>
                <a:lnTo>
                  <a:pt x="158692" y="0"/>
                </a:lnTo>
              </a:path>
            </a:pathLst>
          </a:custGeom>
          <a:noFill/>
          <a:ln w="1510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5" name="object 36"/>
          <p:cNvSpPr>
            <a:spLocks/>
          </p:cNvSpPr>
          <p:nvPr/>
        </p:nvSpPr>
        <p:spPr bwMode="auto">
          <a:xfrm>
            <a:off x="7370763" y="4946650"/>
            <a:ext cx="361950" cy="180975"/>
          </a:xfrm>
          <a:custGeom>
            <a:avLst/>
            <a:gdLst>
              <a:gd name="T0" fmla="*/ 362491 w 361410"/>
              <a:gd name="T1" fmla="*/ 0 h 182012"/>
              <a:gd name="T2" fmla="*/ 0 w 361410"/>
              <a:gd name="T3" fmla="*/ 0 h 182012"/>
              <a:gd name="T4" fmla="*/ 0 w 361410"/>
              <a:gd name="T5" fmla="*/ 179944 h 182012"/>
              <a:gd name="T6" fmla="*/ 348020 w 361410"/>
              <a:gd name="T7" fmla="*/ 179944 h 182012"/>
              <a:gd name="T8" fmla="*/ 348032 w 361410"/>
              <a:gd name="T9" fmla="*/ 149038 h 182012"/>
              <a:gd name="T10" fmla="*/ 348313 w 361410"/>
              <a:gd name="T11" fmla="*/ 133922 h 182012"/>
              <a:gd name="T12" fmla="*/ 350179 w 361410"/>
              <a:gd name="T13" fmla="*/ 90713 h 182012"/>
              <a:gd name="T14" fmla="*/ 353471 w 361410"/>
              <a:gd name="T15" fmla="*/ 52106 h 182012"/>
              <a:gd name="T16" fmla="*/ 359821 w 361410"/>
              <a:gd name="T17" fmla="*/ 10878 h 182012"/>
              <a:gd name="T18" fmla="*/ 361722 w 361410"/>
              <a:gd name="T19" fmla="*/ 2842 h 182012"/>
              <a:gd name="T20" fmla="*/ 362491 w 361410"/>
              <a:gd name="T21" fmla="*/ 0 h 1820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1410"/>
              <a:gd name="T34" fmla="*/ 0 h 182012"/>
              <a:gd name="T35" fmla="*/ 361410 w 361410"/>
              <a:gd name="T36" fmla="*/ 182012 h 1820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1410" h="182012">
                <a:moveTo>
                  <a:pt x="361410" y="0"/>
                </a:moveTo>
                <a:lnTo>
                  <a:pt x="0" y="0"/>
                </a:lnTo>
                <a:lnTo>
                  <a:pt x="0" y="182012"/>
                </a:lnTo>
                <a:lnTo>
                  <a:pt x="346983" y="182012"/>
                </a:lnTo>
                <a:lnTo>
                  <a:pt x="346995" y="150751"/>
                </a:lnTo>
                <a:lnTo>
                  <a:pt x="347274" y="135461"/>
                </a:lnTo>
                <a:lnTo>
                  <a:pt x="349135" y="91756"/>
                </a:lnTo>
                <a:lnTo>
                  <a:pt x="352417" y="52705"/>
                </a:lnTo>
                <a:lnTo>
                  <a:pt x="358748" y="11003"/>
                </a:lnTo>
                <a:lnTo>
                  <a:pt x="360643" y="2874"/>
                </a:lnTo>
                <a:lnTo>
                  <a:pt x="361410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6" name="object 37"/>
          <p:cNvSpPr>
            <a:spLocks/>
          </p:cNvSpPr>
          <p:nvPr/>
        </p:nvSpPr>
        <p:spPr bwMode="auto">
          <a:xfrm>
            <a:off x="4891088" y="4524375"/>
            <a:ext cx="176212" cy="423863"/>
          </a:xfrm>
          <a:custGeom>
            <a:avLst/>
            <a:gdLst>
              <a:gd name="T0" fmla="*/ 0 w 176265"/>
              <a:gd name="T1" fmla="*/ 423054 h 424674"/>
              <a:gd name="T2" fmla="*/ 176159 w 176265"/>
              <a:gd name="T3" fmla="*/ 423054 h 424674"/>
              <a:gd name="T4" fmla="*/ 176159 w 176265"/>
              <a:gd name="T5" fmla="*/ 0 h 424674"/>
              <a:gd name="T6" fmla="*/ 0 w 176265"/>
              <a:gd name="T7" fmla="*/ 0 h 424674"/>
              <a:gd name="T8" fmla="*/ 0 w 176265"/>
              <a:gd name="T9" fmla="*/ 423054 h 424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265"/>
              <a:gd name="T16" fmla="*/ 0 h 424674"/>
              <a:gd name="T17" fmla="*/ 176265 w 176265"/>
              <a:gd name="T18" fmla="*/ 424674 h 4246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265" h="424674">
                <a:moveTo>
                  <a:pt x="0" y="424674"/>
                </a:moveTo>
                <a:lnTo>
                  <a:pt x="176265" y="424674"/>
                </a:lnTo>
                <a:lnTo>
                  <a:pt x="176265" y="0"/>
                </a:lnTo>
                <a:lnTo>
                  <a:pt x="0" y="0"/>
                </a:lnTo>
                <a:lnTo>
                  <a:pt x="0" y="424674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7" name="object 38"/>
          <p:cNvSpPr>
            <a:spLocks/>
          </p:cNvSpPr>
          <p:nvPr/>
        </p:nvSpPr>
        <p:spPr bwMode="auto">
          <a:xfrm>
            <a:off x="2020888" y="5040313"/>
            <a:ext cx="3175" cy="222250"/>
          </a:xfrm>
          <a:custGeom>
            <a:avLst/>
            <a:gdLst>
              <a:gd name="T0" fmla="*/ 5068 w 1989"/>
              <a:gd name="T1" fmla="*/ 0 h 222958"/>
              <a:gd name="T2" fmla="*/ 0 w 1989"/>
              <a:gd name="T3" fmla="*/ 221544 h 222958"/>
              <a:gd name="T4" fmla="*/ 0 60000 65536"/>
              <a:gd name="T5" fmla="*/ 0 60000 65536"/>
              <a:gd name="T6" fmla="*/ 0 w 1989"/>
              <a:gd name="T7" fmla="*/ 0 h 222958"/>
              <a:gd name="T8" fmla="*/ 1989 w 1989"/>
              <a:gd name="T9" fmla="*/ 222958 h 2229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9" h="222958">
                <a:moveTo>
                  <a:pt x="1989" y="0"/>
                </a:moveTo>
                <a:lnTo>
                  <a:pt x="0" y="222958"/>
                </a:lnTo>
              </a:path>
            </a:pathLst>
          </a:custGeom>
          <a:noFill/>
          <a:ln w="2686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8" name="object 39"/>
          <p:cNvSpPr>
            <a:spLocks/>
          </p:cNvSpPr>
          <p:nvPr/>
        </p:nvSpPr>
        <p:spPr bwMode="auto">
          <a:xfrm>
            <a:off x="2020888" y="4691063"/>
            <a:ext cx="3175" cy="152400"/>
          </a:xfrm>
          <a:custGeom>
            <a:avLst/>
            <a:gdLst>
              <a:gd name="T0" fmla="*/ 0 w 1989"/>
              <a:gd name="T1" fmla="*/ 0 h 152875"/>
              <a:gd name="T2" fmla="*/ 5068 w 1989"/>
              <a:gd name="T3" fmla="*/ 151926 h 152875"/>
              <a:gd name="T4" fmla="*/ 0 60000 65536"/>
              <a:gd name="T5" fmla="*/ 0 60000 65536"/>
              <a:gd name="T6" fmla="*/ 0 w 1989"/>
              <a:gd name="T7" fmla="*/ 0 h 152875"/>
              <a:gd name="T8" fmla="*/ 1989 w 1989"/>
              <a:gd name="T9" fmla="*/ 152875 h 1528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9" h="152875">
                <a:moveTo>
                  <a:pt x="0" y="0"/>
                </a:moveTo>
                <a:lnTo>
                  <a:pt x="1989" y="152875"/>
                </a:lnTo>
              </a:path>
            </a:pathLst>
          </a:custGeom>
          <a:noFill/>
          <a:ln w="26863">
            <a:solidFill>
              <a:srgbClr val="B3B3B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79" name="object 40"/>
          <p:cNvSpPr>
            <a:spLocks/>
          </p:cNvSpPr>
          <p:nvPr/>
        </p:nvSpPr>
        <p:spPr bwMode="auto">
          <a:xfrm>
            <a:off x="2452688" y="4775200"/>
            <a:ext cx="923925" cy="485775"/>
          </a:xfrm>
          <a:custGeom>
            <a:avLst/>
            <a:gdLst>
              <a:gd name="T0" fmla="*/ 924800 w 923051"/>
              <a:gd name="T1" fmla="*/ 0 h 484810"/>
              <a:gd name="T2" fmla="*/ 924800 w 923051"/>
              <a:gd name="T3" fmla="*/ 264827 h 484810"/>
              <a:gd name="T4" fmla="*/ 0 w 923051"/>
              <a:gd name="T5" fmla="*/ 264827 h 484810"/>
              <a:gd name="T6" fmla="*/ 0 w 923051"/>
              <a:gd name="T7" fmla="*/ 486742 h 484810"/>
              <a:gd name="T8" fmla="*/ 0 60000 65536"/>
              <a:gd name="T9" fmla="*/ 0 60000 65536"/>
              <a:gd name="T10" fmla="*/ 0 60000 65536"/>
              <a:gd name="T11" fmla="*/ 0 60000 65536"/>
              <a:gd name="T12" fmla="*/ 0 w 923051"/>
              <a:gd name="T13" fmla="*/ 0 h 484810"/>
              <a:gd name="T14" fmla="*/ 923051 w 923051"/>
              <a:gd name="T15" fmla="*/ 484810 h 4848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3051" h="484810">
                <a:moveTo>
                  <a:pt x="923051" y="0"/>
                </a:moveTo>
                <a:lnTo>
                  <a:pt x="923051" y="263776"/>
                </a:lnTo>
                <a:lnTo>
                  <a:pt x="0" y="263776"/>
                </a:lnTo>
                <a:lnTo>
                  <a:pt x="0" y="484810"/>
                </a:lnTo>
              </a:path>
            </a:pathLst>
          </a:custGeom>
          <a:noFill/>
          <a:ln w="27539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0" name="object 41"/>
          <p:cNvSpPr>
            <a:spLocks/>
          </p:cNvSpPr>
          <p:nvPr/>
        </p:nvSpPr>
        <p:spPr bwMode="auto">
          <a:xfrm>
            <a:off x="7140575" y="3773488"/>
            <a:ext cx="171450" cy="174625"/>
          </a:xfrm>
          <a:custGeom>
            <a:avLst/>
            <a:gdLst>
              <a:gd name="T0" fmla="*/ 0 w 171875"/>
              <a:gd name="T1" fmla="*/ 0 h 174567"/>
              <a:gd name="T2" fmla="*/ 0 w 171875"/>
              <a:gd name="T3" fmla="*/ 174683 h 174567"/>
              <a:gd name="T4" fmla="*/ 171026 w 171875"/>
              <a:gd name="T5" fmla="*/ 174683 h 174567"/>
              <a:gd name="T6" fmla="*/ 0 60000 65536"/>
              <a:gd name="T7" fmla="*/ 0 60000 65536"/>
              <a:gd name="T8" fmla="*/ 0 60000 65536"/>
              <a:gd name="T9" fmla="*/ 0 w 171875"/>
              <a:gd name="T10" fmla="*/ 0 h 174567"/>
              <a:gd name="T11" fmla="*/ 171875 w 171875"/>
              <a:gd name="T12" fmla="*/ 174567 h 1745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875" h="174567">
                <a:moveTo>
                  <a:pt x="0" y="0"/>
                </a:moveTo>
                <a:lnTo>
                  <a:pt x="0" y="174567"/>
                </a:lnTo>
                <a:lnTo>
                  <a:pt x="171875" y="174567"/>
                </a:lnTo>
              </a:path>
            </a:pathLst>
          </a:custGeom>
          <a:noFill/>
          <a:ln w="27287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1" name="object 42"/>
          <p:cNvSpPr>
            <a:spLocks/>
          </p:cNvSpPr>
          <p:nvPr/>
        </p:nvSpPr>
        <p:spPr bwMode="auto">
          <a:xfrm>
            <a:off x="7312025" y="3781425"/>
            <a:ext cx="180975" cy="166688"/>
          </a:xfrm>
          <a:custGeom>
            <a:avLst/>
            <a:gdLst>
              <a:gd name="T0" fmla="*/ 181245 w 180705"/>
              <a:gd name="T1" fmla="*/ 0 h 167379"/>
              <a:gd name="T2" fmla="*/ 181245 w 180705"/>
              <a:gd name="T3" fmla="*/ 166000 h 167379"/>
              <a:gd name="T4" fmla="*/ 0 w 180705"/>
              <a:gd name="T5" fmla="*/ 166000 h 167379"/>
              <a:gd name="T6" fmla="*/ 0 60000 65536"/>
              <a:gd name="T7" fmla="*/ 0 60000 65536"/>
              <a:gd name="T8" fmla="*/ 0 60000 65536"/>
              <a:gd name="T9" fmla="*/ 0 w 180705"/>
              <a:gd name="T10" fmla="*/ 0 h 167379"/>
              <a:gd name="T11" fmla="*/ 180705 w 180705"/>
              <a:gd name="T12" fmla="*/ 167379 h 167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705" h="167379">
                <a:moveTo>
                  <a:pt x="180705" y="0"/>
                </a:moveTo>
                <a:lnTo>
                  <a:pt x="180705" y="167379"/>
                </a:lnTo>
                <a:lnTo>
                  <a:pt x="0" y="167379"/>
                </a:lnTo>
              </a:path>
            </a:pathLst>
          </a:custGeom>
          <a:noFill/>
          <a:ln w="27327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2" name="object 43"/>
          <p:cNvSpPr>
            <a:spLocks/>
          </p:cNvSpPr>
          <p:nvPr/>
        </p:nvSpPr>
        <p:spPr bwMode="auto">
          <a:xfrm>
            <a:off x="3590925" y="3686175"/>
            <a:ext cx="0" cy="138113"/>
          </a:xfrm>
          <a:custGeom>
            <a:avLst/>
            <a:gdLst>
              <a:gd name="T0" fmla="*/ 0 w 373"/>
              <a:gd name="T1" fmla="*/ 0 h 138755"/>
              <a:gd name="T2" fmla="*/ 0 w 373"/>
              <a:gd name="T3" fmla="*/ 137474 h 138755"/>
              <a:gd name="T4" fmla="*/ 0 60000 65536"/>
              <a:gd name="T5" fmla="*/ 0 60000 65536"/>
              <a:gd name="T6" fmla="*/ 0 w 373"/>
              <a:gd name="T7" fmla="*/ 0 h 138755"/>
              <a:gd name="T8" fmla="*/ 0 w 373"/>
              <a:gd name="T9" fmla="*/ 138755 h 1387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3" h="138755">
                <a:moveTo>
                  <a:pt x="373" y="0"/>
                </a:moveTo>
                <a:lnTo>
                  <a:pt x="0" y="138755"/>
                </a:lnTo>
              </a:path>
            </a:pathLst>
          </a:custGeom>
          <a:noFill/>
          <a:ln w="26863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3" name="object 44"/>
          <p:cNvSpPr>
            <a:spLocks/>
          </p:cNvSpPr>
          <p:nvPr/>
        </p:nvSpPr>
        <p:spPr bwMode="auto">
          <a:xfrm>
            <a:off x="2019300" y="3402013"/>
            <a:ext cx="1906588" cy="1092200"/>
          </a:xfrm>
          <a:custGeom>
            <a:avLst/>
            <a:gdLst>
              <a:gd name="T0" fmla="*/ 1907532 w 1905644"/>
              <a:gd name="T1" fmla="*/ 0 h 1091560"/>
              <a:gd name="T2" fmla="*/ 1960 w 1905644"/>
              <a:gd name="T3" fmla="*/ 0 h 1091560"/>
              <a:gd name="T4" fmla="*/ 1588 w 1905644"/>
              <a:gd name="T5" fmla="*/ 54647 h 1091560"/>
              <a:gd name="T6" fmla="*/ 1255 w 1905644"/>
              <a:gd name="T7" fmla="*/ 109293 h 1091560"/>
              <a:gd name="T8" fmla="*/ 959 w 1905644"/>
              <a:gd name="T9" fmla="*/ 163937 h 1091560"/>
              <a:gd name="T10" fmla="*/ 705 w 1905644"/>
              <a:gd name="T11" fmla="*/ 218580 h 1091560"/>
              <a:gd name="T12" fmla="*/ 489 w 1905644"/>
              <a:gd name="T13" fmla="*/ 273222 h 1091560"/>
              <a:gd name="T14" fmla="*/ 313 w 1905644"/>
              <a:gd name="T15" fmla="*/ 327863 h 1091560"/>
              <a:gd name="T16" fmla="*/ 176 w 1905644"/>
              <a:gd name="T17" fmla="*/ 382503 h 1091560"/>
              <a:gd name="T18" fmla="*/ 78 w 1905644"/>
              <a:gd name="T19" fmla="*/ 437142 h 1091560"/>
              <a:gd name="T20" fmla="*/ 19 w 1905644"/>
              <a:gd name="T21" fmla="*/ 491781 h 1091560"/>
              <a:gd name="T22" fmla="*/ 0 w 1905644"/>
              <a:gd name="T23" fmla="*/ 546420 h 1091560"/>
              <a:gd name="T24" fmla="*/ 19 w 1905644"/>
              <a:gd name="T25" fmla="*/ 601059 h 1091560"/>
              <a:gd name="T26" fmla="*/ 78 w 1905644"/>
              <a:gd name="T27" fmla="*/ 655698 h 1091560"/>
              <a:gd name="T28" fmla="*/ 176 w 1905644"/>
              <a:gd name="T29" fmla="*/ 710337 h 1091560"/>
              <a:gd name="T30" fmla="*/ 313 w 1905644"/>
              <a:gd name="T31" fmla="*/ 764977 h 1091560"/>
              <a:gd name="T32" fmla="*/ 489 w 1905644"/>
              <a:gd name="T33" fmla="*/ 819618 h 1091560"/>
              <a:gd name="T34" fmla="*/ 705 w 1905644"/>
              <a:gd name="T35" fmla="*/ 874260 h 1091560"/>
              <a:gd name="T36" fmla="*/ 959 w 1905644"/>
              <a:gd name="T37" fmla="*/ 928903 h 1091560"/>
              <a:gd name="T38" fmla="*/ 1255 w 1905644"/>
              <a:gd name="T39" fmla="*/ 983547 h 1091560"/>
              <a:gd name="T40" fmla="*/ 1588 w 1905644"/>
              <a:gd name="T41" fmla="*/ 1038193 h 1091560"/>
              <a:gd name="T42" fmla="*/ 1960 w 1905644"/>
              <a:gd name="T43" fmla="*/ 1092840 h 10915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05644"/>
              <a:gd name="T67" fmla="*/ 0 h 1091560"/>
              <a:gd name="T68" fmla="*/ 1905644 w 1905644"/>
              <a:gd name="T69" fmla="*/ 1091560 h 10915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05644" h="1091560">
                <a:moveTo>
                  <a:pt x="1905644" y="0"/>
                </a:moveTo>
                <a:lnTo>
                  <a:pt x="1958" y="0"/>
                </a:lnTo>
                <a:lnTo>
                  <a:pt x="1586" y="54583"/>
                </a:lnTo>
                <a:lnTo>
                  <a:pt x="1253" y="109165"/>
                </a:lnTo>
                <a:lnTo>
                  <a:pt x="959" y="163745"/>
                </a:lnTo>
                <a:lnTo>
                  <a:pt x="705" y="218324"/>
                </a:lnTo>
                <a:lnTo>
                  <a:pt x="489" y="272902"/>
                </a:lnTo>
                <a:lnTo>
                  <a:pt x="313" y="327479"/>
                </a:lnTo>
                <a:lnTo>
                  <a:pt x="176" y="382055"/>
                </a:lnTo>
                <a:lnTo>
                  <a:pt x="78" y="436630"/>
                </a:lnTo>
                <a:lnTo>
                  <a:pt x="19" y="491205"/>
                </a:lnTo>
                <a:lnTo>
                  <a:pt x="0" y="545780"/>
                </a:lnTo>
                <a:lnTo>
                  <a:pt x="19" y="600355"/>
                </a:lnTo>
                <a:lnTo>
                  <a:pt x="78" y="654930"/>
                </a:lnTo>
                <a:lnTo>
                  <a:pt x="176" y="709505"/>
                </a:lnTo>
                <a:lnTo>
                  <a:pt x="313" y="764081"/>
                </a:lnTo>
                <a:lnTo>
                  <a:pt x="489" y="818658"/>
                </a:lnTo>
                <a:lnTo>
                  <a:pt x="705" y="873236"/>
                </a:lnTo>
                <a:lnTo>
                  <a:pt x="959" y="927815"/>
                </a:lnTo>
                <a:lnTo>
                  <a:pt x="1253" y="982395"/>
                </a:lnTo>
                <a:lnTo>
                  <a:pt x="1586" y="1036977"/>
                </a:lnTo>
                <a:lnTo>
                  <a:pt x="1958" y="1091560"/>
                </a:lnTo>
              </a:path>
            </a:pathLst>
          </a:custGeom>
          <a:noFill/>
          <a:ln w="27512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4" name="object 45"/>
          <p:cNvSpPr>
            <a:spLocks/>
          </p:cNvSpPr>
          <p:nvPr/>
        </p:nvSpPr>
        <p:spPr bwMode="auto">
          <a:xfrm>
            <a:off x="1858963" y="5262563"/>
            <a:ext cx="288925" cy="0"/>
          </a:xfrm>
          <a:custGeom>
            <a:avLst/>
            <a:gdLst>
              <a:gd name="T0" fmla="*/ 0 w 289028"/>
              <a:gd name="T1" fmla="*/ 288822 w 289028"/>
              <a:gd name="T2" fmla="*/ 0 60000 65536"/>
              <a:gd name="T3" fmla="*/ 0 60000 65536"/>
              <a:gd name="T4" fmla="*/ 0 w 289028"/>
              <a:gd name="T5" fmla="*/ 289028 w 28902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9028">
                <a:moveTo>
                  <a:pt x="0" y="0"/>
                </a:moveTo>
                <a:lnTo>
                  <a:pt x="289028" y="0"/>
                </a:lnTo>
              </a:path>
            </a:pathLst>
          </a:custGeom>
          <a:noFill/>
          <a:ln w="27725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5" name="object 46"/>
          <p:cNvSpPr>
            <a:spLocks/>
          </p:cNvSpPr>
          <p:nvPr/>
        </p:nvSpPr>
        <p:spPr bwMode="auto">
          <a:xfrm>
            <a:off x="3375025" y="4443413"/>
            <a:ext cx="1588" cy="136525"/>
          </a:xfrm>
          <a:custGeom>
            <a:avLst/>
            <a:gdLst>
              <a:gd name="T0" fmla="*/ 0 w 1119"/>
              <a:gd name="T1" fmla="*/ 0 h 136316"/>
              <a:gd name="T2" fmla="*/ 2254 w 1119"/>
              <a:gd name="T3" fmla="*/ 136734 h 136316"/>
              <a:gd name="T4" fmla="*/ 0 60000 65536"/>
              <a:gd name="T5" fmla="*/ 0 60000 65536"/>
              <a:gd name="T6" fmla="*/ 0 w 1119"/>
              <a:gd name="T7" fmla="*/ 0 h 136316"/>
              <a:gd name="T8" fmla="*/ 1119 w 1119"/>
              <a:gd name="T9" fmla="*/ 136316 h 136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9" h="136316">
                <a:moveTo>
                  <a:pt x="0" y="0"/>
                </a:moveTo>
                <a:lnTo>
                  <a:pt x="1119" y="136316"/>
                </a:lnTo>
              </a:path>
            </a:pathLst>
          </a:custGeom>
          <a:noFill/>
          <a:ln w="26863">
            <a:solidFill>
              <a:srgbClr val="9A9A9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6" name="object 47"/>
          <p:cNvSpPr>
            <a:spLocks/>
          </p:cNvSpPr>
          <p:nvPr/>
        </p:nvSpPr>
        <p:spPr bwMode="auto">
          <a:xfrm>
            <a:off x="3375025" y="3875088"/>
            <a:ext cx="0" cy="350837"/>
          </a:xfrm>
          <a:custGeom>
            <a:avLst/>
            <a:gdLst>
              <a:gd name="T0" fmla="*/ 0 w 621"/>
              <a:gd name="T1" fmla="*/ 0 h 351188"/>
              <a:gd name="T2" fmla="*/ 0 w 621"/>
              <a:gd name="T3" fmla="*/ 350486 h 351188"/>
              <a:gd name="T4" fmla="*/ 0 60000 65536"/>
              <a:gd name="T5" fmla="*/ 0 60000 65536"/>
              <a:gd name="T6" fmla="*/ 0 w 621"/>
              <a:gd name="T7" fmla="*/ 0 h 351188"/>
              <a:gd name="T8" fmla="*/ 0 w 621"/>
              <a:gd name="T9" fmla="*/ 351188 h 351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1" h="351188">
                <a:moveTo>
                  <a:pt x="621" y="0"/>
                </a:moveTo>
                <a:lnTo>
                  <a:pt x="0" y="351188"/>
                </a:lnTo>
              </a:path>
            </a:pathLst>
          </a:custGeom>
          <a:noFill/>
          <a:ln w="26863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7" name="object 48"/>
          <p:cNvSpPr>
            <a:spLocks/>
          </p:cNvSpPr>
          <p:nvPr/>
        </p:nvSpPr>
        <p:spPr bwMode="auto">
          <a:xfrm>
            <a:off x="3008313" y="3875088"/>
            <a:ext cx="71437" cy="1587"/>
          </a:xfrm>
          <a:custGeom>
            <a:avLst/>
            <a:gdLst>
              <a:gd name="T0" fmla="*/ 72370 w 70516"/>
              <a:gd name="T1" fmla="*/ 0 h 1411"/>
              <a:gd name="T2" fmla="*/ 0 w 70516"/>
              <a:gd name="T3" fmla="*/ 1785 h 1411"/>
              <a:gd name="T4" fmla="*/ 0 60000 65536"/>
              <a:gd name="T5" fmla="*/ 0 60000 65536"/>
              <a:gd name="T6" fmla="*/ 0 w 70516"/>
              <a:gd name="T7" fmla="*/ 0 h 1411"/>
              <a:gd name="T8" fmla="*/ 70516 w 70516"/>
              <a:gd name="T9" fmla="*/ 1411 h 14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516" h="1411">
                <a:moveTo>
                  <a:pt x="70516" y="0"/>
                </a:moveTo>
                <a:lnTo>
                  <a:pt x="0" y="1411"/>
                </a:lnTo>
              </a:path>
            </a:pathLst>
          </a:custGeom>
          <a:noFill/>
          <a:ln w="27725">
            <a:solidFill>
              <a:srgbClr val="99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8" name="object 49"/>
          <p:cNvSpPr>
            <a:spLocks/>
          </p:cNvSpPr>
          <p:nvPr/>
        </p:nvSpPr>
        <p:spPr bwMode="auto">
          <a:xfrm>
            <a:off x="7480300" y="2886075"/>
            <a:ext cx="41275" cy="7938"/>
          </a:xfrm>
          <a:custGeom>
            <a:avLst/>
            <a:gdLst>
              <a:gd name="T0" fmla="*/ 40649 w 41911"/>
              <a:gd name="T1" fmla="*/ 0 h 7316"/>
              <a:gd name="T2" fmla="*/ 0 w 41911"/>
              <a:gd name="T3" fmla="*/ 8613 h 7316"/>
              <a:gd name="T4" fmla="*/ 0 60000 65536"/>
              <a:gd name="T5" fmla="*/ 0 60000 65536"/>
              <a:gd name="T6" fmla="*/ 0 w 41911"/>
              <a:gd name="T7" fmla="*/ 0 h 7316"/>
              <a:gd name="T8" fmla="*/ 41911 w 41911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911" h="7316">
                <a:moveTo>
                  <a:pt x="41911" y="0"/>
                </a:moveTo>
                <a:lnTo>
                  <a:pt x="0" y="7316"/>
                </a:lnTo>
              </a:path>
            </a:pathLst>
          </a:custGeom>
          <a:noFill/>
          <a:ln w="923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89" name="object 50"/>
          <p:cNvSpPr>
            <a:spLocks/>
          </p:cNvSpPr>
          <p:nvPr/>
        </p:nvSpPr>
        <p:spPr bwMode="auto">
          <a:xfrm>
            <a:off x="7486650" y="2863850"/>
            <a:ext cx="34925" cy="22225"/>
          </a:xfrm>
          <a:custGeom>
            <a:avLst/>
            <a:gdLst>
              <a:gd name="T0" fmla="*/ 34903 w 34947"/>
              <a:gd name="T1" fmla="*/ 22638 h 21820"/>
              <a:gd name="T2" fmla="*/ 0 w 34947"/>
              <a:gd name="T3" fmla="*/ 0 h 21820"/>
              <a:gd name="T4" fmla="*/ 0 60000 65536"/>
              <a:gd name="T5" fmla="*/ 0 60000 65536"/>
              <a:gd name="T6" fmla="*/ 0 w 34947"/>
              <a:gd name="T7" fmla="*/ 0 h 21820"/>
              <a:gd name="T8" fmla="*/ 34947 w 34947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947" h="21820">
                <a:moveTo>
                  <a:pt x="34947" y="21820"/>
                </a:moveTo>
                <a:lnTo>
                  <a:pt x="0" y="0"/>
                </a:lnTo>
              </a:path>
            </a:pathLst>
          </a:custGeom>
          <a:noFill/>
          <a:ln w="916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0" name="object 51"/>
          <p:cNvSpPr>
            <a:spLocks/>
          </p:cNvSpPr>
          <p:nvPr/>
        </p:nvSpPr>
        <p:spPr bwMode="auto">
          <a:xfrm>
            <a:off x="7381875" y="28130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1" name="object 52"/>
          <p:cNvSpPr>
            <a:spLocks/>
          </p:cNvSpPr>
          <p:nvPr/>
        </p:nvSpPr>
        <p:spPr bwMode="auto">
          <a:xfrm>
            <a:off x="7381875" y="2674938"/>
            <a:ext cx="69850" cy="0"/>
          </a:xfrm>
          <a:custGeom>
            <a:avLst/>
            <a:gdLst>
              <a:gd name="T0" fmla="*/ 0 w 70516"/>
              <a:gd name="T1" fmla="*/ 69190 w 70516"/>
              <a:gd name="T2" fmla="*/ 0 60000 65536"/>
              <a:gd name="T3" fmla="*/ 0 60000 65536"/>
              <a:gd name="T4" fmla="*/ 0 w 70516"/>
              <a:gd name="T5" fmla="*/ 70516 w 705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516">
                <a:moveTo>
                  <a:pt x="0" y="0"/>
                </a:moveTo>
                <a:lnTo>
                  <a:pt x="70516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2" name="object 53"/>
          <p:cNvSpPr>
            <a:spLocks/>
          </p:cNvSpPr>
          <p:nvPr/>
        </p:nvSpPr>
        <p:spPr bwMode="auto">
          <a:xfrm>
            <a:off x="7381875" y="2959100"/>
            <a:ext cx="139700" cy="0"/>
          </a:xfrm>
          <a:custGeom>
            <a:avLst/>
            <a:gdLst>
              <a:gd name="T0" fmla="*/ 0 w 140659"/>
              <a:gd name="T1" fmla="*/ 138748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0" y="0"/>
                </a:moveTo>
                <a:lnTo>
                  <a:pt x="140659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3" name="object 54"/>
          <p:cNvSpPr>
            <a:spLocks/>
          </p:cNvSpPr>
          <p:nvPr/>
        </p:nvSpPr>
        <p:spPr bwMode="auto">
          <a:xfrm>
            <a:off x="7381875" y="31051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4" name="object 55"/>
          <p:cNvSpPr>
            <a:spLocks/>
          </p:cNvSpPr>
          <p:nvPr/>
        </p:nvSpPr>
        <p:spPr bwMode="auto">
          <a:xfrm>
            <a:off x="7521575" y="2813050"/>
            <a:ext cx="0" cy="292100"/>
          </a:xfrm>
          <a:custGeom>
            <a:avLst/>
            <a:gdLst>
              <a:gd name="T0" fmla="*/ 0 h 291887"/>
              <a:gd name="T1" fmla="*/ 292313 h 291887"/>
              <a:gd name="T2" fmla="*/ 0 60000 65536"/>
              <a:gd name="T3" fmla="*/ 0 60000 65536"/>
              <a:gd name="T4" fmla="*/ 0 h 291887"/>
              <a:gd name="T5" fmla="*/ 291887 h 29188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1887">
                <a:moveTo>
                  <a:pt x="0" y="0"/>
                </a:moveTo>
                <a:lnTo>
                  <a:pt x="0" y="291887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5" name="object 56"/>
          <p:cNvSpPr>
            <a:spLocks/>
          </p:cNvSpPr>
          <p:nvPr/>
        </p:nvSpPr>
        <p:spPr bwMode="auto">
          <a:xfrm>
            <a:off x="7451725" y="2674938"/>
            <a:ext cx="0" cy="138112"/>
          </a:xfrm>
          <a:custGeom>
            <a:avLst/>
            <a:gdLst>
              <a:gd name="T0" fmla="*/ 0 h 138242"/>
              <a:gd name="T1" fmla="*/ 137982 h 138242"/>
              <a:gd name="T2" fmla="*/ 0 60000 65536"/>
              <a:gd name="T3" fmla="*/ 0 60000 65536"/>
              <a:gd name="T4" fmla="*/ 0 h 138242"/>
              <a:gd name="T5" fmla="*/ 138242 h 1382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8242">
                <a:moveTo>
                  <a:pt x="0" y="0"/>
                </a:moveTo>
                <a:lnTo>
                  <a:pt x="0" y="138242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6" name="object 57"/>
          <p:cNvSpPr>
            <a:spLocks/>
          </p:cNvSpPr>
          <p:nvPr/>
        </p:nvSpPr>
        <p:spPr bwMode="auto">
          <a:xfrm>
            <a:off x="7381875" y="2674938"/>
            <a:ext cx="0" cy="430212"/>
          </a:xfrm>
          <a:custGeom>
            <a:avLst/>
            <a:gdLst>
              <a:gd name="T0" fmla="*/ 0 h 430129"/>
              <a:gd name="T1" fmla="*/ 430295 h 430129"/>
              <a:gd name="T2" fmla="*/ 0 60000 65536"/>
              <a:gd name="T3" fmla="*/ 0 60000 65536"/>
              <a:gd name="T4" fmla="*/ 0 h 430129"/>
              <a:gd name="T5" fmla="*/ 430129 h 4301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0129">
                <a:moveTo>
                  <a:pt x="0" y="0"/>
                </a:moveTo>
                <a:lnTo>
                  <a:pt x="0" y="43012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7" name="object 58"/>
          <p:cNvSpPr>
            <a:spLocks/>
          </p:cNvSpPr>
          <p:nvPr/>
        </p:nvSpPr>
        <p:spPr bwMode="auto">
          <a:xfrm>
            <a:off x="7416800" y="2981325"/>
            <a:ext cx="0" cy="36513"/>
          </a:xfrm>
          <a:custGeom>
            <a:avLst/>
            <a:gdLst>
              <a:gd name="T0" fmla="*/ 0 h 36710"/>
              <a:gd name="T1" fmla="*/ 36317 h 36710"/>
              <a:gd name="T2" fmla="*/ 0 60000 65536"/>
              <a:gd name="T3" fmla="*/ 0 60000 65536"/>
              <a:gd name="T4" fmla="*/ 0 h 36710"/>
              <a:gd name="T5" fmla="*/ 36710 h 367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710">
                <a:moveTo>
                  <a:pt x="0" y="0"/>
                </a:moveTo>
                <a:lnTo>
                  <a:pt x="0" y="36710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8" name="object 59"/>
          <p:cNvSpPr>
            <a:spLocks/>
          </p:cNvSpPr>
          <p:nvPr/>
        </p:nvSpPr>
        <p:spPr bwMode="auto">
          <a:xfrm>
            <a:off x="7381875" y="2995613"/>
            <a:ext cx="34925" cy="0"/>
          </a:xfrm>
          <a:custGeom>
            <a:avLst/>
            <a:gdLst>
              <a:gd name="T0" fmla="*/ 0 w 35195"/>
              <a:gd name="T1" fmla="*/ 34657 w 35195"/>
              <a:gd name="T2" fmla="*/ 0 60000 65536"/>
              <a:gd name="T3" fmla="*/ 0 60000 65536"/>
              <a:gd name="T4" fmla="*/ 0 w 35195"/>
              <a:gd name="T5" fmla="*/ 35195 w 3519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95">
                <a:moveTo>
                  <a:pt x="0" y="0"/>
                </a:moveTo>
                <a:lnTo>
                  <a:pt x="35195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299" name="object 60"/>
          <p:cNvSpPr>
            <a:spLocks/>
          </p:cNvSpPr>
          <p:nvPr/>
        </p:nvSpPr>
        <p:spPr bwMode="auto">
          <a:xfrm>
            <a:off x="7381875" y="2711450"/>
            <a:ext cx="69850" cy="50800"/>
          </a:xfrm>
          <a:custGeom>
            <a:avLst/>
            <a:gdLst>
              <a:gd name="T0" fmla="*/ 69190 w 70516"/>
              <a:gd name="T1" fmla="*/ 0 h 50829"/>
              <a:gd name="T2" fmla="*/ 0 w 70516"/>
              <a:gd name="T3" fmla="*/ 50771 h 50829"/>
              <a:gd name="T4" fmla="*/ 0 60000 65536"/>
              <a:gd name="T5" fmla="*/ 0 60000 65536"/>
              <a:gd name="T6" fmla="*/ 0 w 70516"/>
              <a:gd name="T7" fmla="*/ 0 h 50829"/>
              <a:gd name="T8" fmla="*/ 70516 w 70516"/>
              <a:gd name="T9" fmla="*/ 50829 h 508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516" h="50829">
                <a:moveTo>
                  <a:pt x="70516" y="0"/>
                </a:moveTo>
                <a:lnTo>
                  <a:pt x="0" y="5082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0" name="object 61"/>
          <p:cNvSpPr>
            <a:spLocks/>
          </p:cNvSpPr>
          <p:nvPr/>
        </p:nvSpPr>
        <p:spPr bwMode="auto">
          <a:xfrm>
            <a:off x="7427913" y="3178175"/>
            <a:ext cx="42862" cy="14288"/>
          </a:xfrm>
          <a:custGeom>
            <a:avLst/>
            <a:gdLst>
              <a:gd name="T0" fmla="*/ 43448 w 42284"/>
              <a:gd name="T1" fmla="*/ 14075 h 14504"/>
              <a:gd name="T2" fmla="*/ 0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42284" y="14504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1" name="object 62"/>
          <p:cNvSpPr>
            <a:spLocks/>
          </p:cNvSpPr>
          <p:nvPr/>
        </p:nvSpPr>
        <p:spPr bwMode="auto">
          <a:xfrm>
            <a:off x="7427913" y="3162300"/>
            <a:ext cx="42862" cy="15875"/>
          </a:xfrm>
          <a:custGeom>
            <a:avLst/>
            <a:gdLst>
              <a:gd name="T0" fmla="*/ 0 w 42284"/>
              <a:gd name="T1" fmla="*/ 16926 h 14889"/>
              <a:gd name="T2" fmla="*/ 43448 w 42284"/>
              <a:gd name="T3" fmla="*/ 0 h 14889"/>
              <a:gd name="T4" fmla="*/ 0 60000 65536"/>
              <a:gd name="T5" fmla="*/ 0 60000 65536"/>
              <a:gd name="T6" fmla="*/ 0 w 42284"/>
              <a:gd name="T7" fmla="*/ 0 h 14889"/>
              <a:gd name="T8" fmla="*/ 42284 w 42284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889">
                <a:moveTo>
                  <a:pt x="0" y="14889"/>
                </a:moveTo>
                <a:lnTo>
                  <a:pt x="42284" y="0"/>
                </a:lnTo>
              </a:path>
            </a:pathLst>
          </a:custGeom>
          <a:noFill/>
          <a:ln w="921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2" name="object 63"/>
          <p:cNvSpPr>
            <a:spLocks/>
          </p:cNvSpPr>
          <p:nvPr/>
        </p:nvSpPr>
        <p:spPr bwMode="auto">
          <a:xfrm>
            <a:off x="7427913" y="3148013"/>
            <a:ext cx="42862" cy="14287"/>
          </a:xfrm>
          <a:custGeom>
            <a:avLst/>
            <a:gdLst>
              <a:gd name="T0" fmla="*/ 43448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3" name="object 64"/>
          <p:cNvSpPr>
            <a:spLocks/>
          </p:cNvSpPr>
          <p:nvPr/>
        </p:nvSpPr>
        <p:spPr bwMode="auto">
          <a:xfrm>
            <a:off x="7427913" y="3133725"/>
            <a:ext cx="42862" cy="14288"/>
          </a:xfrm>
          <a:custGeom>
            <a:avLst/>
            <a:gdLst>
              <a:gd name="T0" fmla="*/ 0 w 42284"/>
              <a:gd name="T1" fmla="*/ 14075 h 14504"/>
              <a:gd name="T2" fmla="*/ 43448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4" name="object 65"/>
          <p:cNvSpPr>
            <a:spLocks/>
          </p:cNvSpPr>
          <p:nvPr/>
        </p:nvSpPr>
        <p:spPr bwMode="auto">
          <a:xfrm>
            <a:off x="7427913" y="3119438"/>
            <a:ext cx="42862" cy="14287"/>
          </a:xfrm>
          <a:custGeom>
            <a:avLst/>
            <a:gdLst>
              <a:gd name="T0" fmla="*/ 43448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5" name="object 66"/>
          <p:cNvSpPr>
            <a:spLocks/>
          </p:cNvSpPr>
          <p:nvPr/>
        </p:nvSpPr>
        <p:spPr bwMode="auto">
          <a:xfrm>
            <a:off x="7427913" y="3105150"/>
            <a:ext cx="42862" cy="14288"/>
          </a:xfrm>
          <a:custGeom>
            <a:avLst/>
            <a:gdLst>
              <a:gd name="T0" fmla="*/ 0 w 42284"/>
              <a:gd name="T1" fmla="*/ 14075 h 14504"/>
              <a:gd name="T2" fmla="*/ 43448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6" name="object 67"/>
          <p:cNvSpPr>
            <a:spLocks/>
          </p:cNvSpPr>
          <p:nvPr/>
        </p:nvSpPr>
        <p:spPr bwMode="auto">
          <a:xfrm>
            <a:off x="7381875" y="2849563"/>
            <a:ext cx="139700" cy="36512"/>
          </a:xfrm>
          <a:custGeom>
            <a:avLst/>
            <a:gdLst>
              <a:gd name="T0" fmla="*/ 0 w 140659"/>
              <a:gd name="T1" fmla="*/ 0 h 36325"/>
              <a:gd name="T2" fmla="*/ 138748 w 140659"/>
              <a:gd name="T3" fmla="*/ 36700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0" y="0"/>
                </a:moveTo>
                <a:lnTo>
                  <a:pt x="140659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7" name="object 68"/>
          <p:cNvSpPr>
            <a:spLocks/>
          </p:cNvSpPr>
          <p:nvPr/>
        </p:nvSpPr>
        <p:spPr bwMode="auto">
          <a:xfrm>
            <a:off x="7416800" y="2908300"/>
            <a:ext cx="0" cy="36513"/>
          </a:xfrm>
          <a:custGeom>
            <a:avLst/>
            <a:gdLst>
              <a:gd name="T0" fmla="*/ 0 h 36453"/>
              <a:gd name="T1" fmla="*/ 36573 h 36453"/>
              <a:gd name="T2" fmla="*/ 0 60000 65536"/>
              <a:gd name="T3" fmla="*/ 0 60000 65536"/>
              <a:gd name="T4" fmla="*/ 0 h 36453"/>
              <a:gd name="T5" fmla="*/ 36453 h 3645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453">
                <a:moveTo>
                  <a:pt x="0" y="0"/>
                </a:moveTo>
                <a:lnTo>
                  <a:pt x="0" y="36453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8" name="object 69"/>
          <p:cNvSpPr>
            <a:spLocks/>
          </p:cNvSpPr>
          <p:nvPr/>
        </p:nvSpPr>
        <p:spPr bwMode="auto">
          <a:xfrm>
            <a:off x="7381875" y="2922588"/>
            <a:ext cx="34925" cy="0"/>
          </a:xfrm>
          <a:custGeom>
            <a:avLst/>
            <a:gdLst>
              <a:gd name="T0" fmla="*/ 0 w 35195"/>
              <a:gd name="T1" fmla="*/ 34657 w 35195"/>
              <a:gd name="T2" fmla="*/ 0 60000 65536"/>
              <a:gd name="T3" fmla="*/ 0 60000 65536"/>
              <a:gd name="T4" fmla="*/ 0 w 35195"/>
              <a:gd name="T5" fmla="*/ 35195 w 3519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95">
                <a:moveTo>
                  <a:pt x="0" y="0"/>
                </a:moveTo>
                <a:lnTo>
                  <a:pt x="35195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09" name="object 70"/>
          <p:cNvSpPr>
            <a:spLocks/>
          </p:cNvSpPr>
          <p:nvPr/>
        </p:nvSpPr>
        <p:spPr bwMode="auto">
          <a:xfrm>
            <a:off x="7380288" y="3032125"/>
            <a:ext cx="139700" cy="36513"/>
          </a:xfrm>
          <a:custGeom>
            <a:avLst/>
            <a:gdLst>
              <a:gd name="T0" fmla="*/ 138748 w 140659"/>
              <a:gd name="T1" fmla="*/ 0 h 36325"/>
              <a:gd name="T2" fmla="*/ 0 w 140659"/>
              <a:gd name="T3" fmla="*/ 36702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140659" y="0"/>
                </a:moveTo>
                <a:lnTo>
                  <a:pt x="0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0" name="object 71"/>
          <p:cNvSpPr>
            <a:spLocks/>
          </p:cNvSpPr>
          <p:nvPr/>
        </p:nvSpPr>
        <p:spPr bwMode="auto">
          <a:xfrm>
            <a:off x="7380288" y="3068638"/>
            <a:ext cx="34925" cy="14287"/>
          </a:xfrm>
          <a:custGeom>
            <a:avLst/>
            <a:gdLst>
              <a:gd name="T0" fmla="*/ 0 w 35320"/>
              <a:gd name="T1" fmla="*/ 0 h 14632"/>
              <a:gd name="T2" fmla="*/ 34534 w 35320"/>
              <a:gd name="T3" fmla="*/ 13950 h 14632"/>
              <a:gd name="T4" fmla="*/ 0 60000 65536"/>
              <a:gd name="T5" fmla="*/ 0 60000 65536"/>
              <a:gd name="T6" fmla="*/ 0 w 35320"/>
              <a:gd name="T7" fmla="*/ 0 h 14632"/>
              <a:gd name="T8" fmla="*/ 35320 w 35320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320" h="14632">
                <a:moveTo>
                  <a:pt x="0" y="0"/>
                </a:moveTo>
                <a:lnTo>
                  <a:pt x="35320" y="14632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1" name="object 72"/>
          <p:cNvSpPr>
            <a:spLocks/>
          </p:cNvSpPr>
          <p:nvPr/>
        </p:nvSpPr>
        <p:spPr bwMode="auto">
          <a:xfrm>
            <a:off x="7380288" y="3046413"/>
            <a:ext cx="20637" cy="22225"/>
          </a:xfrm>
          <a:custGeom>
            <a:avLst/>
            <a:gdLst>
              <a:gd name="T0" fmla="*/ 0 w 21142"/>
              <a:gd name="T1" fmla="*/ 22638 h 21820"/>
              <a:gd name="T2" fmla="*/ 20144 w 21142"/>
              <a:gd name="T3" fmla="*/ 0 h 21820"/>
              <a:gd name="T4" fmla="*/ 0 60000 65536"/>
              <a:gd name="T5" fmla="*/ 0 60000 65536"/>
              <a:gd name="T6" fmla="*/ 0 w 21142"/>
              <a:gd name="T7" fmla="*/ 0 h 21820"/>
              <a:gd name="T8" fmla="*/ 21142 w 21142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21820">
                <a:moveTo>
                  <a:pt x="0" y="21820"/>
                </a:moveTo>
                <a:lnTo>
                  <a:pt x="21142" y="0"/>
                </a:lnTo>
              </a:path>
            </a:pathLst>
          </a:custGeom>
          <a:noFill/>
          <a:ln w="909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2" name="object 73"/>
          <p:cNvSpPr>
            <a:spLocks/>
          </p:cNvSpPr>
          <p:nvPr/>
        </p:nvSpPr>
        <p:spPr bwMode="auto">
          <a:xfrm>
            <a:off x="7539038" y="3038475"/>
            <a:ext cx="195262" cy="185738"/>
          </a:xfrm>
          <a:custGeom>
            <a:avLst/>
            <a:gdLst>
              <a:gd name="T0" fmla="*/ 194597 w 195929"/>
              <a:gd name="T1" fmla="*/ 185428 h 186049"/>
              <a:gd name="T2" fmla="*/ 179725 w 195929"/>
              <a:gd name="T3" fmla="*/ 149130 h 186049"/>
              <a:gd name="T4" fmla="*/ 153287 w 195929"/>
              <a:gd name="T5" fmla="*/ 105733 h 186049"/>
              <a:gd name="T6" fmla="*/ 124280 w 195929"/>
              <a:gd name="T7" fmla="*/ 73645 h 186049"/>
              <a:gd name="T8" fmla="*/ 86257 w 195929"/>
              <a:gd name="T9" fmla="*/ 44668 h 186049"/>
              <a:gd name="T10" fmla="*/ 54824 w 195929"/>
              <a:gd name="T11" fmla="*/ 26707 h 186049"/>
              <a:gd name="T12" fmla="*/ 48742 w 195929"/>
              <a:gd name="T13" fmla="*/ 23331 h 186049"/>
              <a:gd name="T14" fmla="*/ 42512 w 195929"/>
              <a:gd name="T15" fmla="*/ 19499 h 186049"/>
              <a:gd name="T16" fmla="*/ 36151 w 195929"/>
              <a:gd name="T17" fmla="*/ 15732 h 186049"/>
              <a:gd name="T18" fmla="*/ 28029 w 195929"/>
              <a:gd name="T19" fmla="*/ 11547 h 186049"/>
              <a:gd name="T20" fmla="*/ 16522 w 195929"/>
              <a:gd name="T21" fmla="*/ 6462 h 186049"/>
              <a:gd name="T22" fmla="*/ 0 w 195929"/>
              <a:gd name="T23" fmla="*/ 0 h 18604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5929"/>
              <a:gd name="T37" fmla="*/ 0 h 186049"/>
              <a:gd name="T38" fmla="*/ 195929 w 195929"/>
              <a:gd name="T39" fmla="*/ 186049 h 18604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5929" h="186049">
                <a:moveTo>
                  <a:pt x="195929" y="186049"/>
                </a:moveTo>
                <a:lnTo>
                  <a:pt x="180955" y="149630"/>
                </a:lnTo>
                <a:lnTo>
                  <a:pt x="154336" y="106087"/>
                </a:lnTo>
                <a:lnTo>
                  <a:pt x="125131" y="73892"/>
                </a:lnTo>
                <a:lnTo>
                  <a:pt x="86848" y="44818"/>
                </a:lnTo>
                <a:lnTo>
                  <a:pt x="55199" y="26797"/>
                </a:lnTo>
                <a:lnTo>
                  <a:pt x="49075" y="23409"/>
                </a:lnTo>
                <a:lnTo>
                  <a:pt x="42803" y="19565"/>
                </a:lnTo>
                <a:lnTo>
                  <a:pt x="36398" y="15784"/>
                </a:lnTo>
                <a:lnTo>
                  <a:pt x="28221" y="11585"/>
                </a:lnTo>
                <a:lnTo>
                  <a:pt x="16635" y="6484"/>
                </a:lnTo>
                <a:lnTo>
                  <a:pt x="0" y="0"/>
                </a:lnTo>
              </a:path>
            </a:pathLst>
          </a:custGeom>
          <a:noFill/>
          <a:ln w="9105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3" name="object 74"/>
          <p:cNvSpPr>
            <a:spLocks/>
          </p:cNvSpPr>
          <p:nvPr/>
        </p:nvSpPr>
        <p:spPr bwMode="auto">
          <a:xfrm>
            <a:off x="7537450" y="2835275"/>
            <a:ext cx="792163" cy="185738"/>
          </a:xfrm>
          <a:custGeom>
            <a:avLst/>
            <a:gdLst>
              <a:gd name="T0" fmla="*/ 792822 w 791505"/>
              <a:gd name="T1" fmla="*/ 3439 h 185233"/>
              <a:gd name="T2" fmla="*/ 736591 w 791505"/>
              <a:gd name="T3" fmla="*/ 1172 h 185233"/>
              <a:gd name="T4" fmla="*/ 683912 w 791505"/>
              <a:gd name="T5" fmla="*/ 51 h 185233"/>
              <a:gd name="T6" fmla="*/ 634631 w 791505"/>
              <a:gd name="T7" fmla="*/ 0 h 185233"/>
              <a:gd name="T8" fmla="*/ 588595 w 791505"/>
              <a:gd name="T9" fmla="*/ 942 h 185233"/>
              <a:gd name="T10" fmla="*/ 545648 w 791505"/>
              <a:gd name="T11" fmla="*/ 2801 h 185233"/>
              <a:gd name="T12" fmla="*/ 505638 w 791505"/>
              <a:gd name="T13" fmla="*/ 5502 h 185233"/>
              <a:gd name="T14" fmla="*/ 433811 w 791505"/>
              <a:gd name="T15" fmla="*/ 13125 h 185233"/>
              <a:gd name="T16" fmla="*/ 371887 w 791505"/>
              <a:gd name="T17" fmla="*/ 23202 h 185233"/>
              <a:gd name="T18" fmla="*/ 318632 w 791505"/>
              <a:gd name="T19" fmla="*/ 35127 h 185233"/>
              <a:gd name="T20" fmla="*/ 272817 w 791505"/>
              <a:gd name="T21" fmla="*/ 48290 h 185233"/>
              <a:gd name="T22" fmla="*/ 233213 w 791505"/>
              <a:gd name="T23" fmla="*/ 62084 h 185233"/>
              <a:gd name="T24" fmla="*/ 182757 w 791505"/>
              <a:gd name="T25" fmla="*/ 82630 h 185233"/>
              <a:gd name="T26" fmla="*/ 167710 w 791505"/>
              <a:gd name="T27" fmla="*/ 89135 h 185233"/>
              <a:gd name="T28" fmla="*/ 161692 w 791505"/>
              <a:gd name="T29" fmla="*/ 91730 h 185233"/>
              <a:gd name="T30" fmla="*/ 120913 w 791505"/>
              <a:gd name="T31" fmla="*/ 111327 h 185233"/>
              <a:gd name="T32" fmla="*/ 80167 w 791505"/>
              <a:gd name="T33" fmla="*/ 134865 h 185233"/>
              <a:gd name="T34" fmla="*/ 36834 w 791505"/>
              <a:gd name="T35" fmla="*/ 162132 h 185233"/>
              <a:gd name="T36" fmla="*/ 19294 w 791505"/>
              <a:gd name="T37" fmla="*/ 173535 h 185233"/>
              <a:gd name="T38" fmla="*/ 0 w 791505"/>
              <a:gd name="T39" fmla="*/ 186244 h 1852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91505"/>
              <a:gd name="T61" fmla="*/ 0 h 185233"/>
              <a:gd name="T62" fmla="*/ 791505 w 791505"/>
              <a:gd name="T63" fmla="*/ 185233 h 1852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91505" h="185233">
                <a:moveTo>
                  <a:pt x="791505" y="3421"/>
                </a:moveTo>
                <a:lnTo>
                  <a:pt x="735368" y="1166"/>
                </a:lnTo>
                <a:lnTo>
                  <a:pt x="682776" y="51"/>
                </a:lnTo>
                <a:lnTo>
                  <a:pt x="633577" y="0"/>
                </a:lnTo>
                <a:lnTo>
                  <a:pt x="587617" y="936"/>
                </a:lnTo>
                <a:lnTo>
                  <a:pt x="544742" y="2785"/>
                </a:lnTo>
                <a:lnTo>
                  <a:pt x="504798" y="5472"/>
                </a:lnTo>
                <a:lnTo>
                  <a:pt x="433091" y="13053"/>
                </a:lnTo>
                <a:lnTo>
                  <a:pt x="371269" y="23076"/>
                </a:lnTo>
                <a:lnTo>
                  <a:pt x="318103" y="34936"/>
                </a:lnTo>
                <a:lnTo>
                  <a:pt x="272364" y="48028"/>
                </a:lnTo>
                <a:lnTo>
                  <a:pt x="232825" y="61747"/>
                </a:lnTo>
                <a:lnTo>
                  <a:pt x="182453" y="82181"/>
                </a:lnTo>
                <a:lnTo>
                  <a:pt x="167432" y="88651"/>
                </a:lnTo>
                <a:lnTo>
                  <a:pt x="161424" y="91232"/>
                </a:lnTo>
                <a:lnTo>
                  <a:pt x="120713" y="110722"/>
                </a:lnTo>
                <a:lnTo>
                  <a:pt x="80033" y="134132"/>
                </a:lnTo>
                <a:lnTo>
                  <a:pt x="36772" y="161251"/>
                </a:lnTo>
                <a:lnTo>
                  <a:pt x="19262" y="172592"/>
                </a:lnTo>
                <a:lnTo>
                  <a:pt x="0" y="185233"/>
                </a:lnTo>
              </a:path>
            </a:pathLst>
          </a:custGeom>
          <a:noFill/>
          <a:ln w="9226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4" name="object 75"/>
          <p:cNvSpPr>
            <a:spLocks/>
          </p:cNvSpPr>
          <p:nvPr/>
        </p:nvSpPr>
        <p:spPr bwMode="auto">
          <a:xfrm>
            <a:off x="946150" y="5260975"/>
            <a:ext cx="735013" cy="0"/>
          </a:xfrm>
          <a:custGeom>
            <a:avLst/>
            <a:gdLst>
              <a:gd name="T0" fmla="*/ 0 w 734387"/>
              <a:gd name="T1" fmla="*/ 735640 w 734387"/>
              <a:gd name="T2" fmla="*/ 0 60000 65536"/>
              <a:gd name="T3" fmla="*/ 0 60000 65536"/>
              <a:gd name="T4" fmla="*/ 0 w 734387"/>
              <a:gd name="T5" fmla="*/ 734387 w 73438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34387">
                <a:moveTo>
                  <a:pt x="0" y="0"/>
                </a:moveTo>
                <a:lnTo>
                  <a:pt x="734387" y="0"/>
                </a:lnTo>
              </a:path>
            </a:pathLst>
          </a:custGeom>
          <a:noFill/>
          <a:ln w="6161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5" name="object 76"/>
          <p:cNvSpPr>
            <a:spLocks/>
          </p:cNvSpPr>
          <p:nvPr/>
        </p:nvSpPr>
        <p:spPr bwMode="auto">
          <a:xfrm>
            <a:off x="241300" y="4221163"/>
            <a:ext cx="546100" cy="909637"/>
          </a:xfrm>
          <a:custGeom>
            <a:avLst/>
            <a:gdLst>
              <a:gd name="T0" fmla="*/ 272891 w 546429"/>
              <a:gd name="T1" fmla="*/ 0 h 909676"/>
              <a:gd name="T2" fmla="*/ 228627 w 546429"/>
              <a:gd name="T3" fmla="*/ 3692 h 909676"/>
              <a:gd name="T4" fmla="*/ 186637 w 546429"/>
              <a:gd name="T5" fmla="*/ 14379 h 909676"/>
              <a:gd name="T6" fmla="*/ 147482 w 546429"/>
              <a:gd name="T7" fmla="*/ 31483 h 909676"/>
              <a:gd name="T8" fmla="*/ 111726 w 546429"/>
              <a:gd name="T9" fmla="*/ 54420 h 909676"/>
              <a:gd name="T10" fmla="*/ 79928 w 546429"/>
              <a:gd name="T11" fmla="*/ 82606 h 909676"/>
              <a:gd name="T12" fmla="*/ 52652 w 546429"/>
              <a:gd name="T13" fmla="*/ 115466 h 909676"/>
              <a:gd name="T14" fmla="*/ 30460 w 546429"/>
              <a:gd name="T15" fmla="*/ 152413 h 909676"/>
              <a:gd name="T16" fmla="*/ 13913 w 546429"/>
              <a:gd name="T17" fmla="*/ 192870 h 909676"/>
              <a:gd name="T18" fmla="*/ 3572 w 546429"/>
              <a:gd name="T19" fmla="*/ 236252 h 909676"/>
              <a:gd name="T20" fmla="*/ 0 w 546429"/>
              <a:gd name="T21" fmla="*/ 281979 h 909676"/>
              <a:gd name="T22" fmla="*/ 0 w 546429"/>
              <a:gd name="T23" fmla="*/ 627619 h 909676"/>
              <a:gd name="T24" fmla="*/ 3572 w 546429"/>
              <a:gd name="T25" fmla="*/ 673346 h 909676"/>
              <a:gd name="T26" fmla="*/ 13913 w 546429"/>
              <a:gd name="T27" fmla="*/ 716728 h 909676"/>
              <a:gd name="T28" fmla="*/ 30460 w 546429"/>
              <a:gd name="T29" fmla="*/ 757185 h 909676"/>
              <a:gd name="T30" fmla="*/ 52652 w 546429"/>
              <a:gd name="T31" fmla="*/ 794132 h 909676"/>
              <a:gd name="T32" fmla="*/ 79928 w 546429"/>
              <a:gd name="T33" fmla="*/ 826992 h 909676"/>
              <a:gd name="T34" fmla="*/ 111726 w 546429"/>
              <a:gd name="T35" fmla="*/ 855178 h 909676"/>
              <a:gd name="T36" fmla="*/ 147482 w 546429"/>
              <a:gd name="T37" fmla="*/ 878115 h 909676"/>
              <a:gd name="T38" fmla="*/ 186637 w 546429"/>
              <a:gd name="T39" fmla="*/ 895219 h 909676"/>
              <a:gd name="T40" fmla="*/ 228627 w 546429"/>
              <a:gd name="T41" fmla="*/ 905906 h 909676"/>
              <a:gd name="T42" fmla="*/ 272891 w 546429"/>
              <a:gd name="T43" fmla="*/ 909598 h 909676"/>
              <a:gd name="T44" fmla="*/ 295272 w 546429"/>
              <a:gd name="T45" fmla="*/ 908663 h 909676"/>
              <a:gd name="T46" fmla="*/ 338469 w 546429"/>
              <a:gd name="T47" fmla="*/ 901400 h 909676"/>
              <a:gd name="T48" fmla="*/ 379111 w 546429"/>
              <a:gd name="T49" fmla="*/ 887433 h 909676"/>
              <a:gd name="T50" fmla="*/ 416635 w 546429"/>
              <a:gd name="T51" fmla="*/ 867340 h 909676"/>
              <a:gd name="T52" fmla="*/ 450481 w 546429"/>
              <a:gd name="T53" fmla="*/ 841705 h 909676"/>
              <a:gd name="T54" fmla="*/ 480087 w 546429"/>
              <a:gd name="T55" fmla="*/ 811108 h 909676"/>
              <a:gd name="T56" fmla="*/ 504890 w 546429"/>
              <a:gd name="T57" fmla="*/ 776133 h 909676"/>
              <a:gd name="T58" fmla="*/ 524328 w 546429"/>
              <a:gd name="T59" fmla="*/ 737357 h 909676"/>
              <a:gd name="T60" fmla="*/ 537842 w 546429"/>
              <a:gd name="T61" fmla="*/ 695366 h 909676"/>
              <a:gd name="T62" fmla="*/ 544868 w 546429"/>
              <a:gd name="T63" fmla="*/ 650739 h 909676"/>
              <a:gd name="T64" fmla="*/ 545771 w 546429"/>
              <a:gd name="T65" fmla="*/ 627619 h 909676"/>
              <a:gd name="T66" fmla="*/ 545771 w 546429"/>
              <a:gd name="T67" fmla="*/ 281979 h 909676"/>
              <a:gd name="T68" fmla="*/ 542199 w 546429"/>
              <a:gd name="T69" fmla="*/ 236252 h 909676"/>
              <a:gd name="T70" fmla="*/ 531859 w 546429"/>
              <a:gd name="T71" fmla="*/ 192870 h 909676"/>
              <a:gd name="T72" fmla="*/ 515311 w 546429"/>
              <a:gd name="T73" fmla="*/ 152413 h 909676"/>
              <a:gd name="T74" fmla="*/ 493120 w 546429"/>
              <a:gd name="T75" fmla="*/ 115466 h 909676"/>
              <a:gd name="T76" fmla="*/ 465844 w 546429"/>
              <a:gd name="T77" fmla="*/ 82606 h 909676"/>
              <a:gd name="T78" fmla="*/ 434047 w 546429"/>
              <a:gd name="T79" fmla="*/ 54420 h 909676"/>
              <a:gd name="T80" fmla="*/ 398292 w 546429"/>
              <a:gd name="T81" fmla="*/ 31483 h 909676"/>
              <a:gd name="T82" fmla="*/ 359140 w 546429"/>
              <a:gd name="T83" fmla="*/ 14379 h 909676"/>
              <a:gd name="T84" fmla="*/ 317152 w 546429"/>
              <a:gd name="T85" fmla="*/ 3692 h 909676"/>
              <a:gd name="T86" fmla="*/ 272891 w 546429"/>
              <a:gd name="T87" fmla="*/ 0 h 9096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6429"/>
              <a:gd name="T133" fmla="*/ 0 h 909676"/>
              <a:gd name="T134" fmla="*/ 546429 w 546429"/>
              <a:gd name="T135" fmla="*/ 909676 h 9096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6429" h="909676">
                <a:moveTo>
                  <a:pt x="273220" y="0"/>
                </a:moveTo>
                <a:lnTo>
                  <a:pt x="228903" y="3692"/>
                </a:lnTo>
                <a:lnTo>
                  <a:pt x="186862" y="14381"/>
                </a:lnTo>
                <a:lnTo>
                  <a:pt x="147660" y="31485"/>
                </a:lnTo>
                <a:lnTo>
                  <a:pt x="111860" y="54424"/>
                </a:lnTo>
                <a:lnTo>
                  <a:pt x="80024" y="82614"/>
                </a:lnTo>
                <a:lnTo>
                  <a:pt x="52716" y="115476"/>
                </a:lnTo>
                <a:lnTo>
                  <a:pt x="30496" y="152427"/>
                </a:lnTo>
                <a:lnTo>
                  <a:pt x="13929" y="192886"/>
                </a:lnTo>
                <a:lnTo>
                  <a:pt x="3576" y="236272"/>
                </a:lnTo>
                <a:lnTo>
                  <a:pt x="0" y="282003"/>
                </a:lnTo>
                <a:lnTo>
                  <a:pt x="0" y="627673"/>
                </a:lnTo>
                <a:lnTo>
                  <a:pt x="3576" y="673404"/>
                </a:lnTo>
                <a:lnTo>
                  <a:pt x="13929" y="716790"/>
                </a:lnTo>
                <a:lnTo>
                  <a:pt x="30496" y="757249"/>
                </a:lnTo>
                <a:lnTo>
                  <a:pt x="52716" y="794200"/>
                </a:lnTo>
                <a:lnTo>
                  <a:pt x="80024" y="827062"/>
                </a:lnTo>
                <a:lnTo>
                  <a:pt x="111860" y="855252"/>
                </a:lnTo>
                <a:lnTo>
                  <a:pt x="147660" y="878191"/>
                </a:lnTo>
                <a:lnTo>
                  <a:pt x="186862" y="895295"/>
                </a:lnTo>
                <a:lnTo>
                  <a:pt x="228903" y="905984"/>
                </a:lnTo>
                <a:lnTo>
                  <a:pt x="273220" y="909676"/>
                </a:lnTo>
                <a:lnTo>
                  <a:pt x="295628" y="908741"/>
                </a:lnTo>
                <a:lnTo>
                  <a:pt x="338877" y="901478"/>
                </a:lnTo>
                <a:lnTo>
                  <a:pt x="379568" y="887509"/>
                </a:lnTo>
                <a:lnTo>
                  <a:pt x="417137" y="867414"/>
                </a:lnTo>
                <a:lnTo>
                  <a:pt x="451024" y="841777"/>
                </a:lnTo>
                <a:lnTo>
                  <a:pt x="480665" y="811178"/>
                </a:lnTo>
                <a:lnTo>
                  <a:pt x="505498" y="776199"/>
                </a:lnTo>
                <a:lnTo>
                  <a:pt x="524960" y="737421"/>
                </a:lnTo>
                <a:lnTo>
                  <a:pt x="538490" y="695426"/>
                </a:lnTo>
                <a:lnTo>
                  <a:pt x="545524" y="650795"/>
                </a:lnTo>
                <a:lnTo>
                  <a:pt x="546429" y="627673"/>
                </a:lnTo>
                <a:lnTo>
                  <a:pt x="546429" y="282003"/>
                </a:lnTo>
                <a:lnTo>
                  <a:pt x="542853" y="236272"/>
                </a:lnTo>
                <a:lnTo>
                  <a:pt x="532500" y="192886"/>
                </a:lnTo>
                <a:lnTo>
                  <a:pt x="515933" y="152427"/>
                </a:lnTo>
                <a:lnTo>
                  <a:pt x="493714" y="115476"/>
                </a:lnTo>
                <a:lnTo>
                  <a:pt x="466406" y="82614"/>
                </a:lnTo>
                <a:lnTo>
                  <a:pt x="434571" y="54424"/>
                </a:lnTo>
                <a:lnTo>
                  <a:pt x="398772" y="31485"/>
                </a:lnTo>
                <a:lnTo>
                  <a:pt x="359573" y="14381"/>
                </a:lnTo>
                <a:lnTo>
                  <a:pt x="317534" y="3692"/>
                </a:lnTo>
                <a:lnTo>
                  <a:pt x="273220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6" name="object 77"/>
          <p:cNvSpPr>
            <a:spLocks/>
          </p:cNvSpPr>
          <p:nvPr/>
        </p:nvSpPr>
        <p:spPr bwMode="auto">
          <a:xfrm>
            <a:off x="241300" y="4221163"/>
            <a:ext cx="546100" cy="909637"/>
          </a:xfrm>
          <a:custGeom>
            <a:avLst/>
            <a:gdLst>
              <a:gd name="T0" fmla="*/ 272891 w 546429"/>
              <a:gd name="T1" fmla="*/ 909598 h 909676"/>
              <a:gd name="T2" fmla="*/ 228627 w 546429"/>
              <a:gd name="T3" fmla="*/ 905906 h 909676"/>
              <a:gd name="T4" fmla="*/ 186637 w 546429"/>
              <a:gd name="T5" fmla="*/ 895219 h 909676"/>
              <a:gd name="T6" fmla="*/ 147482 w 546429"/>
              <a:gd name="T7" fmla="*/ 878115 h 909676"/>
              <a:gd name="T8" fmla="*/ 111726 w 546429"/>
              <a:gd name="T9" fmla="*/ 855178 h 909676"/>
              <a:gd name="T10" fmla="*/ 79928 w 546429"/>
              <a:gd name="T11" fmla="*/ 826992 h 909676"/>
              <a:gd name="T12" fmla="*/ 52652 w 546429"/>
              <a:gd name="T13" fmla="*/ 794132 h 909676"/>
              <a:gd name="T14" fmla="*/ 30460 w 546429"/>
              <a:gd name="T15" fmla="*/ 757185 h 909676"/>
              <a:gd name="T16" fmla="*/ 13913 w 546429"/>
              <a:gd name="T17" fmla="*/ 716728 h 909676"/>
              <a:gd name="T18" fmla="*/ 3572 w 546429"/>
              <a:gd name="T19" fmla="*/ 673346 h 909676"/>
              <a:gd name="T20" fmla="*/ 0 w 546429"/>
              <a:gd name="T21" fmla="*/ 627619 h 909676"/>
              <a:gd name="T22" fmla="*/ 0 w 546429"/>
              <a:gd name="T23" fmla="*/ 281979 h 909676"/>
              <a:gd name="T24" fmla="*/ 903 w 546429"/>
              <a:gd name="T25" fmla="*/ 258859 h 909676"/>
              <a:gd name="T26" fmla="*/ 7930 w 546429"/>
              <a:gd name="T27" fmla="*/ 214232 h 909676"/>
              <a:gd name="T28" fmla="*/ 21445 w 546429"/>
              <a:gd name="T29" fmla="*/ 172241 h 909676"/>
              <a:gd name="T30" fmla="*/ 40884 w 546429"/>
              <a:gd name="T31" fmla="*/ 133465 h 909676"/>
              <a:gd name="T32" fmla="*/ 65689 w 546429"/>
              <a:gd name="T33" fmla="*/ 98490 h 909676"/>
              <a:gd name="T34" fmla="*/ 95298 w 546429"/>
              <a:gd name="T35" fmla="*/ 67893 h 909676"/>
              <a:gd name="T36" fmla="*/ 129144 w 546429"/>
              <a:gd name="T37" fmla="*/ 42257 h 909676"/>
              <a:gd name="T38" fmla="*/ 166671 w 546429"/>
              <a:gd name="T39" fmla="*/ 22165 h 909676"/>
              <a:gd name="T40" fmla="*/ 207312 w 546429"/>
              <a:gd name="T41" fmla="*/ 8198 h 909676"/>
              <a:gd name="T42" fmla="*/ 250510 w 546429"/>
              <a:gd name="T43" fmla="*/ 935 h 909676"/>
              <a:gd name="T44" fmla="*/ 272891 w 546429"/>
              <a:gd name="T45" fmla="*/ 0 h 909676"/>
              <a:gd name="T46" fmla="*/ 295271 w 546429"/>
              <a:gd name="T47" fmla="*/ 935 h 909676"/>
              <a:gd name="T48" fmla="*/ 338465 w 546429"/>
              <a:gd name="T49" fmla="*/ 8198 h 909676"/>
              <a:gd name="T50" fmla="*/ 379105 w 546429"/>
              <a:gd name="T51" fmla="*/ 22165 h 909676"/>
              <a:gd name="T52" fmla="*/ 416630 w 546429"/>
              <a:gd name="T53" fmla="*/ 42257 h 909676"/>
              <a:gd name="T54" fmla="*/ 450476 w 546429"/>
              <a:gd name="T55" fmla="*/ 67893 h 909676"/>
              <a:gd name="T56" fmla="*/ 480083 w 546429"/>
              <a:gd name="T57" fmla="*/ 98490 h 909676"/>
              <a:gd name="T58" fmla="*/ 504887 w 546429"/>
              <a:gd name="T59" fmla="*/ 133465 h 909676"/>
              <a:gd name="T60" fmla="*/ 524326 w 546429"/>
              <a:gd name="T61" fmla="*/ 172241 h 909676"/>
              <a:gd name="T62" fmla="*/ 537841 w 546429"/>
              <a:gd name="T63" fmla="*/ 214232 h 909676"/>
              <a:gd name="T64" fmla="*/ 544868 w 546429"/>
              <a:gd name="T65" fmla="*/ 258859 h 909676"/>
              <a:gd name="T66" fmla="*/ 545771 w 546429"/>
              <a:gd name="T67" fmla="*/ 281979 h 909676"/>
              <a:gd name="T68" fmla="*/ 545771 w 546429"/>
              <a:gd name="T69" fmla="*/ 627619 h 909676"/>
              <a:gd name="T70" fmla="*/ 542200 w 546429"/>
              <a:gd name="T71" fmla="*/ 673346 h 909676"/>
              <a:gd name="T72" fmla="*/ 531861 w 546429"/>
              <a:gd name="T73" fmla="*/ 716728 h 909676"/>
              <a:gd name="T74" fmla="*/ 515313 w 546429"/>
              <a:gd name="T75" fmla="*/ 757185 h 909676"/>
              <a:gd name="T76" fmla="*/ 493123 w 546429"/>
              <a:gd name="T77" fmla="*/ 794132 h 909676"/>
              <a:gd name="T78" fmla="*/ 465848 w 546429"/>
              <a:gd name="T79" fmla="*/ 826992 h 909676"/>
              <a:gd name="T80" fmla="*/ 434052 w 546429"/>
              <a:gd name="T81" fmla="*/ 855178 h 909676"/>
              <a:gd name="T82" fmla="*/ 398298 w 546429"/>
              <a:gd name="T83" fmla="*/ 878115 h 909676"/>
              <a:gd name="T84" fmla="*/ 359144 w 546429"/>
              <a:gd name="T85" fmla="*/ 895219 h 909676"/>
              <a:gd name="T86" fmla="*/ 317155 w 546429"/>
              <a:gd name="T87" fmla="*/ 905906 h 909676"/>
              <a:gd name="T88" fmla="*/ 295272 w 546429"/>
              <a:gd name="T89" fmla="*/ 908663 h 909676"/>
              <a:gd name="T90" fmla="*/ 272891 w 546429"/>
              <a:gd name="T91" fmla="*/ 909598 h 9096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6429"/>
              <a:gd name="T139" fmla="*/ 0 h 909676"/>
              <a:gd name="T140" fmla="*/ 546429 w 546429"/>
              <a:gd name="T141" fmla="*/ 909676 h 9096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6429" h="909676">
                <a:moveTo>
                  <a:pt x="273220" y="909676"/>
                </a:moveTo>
                <a:lnTo>
                  <a:pt x="228903" y="905984"/>
                </a:lnTo>
                <a:lnTo>
                  <a:pt x="186862" y="895295"/>
                </a:lnTo>
                <a:lnTo>
                  <a:pt x="147660" y="878191"/>
                </a:lnTo>
                <a:lnTo>
                  <a:pt x="111860" y="855252"/>
                </a:lnTo>
                <a:lnTo>
                  <a:pt x="80024" y="827062"/>
                </a:lnTo>
                <a:lnTo>
                  <a:pt x="52716" y="794200"/>
                </a:lnTo>
                <a:lnTo>
                  <a:pt x="30496" y="757249"/>
                </a:lnTo>
                <a:lnTo>
                  <a:pt x="13929" y="716790"/>
                </a:lnTo>
                <a:lnTo>
                  <a:pt x="3576" y="673404"/>
                </a:lnTo>
                <a:lnTo>
                  <a:pt x="0" y="627673"/>
                </a:lnTo>
                <a:lnTo>
                  <a:pt x="0" y="282003"/>
                </a:lnTo>
                <a:lnTo>
                  <a:pt x="905" y="258881"/>
                </a:lnTo>
                <a:lnTo>
                  <a:pt x="7940" y="214250"/>
                </a:lnTo>
                <a:lnTo>
                  <a:pt x="21471" y="172255"/>
                </a:lnTo>
                <a:lnTo>
                  <a:pt x="40934" y="133477"/>
                </a:lnTo>
                <a:lnTo>
                  <a:pt x="65769" y="98498"/>
                </a:lnTo>
                <a:lnTo>
                  <a:pt x="95412" y="67899"/>
                </a:lnTo>
                <a:lnTo>
                  <a:pt x="129300" y="42261"/>
                </a:lnTo>
                <a:lnTo>
                  <a:pt x="166871" y="22167"/>
                </a:lnTo>
                <a:lnTo>
                  <a:pt x="207562" y="8198"/>
                </a:lnTo>
                <a:lnTo>
                  <a:pt x="250812" y="935"/>
                </a:lnTo>
                <a:lnTo>
                  <a:pt x="273220" y="0"/>
                </a:lnTo>
                <a:lnTo>
                  <a:pt x="295627" y="935"/>
                </a:lnTo>
                <a:lnTo>
                  <a:pt x="338873" y="8198"/>
                </a:lnTo>
                <a:lnTo>
                  <a:pt x="379562" y="22167"/>
                </a:lnTo>
                <a:lnTo>
                  <a:pt x="417132" y="42261"/>
                </a:lnTo>
                <a:lnTo>
                  <a:pt x="451019" y="67899"/>
                </a:lnTo>
                <a:lnTo>
                  <a:pt x="480661" y="98498"/>
                </a:lnTo>
                <a:lnTo>
                  <a:pt x="505495" y="133477"/>
                </a:lnTo>
                <a:lnTo>
                  <a:pt x="524958" y="172255"/>
                </a:lnTo>
                <a:lnTo>
                  <a:pt x="538489" y="214250"/>
                </a:lnTo>
                <a:lnTo>
                  <a:pt x="545524" y="258881"/>
                </a:lnTo>
                <a:lnTo>
                  <a:pt x="546429" y="282003"/>
                </a:lnTo>
                <a:lnTo>
                  <a:pt x="546429" y="627673"/>
                </a:lnTo>
                <a:lnTo>
                  <a:pt x="542854" y="673404"/>
                </a:lnTo>
                <a:lnTo>
                  <a:pt x="532502" y="716790"/>
                </a:lnTo>
                <a:lnTo>
                  <a:pt x="515935" y="757249"/>
                </a:lnTo>
                <a:lnTo>
                  <a:pt x="493717" y="794200"/>
                </a:lnTo>
                <a:lnTo>
                  <a:pt x="466410" y="827062"/>
                </a:lnTo>
                <a:lnTo>
                  <a:pt x="434576" y="855252"/>
                </a:lnTo>
                <a:lnTo>
                  <a:pt x="398778" y="878191"/>
                </a:lnTo>
                <a:lnTo>
                  <a:pt x="359577" y="895295"/>
                </a:lnTo>
                <a:lnTo>
                  <a:pt x="317537" y="905984"/>
                </a:lnTo>
                <a:lnTo>
                  <a:pt x="295628" y="908741"/>
                </a:lnTo>
                <a:lnTo>
                  <a:pt x="273220" y="909676"/>
                </a:lnTo>
                <a:close/>
              </a:path>
            </a:pathLst>
          </a:custGeom>
          <a:noFill/>
          <a:ln w="903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8" name="object 78"/>
          <p:cNvSpPr txBox="1"/>
          <p:nvPr/>
        </p:nvSpPr>
        <p:spPr>
          <a:xfrm>
            <a:off x="347663" y="4476750"/>
            <a:ext cx="3333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25" dirty="0">
                <a:latin typeface="Arial"/>
                <a:cs typeface="Arial"/>
              </a:rPr>
              <a:t>LNG</a:t>
            </a:r>
            <a:endParaRPr sz="1200">
              <a:latin typeface="Arial"/>
              <a:cs typeface="Arial"/>
            </a:endParaRPr>
          </a:p>
          <a:p>
            <a:pPr marL="24765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1200" spc="-15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ank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18" name="object 79"/>
          <p:cNvSpPr>
            <a:spLocks/>
          </p:cNvSpPr>
          <p:nvPr/>
        </p:nvSpPr>
        <p:spPr bwMode="auto">
          <a:xfrm>
            <a:off x="692150" y="5124450"/>
            <a:ext cx="254000" cy="261938"/>
          </a:xfrm>
          <a:custGeom>
            <a:avLst/>
            <a:gdLst>
              <a:gd name="T0" fmla="*/ 126736 w 254529"/>
              <a:gd name="T1" fmla="*/ 0 h 261299"/>
              <a:gd name="T2" fmla="*/ 83202 w 254529"/>
              <a:gd name="T3" fmla="*/ 8126 h 261299"/>
              <a:gd name="T4" fmla="*/ 45280 w 254529"/>
              <a:gd name="T5" fmla="*/ 30827 h 261299"/>
              <a:gd name="T6" fmla="*/ 16843 w 254529"/>
              <a:gd name="T7" fmla="*/ 65912 h 261299"/>
              <a:gd name="T8" fmla="*/ 1758 w 254529"/>
              <a:gd name="T9" fmla="*/ 108606 h 261299"/>
              <a:gd name="T10" fmla="*/ 0 w 254529"/>
              <a:gd name="T11" fmla="*/ 131308 h 261299"/>
              <a:gd name="T12" fmla="*/ 1758 w 254529"/>
              <a:gd name="T13" fmla="*/ 154398 h 261299"/>
              <a:gd name="T14" fmla="*/ 16843 w 254529"/>
              <a:gd name="T15" fmla="*/ 197092 h 261299"/>
              <a:gd name="T16" fmla="*/ 45280 w 254529"/>
              <a:gd name="T17" fmla="*/ 231918 h 261299"/>
              <a:gd name="T18" fmla="*/ 83202 w 254529"/>
              <a:gd name="T19" fmla="*/ 254904 h 261299"/>
              <a:gd name="T20" fmla="*/ 126736 w 254529"/>
              <a:gd name="T21" fmla="*/ 262579 h 261299"/>
              <a:gd name="T22" fmla="*/ 148497 w 254529"/>
              <a:gd name="T23" fmla="*/ 260760 h 261299"/>
              <a:gd name="T24" fmla="*/ 189924 w 254529"/>
              <a:gd name="T25" fmla="*/ 245036 h 261299"/>
              <a:gd name="T26" fmla="*/ 223624 w 254529"/>
              <a:gd name="T27" fmla="*/ 215794 h 261299"/>
              <a:gd name="T28" fmla="*/ 245743 w 254529"/>
              <a:gd name="T29" fmla="*/ 176325 h 261299"/>
              <a:gd name="T30" fmla="*/ 253472 w 254529"/>
              <a:gd name="T31" fmla="*/ 131308 h 261299"/>
              <a:gd name="T32" fmla="*/ 251366 w 254529"/>
              <a:gd name="T33" fmla="*/ 108606 h 261299"/>
              <a:gd name="T34" fmla="*/ 236269 w 254529"/>
              <a:gd name="T35" fmla="*/ 65912 h 261299"/>
              <a:gd name="T36" fmla="*/ 208180 w 254529"/>
              <a:gd name="T37" fmla="*/ 30827 h 261299"/>
              <a:gd name="T38" fmla="*/ 169910 w 254529"/>
              <a:gd name="T39" fmla="*/ 8126 h 261299"/>
              <a:gd name="T40" fmla="*/ 126736 w 254529"/>
              <a:gd name="T41" fmla="*/ 0 h 2612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4529"/>
              <a:gd name="T64" fmla="*/ 0 h 261299"/>
              <a:gd name="T65" fmla="*/ 254529 w 254529"/>
              <a:gd name="T66" fmla="*/ 261299 h 2612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4529" h="261299">
                <a:moveTo>
                  <a:pt x="127264" y="0"/>
                </a:moveTo>
                <a:lnTo>
                  <a:pt x="83549" y="8086"/>
                </a:lnTo>
                <a:lnTo>
                  <a:pt x="45468" y="30677"/>
                </a:lnTo>
                <a:lnTo>
                  <a:pt x="16913" y="65591"/>
                </a:lnTo>
                <a:lnTo>
                  <a:pt x="1766" y="108077"/>
                </a:lnTo>
                <a:lnTo>
                  <a:pt x="0" y="130668"/>
                </a:lnTo>
                <a:lnTo>
                  <a:pt x="1766" y="153645"/>
                </a:lnTo>
                <a:lnTo>
                  <a:pt x="16913" y="196131"/>
                </a:lnTo>
                <a:lnTo>
                  <a:pt x="45468" y="230788"/>
                </a:lnTo>
                <a:lnTo>
                  <a:pt x="83549" y="253662"/>
                </a:lnTo>
                <a:lnTo>
                  <a:pt x="127264" y="261299"/>
                </a:lnTo>
                <a:lnTo>
                  <a:pt x="149116" y="259489"/>
                </a:lnTo>
                <a:lnTo>
                  <a:pt x="190716" y="243842"/>
                </a:lnTo>
                <a:lnTo>
                  <a:pt x="224557" y="214743"/>
                </a:lnTo>
                <a:lnTo>
                  <a:pt x="246768" y="175466"/>
                </a:lnTo>
                <a:lnTo>
                  <a:pt x="254529" y="130668"/>
                </a:lnTo>
                <a:lnTo>
                  <a:pt x="252415" y="108077"/>
                </a:lnTo>
                <a:lnTo>
                  <a:pt x="237254" y="65591"/>
                </a:lnTo>
                <a:lnTo>
                  <a:pt x="209048" y="30677"/>
                </a:lnTo>
                <a:lnTo>
                  <a:pt x="170619" y="8086"/>
                </a:lnTo>
                <a:lnTo>
                  <a:pt x="127264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19" name="object 80"/>
          <p:cNvSpPr>
            <a:spLocks/>
          </p:cNvSpPr>
          <p:nvPr/>
        </p:nvSpPr>
        <p:spPr bwMode="auto">
          <a:xfrm>
            <a:off x="692150" y="5124450"/>
            <a:ext cx="254000" cy="261938"/>
          </a:xfrm>
          <a:custGeom>
            <a:avLst/>
            <a:gdLst>
              <a:gd name="T0" fmla="*/ 126736 w 254529"/>
              <a:gd name="T1" fmla="*/ 0 h 261299"/>
              <a:gd name="T2" fmla="*/ 169910 w 254529"/>
              <a:gd name="T3" fmla="*/ 8126 h 261299"/>
              <a:gd name="T4" fmla="*/ 208180 w 254529"/>
              <a:gd name="T5" fmla="*/ 30827 h 261299"/>
              <a:gd name="T6" fmla="*/ 236269 w 254529"/>
              <a:gd name="T7" fmla="*/ 65912 h 261299"/>
              <a:gd name="T8" fmla="*/ 251366 w 254529"/>
              <a:gd name="T9" fmla="*/ 108606 h 261299"/>
              <a:gd name="T10" fmla="*/ 253472 w 254529"/>
              <a:gd name="T11" fmla="*/ 131308 h 261299"/>
              <a:gd name="T12" fmla="*/ 251366 w 254529"/>
              <a:gd name="T13" fmla="*/ 154398 h 261299"/>
              <a:gd name="T14" fmla="*/ 236269 w 254529"/>
              <a:gd name="T15" fmla="*/ 197092 h 261299"/>
              <a:gd name="T16" fmla="*/ 208180 w 254529"/>
              <a:gd name="T17" fmla="*/ 231918 h 261299"/>
              <a:gd name="T18" fmla="*/ 169910 w 254529"/>
              <a:gd name="T19" fmla="*/ 254904 h 261299"/>
              <a:gd name="T20" fmla="*/ 126736 w 254529"/>
              <a:gd name="T21" fmla="*/ 262579 h 261299"/>
              <a:gd name="T22" fmla="*/ 104616 w 254529"/>
              <a:gd name="T23" fmla="*/ 260760 h 261299"/>
              <a:gd name="T24" fmla="*/ 63188 w 254529"/>
              <a:gd name="T25" fmla="*/ 245036 h 261299"/>
              <a:gd name="T26" fmla="*/ 29488 w 254529"/>
              <a:gd name="T27" fmla="*/ 215794 h 261299"/>
              <a:gd name="T28" fmla="*/ 7716 w 254529"/>
              <a:gd name="T29" fmla="*/ 176325 h 261299"/>
              <a:gd name="T30" fmla="*/ 0 w 254529"/>
              <a:gd name="T31" fmla="*/ 131308 h 261299"/>
              <a:gd name="T32" fmla="*/ 1758 w 254529"/>
              <a:gd name="T33" fmla="*/ 108606 h 261299"/>
              <a:gd name="T34" fmla="*/ 16843 w 254529"/>
              <a:gd name="T35" fmla="*/ 65912 h 261299"/>
              <a:gd name="T36" fmla="*/ 45280 w 254529"/>
              <a:gd name="T37" fmla="*/ 30827 h 261299"/>
              <a:gd name="T38" fmla="*/ 83202 w 254529"/>
              <a:gd name="T39" fmla="*/ 8126 h 261299"/>
              <a:gd name="T40" fmla="*/ 126736 w 254529"/>
              <a:gd name="T41" fmla="*/ 0 h 2612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4529"/>
              <a:gd name="T64" fmla="*/ 0 h 261299"/>
              <a:gd name="T65" fmla="*/ 254529 w 254529"/>
              <a:gd name="T66" fmla="*/ 261299 h 2612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4529" h="261299">
                <a:moveTo>
                  <a:pt x="127264" y="0"/>
                </a:moveTo>
                <a:lnTo>
                  <a:pt x="170619" y="8086"/>
                </a:lnTo>
                <a:lnTo>
                  <a:pt x="209048" y="30677"/>
                </a:lnTo>
                <a:lnTo>
                  <a:pt x="237254" y="65591"/>
                </a:lnTo>
                <a:lnTo>
                  <a:pt x="252415" y="108077"/>
                </a:lnTo>
                <a:lnTo>
                  <a:pt x="254529" y="130668"/>
                </a:lnTo>
                <a:lnTo>
                  <a:pt x="252415" y="153645"/>
                </a:lnTo>
                <a:lnTo>
                  <a:pt x="237254" y="196131"/>
                </a:lnTo>
                <a:lnTo>
                  <a:pt x="209048" y="230788"/>
                </a:lnTo>
                <a:lnTo>
                  <a:pt x="170619" y="253662"/>
                </a:lnTo>
                <a:lnTo>
                  <a:pt x="127264" y="261299"/>
                </a:lnTo>
                <a:lnTo>
                  <a:pt x="105052" y="259489"/>
                </a:lnTo>
                <a:lnTo>
                  <a:pt x="63452" y="243842"/>
                </a:lnTo>
                <a:lnTo>
                  <a:pt x="29611" y="214743"/>
                </a:lnTo>
                <a:lnTo>
                  <a:pt x="7748" y="175466"/>
                </a:lnTo>
                <a:lnTo>
                  <a:pt x="0" y="130668"/>
                </a:lnTo>
                <a:lnTo>
                  <a:pt x="1766" y="108077"/>
                </a:lnTo>
                <a:lnTo>
                  <a:pt x="16913" y="65591"/>
                </a:lnTo>
                <a:lnTo>
                  <a:pt x="45468" y="30677"/>
                </a:lnTo>
                <a:lnTo>
                  <a:pt x="83549" y="8086"/>
                </a:lnTo>
                <a:lnTo>
                  <a:pt x="127264" y="0"/>
                </a:lnTo>
                <a:close/>
              </a:path>
            </a:pathLst>
          </a:custGeom>
          <a:noFill/>
          <a:ln w="909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0" name="object 81"/>
          <p:cNvSpPr>
            <a:spLocks/>
          </p:cNvSpPr>
          <p:nvPr/>
        </p:nvSpPr>
        <p:spPr bwMode="auto">
          <a:xfrm>
            <a:off x="882650" y="5197475"/>
            <a:ext cx="63500" cy="58738"/>
          </a:xfrm>
          <a:custGeom>
            <a:avLst/>
            <a:gdLst>
              <a:gd name="T0" fmla="*/ 63190 w 63812"/>
              <a:gd name="T1" fmla="*/ 59336 h 58146"/>
              <a:gd name="T2" fmla="*/ 0 w 63812"/>
              <a:gd name="T3" fmla="*/ 0 h 58146"/>
              <a:gd name="T4" fmla="*/ 0 60000 65536"/>
              <a:gd name="T5" fmla="*/ 0 60000 65536"/>
              <a:gd name="T6" fmla="*/ 0 w 63812"/>
              <a:gd name="T7" fmla="*/ 0 h 58146"/>
              <a:gd name="T8" fmla="*/ 63812 w 63812"/>
              <a:gd name="T9" fmla="*/ 58146 h 581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812" h="58146">
                <a:moveTo>
                  <a:pt x="63812" y="58146"/>
                </a:moveTo>
                <a:lnTo>
                  <a:pt x="0" y="0"/>
                </a:lnTo>
              </a:path>
            </a:pathLst>
          </a:custGeom>
          <a:noFill/>
          <a:ln w="91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1" name="object 82"/>
          <p:cNvSpPr>
            <a:spLocks/>
          </p:cNvSpPr>
          <p:nvPr/>
        </p:nvSpPr>
        <p:spPr bwMode="auto">
          <a:xfrm>
            <a:off x="882650" y="5256213"/>
            <a:ext cx="63500" cy="65087"/>
          </a:xfrm>
          <a:custGeom>
            <a:avLst/>
            <a:gdLst>
              <a:gd name="T0" fmla="*/ 0 w 63812"/>
              <a:gd name="T1" fmla="*/ 64714 h 65462"/>
              <a:gd name="T2" fmla="*/ 63190 w 63812"/>
              <a:gd name="T3" fmla="*/ 0 h 65462"/>
              <a:gd name="T4" fmla="*/ 0 60000 65536"/>
              <a:gd name="T5" fmla="*/ 0 60000 65536"/>
              <a:gd name="T6" fmla="*/ 0 w 63812"/>
              <a:gd name="T7" fmla="*/ 0 h 65462"/>
              <a:gd name="T8" fmla="*/ 63812 w 63812"/>
              <a:gd name="T9" fmla="*/ 65462 h 65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812" h="65462">
                <a:moveTo>
                  <a:pt x="0" y="65462"/>
                </a:moveTo>
                <a:lnTo>
                  <a:pt x="63812" y="0"/>
                </a:lnTo>
              </a:path>
            </a:pathLst>
          </a:custGeom>
          <a:noFill/>
          <a:ln w="909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2" name="object 83"/>
          <p:cNvSpPr>
            <a:spLocks/>
          </p:cNvSpPr>
          <p:nvPr/>
        </p:nvSpPr>
        <p:spPr bwMode="auto">
          <a:xfrm>
            <a:off x="882650" y="5197475"/>
            <a:ext cx="0" cy="123825"/>
          </a:xfrm>
          <a:custGeom>
            <a:avLst/>
            <a:gdLst>
              <a:gd name="T0" fmla="*/ 0 h 123609"/>
              <a:gd name="T1" fmla="*/ 124041 h 123609"/>
              <a:gd name="T2" fmla="*/ 0 60000 65536"/>
              <a:gd name="T3" fmla="*/ 0 60000 65536"/>
              <a:gd name="T4" fmla="*/ 0 h 123609"/>
              <a:gd name="T5" fmla="*/ 123609 h 12360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3609">
                <a:moveTo>
                  <a:pt x="0" y="0"/>
                </a:moveTo>
                <a:lnTo>
                  <a:pt x="0" y="12360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3" name="object 84"/>
          <p:cNvSpPr>
            <a:spLocks/>
          </p:cNvSpPr>
          <p:nvPr/>
        </p:nvSpPr>
        <p:spPr bwMode="auto">
          <a:xfrm>
            <a:off x="692150" y="5067300"/>
            <a:ext cx="263525" cy="319088"/>
          </a:xfrm>
          <a:custGeom>
            <a:avLst/>
            <a:gdLst>
              <a:gd name="T0" fmla="*/ 263928 w 263123"/>
              <a:gd name="T1" fmla="*/ 0 h 319060"/>
              <a:gd name="T2" fmla="*/ 0 w 263123"/>
              <a:gd name="T3" fmla="*/ 319116 h 319060"/>
              <a:gd name="T4" fmla="*/ 0 60000 65536"/>
              <a:gd name="T5" fmla="*/ 0 60000 65536"/>
              <a:gd name="T6" fmla="*/ 0 w 263123"/>
              <a:gd name="T7" fmla="*/ 0 h 319060"/>
              <a:gd name="T8" fmla="*/ 263123 w 263123"/>
              <a:gd name="T9" fmla="*/ 319060 h 3190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3123" h="319060">
                <a:moveTo>
                  <a:pt x="263123" y="0"/>
                </a:moveTo>
                <a:lnTo>
                  <a:pt x="0" y="319060"/>
                </a:lnTo>
              </a:path>
            </a:pathLst>
          </a:custGeom>
          <a:noFill/>
          <a:ln w="90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4" name="object 85"/>
          <p:cNvSpPr>
            <a:spLocks/>
          </p:cNvSpPr>
          <p:nvPr/>
        </p:nvSpPr>
        <p:spPr bwMode="auto">
          <a:xfrm>
            <a:off x="882650" y="5197475"/>
            <a:ext cx="63500" cy="123825"/>
          </a:xfrm>
          <a:custGeom>
            <a:avLst/>
            <a:gdLst>
              <a:gd name="T0" fmla="*/ 0 w 63812"/>
              <a:gd name="T1" fmla="*/ 124041 h 123609"/>
              <a:gd name="T2" fmla="*/ 63190 w 63812"/>
              <a:gd name="T3" fmla="*/ 58350 h 123609"/>
              <a:gd name="T4" fmla="*/ 0 w 63812"/>
              <a:gd name="T5" fmla="*/ 0 h 123609"/>
              <a:gd name="T6" fmla="*/ 0 w 63812"/>
              <a:gd name="T7" fmla="*/ 124041 h 123609"/>
              <a:gd name="T8" fmla="*/ 0 60000 65536"/>
              <a:gd name="T9" fmla="*/ 0 60000 65536"/>
              <a:gd name="T10" fmla="*/ 0 60000 65536"/>
              <a:gd name="T11" fmla="*/ 0 60000 65536"/>
              <a:gd name="T12" fmla="*/ 0 w 63812"/>
              <a:gd name="T13" fmla="*/ 0 h 123609"/>
              <a:gd name="T14" fmla="*/ 63812 w 63812"/>
              <a:gd name="T15" fmla="*/ 123609 h 123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812" h="123609">
                <a:moveTo>
                  <a:pt x="0" y="123609"/>
                </a:moveTo>
                <a:lnTo>
                  <a:pt x="63812" y="58146"/>
                </a:lnTo>
                <a:lnTo>
                  <a:pt x="0" y="0"/>
                </a:lnTo>
                <a:lnTo>
                  <a:pt x="0" y="123609"/>
                </a:lnTo>
                <a:close/>
              </a:path>
            </a:pathLst>
          </a:custGeom>
          <a:noFill/>
          <a:ln w="901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5" name="object 86"/>
          <p:cNvSpPr>
            <a:spLocks/>
          </p:cNvSpPr>
          <p:nvPr/>
        </p:nvSpPr>
        <p:spPr bwMode="auto">
          <a:xfrm>
            <a:off x="862013" y="5067300"/>
            <a:ext cx="93662" cy="107950"/>
          </a:xfrm>
          <a:custGeom>
            <a:avLst/>
            <a:gdLst>
              <a:gd name="T0" fmla="*/ 94202 w 93125"/>
              <a:gd name="T1" fmla="*/ 0 h 108591"/>
              <a:gd name="T2" fmla="*/ 26080 w 93125"/>
              <a:gd name="T3" fmla="*/ 107313 h 108591"/>
              <a:gd name="T4" fmla="*/ 0 w 93125"/>
              <a:gd name="T5" fmla="*/ 82451 h 108591"/>
              <a:gd name="T6" fmla="*/ 94202 w 93125"/>
              <a:gd name="T7" fmla="*/ 0 h 108591"/>
              <a:gd name="T8" fmla="*/ 0 60000 65536"/>
              <a:gd name="T9" fmla="*/ 0 60000 65536"/>
              <a:gd name="T10" fmla="*/ 0 60000 65536"/>
              <a:gd name="T11" fmla="*/ 0 60000 65536"/>
              <a:gd name="T12" fmla="*/ 0 w 93125"/>
              <a:gd name="T13" fmla="*/ 0 h 108591"/>
              <a:gd name="T14" fmla="*/ 93125 w 93125"/>
              <a:gd name="T15" fmla="*/ 108591 h 1085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125" h="108591">
                <a:moveTo>
                  <a:pt x="93125" y="0"/>
                </a:moveTo>
                <a:lnTo>
                  <a:pt x="25781" y="108591"/>
                </a:lnTo>
                <a:lnTo>
                  <a:pt x="0" y="83433"/>
                </a:lnTo>
                <a:lnTo>
                  <a:pt x="93125" y="0"/>
                </a:lnTo>
                <a:close/>
              </a:path>
            </a:pathLst>
          </a:custGeom>
          <a:noFill/>
          <a:ln w="907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6" name="object 87"/>
          <p:cNvSpPr>
            <a:spLocks/>
          </p:cNvSpPr>
          <p:nvPr/>
        </p:nvSpPr>
        <p:spPr bwMode="auto">
          <a:xfrm>
            <a:off x="514350" y="5130800"/>
            <a:ext cx="114300" cy="128588"/>
          </a:xfrm>
          <a:custGeom>
            <a:avLst/>
            <a:gdLst>
              <a:gd name="T0" fmla="*/ 0 w 113852"/>
              <a:gd name="T1" fmla="*/ 0 h 128069"/>
              <a:gd name="T2" fmla="*/ 2160 w 113852"/>
              <a:gd name="T3" fmla="*/ 15310 h 128069"/>
              <a:gd name="T4" fmla="*/ 4133 w 113852"/>
              <a:gd name="T5" fmla="*/ 29667 h 128069"/>
              <a:gd name="T6" fmla="*/ 6250 w 113852"/>
              <a:gd name="T7" fmla="*/ 43087 h 128069"/>
              <a:gd name="T8" fmla="*/ 22857 w 113852"/>
              <a:gd name="T9" fmla="*/ 87694 h 128069"/>
              <a:gd name="T10" fmla="*/ 56217 w 113852"/>
              <a:gd name="T11" fmla="*/ 113922 h 128069"/>
              <a:gd name="T12" fmla="*/ 93453 w 113852"/>
              <a:gd name="T13" fmla="*/ 127595 h 128069"/>
              <a:gd name="T14" fmla="*/ 104739 w 113852"/>
              <a:gd name="T15" fmla="*/ 129109 h 128069"/>
              <a:gd name="T16" fmla="*/ 114750 w 113852"/>
              <a:gd name="T17" fmla="*/ 129012 h 1280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3852"/>
              <a:gd name="T28" fmla="*/ 0 h 128069"/>
              <a:gd name="T29" fmla="*/ 113852 w 113852"/>
              <a:gd name="T30" fmla="*/ 128069 h 1280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3852" h="128069">
                <a:moveTo>
                  <a:pt x="0" y="0"/>
                </a:moveTo>
                <a:lnTo>
                  <a:pt x="2144" y="15186"/>
                </a:lnTo>
                <a:lnTo>
                  <a:pt x="4101" y="29428"/>
                </a:lnTo>
                <a:lnTo>
                  <a:pt x="6202" y="42740"/>
                </a:lnTo>
                <a:lnTo>
                  <a:pt x="22678" y="86987"/>
                </a:lnTo>
                <a:lnTo>
                  <a:pt x="55778" y="113004"/>
                </a:lnTo>
                <a:lnTo>
                  <a:pt x="92722" y="126567"/>
                </a:lnTo>
                <a:lnTo>
                  <a:pt x="103919" y="128069"/>
                </a:lnTo>
                <a:lnTo>
                  <a:pt x="113852" y="127972"/>
                </a:lnTo>
              </a:path>
            </a:pathLst>
          </a:custGeom>
          <a:noFill/>
          <a:ln w="2724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7" name="object 88"/>
          <p:cNvSpPr>
            <a:spLocks/>
          </p:cNvSpPr>
          <p:nvPr/>
        </p:nvSpPr>
        <p:spPr bwMode="auto">
          <a:xfrm>
            <a:off x="6661150" y="3509963"/>
            <a:ext cx="152400" cy="307975"/>
          </a:xfrm>
          <a:custGeom>
            <a:avLst/>
            <a:gdLst>
              <a:gd name="T0" fmla="*/ 84971 w 151603"/>
              <a:gd name="T1" fmla="*/ 0 h 308749"/>
              <a:gd name="T2" fmla="*/ 40697 w 151603"/>
              <a:gd name="T3" fmla="*/ 10130 h 308749"/>
              <a:gd name="T4" fmla="*/ 11073 w 151603"/>
              <a:gd name="T5" fmla="*/ 37544 h 308749"/>
              <a:gd name="T6" fmla="*/ 5 w 151603"/>
              <a:gd name="T7" fmla="*/ 76390 h 308749"/>
              <a:gd name="T8" fmla="*/ 0 w 151603"/>
              <a:gd name="T9" fmla="*/ 229424 h 308749"/>
              <a:gd name="T10" fmla="*/ 1359 w 151603"/>
              <a:gd name="T11" fmla="*/ 244074 h 308749"/>
              <a:gd name="T12" fmla="*/ 19738 w 151603"/>
              <a:gd name="T13" fmla="*/ 281524 h 308749"/>
              <a:gd name="T14" fmla="*/ 54284 w 151603"/>
              <a:gd name="T15" fmla="*/ 303855 h 308749"/>
              <a:gd name="T16" fmla="*/ 76537 w 151603"/>
              <a:gd name="T17" fmla="*/ 307203 h 308749"/>
              <a:gd name="T18" fmla="*/ 90981 w 151603"/>
              <a:gd name="T19" fmla="*/ 305823 h 308749"/>
              <a:gd name="T20" fmla="*/ 127880 w 151603"/>
              <a:gd name="T21" fmla="*/ 287174 h 308749"/>
              <a:gd name="T22" fmla="*/ 149884 w 151603"/>
              <a:gd name="T23" fmla="*/ 252114 h 308749"/>
              <a:gd name="T24" fmla="*/ 153201 w 151603"/>
              <a:gd name="T25" fmla="*/ 229424 h 308749"/>
              <a:gd name="T26" fmla="*/ 153116 w 151603"/>
              <a:gd name="T27" fmla="*/ 76390 h 308749"/>
              <a:gd name="T28" fmla="*/ 141732 w 151603"/>
              <a:gd name="T29" fmla="*/ 36331 h 308749"/>
              <a:gd name="T30" fmla="*/ 111825 w 151603"/>
              <a:gd name="T31" fmla="*/ 8227 h 308749"/>
              <a:gd name="T32" fmla="*/ 84971 w 151603"/>
              <a:gd name="T33" fmla="*/ 0 h 3087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1603"/>
              <a:gd name="T52" fmla="*/ 0 h 308749"/>
              <a:gd name="T53" fmla="*/ 151603 w 151603"/>
              <a:gd name="T54" fmla="*/ 308749 h 3087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1603" h="308749">
                <a:moveTo>
                  <a:pt x="84085" y="0"/>
                </a:moveTo>
                <a:lnTo>
                  <a:pt x="40272" y="10181"/>
                </a:lnTo>
                <a:lnTo>
                  <a:pt x="10957" y="37733"/>
                </a:lnTo>
                <a:lnTo>
                  <a:pt x="5" y="76774"/>
                </a:lnTo>
                <a:lnTo>
                  <a:pt x="0" y="230579"/>
                </a:lnTo>
                <a:lnTo>
                  <a:pt x="1345" y="245302"/>
                </a:lnTo>
                <a:lnTo>
                  <a:pt x="19532" y="282941"/>
                </a:lnTo>
                <a:lnTo>
                  <a:pt x="53718" y="305385"/>
                </a:lnTo>
                <a:lnTo>
                  <a:pt x="75739" y="308749"/>
                </a:lnTo>
                <a:lnTo>
                  <a:pt x="90032" y="307363"/>
                </a:lnTo>
                <a:lnTo>
                  <a:pt x="126546" y="288620"/>
                </a:lnTo>
                <a:lnTo>
                  <a:pt x="148320" y="253383"/>
                </a:lnTo>
                <a:lnTo>
                  <a:pt x="151603" y="230579"/>
                </a:lnTo>
                <a:lnTo>
                  <a:pt x="151518" y="76774"/>
                </a:lnTo>
                <a:lnTo>
                  <a:pt x="140254" y="36514"/>
                </a:lnTo>
                <a:lnTo>
                  <a:pt x="110658" y="8269"/>
                </a:lnTo>
                <a:lnTo>
                  <a:pt x="84085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8" name="object 89"/>
          <p:cNvSpPr>
            <a:spLocks/>
          </p:cNvSpPr>
          <p:nvPr/>
        </p:nvSpPr>
        <p:spPr bwMode="auto">
          <a:xfrm>
            <a:off x="6661150" y="3509963"/>
            <a:ext cx="152400" cy="307975"/>
          </a:xfrm>
          <a:custGeom>
            <a:avLst/>
            <a:gdLst>
              <a:gd name="T0" fmla="*/ 76537 w 151603"/>
              <a:gd name="T1" fmla="*/ 307203 h 308749"/>
              <a:gd name="T2" fmla="*/ 116902 w 151603"/>
              <a:gd name="T3" fmla="*/ 295554 h 308749"/>
              <a:gd name="T4" fmla="*/ 144620 w 151603"/>
              <a:gd name="T5" fmla="*/ 265200 h 308749"/>
              <a:gd name="T6" fmla="*/ 153201 w 151603"/>
              <a:gd name="T7" fmla="*/ 229424 h 308749"/>
              <a:gd name="T8" fmla="*/ 153201 w 151603"/>
              <a:gd name="T9" fmla="*/ 77315 h 308749"/>
              <a:gd name="T10" fmla="*/ 151844 w 151603"/>
              <a:gd name="T11" fmla="*/ 62641 h 308749"/>
              <a:gd name="T12" fmla="*/ 133479 w 151603"/>
              <a:gd name="T13" fmla="*/ 25197 h 308749"/>
              <a:gd name="T14" fmla="*/ 98923 w 151603"/>
              <a:gd name="T15" fmla="*/ 2896 h 308749"/>
              <a:gd name="T16" fmla="*/ 84971 w 151603"/>
              <a:gd name="T17" fmla="*/ 0 h 308749"/>
              <a:gd name="T18" fmla="*/ 68826 w 151603"/>
              <a:gd name="T19" fmla="*/ 1095 h 308749"/>
              <a:gd name="T20" fmla="*/ 29002 w 151603"/>
              <a:gd name="T21" fmla="*/ 17637 h 308749"/>
              <a:gd name="T22" fmla="*/ 5129 w 151603"/>
              <a:gd name="T23" fmla="*/ 49511 h 308749"/>
              <a:gd name="T24" fmla="*/ 0 w 151603"/>
              <a:gd name="T25" fmla="*/ 229424 h 308749"/>
              <a:gd name="T26" fmla="*/ 1359 w 151603"/>
              <a:gd name="T27" fmla="*/ 244074 h 308749"/>
              <a:gd name="T28" fmla="*/ 19738 w 151603"/>
              <a:gd name="T29" fmla="*/ 281524 h 308749"/>
              <a:gd name="T30" fmla="*/ 54284 w 151603"/>
              <a:gd name="T31" fmla="*/ 303855 h 308749"/>
              <a:gd name="T32" fmla="*/ 68219 w 151603"/>
              <a:gd name="T33" fmla="*/ 306747 h 308749"/>
              <a:gd name="T34" fmla="*/ 76537 w 151603"/>
              <a:gd name="T35" fmla="*/ 307203 h 3087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603"/>
              <a:gd name="T55" fmla="*/ 0 h 308749"/>
              <a:gd name="T56" fmla="*/ 151603 w 151603"/>
              <a:gd name="T57" fmla="*/ 308749 h 3087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603" h="308749">
                <a:moveTo>
                  <a:pt x="75739" y="308749"/>
                </a:moveTo>
                <a:lnTo>
                  <a:pt x="115683" y="297042"/>
                </a:lnTo>
                <a:lnTo>
                  <a:pt x="143112" y="266534"/>
                </a:lnTo>
                <a:lnTo>
                  <a:pt x="151603" y="230579"/>
                </a:lnTo>
                <a:lnTo>
                  <a:pt x="151603" y="77704"/>
                </a:lnTo>
                <a:lnTo>
                  <a:pt x="150260" y="62956"/>
                </a:lnTo>
                <a:lnTo>
                  <a:pt x="132087" y="25323"/>
                </a:lnTo>
                <a:lnTo>
                  <a:pt x="97891" y="2910"/>
                </a:lnTo>
                <a:lnTo>
                  <a:pt x="84085" y="0"/>
                </a:lnTo>
                <a:lnTo>
                  <a:pt x="68108" y="1101"/>
                </a:lnTo>
                <a:lnTo>
                  <a:pt x="28699" y="17725"/>
                </a:lnTo>
                <a:lnTo>
                  <a:pt x="5075" y="49760"/>
                </a:lnTo>
                <a:lnTo>
                  <a:pt x="0" y="230579"/>
                </a:lnTo>
                <a:lnTo>
                  <a:pt x="1345" y="245302"/>
                </a:lnTo>
                <a:lnTo>
                  <a:pt x="19532" y="282941"/>
                </a:lnTo>
                <a:lnTo>
                  <a:pt x="53718" y="305385"/>
                </a:lnTo>
                <a:lnTo>
                  <a:pt x="67507" y="308291"/>
                </a:lnTo>
                <a:lnTo>
                  <a:pt x="75739" y="308749"/>
                </a:lnTo>
                <a:close/>
              </a:path>
            </a:pathLst>
          </a:custGeom>
          <a:noFill/>
          <a:ln w="901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29" name="object 90"/>
          <p:cNvSpPr>
            <a:spLocks/>
          </p:cNvSpPr>
          <p:nvPr/>
        </p:nvSpPr>
        <p:spPr bwMode="auto">
          <a:xfrm>
            <a:off x="1968500" y="4494213"/>
            <a:ext cx="106363" cy="196850"/>
          </a:xfrm>
          <a:custGeom>
            <a:avLst/>
            <a:gdLst>
              <a:gd name="T0" fmla="*/ 53288 w 106458"/>
              <a:gd name="T1" fmla="*/ 98304 h 196516"/>
              <a:gd name="T2" fmla="*/ 0 w 106458"/>
              <a:gd name="T3" fmla="*/ 197185 h 196516"/>
              <a:gd name="T4" fmla="*/ 106268 w 106458"/>
              <a:gd name="T5" fmla="*/ 197185 h 196516"/>
              <a:gd name="T6" fmla="*/ 53288 w 106458"/>
              <a:gd name="T7" fmla="*/ 98304 h 196516"/>
              <a:gd name="T8" fmla="*/ 106268 w 106458"/>
              <a:gd name="T9" fmla="*/ 0 h 196516"/>
              <a:gd name="T10" fmla="*/ 619 w 106458"/>
              <a:gd name="T11" fmla="*/ 0 h 196516"/>
              <a:gd name="T12" fmla="*/ 53288 w 106458"/>
              <a:gd name="T13" fmla="*/ 98304 h 196516"/>
              <a:gd name="T14" fmla="*/ 106268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384" y="97970"/>
                </a:moveTo>
                <a:lnTo>
                  <a:pt x="0" y="196516"/>
                </a:lnTo>
                <a:lnTo>
                  <a:pt x="106458" y="196516"/>
                </a:lnTo>
                <a:lnTo>
                  <a:pt x="53384" y="97970"/>
                </a:lnTo>
                <a:close/>
              </a:path>
              <a:path w="106458" h="196516">
                <a:moveTo>
                  <a:pt x="106458" y="0"/>
                </a:moveTo>
                <a:lnTo>
                  <a:pt x="621" y="0"/>
                </a:lnTo>
                <a:lnTo>
                  <a:pt x="53384" y="97970"/>
                </a:lnTo>
                <a:lnTo>
                  <a:pt x="10645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0" name="object 91"/>
          <p:cNvSpPr>
            <a:spLocks/>
          </p:cNvSpPr>
          <p:nvPr/>
        </p:nvSpPr>
        <p:spPr bwMode="auto">
          <a:xfrm>
            <a:off x="1968500" y="4494213"/>
            <a:ext cx="106363" cy="196850"/>
          </a:xfrm>
          <a:custGeom>
            <a:avLst/>
            <a:gdLst>
              <a:gd name="T0" fmla="*/ 106268 w 106458"/>
              <a:gd name="T1" fmla="*/ 0 h 196516"/>
              <a:gd name="T2" fmla="*/ 619 w 106458"/>
              <a:gd name="T3" fmla="*/ 0 h 196516"/>
              <a:gd name="T4" fmla="*/ 106268 w 106458"/>
              <a:gd name="T5" fmla="*/ 197185 h 196516"/>
              <a:gd name="T6" fmla="*/ 0 w 106458"/>
              <a:gd name="T7" fmla="*/ 197185 h 196516"/>
              <a:gd name="T8" fmla="*/ 106268 w 106458"/>
              <a:gd name="T9" fmla="*/ 0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106458" y="0"/>
                </a:moveTo>
                <a:lnTo>
                  <a:pt x="621" y="0"/>
                </a:lnTo>
                <a:lnTo>
                  <a:pt x="106458" y="196516"/>
                </a:lnTo>
                <a:lnTo>
                  <a:pt x="0" y="196516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1" name="object 92"/>
          <p:cNvSpPr>
            <a:spLocks/>
          </p:cNvSpPr>
          <p:nvPr/>
        </p:nvSpPr>
        <p:spPr bwMode="auto">
          <a:xfrm>
            <a:off x="1968500" y="4494213"/>
            <a:ext cx="52388" cy="98425"/>
          </a:xfrm>
          <a:custGeom>
            <a:avLst/>
            <a:gdLst>
              <a:gd name="T0" fmla="*/ 0 w 53229"/>
              <a:gd name="T1" fmla="*/ 0 h 98322"/>
              <a:gd name="T2" fmla="*/ 51560 w 53229"/>
              <a:gd name="T3" fmla="*/ 98528 h 98322"/>
              <a:gd name="T4" fmla="*/ 0 60000 65536"/>
              <a:gd name="T5" fmla="*/ 0 60000 65536"/>
              <a:gd name="T6" fmla="*/ 0 w 53229"/>
              <a:gd name="T7" fmla="*/ 0 h 98322"/>
              <a:gd name="T8" fmla="*/ 53229 w 53229"/>
              <a:gd name="T9" fmla="*/ 98322 h 98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29" h="98322">
                <a:moveTo>
                  <a:pt x="0" y="0"/>
                </a:moveTo>
                <a:lnTo>
                  <a:pt x="53229" y="98322"/>
                </a:lnTo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2" name="object 93"/>
          <p:cNvSpPr>
            <a:spLocks/>
          </p:cNvSpPr>
          <p:nvPr/>
        </p:nvSpPr>
        <p:spPr bwMode="auto">
          <a:xfrm>
            <a:off x="1968500" y="4495800"/>
            <a:ext cx="106363" cy="98425"/>
          </a:xfrm>
          <a:custGeom>
            <a:avLst/>
            <a:gdLst>
              <a:gd name="T0" fmla="*/ 106268 w 106458"/>
              <a:gd name="T1" fmla="*/ 0 h 98194"/>
              <a:gd name="T2" fmla="*/ 0 w 106458"/>
              <a:gd name="T3" fmla="*/ 0 h 98194"/>
              <a:gd name="T4" fmla="*/ 53135 w 106458"/>
              <a:gd name="T5" fmla="*/ 98657 h 98194"/>
              <a:gd name="T6" fmla="*/ 106268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106458" y="0"/>
                </a:moveTo>
                <a:lnTo>
                  <a:pt x="0" y="0"/>
                </a:lnTo>
                <a:lnTo>
                  <a:pt x="53229" y="98194"/>
                </a:lnTo>
                <a:lnTo>
                  <a:pt x="1064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3" name="object 94"/>
          <p:cNvSpPr>
            <a:spLocks/>
          </p:cNvSpPr>
          <p:nvPr/>
        </p:nvSpPr>
        <p:spPr bwMode="auto">
          <a:xfrm>
            <a:off x="1968500" y="4495800"/>
            <a:ext cx="106363" cy="98425"/>
          </a:xfrm>
          <a:custGeom>
            <a:avLst/>
            <a:gdLst>
              <a:gd name="T0" fmla="*/ 0 w 106458"/>
              <a:gd name="T1" fmla="*/ 0 h 98194"/>
              <a:gd name="T2" fmla="*/ 53135 w 106458"/>
              <a:gd name="T3" fmla="*/ 98657 h 98194"/>
              <a:gd name="T4" fmla="*/ 106268 w 106458"/>
              <a:gd name="T5" fmla="*/ 0 h 98194"/>
              <a:gd name="T6" fmla="*/ 0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0" y="0"/>
                </a:moveTo>
                <a:lnTo>
                  <a:pt x="53229" y="98194"/>
                </a:lnTo>
                <a:lnTo>
                  <a:pt x="106458" y="0"/>
                </a:lnTo>
                <a:lnTo>
                  <a:pt x="0" y="0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4" name="object 95"/>
          <p:cNvSpPr>
            <a:spLocks/>
          </p:cNvSpPr>
          <p:nvPr/>
        </p:nvSpPr>
        <p:spPr bwMode="auto">
          <a:xfrm>
            <a:off x="7162800" y="2886075"/>
            <a:ext cx="41275" cy="7938"/>
          </a:xfrm>
          <a:custGeom>
            <a:avLst/>
            <a:gdLst>
              <a:gd name="T0" fmla="*/ 40528 w 42036"/>
              <a:gd name="T1" fmla="*/ 0 h 7316"/>
              <a:gd name="T2" fmla="*/ 0 w 42036"/>
              <a:gd name="T3" fmla="*/ 8613 h 7316"/>
              <a:gd name="T4" fmla="*/ 0 60000 65536"/>
              <a:gd name="T5" fmla="*/ 0 60000 65536"/>
              <a:gd name="T6" fmla="*/ 0 w 42036"/>
              <a:gd name="T7" fmla="*/ 0 h 7316"/>
              <a:gd name="T8" fmla="*/ 42036 w 42036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036" h="7316">
                <a:moveTo>
                  <a:pt x="42036" y="0"/>
                </a:moveTo>
                <a:lnTo>
                  <a:pt x="0" y="7316"/>
                </a:lnTo>
              </a:path>
            </a:pathLst>
          </a:custGeom>
          <a:noFill/>
          <a:ln w="923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5" name="object 96"/>
          <p:cNvSpPr>
            <a:spLocks/>
          </p:cNvSpPr>
          <p:nvPr/>
        </p:nvSpPr>
        <p:spPr bwMode="auto">
          <a:xfrm>
            <a:off x="7169150" y="2863850"/>
            <a:ext cx="34925" cy="22225"/>
          </a:xfrm>
          <a:custGeom>
            <a:avLst/>
            <a:gdLst>
              <a:gd name="T0" fmla="*/ 34903 w 34947"/>
              <a:gd name="T1" fmla="*/ 22638 h 21820"/>
              <a:gd name="T2" fmla="*/ 0 w 34947"/>
              <a:gd name="T3" fmla="*/ 0 h 21820"/>
              <a:gd name="T4" fmla="*/ 0 60000 65536"/>
              <a:gd name="T5" fmla="*/ 0 60000 65536"/>
              <a:gd name="T6" fmla="*/ 0 w 34947"/>
              <a:gd name="T7" fmla="*/ 0 h 21820"/>
              <a:gd name="T8" fmla="*/ 34947 w 34947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947" h="21820">
                <a:moveTo>
                  <a:pt x="34947" y="21820"/>
                </a:moveTo>
                <a:lnTo>
                  <a:pt x="0" y="0"/>
                </a:lnTo>
              </a:path>
            </a:pathLst>
          </a:custGeom>
          <a:noFill/>
          <a:ln w="916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6" name="object 97"/>
          <p:cNvSpPr>
            <a:spLocks/>
          </p:cNvSpPr>
          <p:nvPr/>
        </p:nvSpPr>
        <p:spPr bwMode="auto">
          <a:xfrm>
            <a:off x="7064375" y="28130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7" name="object 98"/>
          <p:cNvSpPr>
            <a:spLocks/>
          </p:cNvSpPr>
          <p:nvPr/>
        </p:nvSpPr>
        <p:spPr bwMode="auto">
          <a:xfrm>
            <a:off x="7064375" y="2674938"/>
            <a:ext cx="69850" cy="0"/>
          </a:xfrm>
          <a:custGeom>
            <a:avLst/>
            <a:gdLst>
              <a:gd name="T0" fmla="*/ 0 w 70516"/>
              <a:gd name="T1" fmla="*/ 69190 w 70516"/>
              <a:gd name="T2" fmla="*/ 0 60000 65536"/>
              <a:gd name="T3" fmla="*/ 0 60000 65536"/>
              <a:gd name="T4" fmla="*/ 0 w 70516"/>
              <a:gd name="T5" fmla="*/ 70516 w 705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516">
                <a:moveTo>
                  <a:pt x="0" y="0"/>
                </a:moveTo>
                <a:lnTo>
                  <a:pt x="70516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8" name="object 99"/>
          <p:cNvSpPr>
            <a:spLocks/>
          </p:cNvSpPr>
          <p:nvPr/>
        </p:nvSpPr>
        <p:spPr bwMode="auto">
          <a:xfrm>
            <a:off x="7064375" y="2959100"/>
            <a:ext cx="139700" cy="0"/>
          </a:xfrm>
          <a:custGeom>
            <a:avLst/>
            <a:gdLst>
              <a:gd name="T0" fmla="*/ 0 w 140659"/>
              <a:gd name="T1" fmla="*/ 138748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0" y="0"/>
                </a:moveTo>
                <a:lnTo>
                  <a:pt x="140659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39" name="object 100"/>
          <p:cNvSpPr>
            <a:spLocks/>
          </p:cNvSpPr>
          <p:nvPr/>
        </p:nvSpPr>
        <p:spPr bwMode="auto">
          <a:xfrm>
            <a:off x="7064375" y="31051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0" name="object 101"/>
          <p:cNvSpPr>
            <a:spLocks/>
          </p:cNvSpPr>
          <p:nvPr/>
        </p:nvSpPr>
        <p:spPr bwMode="auto">
          <a:xfrm>
            <a:off x="7204075" y="2813050"/>
            <a:ext cx="0" cy="292100"/>
          </a:xfrm>
          <a:custGeom>
            <a:avLst/>
            <a:gdLst>
              <a:gd name="T0" fmla="*/ 0 h 291887"/>
              <a:gd name="T1" fmla="*/ 292313 h 291887"/>
              <a:gd name="T2" fmla="*/ 0 60000 65536"/>
              <a:gd name="T3" fmla="*/ 0 60000 65536"/>
              <a:gd name="T4" fmla="*/ 0 h 291887"/>
              <a:gd name="T5" fmla="*/ 291887 h 29188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1887">
                <a:moveTo>
                  <a:pt x="0" y="0"/>
                </a:moveTo>
                <a:lnTo>
                  <a:pt x="0" y="291887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1" name="object 102"/>
          <p:cNvSpPr>
            <a:spLocks/>
          </p:cNvSpPr>
          <p:nvPr/>
        </p:nvSpPr>
        <p:spPr bwMode="auto">
          <a:xfrm>
            <a:off x="7134225" y="2674938"/>
            <a:ext cx="0" cy="138112"/>
          </a:xfrm>
          <a:custGeom>
            <a:avLst/>
            <a:gdLst>
              <a:gd name="T0" fmla="*/ 0 h 138242"/>
              <a:gd name="T1" fmla="*/ 137982 h 138242"/>
              <a:gd name="T2" fmla="*/ 0 60000 65536"/>
              <a:gd name="T3" fmla="*/ 0 60000 65536"/>
              <a:gd name="T4" fmla="*/ 0 h 138242"/>
              <a:gd name="T5" fmla="*/ 138242 h 1382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8242">
                <a:moveTo>
                  <a:pt x="0" y="0"/>
                </a:moveTo>
                <a:lnTo>
                  <a:pt x="0" y="138242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2" name="object 103"/>
          <p:cNvSpPr>
            <a:spLocks/>
          </p:cNvSpPr>
          <p:nvPr/>
        </p:nvSpPr>
        <p:spPr bwMode="auto">
          <a:xfrm>
            <a:off x="7064375" y="2674938"/>
            <a:ext cx="0" cy="430212"/>
          </a:xfrm>
          <a:custGeom>
            <a:avLst/>
            <a:gdLst>
              <a:gd name="T0" fmla="*/ 0 h 430129"/>
              <a:gd name="T1" fmla="*/ 430295 h 430129"/>
              <a:gd name="T2" fmla="*/ 0 60000 65536"/>
              <a:gd name="T3" fmla="*/ 0 60000 65536"/>
              <a:gd name="T4" fmla="*/ 0 h 430129"/>
              <a:gd name="T5" fmla="*/ 430129 h 4301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0129">
                <a:moveTo>
                  <a:pt x="0" y="0"/>
                </a:moveTo>
                <a:lnTo>
                  <a:pt x="0" y="43012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3" name="object 104"/>
          <p:cNvSpPr>
            <a:spLocks/>
          </p:cNvSpPr>
          <p:nvPr/>
        </p:nvSpPr>
        <p:spPr bwMode="auto">
          <a:xfrm>
            <a:off x="7099300" y="2981325"/>
            <a:ext cx="0" cy="36513"/>
          </a:xfrm>
          <a:custGeom>
            <a:avLst/>
            <a:gdLst>
              <a:gd name="T0" fmla="*/ 0 h 36710"/>
              <a:gd name="T1" fmla="*/ 36317 h 36710"/>
              <a:gd name="T2" fmla="*/ 0 60000 65536"/>
              <a:gd name="T3" fmla="*/ 0 60000 65536"/>
              <a:gd name="T4" fmla="*/ 0 h 36710"/>
              <a:gd name="T5" fmla="*/ 36710 h 367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710">
                <a:moveTo>
                  <a:pt x="0" y="0"/>
                </a:moveTo>
                <a:lnTo>
                  <a:pt x="0" y="36710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4" name="object 105"/>
          <p:cNvSpPr>
            <a:spLocks/>
          </p:cNvSpPr>
          <p:nvPr/>
        </p:nvSpPr>
        <p:spPr bwMode="auto">
          <a:xfrm>
            <a:off x="7064375" y="2995613"/>
            <a:ext cx="34925" cy="0"/>
          </a:xfrm>
          <a:custGeom>
            <a:avLst/>
            <a:gdLst>
              <a:gd name="T0" fmla="*/ 0 w 35195"/>
              <a:gd name="T1" fmla="*/ 34657 w 35195"/>
              <a:gd name="T2" fmla="*/ 0 60000 65536"/>
              <a:gd name="T3" fmla="*/ 0 60000 65536"/>
              <a:gd name="T4" fmla="*/ 0 w 35195"/>
              <a:gd name="T5" fmla="*/ 35195 w 3519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95">
                <a:moveTo>
                  <a:pt x="0" y="0"/>
                </a:moveTo>
                <a:lnTo>
                  <a:pt x="35195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5" name="object 106"/>
          <p:cNvSpPr>
            <a:spLocks/>
          </p:cNvSpPr>
          <p:nvPr/>
        </p:nvSpPr>
        <p:spPr bwMode="auto">
          <a:xfrm>
            <a:off x="7064375" y="2711450"/>
            <a:ext cx="69850" cy="50800"/>
          </a:xfrm>
          <a:custGeom>
            <a:avLst/>
            <a:gdLst>
              <a:gd name="T0" fmla="*/ 69190 w 70516"/>
              <a:gd name="T1" fmla="*/ 0 h 50829"/>
              <a:gd name="T2" fmla="*/ 0 w 70516"/>
              <a:gd name="T3" fmla="*/ 50771 h 50829"/>
              <a:gd name="T4" fmla="*/ 0 60000 65536"/>
              <a:gd name="T5" fmla="*/ 0 60000 65536"/>
              <a:gd name="T6" fmla="*/ 0 w 70516"/>
              <a:gd name="T7" fmla="*/ 0 h 50829"/>
              <a:gd name="T8" fmla="*/ 70516 w 70516"/>
              <a:gd name="T9" fmla="*/ 50829 h 508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516" h="50829">
                <a:moveTo>
                  <a:pt x="70516" y="0"/>
                </a:moveTo>
                <a:lnTo>
                  <a:pt x="0" y="5082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6" name="object 107"/>
          <p:cNvSpPr>
            <a:spLocks/>
          </p:cNvSpPr>
          <p:nvPr/>
        </p:nvSpPr>
        <p:spPr bwMode="auto">
          <a:xfrm>
            <a:off x="7110413" y="3178175"/>
            <a:ext cx="42862" cy="14288"/>
          </a:xfrm>
          <a:custGeom>
            <a:avLst/>
            <a:gdLst>
              <a:gd name="T0" fmla="*/ 43448 w 42284"/>
              <a:gd name="T1" fmla="*/ 14075 h 14504"/>
              <a:gd name="T2" fmla="*/ 0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42284" y="14504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7" name="object 108"/>
          <p:cNvSpPr>
            <a:spLocks/>
          </p:cNvSpPr>
          <p:nvPr/>
        </p:nvSpPr>
        <p:spPr bwMode="auto">
          <a:xfrm>
            <a:off x="7110413" y="3162300"/>
            <a:ext cx="42862" cy="15875"/>
          </a:xfrm>
          <a:custGeom>
            <a:avLst/>
            <a:gdLst>
              <a:gd name="T0" fmla="*/ 0 w 42284"/>
              <a:gd name="T1" fmla="*/ 16926 h 14889"/>
              <a:gd name="T2" fmla="*/ 43448 w 42284"/>
              <a:gd name="T3" fmla="*/ 0 h 14889"/>
              <a:gd name="T4" fmla="*/ 0 60000 65536"/>
              <a:gd name="T5" fmla="*/ 0 60000 65536"/>
              <a:gd name="T6" fmla="*/ 0 w 42284"/>
              <a:gd name="T7" fmla="*/ 0 h 14889"/>
              <a:gd name="T8" fmla="*/ 42284 w 42284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889">
                <a:moveTo>
                  <a:pt x="0" y="14889"/>
                </a:moveTo>
                <a:lnTo>
                  <a:pt x="42284" y="0"/>
                </a:lnTo>
              </a:path>
            </a:pathLst>
          </a:custGeom>
          <a:noFill/>
          <a:ln w="921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8" name="object 109"/>
          <p:cNvSpPr>
            <a:spLocks/>
          </p:cNvSpPr>
          <p:nvPr/>
        </p:nvSpPr>
        <p:spPr bwMode="auto">
          <a:xfrm>
            <a:off x="7110413" y="3148013"/>
            <a:ext cx="42862" cy="14287"/>
          </a:xfrm>
          <a:custGeom>
            <a:avLst/>
            <a:gdLst>
              <a:gd name="T0" fmla="*/ 43448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49" name="object 110"/>
          <p:cNvSpPr>
            <a:spLocks/>
          </p:cNvSpPr>
          <p:nvPr/>
        </p:nvSpPr>
        <p:spPr bwMode="auto">
          <a:xfrm>
            <a:off x="7110413" y="3133725"/>
            <a:ext cx="42862" cy="14288"/>
          </a:xfrm>
          <a:custGeom>
            <a:avLst/>
            <a:gdLst>
              <a:gd name="T0" fmla="*/ 0 w 42284"/>
              <a:gd name="T1" fmla="*/ 14075 h 14504"/>
              <a:gd name="T2" fmla="*/ 43448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0" name="object 111"/>
          <p:cNvSpPr>
            <a:spLocks/>
          </p:cNvSpPr>
          <p:nvPr/>
        </p:nvSpPr>
        <p:spPr bwMode="auto">
          <a:xfrm>
            <a:off x="7110413" y="3119438"/>
            <a:ext cx="42862" cy="14287"/>
          </a:xfrm>
          <a:custGeom>
            <a:avLst/>
            <a:gdLst>
              <a:gd name="T0" fmla="*/ 43448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1" name="object 112"/>
          <p:cNvSpPr>
            <a:spLocks/>
          </p:cNvSpPr>
          <p:nvPr/>
        </p:nvSpPr>
        <p:spPr bwMode="auto">
          <a:xfrm>
            <a:off x="7110413" y="3105150"/>
            <a:ext cx="42862" cy="14288"/>
          </a:xfrm>
          <a:custGeom>
            <a:avLst/>
            <a:gdLst>
              <a:gd name="T0" fmla="*/ 0 w 42284"/>
              <a:gd name="T1" fmla="*/ 14075 h 14504"/>
              <a:gd name="T2" fmla="*/ 43448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2" name="object 113"/>
          <p:cNvSpPr>
            <a:spLocks/>
          </p:cNvSpPr>
          <p:nvPr/>
        </p:nvSpPr>
        <p:spPr bwMode="auto">
          <a:xfrm>
            <a:off x="7064375" y="2849563"/>
            <a:ext cx="139700" cy="36512"/>
          </a:xfrm>
          <a:custGeom>
            <a:avLst/>
            <a:gdLst>
              <a:gd name="T0" fmla="*/ 0 w 140659"/>
              <a:gd name="T1" fmla="*/ 0 h 36325"/>
              <a:gd name="T2" fmla="*/ 138748 w 140659"/>
              <a:gd name="T3" fmla="*/ 36700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0" y="0"/>
                </a:moveTo>
                <a:lnTo>
                  <a:pt x="140659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3" name="object 114"/>
          <p:cNvSpPr>
            <a:spLocks/>
          </p:cNvSpPr>
          <p:nvPr/>
        </p:nvSpPr>
        <p:spPr bwMode="auto">
          <a:xfrm>
            <a:off x="7099300" y="2908300"/>
            <a:ext cx="0" cy="36513"/>
          </a:xfrm>
          <a:custGeom>
            <a:avLst/>
            <a:gdLst>
              <a:gd name="T0" fmla="*/ 0 h 36453"/>
              <a:gd name="T1" fmla="*/ 36573 h 36453"/>
              <a:gd name="T2" fmla="*/ 0 60000 65536"/>
              <a:gd name="T3" fmla="*/ 0 60000 65536"/>
              <a:gd name="T4" fmla="*/ 0 h 36453"/>
              <a:gd name="T5" fmla="*/ 36453 h 3645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453">
                <a:moveTo>
                  <a:pt x="0" y="0"/>
                </a:moveTo>
                <a:lnTo>
                  <a:pt x="0" y="36453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4" name="object 115"/>
          <p:cNvSpPr>
            <a:spLocks/>
          </p:cNvSpPr>
          <p:nvPr/>
        </p:nvSpPr>
        <p:spPr bwMode="auto">
          <a:xfrm>
            <a:off x="7064375" y="2922588"/>
            <a:ext cx="34925" cy="0"/>
          </a:xfrm>
          <a:custGeom>
            <a:avLst/>
            <a:gdLst>
              <a:gd name="T0" fmla="*/ 0 w 35195"/>
              <a:gd name="T1" fmla="*/ 34657 w 35195"/>
              <a:gd name="T2" fmla="*/ 0 60000 65536"/>
              <a:gd name="T3" fmla="*/ 0 60000 65536"/>
              <a:gd name="T4" fmla="*/ 0 w 35195"/>
              <a:gd name="T5" fmla="*/ 35195 w 3519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95">
                <a:moveTo>
                  <a:pt x="0" y="0"/>
                </a:moveTo>
                <a:lnTo>
                  <a:pt x="35195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5" name="object 116"/>
          <p:cNvSpPr>
            <a:spLocks/>
          </p:cNvSpPr>
          <p:nvPr/>
        </p:nvSpPr>
        <p:spPr bwMode="auto">
          <a:xfrm>
            <a:off x="7062788" y="3032125"/>
            <a:ext cx="141287" cy="36513"/>
          </a:xfrm>
          <a:custGeom>
            <a:avLst/>
            <a:gdLst>
              <a:gd name="T0" fmla="*/ 141918 w 140659"/>
              <a:gd name="T1" fmla="*/ 0 h 36325"/>
              <a:gd name="T2" fmla="*/ 0 w 140659"/>
              <a:gd name="T3" fmla="*/ 36702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140659" y="0"/>
                </a:moveTo>
                <a:lnTo>
                  <a:pt x="0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6" name="object 117"/>
          <p:cNvSpPr>
            <a:spLocks/>
          </p:cNvSpPr>
          <p:nvPr/>
        </p:nvSpPr>
        <p:spPr bwMode="auto">
          <a:xfrm>
            <a:off x="7062788" y="3068638"/>
            <a:ext cx="34925" cy="14287"/>
          </a:xfrm>
          <a:custGeom>
            <a:avLst/>
            <a:gdLst>
              <a:gd name="T0" fmla="*/ 0 w 35320"/>
              <a:gd name="T1" fmla="*/ 0 h 14632"/>
              <a:gd name="T2" fmla="*/ 34534 w 35320"/>
              <a:gd name="T3" fmla="*/ 13950 h 14632"/>
              <a:gd name="T4" fmla="*/ 0 60000 65536"/>
              <a:gd name="T5" fmla="*/ 0 60000 65536"/>
              <a:gd name="T6" fmla="*/ 0 w 35320"/>
              <a:gd name="T7" fmla="*/ 0 h 14632"/>
              <a:gd name="T8" fmla="*/ 35320 w 35320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320" h="14632">
                <a:moveTo>
                  <a:pt x="0" y="0"/>
                </a:moveTo>
                <a:lnTo>
                  <a:pt x="35320" y="14632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7" name="object 118"/>
          <p:cNvSpPr>
            <a:spLocks/>
          </p:cNvSpPr>
          <p:nvPr/>
        </p:nvSpPr>
        <p:spPr bwMode="auto">
          <a:xfrm>
            <a:off x="7062788" y="3046413"/>
            <a:ext cx="20637" cy="22225"/>
          </a:xfrm>
          <a:custGeom>
            <a:avLst/>
            <a:gdLst>
              <a:gd name="T0" fmla="*/ 0 w 21142"/>
              <a:gd name="T1" fmla="*/ 22638 h 21820"/>
              <a:gd name="T2" fmla="*/ 20144 w 21142"/>
              <a:gd name="T3" fmla="*/ 0 h 21820"/>
              <a:gd name="T4" fmla="*/ 0 60000 65536"/>
              <a:gd name="T5" fmla="*/ 0 60000 65536"/>
              <a:gd name="T6" fmla="*/ 0 w 21142"/>
              <a:gd name="T7" fmla="*/ 0 h 21820"/>
              <a:gd name="T8" fmla="*/ 21142 w 21142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21820">
                <a:moveTo>
                  <a:pt x="0" y="21820"/>
                </a:moveTo>
                <a:lnTo>
                  <a:pt x="21142" y="0"/>
                </a:lnTo>
              </a:path>
            </a:pathLst>
          </a:custGeom>
          <a:noFill/>
          <a:ln w="909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8" name="object 119"/>
          <p:cNvSpPr>
            <a:spLocks/>
          </p:cNvSpPr>
          <p:nvPr/>
        </p:nvSpPr>
        <p:spPr bwMode="auto">
          <a:xfrm>
            <a:off x="6737350" y="3446463"/>
            <a:ext cx="476250" cy="0"/>
          </a:xfrm>
          <a:custGeom>
            <a:avLst/>
            <a:gdLst>
              <a:gd name="T0" fmla="*/ 0 w 476574"/>
              <a:gd name="T1" fmla="*/ 475926 w 476574"/>
              <a:gd name="T2" fmla="*/ 0 60000 65536"/>
              <a:gd name="T3" fmla="*/ 0 60000 65536"/>
              <a:gd name="T4" fmla="*/ 0 w 476574"/>
              <a:gd name="T5" fmla="*/ 476574 w 47657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6574">
                <a:moveTo>
                  <a:pt x="0" y="0"/>
                </a:moveTo>
                <a:lnTo>
                  <a:pt x="476574" y="0"/>
                </a:lnTo>
              </a:path>
            </a:pathLst>
          </a:custGeom>
          <a:noFill/>
          <a:ln w="3175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59" name="object 120"/>
          <p:cNvSpPr>
            <a:spLocks/>
          </p:cNvSpPr>
          <p:nvPr/>
        </p:nvSpPr>
        <p:spPr bwMode="auto">
          <a:xfrm>
            <a:off x="7213600" y="3384550"/>
            <a:ext cx="190500" cy="109538"/>
          </a:xfrm>
          <a:custGeom>
            <a:avLst/>
            <a:gdLst>
              <a:gd name="T0" fmla="*/ 0 w 190281"/>
              <a:gd name="T1" fmla="*/ 0 h 109874"/>
              <a:gd name="T2" fmla="*/ 0 w 190281"/>
              <a:gd name="T3" fmla="*/ 109203 h 109874"/>
              <a:gd name="T4" fmla="*/ 95695 w 190281"/>
              <a:gd name="T5" fmla="*/ 54410 h 109874"/>
              <a:gd name="T6" fmla="*/ 0 w 190281"/>
              <a:gd name="T7" fmla="*/ 0 h 109874"/>
              <a:gd name="T8" fmla="*/ 190719 w 190281"/>
              <a:gd name="T9" fmla="*/ 0 h 109874"/>
              <a:gd name="T10" fmla="*/ 95695 w 190281"/>
              <a:gd name="T11" fmla="*/ 54410 h 109874"/>
              <a:gd name="T12" fmla="*/ 190719 w 190281"/>
              <a:gd name="T13" fmla="*/ 108437 h 109874"/>
              <a:gd name="T14" fmla="*/ 190719 w 190281"/>
              <a:gd name="T15" fmla="*/ 0 h 1098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281"/>
              <a:gd name="T25" fmla="*/ 0 h 109874"/>
              <a:gd name="T26" fmla="*/ 190281 w 190281"/>
              <a:gd name="T27" fmla="*/ 109874 h 1098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281" h="109874">
                <a:moveTo>
                  <a:pt x="0" y="0"/>
                </a:moveTo>
                <a:lnTo>
                  <a:pt x="0" y="109874"/>
                </a:lnTo>
                <a:lnTo>
                  <a:pt x="95475" y="54744"/>
                </a:lnTo>
                <a:lnTo>
                  <a:pt x="0" y="0"/>
                </a:lnTo>
                <a:close/>
              </a:path>
              <a:path w="190281" h="109874">
                <a:moveTo>
                  <a:pt x="190281" y="0"/>
                </a:moveTo>
                <a:lnTo>
                  <a:pt x="95475" y="54744"/>
                </a:lnTo>
                <a:lnTo>
                  <a:pt x="190281" y="109104"/>
                </a:lnTo>
                <a:lnTo>
                  <a:pt x="190281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0" name="object 121"/>
          <p:cNvSpPr>
            <a:spLocks/>
          </p:cNvSpPr>
          <p:nvPr/>
        </p:nvSpPr>
        <p:spPr bwMode="auto">
          <a:xfrm>
            <a:off x="7213600" y="3384550"/>
            <a:ext cx="190500" cy="109538"/>
          </a:xfrm>
          <a:custGeom>
            <a:avLst/>
            <a:gdLst>
              <a:gd name="T0" fmla="*/ 190719 w 190281"/>
              <a:gd name="T1" fmla="*/ 0 h 109874"/>
              <a:gd name="T2" fmla="*/ 190719 w 190281"/>
              <a:gd name="T3" fmla="*/ 108437 h 109874"/>
              <a:gd name="T4" fmla="*/ 0 w 190281"/>
              <a:gd name="T5" fmla="*/ 0 h 109874"/>
              <a:gd name="T6" fmla="*/ 0 w 190281"/>
              <a:gd name="T7" fmla="*/ 109203 h 109874"/>
              <a:gd name="T8" fmla="*/ 190719 w 190281"/>
              <a:gd name="T9" fmla="*/ 0 h 1098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81"/>
              <a:gd name="T16" fmla="*/ 0 h 109874"/>
              <a:gd name="T17" fmla="*/ 190281 w 190281"/>
              <a:gd name="T18" fmla="*/ 109874 h 1098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81" h="109874">
                <a:moveTo>
                  <a:pt x="190281" y="0"/>
                </a:moveTo>
                <a:lnTo>
                  <a:pt x="190281" y="109104"/>
                </a:lnTo>
                <a:lnTo>
                  <a:pt x="0" y="0"/>
                </a:lnTo>
                <a:lnTo>
                  <a:pt x="0" y="109874"/>
                </a:lnTo>
                <a:lnTo>
                  <a:pt x="190281" y="0"/>
                </a:lnTo>
                <a:close/>
              </a:path>
            </a:pathLst>
          </a:custGeom>
          <a:noFill/>
          <a:ln w="916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1" name="object 122"/>
          <p:cNvSpPr>
            <a:spLocks/>
          </p:cNvSpPr>
          <p:nvPr/>
        </p:nvSpPr>
        <p:spPr bwMode="auto">
          <a:xfrm>
            <a:off x="1668463" y="5207000"/>
            <a:ext cx="190500" cy="111125"/>
          </a:xfrm>
          <a:custGeom>
            <a:avLst/>
            <a:gdLst>
              <a:gd name="T0" fmla="*/ 0 w 190405"/>
              <a:gd name="T1" fmla="*/ 0 h 109874"/>
              <a:gd name="T2" fmla="*/ 0 w 190405"/>
              <a:gd name="T3" fmla="*/ 112390 h 109874"/>
              <a:gd name="T4" fmla="*/ 95577 w 190405"/>
              <a:gd name="T5" fmla="*/ 56359 h 109874"/>
              <a:gd name="T6" fmla="*/ 0 w 190405"/>
              <a:gd name="T7" fmla="*/ 0 h 109874"/>
              <a:gd name="T8" fmla="*/ 190595 w 190405"/>
              <a:gd name="T9" fmla="*/ 655 h 109874"/>
              <a:gd name="T10" fmla="*/ 95577 w 190405"/>
              <a:gd name="T11" fmla="*/ 56359 h 109874"/>
              <a:gd name="T12" fmla="*/ 190595 w 190405"/>
              <a:gd name="T13" fmla="*/ 112390 h 109874"/>
              <a:gd name="T14" fmla="*/ 190595 w 190405"/>
              <a:gd name="T15" fmla="*/ 655 h 1098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405"/>
              <a:gd name="T25" fmla="*/ 0 h 109874"/>
              <a:gd name="T26" fmla="*/ 190405 w 190405"/>
              <a:gd name="T27" fmla="*/ 109874 h 1098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405" h="109874">
                <a:moveTo>
                  <a:pt x="0" y="0"/>
                </a:moveTo>
                <a:lnTo>
                  <a:pt x="0" y="109874"/>
                </a:lnTo>
                <a:lnTo>
                  <a:pt x="95481" y="55098"/>
                </a:lnTo>
                <a:lnTo>
                  <a:pt x="0" y="0"/>
                </a:lnTo>
                <a:close/>
              </a:path>
              <a:path w="190405" h="109874">
                <a:moveTo>
                  <a:pt x="190405" y="641"/>
                </a:moveTo>
                <a:lnTo>
                  <a:pt x="95481" y="55098"/>
                </a:lnTo>
                <a:lnTo>
                  <a:pt x="190405" y="109874"/>
                </a:lnTo>
                <a:lnTo>
                  <a:pt x="190405" y="64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2" name="object 123"/>
          <p:cNvSpPr>
            <a:spLocks/>
          </p:cNvSpPr>
          <p:nvPr/>
        </p:nvSpPr>
        <p:spPr bwMode="auto">
          <a:xfrm>
            <a:off x="1668463" y="5207000"/>
            <a:ext cx="190500" cy="111125"/>
          </a:xfrm>
          <a:custGeom>
            <a:avLst/>
            <a:gdLst>
              <a:gd name="T0" fmla="*/ 190595 w 190405"/>
              <a:gd name="T1" fmla="*/ 112390 h 109874"/>
              <a:gd name="T2" fmla="*/ 190595 w 190405"/>
              <a:gd name="T3" fmla="*/ 655 h 109874"/>
              <a:gd name="T4" fmla="*/ 0 w 190405"/>
              <a:gd name="T5" fmla="*/ 112390 h 109874"/>
              <a:gd name="T6" fmla="*/ 0 w 190405"/>
              <a:gd name="T7" fmla="*/ 0 h 109874"/>
              <a:gd name="T8" fmla="*/ 190595 w 190405"/>
              <a:gd name="T9" fmla="*/ 112390 h 1098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405"/>
              <a:gd name="T16" fmla="*/ 0 h 109874"/>
              <a:gd name="T17" fmla="*/ 190405 w 190405"/>
              <a:gd name="T18" fmla="*/ 109874 h 1098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405" h="109874">
                <a:moveTo>
                  <a:pt x="190405" y="109874"/>
                </a:moveTo>
                <a:lnTo>
                  <a:pt x="190405" y="641"/>
                </a:lnTo>
                <a:lnTo>
                  <a:pt x="0" y="109874"/>
                </a:lnTo>
                <a:lnTo>
                  <a:pt x="0" y="0"/>
                </a:lnTo>
                <a:lnTo>
                  <a:pt x="190405" y="109874"/>
                </a:lnTo>
                <a:close/>
              </a:path>
            </a:pathLst>
          </a:custGeom>
          <a:noFill/>
          <a:ln w="91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3" name="object 124"/>
          <p:cNvSpPr>
            <a:spLocks/>
          </p:cNvSpPr>
          <p:nvPr/>
        </p:nvSpPr>
        <p:spPr bwMode="auto">
          <a:xfrm>
            <a:off x="1730375" y="5167313"/>
            <a:ext cx="69850" cy="0"/>
          </a:xfrm>
          <a:custGeom>
            <a:avLst/>
            <a:gdLst>
              <a:gd name="T0" fmla="*/ 69190 w 70516"/>
              <a:gd name="T1" fmla="*/ 0 w 70516"/>
              <a:gd name="T2" fmla="*/ 0 60000 65536"/>
              <a:gd name="T3" fmla="*/ 0 60000 65536"/>
              <a:gd name="T4" fmla="*/ 0 w 70516"/>
              <a:gd name="T5" fmla="*/ 70516 w 705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516">
                <a:moveTo>
                  <a:pt x="70516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4" name="object 125"/>
          <p:cNvSpPr>
            <a:spLocks/>
          </p:cNvSpPr>
          <p:nvPr/>
        </p:nvSpPr>
        <p:spPr bwMode="auto">
          <a:xfrm>
            <a:off x="1730375" y="5133975"/>
            <a:ext cx="69850" cy="33338"/>
          </a:xfrm>
          <a:custGeom>
            <a:avLst/>
            <a:gdLst>
              <a:gd name="T0" fmla="*/ 69190 w 70516"/>
              <a:gd name="T1" fmla="*/ 33089 h 33589"/>
              <a:gd name="T2" fmla="*/ 65055 w 70516"/>
              <a:gd name="T3" fmla="*/ 18816 h 33589"/>
              <a:gd name="T4" fmla="*/ 57288 w 70516"/>
              <a:gd name="T5" fmla="*/ 7479 h 33589"/>
              <a:gd name="T6" fmla="*/ 46783 w 70516"/>
              <a:gd name="T7" fmla="*/ 0 h 33589"/>
              <a:gd name="T8" fmla="*/ 28822 w 70516"/>
              <a:gd name="T9" fmla="*/ 965 h 33589"/>
              <a:gd name="T10" fmla="*/ 15189 w 70516"/>
              <a:gd name="T11" fmla="*/ 5585 h 33589"/>
              <a:gd name="T12" fmla="*/ 5865 w 70516"/>
              <a:gd name="T13" fmla="*/ 13076 h 33589"/>
              <a:gd name="T14" fmla="*/ 825 w 70516"/>
              <a:gd name="T15" fmla="*/ 22652 h 33589"/>
              <a:gd name="T16" fmla="*/ 0 w 70516"/>
              <a:gd name="T17" fmla="*/ 32077 h 33589"/>
              <a:gd name="T18" fmla="*/ 0 w 70516"/>
              <a:gd name="T19" fmla="*/ 32583 h 33589"/>
              <a:gd name="T20" fmla="*/ 0 w 70516"/>
              <a:gd name="T21" fmla="*/ 33089 h 335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516"/>
              <a:gd name="T34" fmla="*/ 0 h 33589"/>
              <a:gd name="T35" fmla="*/ 70516 w 70516"/>
              <a:gd name="T36" fmla="*/ 33589 h 335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516" h="33589">
                <a:moveTo>
                  <a:pt x="70516" y="33589"/>
                </a:moveTo>
                <a:lnTo>
                  <a:pt x="66301" y="19101"/>
                </a:lnTo>
                <a:lnTo>
                  <a:pt x="58385" y="7592"/>
                </a:lnTo>
                <a:lnTo>
                  <a:pt x="47679" y="0"/>
                </a:lnTo>
                <a:lnTo>
                  <a:pt x="29374" y="979"/>
                </a:lnTo>
                <a:lnTo>
                  <a:pt x="15480" y="5669"/>
                </a:lnTo>
                <a:lnTo>
                  <a:pt x="5977" y="13273"/>
                </a:lnTo>
                <a:lnTo>
                  <a:pt x="841" y="22995"/>
                </a:lnTo>
                <a:lnTo>
                  <a:pt x="0" y="32562"/>
                </a:lnTo>
                <a:lnTo>
                  <a:pt x="0" y="33075"/>
                </a:lnTo>
                <a:lnTo>
                  <a:pt x="0" y="33589"/>
                </a:lnTo>
              </a:path>
            </a:pathLst>
          </a:custGeom>
          <a:noFill/>
          <a:ln w="918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5" name="object 126"/>
          <p:cNvSpPr>
            <a:spLocks/>
          </p:cNvSpPr>
          <p:nvPr/>
        </p:nvSpPr>
        <p:spPr bwMode="auto">
          <a:xfrm>
            <a:off x="1743075" y="5167313"/>
            <a:ext cx="38100" cy="95250"/>
          </a:xfrm>
          <a:custGeom>
            <a:avLst/>
            <a:gdLst>
              <a:gd name="T0" fmla="*/ 21556 w 37061"/>
              <a:gd name="T1" fmla="*/ 94874 h 95627"/>
              <a:gd name="T2" fmla="*/ 20504 w 37061"/>
              <a:gd name="T3" fmla="*/ 66857 h 95627"/>
              <a:gd name="T4" fmla="*/ 39168 w 37061"/>
              <a:gd name="T5" fmla="*/ 59598 h 95627"/>
              <a:gd name="T6" fmla="*/ 1971 w 37061"/>
              <a:gd name="T7" fmla="*/ 46991 h 95627"/>
              <a:gd name="T8" fmla="*/ 39168 w 37061"/>
              <a:gd name="T9" fmla="*/ 36166 h 95627"/>
              <a:gd name="T10" fmla="*/ 0 w 37061"/>
              <a:gd name="T11" fmla="*/ 23559 h 95627"/>
              <a:gd name="T12" fmla="*/ 24315 w 37061"/>
              <a:gd name="T13" fmla="*/ 9041 h 95627"/>
              <a:gd name="T14" fmla="*/ 23133 w 37061"/>
              <a:gd name="T15" fmla="*/ 0 h 95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061"/>
              <a:gd name="T25" fmla="*/ 0 h 95627"/>
              <a:gd name="T26" fmla="*/ 37061 w 37061"/>
              <a:gd name="T27" fmla="*/ 95627 h 956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061" h="95627">
                <a:moveTo>
                  <a:pt x="20396" y="95627"/>
                </a:moveTo>
                <a:lnTo>
                  <a:pt x="19401" y="67388"/>
                </a:lnTo>
                <a:lnTo>
                  <a:pt x="37061" y="60071"/>
                </a:lnTo>
                <a:lnTo>
                  <a:pt x="1865" y="47364"/>
                </a:lnTo>
                <a:lnTo>
                  <a:pt x="37061" y="36453"/>
                </a:lnTo>
                <a:lnTo>
                  <a:pt x="0" y="23746"/>
                </a:lnTo>
                <a:lnTo>
                  <a:pt x="23007" y="9113"/>
                </a:lnTo>
                <a:lnTo>
                  <a:pt x="21888" y="0"/>
                </a:lnTo>
              </a:path>
            </a:pathLst>
          </a:custGeom>
          <a:noFill/>
          <a:ln w="899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6" name="object 127"/>
          <p:cNvSpPr>
            <a:spLocks/>
          </p:cNvSpPr>
          <p:nvPr/>
        </p:nvSpPr>
        <p:spPr bwMode="auto">
          <a:xfrm>
            <a:off x="1970088" y="4843463"/>
            <a:ext cx="106362" cy="196850"/>
          </a:xfrm>
          <a:custGeom>
            <a:avLst/>
            <a:gdLst>
              <a:gd name="T0" fmla="*/ 53320 w 106458"/>
              <a:gd name="T1" fmla="*/ 98309 h 196388"/>
              <a:gd name="T2" fmla="*/ 0 w 106458"/>
              <a:gd name="T3" fmla="*/ 197313 h 196388"/>
              <a:gd name="T4" fmla="*/ 106266 w 106458"/>
              <a:gd name="T5" fmla="*/ 197313 h 196388"/>
              <a:gd name="T6" fmla="*/ 53320 w 106458"/>
              <a:gd name="T7" fmla="*/ 98309 h 196388"/>
              <a:gd name="T8" fmla="*/ 106266 w 106458"/>
              <a:gd name="T9" fmla="*/ 0 h 196388"/>
              <a:gd name="T10" fmla="*/ 744 w 106458"/>
              <a:gd name="T11" fmla="*/ 0 h 196388"/>
              <a:gd name="T12" fmla="*/ 53320 w 106458"/>
              <a:gd name="T13" fmla="*/ 98309 h 196388"/>
              <a:gd name="T14" fmla="*/ 106266 w 106458"/>
              <a:gd name="T15" fmla="*/ 0 h 1963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388"/>
              <a:gd name="T26" fmla="*/ 106458 w 106458"/>
              <a:gd name="T27" fmla="*/ 196388 h 1963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388">
                <a:moveTo>
                  <a:pt x="53416" y="97848"/>
                </a:moveTo>
                <a:lnTo>
                  <a:pt x="0" y="196388"/>
                </a:lnTo>
                <a:lnTo>
                  <a:pt x="106458" y="196388"/>
                </a:lnTo>
                <a:lnTo>
                  <a:pt x="53416" y="97848"/>
                </a:lnTo>
                <a:close/>
              </a:path>
              <a:path w="106458" h="196388">
                <a:moveTo>
                  <a:pt x="106458" y="0"/>
                </a:moveTo>
                <a:lnTo>
                  <a:pt x="746" y="0"/>
                </a:lnTo>
                <a:lnTo>
                  <a:pt x="53416" y="97848"/>
                </a:lnTo>
                <a:lnTo>
                  <a:pt x="10645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7" name="object 128"/>
          <p:cNvSpPr>
            <a:spLocks/>
          </p:cNvSpPr>
          <p:nvPr/>
        </p:nvSpPr>
        <p:spPr bwMode="auto">
          <a:xfrm>
            <a:off x="1970088" y="4843463"/>
            <a:ext cx="106362" cy="196850"/>
          </a:xfrm>
          <a:custGeom>
            <a:avLst/>
            <a:gdLst>
              <a:gd name="T0" fmla="*/ 106266 w 106458"/>
              <a:gd name="T1" fmla="*/ 0 h 196388"/>
              <a:gd name="T2" fmla="*/ 744 w 106458"/>
              <a:gd name="T3" fmla="*/ 0 h 196388"/>
              <a:gd name="T4" fmla="*/ 106266 w 106458"/>
              <a:gd name="T5" fmla="*/ 197313 h 196388"/>
              <a:gd name="T6" fmla="*/ 0 w 106458"/>
              <a:gd name="T7" fmla="*/ 197313 h 196388"/>
              <a:gd name="T8" fmla="*/ 106266 w 106458"/>
              <a:gd name="T9" fmla="*/ 0 h 196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388"/>
              <a:gd name="T17" fmla="*/ 106458 w 106458"/>
              <a:gd name="T18" fmla="*/ 196388 h 196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388">
                <a:moveTo>
                  <a:pt x="106458" y="0"/>
                </a:moveTo>
                <a:lnTo>
                  <a:pt x="746" y="0"/>
                </a:lnTo>
                <a:lnTo>
                  <a:pt x="106458" y="196388"/>
                </a:lnTo>
                <a:lnTo>
                  <a:pt x="0" y="196388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8" name="object 129"/>
          <p:cNvSpPr>
            <a:spLocks/>
          </p:cNvSpPr>
          <p:nvPr/>
        </p:nvSpPr>
        <p:spPr bwMode="auto">
          <a:xfrm>
            <a:off x="1930400" y="4903788"/>
            <a:ext cx="0" cy="73025"/>
          </a:xfrm>
          <a:custGeom>
            <a:avLst/>
            <a:gdLst>
              <a:gd name="T0" fmla="*/ 0 h 72779"/>
              <a:gd name="T1" fmla="*/ 73272 h 72779"/>
              <a:gd name="T2" fmla="*/ 0 60000 65536"/>
              <a:gd name="T3" fmla="*/ 0 60000 65536"/>
              <a:gd name="T4" fmla="*/ 0 h 72779"/>
              <a:gd name="T5" fmla="*/ 72779 h 727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2779">
                <a:moveTo>
                  <a:pt x="0" y="0"/>
                </a:moveTo>
                <a:lnTo>
                  <a:pt x="0" y="7277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69" name="object 130"/>
          <p:cNvSpPr>
            <a:spLocks/>
          </p:cNvSpPr>
          <p:nvPr/>
        </p:nvSpPr>
        <p:spPr bwMode="auto">
          <a:xfrm>
            <a:off x="1898650" y="4903788"/>
            <a:ext cx="31750" cy="73025"/>
          </a:xfrm>
          <a:custGeom>
            <a:avLst/>
            <a:gdLst>
              <a:gd name="T0" fmla="*/ 30911 w 32612"/>
              <a:gd name="T1" fmla="*/ 0 h 72907"/>
              <a:gd name="T2" fmla="*/ 17581 w 32612"/>
              <a:gd name="T3" fmla="*/ 4343 h 72907"/>
              <a:gd name="T4" fmla="*/ 6996 w 32612"/>
              <a:gd name="T5" fmla="*/ 12506 h 72907"/>
              <a:gd name="T6" fmla="*/ 0 w 32612"/>
              <a:gd name="T7" fmla="*/ 23571 h 72907"/>
              <a:gd name="T8" fmla="*/ 888 w 32612"/>
              <a:gd name="T9" fmla="*/ 42372 h 72907"/>
              <a:gd name="T10" fmla="*/ 5092 w 32612"/>
              <a:gd name="T11" fmla="*/ 56694 h 72907"/>
              <a:gd name="T12" fmla="*/ 11925 w 32612"/>
              <a:gd name="T13" fmla="*/ 66561 h 72907"/>
              <a:gd name="T14" fmla="*/ 20703 w 32612"/>
              <a:gd name="T15" fmla="*/ 71999 h 72907"/>
              <a:gd name="T16" fmla="*/ 29967 w 32612"/>
              <a:gd name="T17" fmla="*/ 73143 h 72907"/>
              <a:gd name="T18" fmla="*/ 30440 w 32612"/>
              <a:gd name="T19" fmla="*/ 73015 h 72907"/>
              <a:gd name="T20" fmla="*/ 30911 w 32612"/>
              <a:gd name="T21" fmla="*/ 73015 h 72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612"/>
              <a:gd name="T34" fmla="*/ 0 h 72907"/>
              <a:gd name="T35" fmla="*/ 32612 w 32612"/>
              <a:gd name="T36" fmla="*/ 72907 h 729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612" h="72907">
                <a:moveTo>
                  <a:pt x="32612" y="0"/>
                </a:moveTo>
                <a:lnTo>
                  <a:pt x="18548" y="4329"/>
                </a:lnTo>
                <a:lnTo>
                  <a:pt x="7381" y="12466"/>
                </a:lnTo>
                <a:lnTo>
                  <a:pt x="0" y="23495"/>
                </a:lnTo>
                <a:lnTo>
                  <a:pt x="937" y="42236"/>
                </a:lnTo>
                <a:lnTo>
                  <a:pt x="5372" y="56511"/>
                </a:lnTo>
                <a:lnTo>
                  <a:pt x="12582" y="66346"/>
                </a:lnTo>
                <a:lnTo>
                  <a:pt x="21842" y="71767"/>
                </a:lnTo>
                <a:lnTo>
                  <a:pt x="31617" y="72907"/>
                </a:lnTo>
                <a:lnTo>
                  <a:pt x="32115" y="72779"/>
                </a:lnTo>
                <a:lnTo>
                  <a:pt x="32612" y="72779"/>
                </a:lnTo>
              </a:path>
            </a:pathLst>
          </a:custGeom>
          <a:noFill/>
          <a:ln w="900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0" name="object 131"/>
          <p:cNvSpPr>
            <a:spLocks/>
          </p:cNvSpPr>
          <p:nvPr/>
        </p:nvSpPr>
        <p:spPr bwMode="auto">
          <a:xfrm>
            <a:off x="1930400" y="4924425"/>
            <a:ext cx="93663" cy="38100"/>
          </a:xfrm>
          <a:custGeom>
            <a:avLst/>
            <a:gdLst>
              <a:gd name="T0" fmla="*/ 94811 w 92529"/>
              <a:gd name="T1" fmla="*/ 17066 h 38250"/>
              <a:gd name="T2" fmla="*/ 66775 w 92529"/>
              <a:gd name="T3" fmla="*/ 18084 h 38250"/>
              <a:gd name="T4" fmla="*/ 59638 w 92529"/>
              <a:gd name="T5" fmla="*/ 0 h 38250"/>
              <a:gd name="T6" fmla="*/ 46896 w 92529"/>
              <a:gd name="T7" fmla="*/ 36168 h 38250"/>
              <a:gd name="T8" fmla="*/ 36063 w 92529"/>
              <a:gd name="T9" fmla="*/ 0 h 38250"/>
              <a:gd name="T10" fmla="*/ 23447 w 92529"/>
              <a:gd name="T11" fmla="*/ 37951 h 38250"/>
              <a:gd name="T12" fmla="*/ 9048 w 92529"/>
              <a:gd name="T13" fmla="*/ 14518 h 38250"/>
              <a:gd name="T14" fmla="*/ 0 w 92529"/>
              <a:gd name="T15" fmla="*/ 15537 h 38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529"/>
              <a:gd name="T25" fmla="*/ 0 h 38250"/>
              <a:gd name="T26" fmla="*/ 92529 w 92529"/>
              <a:gd name="T27" fmla="*/ 38250 h 38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529" h="38250">
                <a:moveTo>
                  <a:pt x="92529" y="17200"/>
                </a:moveTo>
                <a:lnTo>
                  <a:pt x="65168" y="18226"/>
                </a:lnTo>
                <a:lnTo>
                  <a:pt x="58203" y="0"/>
                </a:lnTo>
                <a:lnTo>
                  <a:pt x="45767" y="36453"/>
                </a:lnTo>
                <a:lnTo>
                  <a:pt x="35195" y="0"/>
                </a:lnTo>
                <a:lnTo>
                  <a:pt x="22883" y="38250"/>
                </a:lnTo>
                <a:lnTo>
                  <a:pt x="8830" y="14632"/>
                </a:lnTo>
                <a:lnTo>
                  <a:pt x="0" y="15659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1" name="object 132"/>
          <p:cNvSpPr>
            <a:spLocks/>
          </p:cNvSpPr>
          <p:nvPr/>
        </p:nvSpPr>
        <p:spPr bwMode="auto">
          <a:xfrm>
            <a:off x="3322638" y="4579938"/>
            <a:ext cx="106362" cy="195262"/>
          </a:xfrm>
          <a:custGeom>
            <a:avLst/>
            <a:gdLst>
              <a:gd name="T0" fmla="*/ 53320 w 106458"/>
              <a:gd name="T1" fmla="*/ 96666 h 196516"/>
              <a:gd name="T2" fmla="*/ 0 w 106458"/>
              <a:gd name="T3" fmla="*/ 194016 h 196516"/>
              <a:gd name="T4" fmla="*/ 106266 w 106458"/>
              <a:gd name="T5" fmla="*/ 194016 h 196516"/>
              <a:gd name="T6" fmla="*/ 53320 w 106458"/>
              <a:gd name="T7" fmla="*/ 96666 h 196516"/>
              <a:gd name="T8" fmla="*/ 106266 w 106458"/>
              <a:gd name="T9" fmla="*/ 0 h 196516"/>
              <a:gd name="T10" fmla="*/ 744 w 106458"/>
              <a:gd name="T11" fmla="*/ 0 h 196516"/>
              <a:gd name="T12" fmla="*/ 53320 w 106458"/>
              <a:gd name="T13" fmla="*/ 96666 h 196516"/>
              <a:gd name="T14" fmla="*/ 106266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416" y="97912"/>
                </a:moveTo>
                <a:lnTo>
                  <a:pt x="0" y="196516"/>
                </a:lnTo>
                <a:lnTo>
                  <a:pt x="106458" y="196516"/>
                </a:lnTo>
                <a:lnTo>
                  <a:pt x="53416" y="97912"/>
                </a:lnTo>
                <a:close/>
              </a:path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53416" y="97912"/>
                </a:lnTo>
                <a:lnTo>
                  <a:pt x="10645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2" name="object 133"/>
          <p:cNvSpPr>
            <a:spLocks/>
          </p:cNvSpPr>
          <p:nvPr/>
        </p:nvSpPr>
        <p:spPr bwMode="auto">
          <a:xfrm>
            <a:off x="3322638" y="4579938"/>
            <a:ext cx="106362" cy="195262"/>
          </a:xfrm>
          <a:custGeom>
            <a:avLst/>
            <a:gdLst>
              <a:gd name="T0" fmla="*/ 106266 w 106458"/>
              <a:gd name="T1" fmla="*/ 0 h 196516"/>
              <a:gd name="T2" fmla="*/ 744 w 106458"/>
              <a:gd name="T3" fmla="*/ 0 h 196516"/>
              <a:gd name="T4" fmla="*/ 106266 w 106458"/>
              <a:gd name="T5" fmla="*/ 194016 h 196516"/>
              <a:gd name="T6" fmla="*/ 0 w 106458"/>
              <a:gd name="T7" fmla="*/ 194016 h 196516"/>
              <a:gd name="T8" fmla="*/ 106266 w 106458"/>
              <a:gd name="T9" fmla="*/ 0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106458" y="196516"/>
                </a:lnTo>
                <a:lnTo>
                  <a:pt x="0" y="196516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3" name="object 134"/>
          <p:cNvSpPr>
            <a:spLocks/>
          </p:cNvSpPr>
          <p:nvPr/>
        </p:nvSpPr>
        <p:spPr bwMode="auto">
          <a:xfrm>
            <a:off x="3284538" y="4640263"/>
            <a:ext cx="0" cy="73025"/>
          </a:xfrm>
          <a:custGeom>
            <a:avLst/>
            <a:gdLst>
              <a:gd name="T0" fmla="*/ 0 h 72779"/>
              <a:gd name="T1" fmla="*/ 73272 h 72779"/>
              <a:gd name="T2" fmla="*/ 0 60000 65536"/>
              <a:gd name="T3" fmla="*/ 0 60000 65536"/>
              <a:gd name="T4" fmla="*/ 0 h 72779"/>
              <a:gd name="T5" fmla="*/ 72779 h 727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2779">
                <a:moveTo>
                  <a:pt x="0" y="0"/>
                </a:moveTo>
                <a:lnTo>
                  <a:pt x="0" y="7277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4" name="object 135"/>
          <p:cNvSpPr>
            <a:spLocks/>
          </p:cNvSpPr>
          <p:nvPr/>
        </p:nvSpPr>
        <p:spPr bwMode="auto">
          <a:xfrm>
            <a:off x="3251200" y="4640263"/>
            <a:ext cx="33338" cy="73025"/>
          </a:xfrm>
          <a:custGeom>
            <a:avLst/>
            <a:gdLst>
              <a:gd name="T0" fmla="*/ 34051 w 32640"/>
              <a:gd name="T1" fmla="*/ 0 h 72907"/>
              <a:gd name="T2" fmla="*/ 19355 w 32640"/>
              <a:gd name="T3" fmla="*/ 4352 h 72907"/>
              <a:gd name="T4" fmla="*/ 7694 w 32640"/>
              <a:gd name="T5" fmla="*/ 12526 h 72907"/>
              <a:gd name="T6" fmla="*/ 0 w 32640"/>
              <a:gd name="T7" fmla="*/ 23583 h 72907"/>
              <a:gd name="T8" fmla="*/ 993 w 32640"/>
              <a:gd name="T9" fmla="*/ 42385 h 72907"/>
              <a:gd name="T10" fmla="*/ 5633 w 32640"/>
              <a:gd name="T11" fmla="*/ 56707 h 72907"/>
              <a:gd name="T12" fmla="*/ 13165 w 32640"/>
              <a:gd name="T13" fmla="*/ 66571 h 72907"/>
              <a:gd name="T14" fmla="*/ 22833 w 32640"/>
              <a:gd name="T15" fmla="*/ 72005 h 72907"/>
              <a:gd name="T16" fmla="*/ 33013 w 32640"/>
              <a:gd name="T17" fmla="*/ 73143 h 72907"/>
              <a:gd name="T18" fmla="*/ 33532 w 32640"/>
              <a:gd name="T19" fmla="*/ 73015 h 72907"/>
              <a:gd name="T20" fmla="*/ 34051 w 32640"/>
              <a:gd name="T21" fmla="*/ 73015 h 72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640"/>
              <a:gd name="T34" fmla="*/ 0 h 72907"/>
              <a:gd name="T35" fmla="*/ 32640 w 32640"/>
              <a:gd name="T36" fmla="*/ 72907 h 729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640" h="72907">
                <a:moveTo>
                  <a:pt x="32640" y="0"/>
                </a:moveTo>
                <a:lnTo>
                  <a:pt x="18553" y="4338"/>
                </a:lnTo>
                <a:lnTo>
                  <a:pt x="7375" y="12486"/>
                </a:lnTo>
                <a:lnTo>
                  <a:pt x="0" y="23507"/>
                </a:lnTo>
                <a:lnTo>
                  <a:pt x="952" y="42249"/>
                </a:lnTo>
                <a:lnTo>
                  <a:pt x="5400" y="56524"/>
                </a:lnTo>
                <a:lnTo>
                  <a:pt x="12619" y="66356"/>
                </a:lnTo>
                <a:lnTo>
                  <a:pt x="21887" y="71773"/>
                </a:lnTo>
                <a:lnTo>
                  <a:pt x="31645" y="72907"/>
                </a:lnTo>
                <a:lnTo>
                  <a:pt x="32143" y="72779"/>
                </a:lnTo>
                <a:lnTo>
                  <a:pt x="32640" y="72779"/>
                </a:lnTo>
              </a:path>
            </a:pathLst>
          </a:custGeom>
          <a:noFill/>
          <a:ln w="900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5" name="object 136"/>
          <p:cNvSpPr>
            <a:spLocks/>
          </p:cNvSpPr>
          <p:nvPr/>
        </p:nvSpPr>
        <p:spPr bwMode="auto">
          <a:xfrm>
            <a:off x="3284538" y="4660900"/>
            <a:ext cx="92075" cy="38100"/>
          </a:xfrm>
          <a:custGeom>
            <a:avLst/>
            <a:gdLst>
              <a:gd name="T0" fmla="*/ 91623 w 92529"/>
              <a:gd name="T1" fmla="*/ 17066 h 38250"/>
              <a:gd name="T2" fmla="*/ 64530 w 92529"/>
              <a:gd name="T3" fmla="*/ 18084 h 38250"/>
              <a:gd name="T4" fmla="*/ 57633 w 92529"/>
              <a:gd name="T5" fmla="*/ 0 h 38250"/>
              <a:gd name="T6" fmla="*/ 45319 w 92529"/>
              <a:gd name="T7" fmla="*/ 36168 h 38250"/>
              <a:gd name="T8" fmla="*/ 34850 w 92529"/>
              <a:gd name="T9" fmla="*/ 0 h 38250"/>
              <a:gd name="T10" fmla="*/ 22659 w 92529"/>
              <a:gd name="T11" fmla="*/ 37951 h 38250"/>
              <a:gd name="T12" fmla="*/ 8744 w 92529"/>
              <a:gd name="T13" fmla="*/ 14518 h 38250"/>
              <a:gd name="T14" fmla="*/ 0 w 92529"/>
              <a:gd name="T15" fmla="*/ 15537 h 38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529"/>
              <a:gd name="T25" fmla="*/ 0 h 38250"/>
              <a:gd name="T26" fmla="*/ 92529 w 92529"/>
              <a:gd name="T27" fmla="*/ 38250 h 38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529" h="38250">
                <a:moveTo>
                  <a:pt x="92529" y="17200"/>
                </a:moveTo>
                <a:lnTo>
                  <a:pt x="65168" y="18226"/>
                </a:lnTo>
                <a:lnTo>
                  <a:pt x="58203" y="0"/>
                </a:lnTo>
                <a:lnTo>
                  <a:pt x="45767" y="36453"/>
                </a:lnTo>
                <a:lnTo>
                  <a:pt x="35195" y="0"/>
                </a:lnTo>
                <a:lnTo>
                  <a:pt x="22883" y="38250"/>
                </a:lnTo>
                <a:lnTo>
                  <a:pt x="8830" y="14632"/>
                </a:lnTo>
                <a:lnTo>
                  <a:pt x="0" y="15659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6" name="object 137"/>
          <p:cNvSpPr>
            <a:spLocks/>
          </p:cNvSpPr>
          <p:nvPr/>
        </p:nvSpPr>
        <p:spPr bwMode="auto">
          <a:xfrm>
            <a:off x="2303463" y="3621088"/>
            <a:ext cx="704850" cy="511175"/>
          </a:xfrm>
          <a:custGeom>
            <a:avLst/>
            <a:gdLst>
              <a:gd name="T0" fmla="*/ 0 w 705073"/>
              <a:gd name="T1" fmla="*/ 510355 h 511996"/>
              <a:gd name="T2" fmla="*/ 704627 w 705073"/>
              <a:gd name="T3" fmla="*/ 510355 h 511996"/>
              <a:gd name="T4" fmla="*/ 704627 w 705073"/>
              <a:gd name="T5" fmla="*/ 0 h 511996"/>
              <a:gd name="T6" fmla="*/ 0 w 705073"/>
              <a:gd name="T7" fmla="*/ 0 h 511996"/>
              <a:gd name="T8" fmla="*/ 0 w 705073"/>
              <a:gd name="T9" fmla="*/ 510355 h 511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5073"/>
              <a:gd name="T16" fmla="*/ 0 h 511996"/>
              <a:gd name="T17" fmla="*/ 705073 w 705073"/>
              <a:gd name="T18" fmla="*/ 511996 h 511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5073" h="511996">
                <a:moveTo>
                  <a:pt x="0" y="511996"/>
                </a:moveTo>
                <a:lnTo>
                  <a:pt x="705073" y="511996"/>
                </a:lnTo>
                <a:lnTo>
                  <a:pt x="705073" y="0"/>
                </a:lnTo>
                <a:lnTo>
                  <a:pt x="0" y="0"/>
                </a:lnTo>
                <a:lnTo>
                  <a:pt x="0" y="5119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7" name="object 138"/>
          <p:cNvSpPr>
            <a:spLocks/>
          </p:cNvSpPr>
          <p:nvPr/>
        </p:nvSpPr>
        <p:spPr bwMode="auto">
          <a:xfrm>
            <a:off x="2303463" y="3621088"/>
            <a:ext cx="704850" cy="511175"/>
          </a:xfrm>
          <a:custGeom>
            <a:avLst/>
            <a:gdLst>
              <a:gd name="T0" fmla="*/ 0 w 705073"/>
              <a:gd name="T1" fmla="*/ 510355 h 511996"/>
              <a:gd name="T2" fmla="*/ 704627 w 705073"/>
              <a:gd name="T3" fmla="*/ 510355 h 511996"/>
              <a:gd name="T4" fmla="*/ 704627 w 705073"/>
              <a:gd name="T5" fmla="*/ 0 h 511996"/>
              <a:gd name="T6" fmla="*/ 0 w 705073"/>
              <a:gd name="T7" fmla="*/ 0 h 511996"/>
              <a:gd name="T8" fmla="*/ 0 w 705073"/>
              <a:gd name="T9" fmla="*/ 510355 h 511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5073"/>
              <a:gd name="T16" fmla="*/ 0 h 511996"/>
              <a:gd name="T17" fmla="*/ 705073 w 705073"/>
              <a:gd name="T18" fmla="*/ 511996 h 511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5073" h="511996">
                <a:moveTo>
                  <a:pt x="0" y="511996"/>
                </a:moveTo>
                <a:lnTo>
                  <a:pt x="705073" y="511996"/>
                </a:lnTo>
                <a:lnTo>
                  <a:pt x="705073" y="0"/>
                </a:lnTo>
                <a:lnTo>
                  <a:pt x="0" y="0"/>
                </a:lnTo>
                <a:lnTo>
                  <a:pt x="0" y="511996"/>
                </a:lnTo>
                <a:close/>
              </a:path>
            </a:pathLst>
          </a:custGeom>
          <a:noFill/>
          <a:ln w="9142">
            <a:solidFill>
              <a:srgbClr val="33993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78" name="object 139"/>
          <p:cNvSpPr txBox="1">
            <a:spLocks noChangeArrowheads="1"/>
          </p:cNvSpPr>
          <p:nvPr/>
        </p:nvSpPr>
        <p:spPr bwMode="auto">
          <a:xfrm>
            <a:off x="2352675" y="3676650"/>
            <a:ext cx="606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6675" indent="-53975">
              <a:lnSpc>
                <a:spcPct val="101000"/>
              </a:lnSpc>
            </a:pPr>
            <a:r>
              <a:rPr lang="el-GR" sz="1200">
                <a:cs typeface="Arial" charset="0"/>
              </a:rPr>
              <a:t>Inert gas system</a:t>
            </a:r>
          </a:p>
        </p:txBody>
      </p:sp>
      <p:sp>
        <p:nvSpPr>
          <p:cNvPr id="10379" name="object 140"/>
          <p:cNvSpPr>
            <a:spLocks/>
          </p:cNvSpPr>
          <p:nvPr/>
        </p:nvSpPr>
        <p:spPr bwMode="auto">
          <a:xfrm>
            <a:off x="7204075" y="2995613"/>
            <a:ext cx="177800" cy="39687"/>
          </a:xfrm>
          <a:custGeom>
            <a:avLst/>
            <a:gdLst>
              <a:gd name="T0" fmla="*/ 0 w 176601"/>
              <a:gd name="T1" fmla="*/ 38956 h 40432"/>
              <a:gd name="T2" fmla="*/ 59123 w 176601"/>
              <a:gd name="T3" fmla="*/ 38956 h 40432"/>
              <a:gd name="T4" fmla="*/ 59123 w 176601"/>
              <a:gd name="T5" fmla="*/ 0 h 40432"/>
              <a:gd name="T6" fmla="*/ 179007 w 176601"/>
              <a:gd name="T7" fmla="*/ 0 h 40432"/>
              <a:gd name="T8" fmla="*/ 0 60000 65536"/>
              <a:gd name="T9" fmla="*/ 0 60000 65536"/>
              <a:gd name="T10" fmla="*/ 0 60000 65536"/>
              <a:gd name="T11" fmla="*/ 0 60000 65536"/>
              <a:gd name="T12" fmla="*/ 0 w 176601"/>
              <a:gd name="T13" fmla="*/ 0 h 40432"/>
              <a:gd name="T14" fmla="*/ 176601 w 176601"/>
              <a:gd name="T15" fmla="*/ 40432 h 40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601" h="40432">
                <a:moveTo>
                  <a:pt x="0" y="40432"/>
                </a:moveTo>
                <a:lnTo>
                  <a:pt x="58328" y="40432"/>
                </a:lnTo>
                <a:lnTo>
                  <a:pt x="58328" y="0"/>
                </a:lnTo>
                <a:lnTo>
                  <a:pt x="176601" y="0"/>
                </a:lnTo>
              </a:path>
            </a:pathLst>
          </a:custGeom>
          <a:noFill/>
          <a:ln w="9227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0" name="object 141"/>
          <p:cNvSpPr>
            <a:spLocks/>
          </p:cNvSpPr>
          <p:nvPr/>
        </p:nvSpPr>
        <p:spPr bwMode="auto">
          <a:xfrm>
            <a:off x="7262813" y="3035300"/>
            <a:ext cx="49212" cy="276225"/>
          </a:xfrm>
          <a:custGeom>
            <a:avLst/>
            <a:gdLst>
              <a:gd name="T0" fmla="*/ 0 w 48751"/>
              <a:gd name="T1" fmla="*/ 0 h 276099"/>
              <a:gd name="T2" fmla="*/ 0 w 48751"/>
              <a:gd name="T3" fmla="*/ 145562 h 276099"/>
              <a:gd name="T4" fmla="*/ 49677 w 48751"/>
              <a:gd name="T5" fmla="*/ 213782 h 276099"/>
              <a:gd name="T6" fmla="*/ 49677 w 48751"/>
              <a:gd name="T7" fmla="*/ 276351 h 276099"/>
              <a:gd name="T8" fmla="*/ 0 60000 65536"/>
              <a:gd name="T9" fmla="*/ 0 60000 65536"/>
              <a:gd name="T10" fmla="*/ 0 60000 65536"/>
              <a:gd name="T11" fmla="*/ 0 60000 65536"/>
              <a:gd name="T12" fmla="*/ 0 w 48751"/>
              <a:gd name="T13" fmla="*/ 0 h 276099"/>
              <a:gd name="T14" fmla="*/ 48751 w 48751"/>
              <a:gd name="T15" fmla="*/ 276099 h 2760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751" h="276099">
                <a:moveTo>
                  <a:pt x="0" y="0"/>
                </a:moveTo>
                <a:lnTo>
                  <a:pt x="0" y="145430"/>
                </a:lnTo>
                <a:lnTo>
                  <a:pt x="48751" y="213588"/>
                </a:lnTo>
                <a:lnTo>
                  <a:pt x="48751" y="276099"/>
                </a:lnTo>
              </a:path>
            </a:pathLst>
          </a:custGeom>
          <a:noFill/>
          <a:ln w="8963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1" name="object 142"/>
          <p:cNvSpPr>
            <a:spLocks/>
          </p:cNvSpPr>
          <p:nvPr/>
        </p:nvSpPr>
        <p:spPr bwMode="auto">
          <a:xfrm>
            <a:off x="6735763" y="3817938"/>
            <a:ext cx="1587" cy="53975"/>
          </a:xfrm>
          <a:custGeom>
            <a:avLst/>
            <a:gdLst>
              <a:gd name="T0" fmla="*/ 2026 w 1243"/>
              <a:gd name="T1" fmla="*/ 0 h 54552"/>
              <a:gd name="T2" fmla="*/ 2026 w 1243"/>
              <a:gd name="T3" fmla="*/ 26765 h 54552"/>
              <a:gd name="T4" fmla="*/ 0 w 1243"/>
              <a:gd name="T5" fmla="*/ 26765 h 54552"/>
              <a:gd name="T6" fmla="*/ 0 w 1243"/>
              <a:gd name="T7" fmla="*/ 53404 h 54552"/>
              <a:gd name="T8" fmla="*/ 0 60000 65536"/>
              <a:gd name="T9" fmla="*/ 0 60000 65536"/>
              <a:gd name="T10" fmla="*/ 0 60000 65536"/>
              <a:gd name="T11" fmla="*/ 0 60000 65536"/>
              <a:gd name="T12" fmla="*/ 0 w 1243"/>
              <a:gd name="T13" fmla="*/ 0 h 54552"/>
              <a:gd name="T14" fmla="*/ 1243 w 1243"/>
              <a:gd name="T15" fmla="*/ 54552 h 54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3" h="54552">
                <a:moveTo>
                  <a:pt x="1243" y="0"/>
                </a:moveTo>
                <a:lnTo>
                  <a:pt x="1243" y="27340"/>
                </a:lnTo>
                <a:lnTo>
                  <a:pt x="0" y="27340"/>
                </a:lnTo>
                <a:lnTo>
                  <a:pt x="0" y="54552"/>
                </a:lnTo>
              </a:path>
            </a:pathLst>
          </a:custGeom>
          <a:noFill/>
          <a:ln w="2686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2" name="object 143"/>
          <p:cNvSpPr>
            <a:spLocks/>
          </p:cNvSpPr>
          <p:nvPr/>
        </p:nvSpPr>
        <p:spPr bwMode="auto">
          <a:xfrm>
            <a:off x="7135813" y="3444875"/>
            <a:ext cx="4762" cy="133350"/>
          </a:xfrm>
          <a:custGeom>
            <a:avLst/>
            <a:gdLst>
              <a:gd name="T0" fmla="*/ 5211 w 4352"/>
              <a:gd name="T1" fmla="*/ 133208 h 133492"/>
              <a:gd name="T2" fmla="*/ 0 w 4352"/>
              <a:gd name="T3" fmla="*/ 0 h 133492"/>
              <a:gd name="T4" fmla="*/ 0 60000 65536"/>
              <a:gd name="T5" fmla="*/ 0 60000 65536"/>
              <a:gd name="T6" fmla="*/ 0 w 4352"/>
              <a:gd name="T7" fmla="*/ 0 h 133492"/>
              <a:gd name="T8" fmla="*/ 4352 w 4352"/>
              <a:gd name="T9" fmla="*/ 133492 h 1334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133492">
                <a:moveTo>
                  <a:pt x="4352" y="133492"/>
                </a:moveTo>
                <a:lnTo>
                  <a:pt x="0" y="0"/>
                </a:lnTo>
              </a:path>
            </a:pathLst>
          </a:custGeom>
          <a:noFill/>
          <a:ln w="26864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3" name="object 144"/>
          <p:cNvSpPr>
            <a:spLocks/>
          </p:cNvSpPr>
          <p:nvPr/>
        </p:nvSpPr>
        <p:spPr bwMode="auto">
          <a:xfrm>
            <a:off x="7489825" y="3438525"/>
            <a:ext cx="3175" cy="146050"/>
          </a:xfrm>
          <a:custGeom>
            <a:avLst/>
            <a:gdLst>
              <a:gd name="T0" fmla="*/ 4769 w 2114"/>
              <a:gd name="T1" fmla="*/ 145773 h 146328"/>
              <a:gd name="T2" fmla="*/ 0 w 2114"/>
              <a:gd name="T3" fmla="*/ 0 h 146328"/>
              <a:gd name="T4" fmla="*/ 0 60000 65536"/>
              <a:gd name="T5" fmla="*/ 0 60000 65536"/>
              <a:gd name="T6" fmla="*/ 0 w 2114"/>
              <a:gd name="T7" fmla="*/ 0 h 146328"/>
              <a:gd name="T8" fmla="*/ 2114 w 2114"/>
              <a:gd name="T9" fmla="*/ 146328 h 1463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" h="146328">
                <a:moveTo>
                  <a:pt x="2114" y="146328"/>
                </a:moveTo>
                <a:lnTo>
                  <a:pt x="0" y="0"/>
                </a:lnTo>
              </a:path>
            </a:pathLst>
          </a:custGeom>
          <a:noFill/>
          <a:ln w="2686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4" name="object 145"/>
          <p:cNvSpPr>
            <a:spLocks/>
          </p:cNvSpPr>
          <p:nvPr/>
        </p:nvSpPr>
        <p:spPr bwMode="auto">
          <a:xfrm>
            <a:off x="3836988" y="2944813"/>
            <a:ext cx="176212" cy="273050"/>
          </a:xfrm>
          <a:custGeom>
            <a:avLst/>
            <a:gdLst>
              <a:gd name="T0" fmla="*/ 0 w 176265"/>
              <a:gd name="T1" fmla="*/ 273210 h 272890"/>
              <a:gd name="T2" fmla="*/ 176159 w 176265"/>
              <a:gd name="T3" fmla="*/ 273210 h 272890"/>
              <a:gd name="T4" fmla="*/ 176159 w 176265"/>
              <a:gd name="T5" fmla="*/ 0 h 272890"/>
              <a:gd name="T6" fmla="*/ 0 w 176265"/>
              <a:gd name="T7" fmla="*/ 0 h 272890"/>
              <a:gd name="T8" fmla="*/ 0 w 176265"/>
              <a:gd name="T9" fmla="*/ 273210 h 272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265"/>
              <a:gd name="T16" fmla="*/ 0 h 272890"/>
              <a:gd name="T17" fmla="*/ 176265 w 176265"/>
              <a:gd name="T18" fmla="*/ 272890 h 272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265" h="272890">
                <a:moveTo>
                  <a:pt x="0" y="272890"/>
                </a:moveTo>
                <a:lnTo>
                  <a:pt x="176265" y="272890"/>
                </a:lnTo>
                <a:lnTo>
                  <a:pt x="176265" y="0"/>
                </a:lnTo>
                <a:lnTo>
                  <a:pt x="0" y="0"/>
                </a:lnTo>
                <a:lnTo>
                  <a:pt x="0" y="272890"/>
                </a:lnTo>
                <a:close/>
              </a:path>
            </a:pathLst>
          </a:custGeom>
          <a:noFill/>
          <a:ln w="27117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5" name="object 146"/>
          <p:cNvSpPr>
            <a:spLocks/>
          </p:cNvSpPr>
          <p:nvPr/>
        </p:nvSpPr>
        <p:spPr bwMode="auto">
          <a:xfrm>
            <a:off x="3871913" y="3487738"/>
            <a:ext cx="106362" cy="196850"/>
          </a:xfrm>
          <a:custGeom>
            <a:avLst/>
            <a:gdLst>
              <a:gd name="T0" fmla="*/ 53288 w 106458"/>
              <a:gd name="T1" fmla="*/ 98304 h 196516"/>
              <a:gd name="T2" fmla="*/ 0 w 106458"/>
              <a:gd name="T3" fmla="*/ 197185 h 196516"/>
              <a:gd name="T4" fmla="*/ 106266 w 106458"/>
              <a:gd name="T5" fmla="*/ 197185 h 196516"/>
              <a:gd name="T6" fmla="*/ 53288 w 106458"/>
              <a:gd name="T7" fmla="*/ 98304 h 196516"/>
              <a:gd name="T8" fmla="*/ 106266 w 106458"/>
              <a:gd name="T9" fmla="*/ 0 h 196516"/>
              <a:gd name="T10" fmla="*/ 619 w 106458"/>
              <a:gd name="T11" fmla="*/ 0 h 196516"/>
              <a:gd name="T12" fmla="*/ 53288 w 106458"/>
              <a:gd name="T13" fmla="*/ 98304 h 196516"/>
              <a:gd name="T14" fmla="*/ 106266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384" y="97970"/>
                </a:moveTo>
                <a:lnTo>
                  <a:pt x="0" y="196516"/>
                </a:lnTo>
                <a:lnTo>
                  <a:pt x="106458" y="196516"/>
                </a:lnTo>
                <a:lnTo>
                  <a:pt x="53384" y="97970"/>
                </a:lnTo>
                <a:close/>
              </a:path>
              <a:path w="106458" h="196516">
                <a:moveTo>
                  <a:pt x="106458" y="0"/>
                </a:moveTo>
                <a:lnTo>
                  <a:pt x="621" y="0"/>
                </a:lnTo>
                <a:lnTo>
                  <a:pt x="53384" y="97970"/>
                </a:lnTo>
                <a:lnTo>
                  <a:pt x="106458" y="0"/>
                </a:lnTo>
                <a:close/>
              </a:path>
            </a:pathLst>
          </a:custGeom>
          <a:solidFill>
            <a:srgbClr val="95959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6" name="object 147"/>
          <p:cNvSpPr>
            <a:spLocks/>
          </p:cNvSpPr>
          <p:nvPr/>
        </p:nvSpPr>
        <p:spPr bwMode="auto">
          <a:xfrm>
            <a:off x="3871913" y="3487738"/>
            <a:ext cx="106362" cy="196850"/>
          </a:xfrm>
          <a:custGeom>
            <a:avLst/>
            <a:gdLst>
              <a:gd name="T0" fmla="*/ 106266 w 106458"/>
              <a:gd name="T1" fmla="*/ 0 h 196516"/>
              <a:gd name="T2" fmla="*/ 619 w 106458"/>
              <a:gd name="T3" fmla="*/ 0 h 196516"/>
              <a:gd name="T4" fmla="*/ 106266 w 106458"/>
              <a:gd name="T5" fmla="*/ 197185 h 196516"/>
              <a:gd name="T6" fmla="*/ 0 w 106458"/>
              <a:gd name="T7" fmla="*/ 197185 h 196516"/>
              <a:gd name="T8" fmla="*/ 106266 w 106458"/>
              <a:gd name="T9" fmla="*/ 0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106458" y="0"/>
                </a:moveTo>
                <a:lnTo>
                  <a:pt x="621" y="0"/>
                </a:lnTo>
                <a:lnTo>
                  <a:pt x="106458" y="196516"/>
                </a:lnTo>
                <a:lnTo>
                  <a:pt x="0" y="196516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7" name="object 148"/>
          <p:cNvSpPr>
            <a:spLocks/>
          </p:cNvSpPr>
          <p:nvPr/>
        </p:nvSpPr>
        <p:spPr bwMode="auto">
          <a:xfrm>
            <a:off x="3871913" y="3487738"/>
            <a:ext cx="53975" cy="98425"/>
          </a:xfrm>
          <a:custGeom>
            <a:avLst/>
            <a:gdLst>
              <a:gd name="T0" fmla="*/ 0 w 53229"/>
              <a:gd name="T1" fmla="*/ 0 h 98194"/>
              <a:gd name="T2" fmla="*/ 54731 w 53229"/>
              <a:gd name="T3" fmla="*/ 98657 h 98194"/>
              <a:gd name="T4" fmla="*/ 0 60000 65536"/>
              <a:gd name="T5" fmla="*/ 0 60000 65536"/>
              <a:gd name="T6" fmla="*/ 0 w 53229"/>
              <a:gd name="T7" fmla="*/ 0 h 98194"/>
              <a:gd name="T8" fmla="*/ 53229 w 53229"/>
              <a:gd name="T9" fmla="*/ 98194 h 98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29" h="98194">
                <a:moveTo>
                  <a:pt x="0" y="0"/>
                </a:moveTo>
                <a:lnTo>
                  <a:pt x="53229" y="98194"/>
                </a:lnTo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8" name="object 149"/>
          <p:cNvSpPr>
            <a:spLocks/>
          </p:cNvSpPr>
          <p:nvPr/>
        </p:nvSpPr>
        <p:spPr bwMode="auto">
          <a:xfrm>
            <a:off x="3871913" y="3484563"/>
            <a:ext cx="106362" cy="98425"/>
          </a:xfrm>
          <a:custGeom>
            <a:avLst/>
            <a:gdLst>
              <a:gd name="T0" fmla="*/ 106266 w 106458"/>
              <a:gd name="T1" fmla="*/ 0 h 98194"/>
              <a:gd name="T2" fmla="*/ 0 w 106458"/>
              <a:gd name="T3" fmla="*/ 0 h 98194"/>
              <a:gd name="T4" fmla="*/ 53133 w 106458"/>
              <a:gd name="T5" fmla="*/ 98657 h 98194"/>
              <a:gd name="T6" fmla="*/ 106266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106458" y="0"/>
                </a:moveTo>
                <a:lnTo>
                  <a:pt x="0" y="0"/>
                </a:lnTo>
                <a:lnTo>
                  <a:pt x="53229" y="98194"/>
                </a:lnTo>
                <a:lnTo>
                  <a:pt x="1064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89" name="object 150"/>
          <p:cNvSpPr>
            <a:spLocks/>
          </p:cNvSpPr>
          <p:nvPr/>
        </p:nvSpPr>
        <p:spPr bwMode="auto">
          <a:xfrm>
            <a:off x="3871913" y="3484563"/>
            <a:ext cx="106362" cy="98425"/>
          </a:xfrm>
          <a:custGeom>
            <a:avLst/>
            <a:gdLst>
              <a:gd name="T0" fmla="*/ 0 w 106458"/>
              <a:gd name="T1" fmla="*/ 0 h 98194"/>
              <a:gd name="T2" fmla="*/ 53133 w 106458"/>
              <a:gd name="T3" fmla="*/ 98657 h 98194"/>
              <a:gd name="T4" fmla="*/ 106266 w 106458"/>
              <a:gd name="T5" fmla="*/ 0 h 98194"/>
              <a:gd name="T6" fmla="*/ 0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0" y="0"/>
                </a:moveTo>
                <a:lnTo>
                  <a:pt x="53229" y="98194"/>
                </a:lnTo>
                <a:lnTo>
                  <a:pt x="106458" y="0"/>
                </a:lnTo>
                <a:lnTo>
                  <a:pt x="0" y="0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0" name="object 151"/>
          <p:cNvSpPr>
            <a:spLocks/>
          </p:cNvSpPr>
          <p:nvPr/>
        </p:nvSpPr>
        <p:spPr bwMode="auto">
          <a:xfrm>
            <a:off x="3590925" y="3403600"/>
            <a:ext cx="0" cy="82550"/>
          </a:xfrm>
          <a:custGeom>
            <a:avLst/>
            <a:gdLst>
              <a:gd name="T0" fmla="*/ 0 h 82277"/>
              <a:gd name="T1" fmla="*/ 82824 h 82277"/>
              <a:gd name="T2" fmla="*/ 0 60000 65536"/>
              <a:gd name="T3" fmla="*/ 0 60000 65536"/>
              <a:gd name="T4" fmla="*/ 0 h 82277"/>
              <a:gd name="T5" fmla="*/ 82277 h 822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2277">
                <a:moveTo>
                  <a:pt x="0" y="0"/>
                </a:moveTo>
                <a:lnTo>
                  <a:pt x="0" y="82277"/>
                </a:lnTo>
              </a:path>
            </a:pathLst>
          </a:custGeom>
          <a:noFill/>
          <a:ln w="26863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1" name="object 152"/>
          <p:cNvSpPr>
            <a:spLocks/>
          </p:cNvSpPr>
          <p:nvPr/>
        </p:nvSpPr>
        <p:spPr bwMode="auto">
          <a:xfrm>
            <a:off x="3925888" y="3038475"/>
            <a:ext cx="87312" cy="0"/>
          </a:xfrm>
          <a:custGeom>
            <a:avLst/>
            <a:gdLst>
              <a:gd name="T0" fmla="*/ 86579 w 88051"/>
              <a:gd name="T1" fmla="*/ 0 w 88051"/>
              <a:gd name="T2" fmla="*/ 0 60000 65536"/>
              <a:gd name="T3" fmla="*/ 0 60000 65536"/>
              <a:gd name="T4" fmla="*/ 0 w 88051"/>
              <a:gd name="T5" fmla="*/ 88051 w 8805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8051">
                <a:moveTo>
                  <a:pt x="88051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2" name="object 153"/>
          <p:cNvSpPr>
            <a:spLocks/>
          </p:cNvSpPr>
          <p:nvPr/>
        </p:nvSpPr>
        <p:spPr bwMode="auto">
          <a:xfrm>
            <a:off x="3925888" y="3128963"/>
            <a:ext cx="87312" cy="0"/>
          </a:xfrm>
          <a:custGeom>
            <a:avLst/>
            <a:gdLst>
              <a:gd name="T0" fmla="*/ 86579 w 88051"/>
              <a:gd name="T1" fmla="*/ 0 w 88051"/>
              <a:gd name="T2" fmla="*/ 0 60000 65536"/>
              <a:gd name="T3" fmla="*/ 0 60000 65536"/>
              <a:gd name="T4" fmla="*/ 0 w 88051"/>
              <a:gd name="T5" fmla="*/ 88051 w 8805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8051">
                <a:moveTo>
                  <a:pt x="88051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3" name="object 154"/>
          <p:cNvSpPr>
            <a:spLocks/>
          </p:cNvSpPr>
          <p:nvPr/>
        </p:nvSpPr>
        <p:spPr bwMode="auto">
          <a:xfrm>
            <a:off x="3925888" y="2855913"/>
            <a:ext cx="0" cy="88900"/>
          </a:xfrm>
          <a:custGeom>
            <a:avLst/>
            <a:gdLst>
              <a:gd name="T0" fmla="*/ 89363 h 88439"/>
              <a:gd name="T1" fmla="*/ 0 h 88439"/>
              <a:gd name="T2" fmla="*/ 0 60000 65536"/>
              <a:gd name="T3" fmla="*/ 0 60000 65536"/>
              <a:gd name="T4" fmla="*/ 0 h 88439"/>
              <a:gd name="T5" fmla="*/ 88439 h 8843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8439">
                <a:moveTo>
                  <a:pt x="0" y="88439"/>
                </a:moveTo>
                <a:lnTo>
                  <a:pt x="0" y="0"/>
                </a:lnTo>
              </a:path>
            </a:pathLst>
          </a:custGeom>
          <a:noFill/>
          <a:ln w="26863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4" name="object 155"/>
          <p:cNvSpPr>
            <a:spLocks/>
          </p:cNvSpPr>
          <p:nvPr/>
        </p:nvSpPr>
        <p:spPr bwMode="auto">
          <a:xfrm>
            <a:off x="3836988" y="2792413"/>
            <a:ext cx="88900" cy="63500"/>
          </a:xfrm>
          <a:custGeom>
            <a:avLst/>
            <a:gdLst>
              <a:gd name="T0" fmla="*/ 89630 w 88176"/>
              <a:gd name="T1" fmla="*/ 62579 h 64435"/>
              <a:gd name="T2" fmla="*/ 66652 w 88176"/>
              <a:gd name="T3" fmla="*/ 20771 h 64435"/>
              <a:gd name="T4" fmla="*/ 26421 w 88176"/>
              <a:gd name="T5" fmla="*/ 2771 h 64435"/>
              <a:gd name="T6" fmla="*/ 0 w 88176"/>
              <a:gd name="T7" fmla="*/ 0 h 64435"/>
              <a:gd name="T8" fmla="*/ 0 60000 65536"/>
              <a:gd name="T9" fmla="*/ 0 60000 65536"/>
              <a:gd name="T10" fmla="*/ 0 60000 65536"/>
              <a:gd name="T11" fmla="*/ 0 60000 65536"/>
              <a:gd name="T12" fmla="*/ 0 w 88176"/>
              <a:gd name="T13" fmla="*/ 0 h 64435"/>
              <a:gd name="T14" fmla="*/ 88176 w 88176"/>
              <a:gd name="T15" fmla="*/ 64435 h 644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176" h="64435">
                <a:moveTo>
                  <a:pt x="88176" y="64435"/>
                </a:moveTo>
                <a:lnTo>
                  <a:pt x="65571" y="21387"/>
                </a:lnTo>
                <a:lnTo>
                  <a:pt x="25993" y="2853"/>
                </a:lnTo>
                <a:lnTo>
                  <a:pt x="0" y="0"/>
                </a:lnTo>
              </a:path>
            </a:pathLst>
          </a:custGeom>
          <a:noFill/>
          <a:ln w="27425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5" name="object 156"/>
          <p:cNvSpPr>
            <a:spLocks/>
          </p:cNvSpPr>
          <p:nvPr/>
        </p:nvSpPr>
        <p:spPr bwMode="auto">
          <a:xfrm>
            <a:off x="3751263" y="2792413"/>
            <a:ext cx="85725" cy="57150"/>
          </a:xfrm>
          <a:custGeom>
            <a:avLst/>
            <a:gdLst>
              <a:gd name="T0" fmla="*/ 84935 w 86522"/>
              <a:gd name="T1" fmla="*/ 0 h 56924"/>
              <a:gd name="T2" fmla="*/ 42514 w 86522"/>
              <a:gd name="T3" fmla="*/ 9547 h 56924"/>
              <a:gd name="T4" fmla="*/ 11395 w 86522"/>
              <a:gd name="T5" fmla="*/ 34504 h 56924"/>
              <a:gd name="T6" fmla="*/ 4609 w 86522"/>
              <a:gd name="T7" fmla="*/ 45434 h 56924"/>
              <a:gd name="T8" fmla="*/ 0 w 86522"/>
              <a:gd name="T9" fmla="*/ 57377 h 569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22"/>
              <a:gd name="T16" fmla="*/ 0 h 56924"/>
              <a:gd name="T17" fmla="*/ 86522 w 86522"/>
              <a:gd name="T18" fmla="*/ 56924 h 569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22" h="56924">
                <a:moveTo>
                  <a:pt x="86522" y="0"/>
                </a:moveTo>
                <a:lnTo>
                  <a:pt x="43308" y="9471"/>
                </a:lnTo>
                <a:lnTo>
                  <a:pt x="11608" y="34232"/>
                </a:lnTo>
                <a:lnTo>
                  <a:pt x="4695" y="45075"/>
                </a:lnTo>
                <a:lnTo>
                  <a:pt x="0" y="56924"/>
                </a:lnTo>
              </a:path>
            </a:pathLst>
          </a:custGeom>
          <a:noFill/>
          <a:ln w="27464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6" name="object 157"/>
          <p:cNvSpPr>
            <a:spLocks/>
          </p:cNvSpPr>
          <p:nvPr/>
        </p:nvSpPr>
        <p:spPr bwMode="auto">
          <a:xfrm>
            <a:off x="6507163" y="4200525"/>
            <a:ext cx="0" cy="976313"/>
          </a:xfrm>
          <a:custGeom>
            <a:avLst/>
            <a:gdLst>
              <a:gd name="T0" fmla="*/ 0 h 976038"/>
              <a:gd name="T1" fmla="*/ 976588 h 976038"/>
              <a:gd name="T2" fmla="*/ 0 60000 65536"/>
              <a:gd name="T3" fmla="*/ 0 60000 65536"/>
              <a:gd name="T4" fmla="*/ 0 h 976038"/>
              <a:gd name="T5" fmla="*/ 976038 h 97603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76038">
                <a:moveTo>
                  <a:pt x="0" y="0"/>
                </a:moveTo>
                <a:lnTo>
                  <a:pt x="0" y="976038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7" name="object 158"/>
          <p:cNvSpPr>
            <a:spLocks/>
          </p:cNvSpPr>
          <p:nvPr/>
        </p:nvSpPr>
        <p:spPr bwMode="auto">
          <a:xfrm>
            <a:off x="4884738" y="4510088"/>
            <a:ext cx="1622425" cy="617537"/>
          </a:xfrm>
          <a:custGeom>
            <a:avLst/>
            <a:gdLst>
              <a:gd name="T0" fmla="*/ 7576 w 1623486"/>
              <a:gd name="T1" fmla="*/ 0 h 618559"/>
              <a:gd name="T2" fmla="*/ 0 w 1623486"/>
              <a:gd name="T3" fmla="*/ 616517 h 618559"/>
              <a:gd name="T4" fmla="*/ 1621365 w 1623486"/>
              <a:gd name="T5" fmla="*/ 616517 h 618559"/>
              <a:gd name="T6" fmla="*/ 0 60000 65536"/>
              <a:gd name="T7" fmla="*/ 0 60000 65536"/>
              <a:gd name="T8" fmla="*/ 0 60000 65536"/>
              <a:gd name="T9" fmla="*/ 0 w 1623486"/>
              <a:gd name="T10" fmla="*/ 0 h 618559"/>
              <a:gd name="T11" fmla="*/ 1623486 w 1623486"/>
              <a:gd name="T12" fmla="*/ 618559 h 618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3486" h="618559">
                <a:moveTo>
                  <a:pt x="7586" y="0"/>
                </a:moveTo>
                <a:lnTo>
                  <a:pt x="0" y="618559"/>
                </a:lnTo>
                <a:lnTo>
                  <a:pt x="1623486" y="618559"/>
                </a:lnTo>
              </a:path>
            </a:pathLst>
          </a:custGeom>
          <a:noFill/>
          <a:ln w="920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8" name="object 159"/>
          <p:cNvSpPr>
            <a:spLocks/>
          </p:cNvSpPr>
          <p:nvPr/>
        </p:nvSpPr>
        <p:spPr bwMode="auto">
          <a:xfrm>
            <a:off x="5070475" y="4510088"/>
            <a:ext cx="1436688" cy="433387"/>
          </a:xfrm>
          <a:custGeom>
            <a:avLst/>
            <a:gdLst>
              <a:gd name="T0" fmla="*/ 0 w 1436687"/>
              <a:gd name="T1" fmla="*/ 0 h 434108"/>
              <a:gd name="T2" fmla="*/ 0 w 1436687"/>
              <a:gd name="T3" fmla="*/ 432667 h 434108"/>
              <a:gd name="T4" fmla="*/ 1436689 w 1436687"/>
              <a:gd name="T5" fmla="*/ 432667 h 434108"/>
              <a:gd name="T6" fmla="*/ 0 60000 65536"/>
              <a:gd name="T7" fmla="*/ 0 60000 65536"/>
              <a:gd name="T8" fmla="*/ 0 60000 65536"/>
              <a:gd name="T9" fmla="*/ 0 w 1436687"/>
              <a:gd name="T10" fmla="*/ 0 h 434108"/>
              <a:gd name="T11" fmla="*/ 1436687 w 1436687"/>
              <a:gd name="T12" fmla="*/ 434108 h 434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6687" h="434108">
                <a:moveTo>
                  <a:pt x="0" y="0"/>
                </a:moveTo>
                <a:lnTo>
                  <a:pt x="0" y="434108"/>
                </a:lnTo>
                <a:lnTo>
                  <a:pt x="1436687" y="434108"/>
                </a:lnTo>
              </a:path>
            </a:pathLst>
          </a:custGeom>
          <a:noFill/>
          <a:ln w="921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399" name="object 160"/>
          <p:cNvSpPr>
            <a:spLocks/>
          </p:cNvSpPr>
          <p:nvPr/>
        </p:nvSpPr>
        <p:spPr bwMode="auto">
          <a:xfrm>
            <a:off x="7392988" y="4221163"/>
            <a:ext cx="319087" cy="725487"/>
          </a:xfrm>
          <a:custGeom>
            <a:avLst/>
            <a:gdLst>
              <a:gd name="T0" fmla="*/ 6129 w 318130"/>
              <a:gd name="T1" fmla="*/ 0 h 725097"/>
              <a:gd name="T2" fmla="*/ 0 w 318130"/>
              <a:gd name="T3" fmla="*/ 725877 h 725097"/>
              <a:gd name="T4" fmla="*/ 320047 w 318130"/>
              <a:gd name="T5" fmla="*/ 725877 h 725097"/>
              <a:gd name="T6" fmla="*/ 0 60000 65536"/>
              <a:gd name="T7" fmla="*/ 0 60000 65536"/>
              <a:gd name="T8" fmla="*/ 0 60000 65536"/>
              <a:gd name="T9" fmla="*/ 0 w 318130"/>
              <a:gd name="T10" fmla="*/ 0 h 725097"/>
              <a:gd name="T11" fmla="*/ 318130 w 318130"/>
              <a:gd name="T12" fmla="*/ 725097 h 7250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130" h="725097">
                <a:moveTo>
                  <a:pt x="6093" y="0"/>
                </a:moveTo>
                <a:lnTo>
                  <a:pt x="0" y="725097"/>
                </a:lnTo>
                <a:lnTo>
                  <a:pt x="318130" y="725097"/>
                </a:lnTo>
              </a:path>
            </a:pathLst>
          </a:custGeom>
          <a:noFill/>
          <a:ln w="90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0" name="object 161"/>
          <p:cNvSpPr>
            <a:spLocks/>
          </p:cNvSpPr>
          <p:nvPr/>
        </p:nvSpPr>
        <p:spPr bwMode="auto">
          <a:xfrm>
            <a:off x="7370763" y="5127625"/>
            <a:ext cx="347662" cy="0"/>
          </a:xfrm>
          <a:custGeom>
            <a:avLst/>
            <a:gdLst>
              <a:gd name="T0" fmla="*/ 0 w 346983"/>
              <a:gd name="T1" fmla="*/ 348342 w 346983"/>
              <a:gd name="T2" fmla="*/ 0 60000 65536"/>
              <a:gd name="T3" fmla="*/ 0 60000 65536"/>
              <a:gd name="T4" fmla="*/ 0 w 346983"/>
              <a:gd name="T5" fmla="*/ 346983 w 3469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6983">
                <a:moveTo>
                  <a:pt x="0" y="0"/>
                </a:moveTo>
                <a:lnTo>
                  <a:pt x="346983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1" name="object 162"/>
          <p:cNvSpPr>
            <a:spLocks/>
          </p:cNvSpPr>
          <p:nvPr/>
        </p:nvSpPr>
        <p:spPr bwMode="auto">
          <a:xfrm>
            <a:off x="6154738" y="4989513"/>
            <a:ext cx="273050" cy="0"/>
          </a:xfrm>
          <a:custGeom>
            <a:avLst/>
            <a:gdLst>
              <a:gd name="T0" fmla="*/ 0 w 272861"/>
              <a:gd name="T1" fmla="*/ 273239 w 272861"/>
              <a:gd name="T2" fmla="*/ 0 60000 65536"/>
              <a:gd name="T3" fmla="*/ 0 60000 65536"/>
              <a:gd name="T4" fmla="*/ 0 w 272861"/>
              <a:gd name="T5" fmla="*/ 272861 w 27286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2861">
                <a:moveTo>
                  <a:pt x="0" y="0"/>
                </a:moveTo>
                <a:lnTo>
                  <a:pt x="27286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2" name="object 163"/>
          <p:cNvSpPr>
            <a:spLocks/>
          </p:cNvSpPr>
          <p:nvPr/>
        </p:nvSpPr>
        <p:spPr bwMode="auto">
          <a:xfrm>
            <a:off x="6421438" y="4964113"/>
            <a:ext cx="50800" cy="52387"/>
          </a:xfrm>
          <a:custGeom>
            <a:avLst/>
            <a:gdLst>
              <a:gd name="T0" fmla="*/ 0 w 50741"/>
              <a:gd name="T1" fmla="*/ 0 h 52370"/>
              <a:gd name="T2" fmla="*/ 0 w 50741"/>
              <a:gd name="T3" fmla="*/ 52404 h 52370"/>
              <a:gd name="T4" fmla="*/ 50859 w 50741"/>
              <a:gd name="T5" fmla="*/ 26203 h 52370"/>
              <a:gd name="T6" fmla="*/ 0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0" y="0"/>
                </a:moveTo>
                <a:lnTo>
                  <a:pt x="0" y="52370"/>
                </a:lnTo>
                <a:lnTo>
                  <a:pt x="50741" y="26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3" name="object 164"/>
          <p:cNvSpPr>
            <a:spLocks/>
          </p:cNvSpPr>
          <p:nvPr/>
        </p:nvSpPr>
        <p:spPr bwMode="auto">
          <a:xfrm>
            <a:off x="7223125" y="4610100"/>
            <a:ext cx="0" cy="280988"/>
          </a:xfrm>
          <a:custGeom>
            <a:avLst/>
            <a:gdLst>
              <a:gd name="T0" fmla="*/ 280359 h 281618"/>
              <a:gd name="T1" fmla="*/ 0 h 281618"/>
              <a:gd name="T2" fmla="*/ 0 60000 65536"/>
              <a:gd name="T3" fmla="*/ 0 60000 65536"/>
              <a:gd name="T4" fmla="*/ 0 h 281618"/>
              <a:gd name="T5" fmla="*/ 281618 h 28161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1618">
                <a:moveTo>
                  <a:pt x="0" y="281618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4" name="object 165"/>
          <p:cNvSpPr>
            <a:spLocks/>
          </p:cNvSpPr>
          <p:nvPr/>
        </p:nvSpPr>
        <p:spPr bwMode="auto">
          <a:xfrm>
            <a:off x="7197725" y="4564063"/>
            <a:ext cx="49213" cy="52387"/>
          </a:xfrm>
          <a:custGeom>
            <a:avLst/>
            <a:gdLst>
              <a:gd name="T0" fmla="*/ 23865 w 50741"/>
              <a:gd name="T1" fmla="*/ 0 h 52370"/>
              <a:gd name="T2" fmla="*/ 0 w 50741"/>
              <a:gd name="T3" fmla="*/ 52404 h 52370"/>
              <a:gd name="T4" fmla="*/ 47731 w 50741"/>
              <a:gd name="T5" fmla="*/ 52404 h 52370"/>
              <a:gd name="T6" fmla="*/ 23865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25370" y="0"/>
                </a:moveTo>
                <a:lnTo>
                  <a:pt x="0" y="52370"/>
                </a:lnTo>
                <a:lnTo>
                  <a:pt x="50741" y="52370"/>
                </a:lnTo>
                <a:lnTo>
                  <a:pt x="2537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5" name="object 166"/>
          <p:cNvSpPr>
            <a:spLocks/>
          </p:cNvSpPr>
          <p:nvPr/>
        </p:nvSpPr>
        <p:spPr bwMode="auto">
          <a:xfrm>
            <a:off x="4987925" y="4640263"/>
            <a:ext cx="0" cy="265112"/>
          </a:xfrm>
          <a:custGeom>
            <a:avLst/>
            <a:gdLst>
              <a:gd name="T0" fmla="*/ 0 h 265445"/>
              <a:gd name="T1" fmla="*/ 264779 h 265445"/>
              <a:gd name="T2" fmla="*/ 0 60000 65536"/>
              <a:gd name="T3" fmla="*/ 0 60000 65536"/>
              <a:gd name="T4" fmla="*/ 0 h 265445"/>
              <a:gd name="T5" fmla="*/ 265445 h 2654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5445">
                <a:moveTo>
                  <a:pt x="0" y="0"/>
                </a:moveTo>
                <a:lnTo>
                  <a:pt x="0" y="26544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6" name="object 167"/>
          <p:cNvSpPr>
            <a:spLocks/>
          </p:cNvSpPr>
          <p:nvPr/>
        </p:nvSpPr>
        <p:spPr bwMode="auto">
          <a:xfrm>
            <a:off x="4953000" y="4895850"/>
            <a:ext cx="68263" cy="71438"/>
          </a:xfrm>
          <a:custGeom>
            <a:avLst/>
            <a:gdLst>
              <a:gd name="T0" fmla="*/ 67878 w 68650"/>
              <a:gd name="T1" fmla="*/ 0 h 70853"/>
              <a:gd name="T2" fmla="*/ 0 w 68650"/>
              <a:gd name="T3" fmla="*/ 0 h 70853"/>
              <a:gd name="T4" fmla="*/ 33940 w 68650"/>
              <a:gd name="T5" fmla="*/ 72028 h 70853"/>
              <a:gd name="T6" fmla="*/ 67878 w 68650"/>
              <a:gd name="T7" fmla="*/ 0 h 70853"/>
              <a:gd name="T8" fmla="*/ 0 60000 65536"/>
              <a:gd name="T9" fmla="*/ 0 60000 65536"/>
              <a:gd name="T10" fmla="*/ 0 60000 65536"/>
              <a:gd name="T11" fmla="*/ 0 60000 65536"/>
              <a:gd name="T12" fmla="*/ 0 w 68650"/>
              <a:gd name="T13" fmla="*/ 0 h 70853"/>
              <a:gd name="T14" fmla="*/ 68650 w 68650"/>
              <a:gd name="T15" fmla="*/ 70853 h 708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650" h="70853">
                <a:moveTo>
                  <a:pt x="68650" y="0"/>
                </a:moveTo>
                <a:lnTo>
                  <a:pt x="0" y="0"/>
                </a:lnTo>
                <a:lnTo>
                  <a:pt x="34325" y="70853"/>
                </a:lnTo>
                <a:lnTo>
                  <a:pt x="6865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7" name="object 168"/>
          <p:cNvSpPr>
            <a:spLocks/>
          </p:cNvSpPr>
          <p:nvPr/>
        </p:nvSpPr>
        <p:spPr bwMode="auto">
          <a:xfrm>
            <a:off x="4533900" y="3602038"/>
            <a:ext cx="184150" cy="1658937"/>
          </a:xfrm>
          <a:custGeom>
            <a:avLst/>
            <a:gdLst>
              <a:gd name="T0" fmla="*/ 0 w 185058"/>
              <a:gd name="T1" fmla="*/ 0 h 1659162"/>
              <a:gd name="T2" fmla="*/ 0 w 185058"/>
              <a:gd name="T3" fmla="*/ 1658712 h 1659162"/>
              <a:gd name="T4" fmla="*/ 183246 w 185058"/>
              <a:gd name="T5" fmla="*/ 1658712 h 1659162"/>
              <a:gd name="T6" fmla="*/ 183246 w 185058"/>
              <a:gd name="T7" fmla="*/ 61803 h 1659162"/>
              <a:gd name="T8" fmla="*/ 89164 w 185058"/>
              <a:gd name="T9" fmla="*/ 61803 h 1659162"/>
              <a:gd name="T10" fmla="*/ 78913 w 185058"/>
              <a:gd name="T11" fmla="*/ 60851 h 1659162"/>
              <a:gd name="T12" fmla="*/ 39096 w 185058"/>
              <a:gd name="T13" fmla="*/ 43966 h 1659162"/>
              <a:gd name="T14" fmla="*/ 2954 w 185058"/>
              <a:gd name="T15" fmla="*/ 4875 h 1659162"/>
              <a:gd name="T16" fmla="*/ 1478 w 185058"/>
              <a:gd name="T17" fmla="*/ 2567 h 1659162"/>
              <a:gd name="T18" fmla="*/ 0 w 185058"/>
              <a:gd name="T19" fmla="*/ 0 h 1659162"/>
              <a:gd name="T20" fmla="*/ 183246 w 185058"/>
              <a:gd name="T21" fmla="*/ 0 h 1659162"/>
              <a:gd name="T22" fmla="*/ 158160 w 185058"/>
              <a:gd name="T23" fmla="*/ 32096 h 1659162"/>
              <a:gd name="T24" fmla="*/ 119764 w 185058"/>
              <a:gd name="T25" fmla="*/ 56846 h 1659162"/>
              <a:gd name="T26" fmla="*/ 89164 w 185058"/>
              <a:gd name="T27" fmla="*/ 61803 h 1659162"/>
              <a:gd name="T28" fmla="*/ 183246 w 185058"/>
              <a:gd name="T29" fmla="*/ 61803 h 1659162"/>
              <a:gd name="T30" fmla="*/ 183246 w 185058"/>
              <a:gd name="T31" fmla="*/ 0 h 16591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5058"/>
              <a:gd name="T49" fmla="*/ 0 h 1659162"/>
              <a:gd name="T50" fmla="*/ 185058 w 185058"/>
              <a:gd name="T51" fmla="*/ 1659162 h 16591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5058" h="1659162">
                <a:moveTo>
                  <a:pt x="0" y="0"/>
                </a:moveTo>
                <a:lnTo>
                  <a:pt x="0" y="1659162"/>
                </a:lnTo>
                <a:lnTo>
                  <a:pt x="185058" y="1659162"/>
                </a:lnTo>
                <a:lnTo>
                  <a:pt x="185058" y="61819"/>
                </a:lnTo>
                <a:lnTo>
                  <a:pt x="90046" y="61819"/>
                </a:lnTo>
                <a:lnTo>
                  <a:pt x="79693" y="60867"/>
                </a:lnTo>
                <a:lnTo>
                  <a:pt x="39483" y="43978"/>
                </a:lnTo>
                <a:lnTo>
                  <a:pt x="2984" y="4877"/>
                </a:lnTo>
                <a:lnTo>
                  <a:pt x="1492" y="2567"/>
                </a:lnTo>
                <a:lnTo>
                  <a:pt x="0" y="0"/>
                </a:lnTo>
                <a:close/>
              </a:path>
              <a:path w="185058" h="1659162">
                <a:moveTo>
                  <a:pt x="185058" y="0"/>
                </a:moveTo>
                <a:lnTo>
                  <a:pt x="159724" y="32104"/>
                </a:lnTo>
                <a:lnTo>
                  <a:pt x="120948" y="56862"/>
                </a:lnTo>
                <a:lnTo>
                  <a:pt x="90046" y="61819"/>
                </a:lnTo>
                <a:lnTo>
                  <a:pt x="185058" y="61819"/>
                </a:lnTo>
                <a:lnTo>
                  <a:pt x="185058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8" name="object 169"/>
          <p:cNvSpPr>
            <a:spLocks/>
          </p:cNvSpPr>
          <p:nvPr/>
        </p:nvSpPr>
        <p:spPr bwMode="auto">
          <a:xfrm>
            <a:off x="4533900" y="3600450"/>
            <a:ext cx="2149475" cy="1765300"/>
          </a:xfrm>
          <a:custGeom>
            <a:avLst/>
            <a:gdLst>
              <a:gd name="T0" fmla="*/ 0 w 2150429"/>
              <a:gd name="T1" fmla="*/ 0 h 1765712"/>
              <a:gd name="T2" fmla="*/ 0 w 2150429"/>
              <a:gd name="T3" fmla="*/ 1761258 h 1765712"/>
              <a:gd name="T4" fmla="*/ 2148521 w 2150429"/>
              <a:gd name="T5" fmla="*/ 1764888 h 1765712"/>
              <a:gd name="T6" fmla="*/ 0 60000 65536"/>
              <a:gd name="T7" fmla="*/ 0 60000 65536"/>
              <a:gd name="T8" fmla="*/ 0 60000 65536"/>
              <a:gd name="T9" fmla="*/ 0 w 2150429"/>
              <a:gd name="T10" fmla="*/ 0 h 1765712"/>
              <a:gd name="T11" fmla="*/ 2150429 w 2150429"/>
              <a:gd name="T12" fmla="*/ 1765712 h 1765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0429" h="1765712">
                <a:moveTo>
                  <a:pt x="0" y="0"/>
                </a:moveTo>
                <a:lnTo>
                  <a:pt x="0" y="1762080"/>
                </a:lnTo>
                <a:lnTo>
                  <a:pt x="2150429" y="1765712"/>
                </a:lnTo>
              </a:path>
            </a:pathLst>
          </a:custGeom>
          <a:noFill/>
          <a:ln w="912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09" name="object 170"/>
          <p:cNvSpPr>
            <a:spLocks/>
          </p:cNvSpPr>
          <p:nvPr/>
        </p:nvSpPr>
        <p:spPr bwMode="auto">
          <a:xfrm>
            <a:off x="4708525" y="3619500"/>
            <a:ext cx="1798638" cy="1557338"/>
          </a:xfrm>
          <a:custGeom>
            <a:avLst/>
            <a:gdLst>
              <a:gd name="T0" fmla="*/ 1797687 w 1799590"/>
              <a:gd name="T1" fmla="*/ 1557816 h 1556860"/>
              <a:gd name="T2" fmla="*/ 9566 w 1799590"/>
              <a:gd name="T3" fmla="*/ 1557816 h 1556860"/>
              <a:gd name="T4" fmla="*/ 0 w 1799590"/>
              <a:gd name="T5" fmla="*/ 0 h 1556860"/>
              <a:gd name="T6" fmla="*/ 0 60000 65536"/>
              <a:gd name="T7" fmla="*/ 0 60000 65536"/>
              <a:gd name="T8" fmla="*/ 0 60000 65536"/>
              <a:gd name="T9" fmla="*/ 0 w 1799590"/>
              <a:gd name="T10" fmla="*/ 0 h 1556860"/>
              <a:gd name="T11" fmla="*/ 1799590 w 1799590"/>
              <a:gd name="T12" fmla="*/ 1556860 h 15568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9590" h="1556860">
                <a:moveTo>
                  <a:pt x="1799590" y="1556860"/>
                </a:moveTo>
                <a:lnTo>
                  <a:pt x="9576" y="1556860"/>
                </a:lnTo>
                <a:lnTo>
                  <a:pt x="0" y="0"/>
                </a:lnTo>
              </a:path>
            </a:pathLst>
          </a:custGeom>
          <a:noFill/>
          <a:ln w="911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0" name="object 171"/>
          <p:cNvSpPr>
            <a:spLocks/>
          </p:cNvSpPr>
          <p:nvPr/>
        </p:nvSpPr>
        <p:spPr bwMode="auto">
          <a:xfrm>
            <a:off x="5029200" y="5211763"/>
            <a:ext cx="273050" cy="0"/>
          </a:xfrm>
          <a:custGeom>
            <a:avLst/>
            <a:gdLst>
              <a:gd name="T0" fmla="*/ 273239 w 272861"/>
              <a:gd name="T1" fmla="*/ 0 w 272861"/>
              <a:gd name="T2" fmla="*/ 0 60000 65536"/>
              <a:gd name="T3" fmla="*/ 0 60000 65536"/>
              <a:gd name="T4" fmla="*/ 0 w 272861"/>
              <a:gd name="T5" fmla="*/ 272861 w 27286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2861">
                <a:moveTo>
                  <a:pt x="272861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1" name="object 172"/>
          <p:cNvSpPr>
            <a:spLocks/>
          </p:cNvSpPr>
          <p:nvPr/>
        </p:nvSpPr>
        <p:spPr bwMode="auto">
          <a:xfrm>
            <a:off x="4984750" y="5186363"/>
            <a:ext cx="50800" cy="52387"/>
          </a:xfrm>
          <a:custGeom>
            <a:avLst/>
            <a:gdLst>
              <a:gd name="T0" fmla="*/ 50859 w 50741"/>
              <a:gd name="T1" fmla="*/ 0 h 52370"/>
              <a:gd name="T2" fmla="*/ 0 w 50741"/>
              <a:gd name="T3" fmla="*/ 26203 h 52370"/>
              <a:gd name="T4" fmla="*/ 50859 w 50741"/>
              <a:gd name="T5" fmla="*/ 52404 h 52370"/>
              <a:gd name="T6" fmla="*/ 50859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50741" y="0"/>
                </a:moveTo>
                <a:lnTo>
                  <a:pt x="0" y="26185"/>
                </a:lnTo>
                <a:lnTo>
                  <a:pt x="50741" y="52370"/>
                </a:lnTo>
                <a:lnTo>
                  <a:pt x="507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2" name="object 173"/>
          <p:cNvSpPr>
            <a:spLocks/>
          </p:cNvSpPr>
          <p:nvPr/>
        </p:nvSpPr>
        <p:spPr bwMode="auto">
          <a:xfrm>
            <a:off x="5834063" y="5313363"/>
            <a:ext cx="273050" cy="0"/>
          </a:xfrm>
          <a:custGeom>
            <a:avLst/>
            <a:gdLst>
              <a:gd name="T0" fmla="*/ 273239 w 272861"/>
              <a:gd name="T1" fmla="*/ 0 w 272861"/>
              <a:gd name="T2" fmla="*/ 0 60000 65536"/>
              <a:gd name="T3" fmla="*/ 0 60000 65536"/>
              <a:gd name="T4" fmla="*/ 0 w 272861"/>
              <a:gd name="T5" fmla="*/ 272861 w 27286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2861">
                <a:moveTo>
                  <a:pt x="272861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3" name="object 174"/>
          <p:cNvSpPr>
            <a:spLocks/>
          </p:cNvSpPr>
          <p:nvPr/>
        </p:nvSpPr>
        <p:spPr bwMode="auto">
          <a:xfrm>
            <a:off x="5789613" y="5287963"/>
            <a:ext cx="50800" cy="52387"/>
          </a:xfrm>
          <a:custGeom>
            <a:avLst/>
            <a:gdLst>
              <a:gd name="T0" fmla="*/ 50859 w 50741"/>
              <a:gd name="T1" fmla="*/ 0 h 52370"/>
              <a:gd name="T2" fmla="*/ 0 w 50741"/>
              <a:gd name="T3" fmla="*/ 26203 h 52370"/>
              <a:gd name="T4" fmla="*/ 50859 w 50741"/>
              <a:gd name="T5" fmla="*/ 52404 h 52370"/>
              <a:gd name="T6" fmla="*/ 50859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50741" y="0"/>
                </a:moveTo>
                <a:lnTo>
                  <a:pt x="0" y="26185"/>
                </a:lnTo>
                <a:lnTo>
                  <a:pt x="50741" y="52370"/>
                </a:lnTo>
                <a:lnTo>
                  <a:pt x="507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4" name="object 175"/>
          <p:cNvSpPr>
            <a:spLocks/>
          </p:cNvSpPr>
          <p:nvPr/>
        </p:nvSpPr>
        <p:spPr bwMode="auto">
          <a:xfrm>
            <a:off x="7112000" y="5216525"/>
            <a:ext cx="273050" cy="0"/>
          </a:xfrm>
          <a:custGeom>
            <a:avLst/>
            <a:gdLst>
              <a:gd name="T0" fmla="*/ 273239 w 272861"/>
              <a:gd name="T1" fmla="*/ 0 w 272861"/>
              <a:gd name="T2" fmla="*/ 0 60000 65536"/>
              <a:gd name="T3" fmla="*/ 0 60000 65536"/>
              <a:gd name="T4" fmla="*/ 0 w 272861"/>
              <a:gd name="T5" fmla="*/ 272861 w 27286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2861">
                <a:moveTo>
                  <a:pt x="272861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5" name="object 176"/>
          <p:cNvSpPr>
            <a:spLocks/>
          </p:cNvSpPr>
          <p:nvPr/>
        </p:nvSpPr>
        <p:spPr bwMode="auto">
          <a:xfrm>
            <a:off x="7067550" y="5191125"/>
            <a:ext cx="50800" cy="52388"/>
          </a:xfrm>
          <a:custGeom>
            <a:avLst/>
            <a:gdLst>
              <a:gd name="T0" fmla="*/ 50859 w 50741"/>
              <a:gd name="T1" fmla="*/ 0 h 52370"/>
              <a:gd name="T2" fmla="*/ 0 w 50741"/>
              <a:gd name="T3" fmla="*/ 26203 h 52370"/>
              <a:gd name="T4" fmla="*/ 50859 w 50741"/>
              <a:gd name="T5" fmla="*/ 52406 h 52370"/>
              <a:gd name="T6" fmla="*/ 50859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50741" y="0"/>
                </a:moveTo>
                <a:lnTo>
                  <a:pt x="0" y="26185"/>
                </a:lnTo>
                <a:lnTo>
                  <a:pt x="50741" y="52370"/>
                </a:lnTo>
                <a:lnTo>
                  <a:pt x="507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6" name="object 177"/>
          <p:cNvSpPr>
            <a:spLocks/>
          </p:cNvSpPr>
          <p:nvPr/>
        </p:nvSpPr>
        <p:spPr bwMode="auto">
          <a:xfrm>
            <a:off x="4625975" y="4702175"/>
            <a:ext cx="0" cy="265113"/>
          </a:xfrm>
          <a:custGeom>
            <a:avLst/>
            <a:gdLst>
              <a:gd name="T0" fmla="*/ 264781 h 265445"/>
              <a:gd name="T1" fmla="*/ 0 h 265445"/>
              <a:gd name="T2" fmla="*/ 0 60000 65536"/>
              <a:gd name="T3" fmla="*/ 0 60000 65536"/>
              <a:gd name="T4" fmla="*/ 0 h 265445"/>
              <a:gd name="T5" fmla="*/ 265445 h 2654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5445">
                <a:moveTo>
                  <a:pt x="0" y="265445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7" name="object 178"/>
          <p:cNvSpPr>
            <a:spLocks/>
          </p:cNvSpPr>
          <p:nvPr/>
        </p:nvSpPr>
        <p:spPr bwMode="auto">
          <a:xfrm>
            <a:off x="4591050" y="4640263"/>
            <a:ext cx="69850" cy="69850"/>
          </a:xfrm>
          <a:custGeom>
            <a:avLst/>
            <a:gdLst>
              <a:gd name="T0" fmla="*/ 35535 w 68650"/>
              <a:gd name="T1" fmla="*/ 0 h 70853"/>
              <a:gd name="T2" fmla="*/ 0 w 68650"/>
              <a:gd name="T3" fmla="*/ 68861 h 70853"/>
              <a:gd name="T4" fmla="*/ 71071 w 68650"/>
              <a:gd name="T5" fmla="*/ 68861 h 70853"/>
              <a:gd name="T6" fmla="*/ 35535 w 68650"/>
              <a:gd name="T7" fmla="*/ 0 h 70853"/>
              <a:gd name="T8" fmla="*/ 0 60000 65536"/>
              <a:gd name="T9" fmla="*/ 0 60000 65536"/>
              <a:gd name="T10" fmla="*/ 0 60000 65536"/>
              <a:gd name="T11" fmla="*/ 0 60000 65536"/>
              <a:gd name="T12" fmla="*/ 0 w 68650"/>
              <a:gd name="T13" fmla="*/ 0 h 70853"/>
              <a:gd name="T14" fmla="*/ 68650 w 68650"/>
              <a:gd name="T15" fmla="*/ 70853 h 708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650" h="70853">
                <a:moveTo>
                  <a:pt x="34325" y="0"/>
                </a:moveTo>
                <a:lnTo>
                  <a:pt x="0" y="70853"/>
                </a:lnTo>
                <a:lnTo>
                  <a:pt x="68650" y="70853"/>
                </a:lnTo>
                <a:lnTo>
                  <a:pt x="343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8" name="object 179"/>
          <p:cNvSpPr>
            <a:spLocks/>
          </p:cNvSpPr>
          <p:nvPr/>
        </p:nvSpPr>
        <p:spPr bwMode="auto">
          <a:xfrm>
            <a:off x="4630738" y="3941763"/>
            <a:ext cx="0" cy="265112"/>
          </a:xfrm>
          <a:custGeom>
            <a:avLst/>
            <a:gdLst>
              <a:gd name="T0" fmla="*/ 264779 h 265445"/>
              <a:gd name="T1" fmla="*/ 0 h 265445"/>
              <a:gd name="T2" fmla="*/ 0 60000 65536"/>
              <a:gd name="T3" fmla="*/ 0 60000 65536"/>
              <a:gd name="T4" fmla="*/ 0 h 265445"/>
              <a:gd name="T5" fmla="*/ 265445 h 2654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5445">
                <a:moveTo>
                  <a:pt x="0" y="265445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19" name="object 180"/>
          <p:cNvSpPr>
            <a:spLocks/>
          </p:cNvSpPr>
          <p:nvPr/>
        </p:nvSpPr>
        <p:spPr bwMode="auto">
          <a:xfrm>
            <a:off x="4595813" y="3879850"/>
            <a:ext cx="68262" cy="71438"/>
          </a:xfrm>
          <a:custGeom>
            <a:avLst/>
            <a:gdLst>
              <a:gd name="T0" fmla="*/ 33938 w 68650"/>
              <a:gd name="T1" fmla="*/ 0 h 70853"/>
              <a:gd name="T2" fmla="*/ 0 w 68650"/>
              <a:gd name="T3" fmla="*/ 72028 h 70853"/>
              <a:gd name="T4" fmla="*/ 67876 w 68650"/>
              <a:gd name="T5" fmla="*/ 72028 h 70853"/>
              <a:gd name="T6" fmla="*/ 33938 w 68650"/>
              <a:gd name="T7" fmla="*/ 0 h 70853"/>
              <a:gd name="T8" fmla="*/ 0 60000 65536"/>
              <a:gd name="T9" fmla="*/ 0 60000 65536"/>
              <a:gd name="T10" fmla="*/ 0 60000 65536"/>
              <a:gd name="T11" fmla="*/ 0 60000 65536"/>
              <a:gd name="T12" fmla="*/ 0 w 68650"/>
              <a:gd name="T13" fmla="*/ 0 h 70853"/>
              <a:gd name="T14" fmla="*/ 68650 w 68650"/>
              <a:gd name="T15" fmla="*/ 70853 h 708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650" h="70853">
                <a:moveTo>
                  <a:pt x="34325" y="0"/>
                </a:moveTo>
                <a:lnTo>
                  <a:pt x="0" y="70853"/>
                </a:lnTo>
                <a:lnTo>
                  <a:pt x="68650" y="70853"/>
                </a:lnTo>
                <a:lnTo>
                  <a:pt x="343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0" name="object 181"/>
          <p:cNvSpPr>
            <a:spLocks/>
          </p:cNvSpPr>
          <p:nvPr/>
        </p:nvSpPr>
        <p:spPr bwMode="auto">
          <a:xfrm>
            <a:off x="2338388" y="5264150"/>
            <a:ext cx="4259262" cy="0"/>
          </a:xfrm>
          <a:custGeom>
            <a:avLst/>
            <a:gdLst>
              <a:gd name="T0" fmla="*/ 0 w 4258574"/>
              <a:gd name="T1" fmla="*/ 4259950 w 4258574"/>
              <a:gd name="T2" fmla="*/ 0 60000 65536"/>
              <a:gd name="T3" fmla="*/ 0 60000 65536"/>
              <a:gd name="T4" fmla="*/ 0 w 4258574"/>
              <a:gd name="T5" fmla="*/ 4258574 w 425857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258574">
                <a:moveTo>
                  <a:pt x="0" y="0"/>
                </a:moveTo>
                <a:lnTo>
                  <a:pt x="4258574" y="0"/>
                </a:lnTo>
              </a:path>
            </a:pathLst>
          </a:custGeom>
          <a:noFill/>
          <a:ln w="4492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1" name="object 182"/>
          <p:cNvSpPr>
            <a:spLocks/>
          </p:cNvSpPr>
          <p:nvPr/>
        </p:nvSpPr>
        <p:spPr bwMode="auto">
          <a:xfrm>
            <a:off x="6734175" y="4022725"/>
            <a:ext cx="1588" cy="268288"/>
          </a:xfrm>
          <a:custGeom>
            <a:avLst/>
            <a:gdLst>
              <a:gd name="T0" fmla="*/ 4061 w 621"/>
              <a:gd name="T1" fmla="*/ 0 h 268012"/>
              <a:gd name="T2" fmla="*/ 0 w 621"/>
              <a:gd name="T3" fmla="*/ 268564 h 268012"/>
              <a:gd name="T4" fmla="*/ 0 60000 65536"/>
              <a:gd name="T5" fmla="*/ 0 60000 65536"/>
              <a:gd name="T6" fmla="*/ 0 w 621"/>
              <a:gd name="T7" fmla="*/ 0 h 268012"/>
              <a:gd name="T8" fmla="*/ 621 w 621"/>
              <a:gd name="T9" fmla="*/ 268012 h 2680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1" h="268012">
                <a:moveTo>
                  <a:pt x="621" y="0"/>
                </a:moveTo>
                <a:lnTo>
                  <a:pt x="0" y="268012"/>
                </a:lnTo>
              </a:path>
            </a:pathLst>
          </a:custGeom>
          <a:noFill/>
          <a:ln w="2686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2" name="object 183"/>
          <p:cNvSpPr>
            <a:spLocks/>
          </p:cNvSpPr>
          <p:nvPr/>
        </p:nvSpPr>
        <p:spPr bwMode="auto">
          <a:xfrm>
            <a:off x="8323263" y="2836863"/>
            <a:ext cx="530225" cy="379412"/>
          </a:xfrm>
          <a:custGeom>
            <a:avLst/>
            <a:gdLst>
              <a:gd name="T0" fmla="*/ 491560 w 530191"/>
              <a:gd name="T1" fmla="*/ 380555 h 378272"/>
              <a:gd name="T2" fmla="*/ 507852 w 530191"/>
              <a:gd name="T3" fmla="*/ 341477 h 378272"/>
              <a:gd name="T4" fmla="*/ 525003 w 530191"/>
              <a:gd name="T5" fmla="*/ 288693 h 378272"/>
              <a:gd name="T6" fmla="*/ 530259 w 530191"/>
              <a:gd name="T7" fmla="*/ 241488 h 378272"/>
              <a:gd name="T8" fmla="*/ 528757 w 530191"/>
              <a:gd name="T9" fmla="*/ 226716 h 378272"/>
              <a:gd name="T10" fmla="*/ 512651 w 530191"/>
              <a:gd name="T11" fmla="*/ 184460 h 378272"/>
              <a:gd name="T12" fmla="*/ 476395 w 530191"/>
              <a:gd name="T13" fmla="*/ 144048 h 378272"/>
              <a:gd name="T14" fmla="*/ 439283 w 530191"/>
              <a:gd name="T15" fmla="*/ 117342 h 378272"/>
              <a:gd name="T16" fmla="*/ 390594 w 530191"/>
              <a:gd name="T17" fmla="*/ 90267 h 378272"/>
              <a:gd name="T18" fmla="*/ 350816 w 530191"/>
              <a:gd name="T19" fmla="*/ 71630 h 378272"/>
              <a:gd name="T20" fmla="*/ 302774 w 530191"/>
              <a:gd name="T21" fmla="*/ 52426 h 378272"/>
              <a:gd name="T22" fmla="*/ 259989 w 530191"/>
              <a:gd name="T23" fmla="*/ 38640 h 378272"/>
              <a:gd name="T24" fmla="*/ 209783 w 530191"/>
              <a:gd name="T25" fmla="*/ 25974 h 378272"/>
              <a:gd name="T26" fmla="*/ 171469 w 530191"/>
              <a:gd name="T27" fmla="*/ 18414 h 378272"/>
              <a:gd name="T28" fmla="*/ 128770 w 530191"/>
              <a:gd name="T29" fmla="*/ 11744 h 378272"/>
              <a:gd name="T30" fmla="*/ 81255 w 530191"/>
              <a:gd name="T31" fmla="*/ 6122 h 378272"/>
              <a:gd name="T32" fmla="*/ 28489 w 530191"/>
              <a:gd name="T33" fmla="*/ 1706 h 378272"/>
              <a:gd name="T34" fmla="*/ 0 w 530191"/>
              <a:gd name="T35" fmla="*/ 0 h 3782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30191"/>
              <a:gd name="T55" fmla="*/ 0 h 378272"/>
              <a:gd name="T56" fmla="*/ 530191 w 530191"/>
              <a:gd name="T57" fmla="*/ 378272 h 3782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30191" h="378272">
                <a:moveTo>
                  <a:pt x="491498" y="378272"/>
                </a:moveTo>
                <a:lnTo>
                  <a:pt x="507788" y="339428"/>
                </a:lnTo>
                <a:lnTo>
                  <a:pt x="524935" y="286961"/>
                </a:lnTo>
                <a:lnTo>
                  <a:pt x="530191" y="240039"/>
                </a:lnTo>
                <a:lnTo>
                  <a:pt x="528689" y="225356"/>
                </a:lnTo>
                <a:lnTo>
                  <a:pt x="512585" y="183353"/>
                </a:lnTo>
                <a:lnTo>
                  <a:pt x="476335" y="143183"/>
                </a:lnTo>
                <a:lnTo>
                  <a:pt x="439227" y="116637"/>
                </a:lnTo>
                <a:lnTo>
                  <a:pt x="390544" y="89726"/>
                </a:lnTo>
                <a:lnTo>
                  <a:pt x="350772" y="71200"/>
                </a:lnTo>
                <a:lnTo>
                  <a:pt x="302736" y="52111"/>
                </a:lnTo>
                <a:lnTo>
                  <a:pt x="259955" y="38408"/>
                </a:lnTo>
                <a:lnTo>
                  <a:pt x="209757" y="25818"/>
                </a:lnTo>
                <a:lnTo>
                  <a:pt x="171447" y="18304"/>
                </a:lnTo>
                <a:lnTo>
                  <a:pt x="128754" y="11674"/>
                </a:lnTo>
                <a:lnTo>
                  <a:pt x="81245" y="6086"/>
                </a:lnTo>
                <a:lnTo>
                  <a:pt x="28485" y="1696"/>
                </a:lnTo>
                <a:lnTo>
                  <a:pt x="0" y="0"/>
                </a:lnTo>
              </a:path>
            </a:pathLst>
          </a:custGeom>
          <a:noFill/>
          <a:ln w="9144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3" name="object 184"/>
          <p:cNvSpPr>
            <a:spLocks/>
          </p:cNvSpPr>
          <p:nvPr/>
        </p:nvSpPr>
        <p:spPr bwMode="auto">
          <a:xfrm>
            <a:off x="8139113" y="4564063"/>
            <a:ext cx="263525" cy="293687"/>
          </a:xfrm>
          <a:custGeom>
            <a:avLst/>
            <a:gdLst>
              <a:gd name="T0" fmla="*/ 262526 w 264528"/>
              <a:gd name="T1" fmla="*/ 0 h 293812"/>
              <a:gd name="T2" fmla="*/ 4072 w 264528"/>
              <a:gd name="T3" fmla="*/ 0 h 293812"/>
              <a:gd name="T4" fmla="*/ 0 w 264528"/>
              <a:gd name="T5" fmla="*/ 293562 h 293812"/>
              <a:gd name="T6" fmla="*/ 98000 w 264528"/>
              <a:gd name="T7" fmla="*/ 254704 h 293812"/>
              <a:gd name="T8" fmla="*/ 150455 w 264528"/>
              <a:gd name="T9" fmla="*/ 181985 h 293812"/>
              <a:gd name="T10" fmla="*/ 262526 w 264528"/>
              <a:gd name="T11" fmla="*/ 145691 h 293812"/>
              <a:gd name="T12" fmla="*/ 262526 w 264528"/>
              <a:gd name="T13" fmla="*/ 0 h 2938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4528"/>
              <a:gd name="T22" fmla="*/ 0 h 293812"/>
              <a:gd name="T23" fmla="*/ 264528 w 264528"/>
              <a:gd name="T24" fmla="*/ 293812 h 2938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4528" h="293812">
                <a:moveTo>
                  <a:pt x="264528" y="0"/>
                </a:moveTo>
                <a:lnTo>
                  <a:pt x="4104" y="0"/>
                </a:lnTo>
                <a:lnTo>
                  <a:pt x="0" y="293812"/>
                </a:lnTo>
                <a:lnTo>
                  <a:pt x="98747" y="254920"/>
                </a:lnTo>
                <a:lnTo>
                  <a:pt x="151603" y="182140"/>
                </a:lnTo>
                <a:lnTo>
                  <a:pt x="264528" y="145815"/>
                </a:lnTo>
                <a:lnTo>
                  <a:pt x="264528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4" name="object 185"/>
          <p:cNvSpPr>
            <a:spLocks/>
          </p:cNvSpPr>
          <p:nvPr/>
        </p:nvSpPr>
        <p:spPr bwMode="auto">
          <a:xfrm>
            <a:off x="8535988" y="3368675"/>
            <a:ext cx="225425" cy="371475"/>
          </a:xfrm>
          <a:custGeom>
            <a:avLst/>
            <a:gdLst>
              <a:gd name="T0" fmla="*/ 28281 w 225228"/>
              <a:gd name="T1" fmla="*/ 0 h 371726"/>
              <a:gd name="T2" fmla="*/ 28281 w 225228"/>
              <a:gd name="T3" fmla="*/ 21790 h 371726"/>
              <a:gd name="T4" fmla="*/ 14077 w 225228"/>
              <a:gd name="T5" fmla="*/ 29097 h 371726"/>
              <a:gd name="T6" fmla="*/ 14077 w 225228"/>
              <a:gd name="T7" fmla="*/ 109085 h 371726"/>
              <a:gd name="T8" fmla="*/ 21179 w 225228"/>
              <a:gd name="T9" fmla="*/ 109085 h 371726"/>
              <a:gd name="T10" fmla="*/ 21179 w 225228"/>
              <a:gd name="T11" fmla="*/ 145746 h 371726"/>
              <a:gd name="T12" fmla="*/ 0 w 225228"/>
              <a:gd name="T13" fmla="*/ 145746 h 371726"/>
              <a:gd name="T14" fmla="*/ 0 w 225228"/>
              <a:gd name="T15" fmla="*/ 203814 h 371726"/>
              <a:gd name="T16" fmla="*/ 190364 w 225228"/>
              <a:gd name="T17" fmla="*/ 327769 h 371726"/>
              <a:gd name="T18" fmla="*/ 225622 w 225228"/>
              <a:gd name="T19" fmla="*/ 371224 h 371726"/>
              <a:gd name="T20" fmla="*/ 225622 w 225228"/>
              <a:gd name="T21" fmla="*/ 6538 h 371726"/>
              <a:gd name="T22" fmla="*/ 28281 w 225228"/>
              <a:gd name="T23" fmla="*/ 0 h 3717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5228"/>
              <a:gd name="T37" fmla="*/ 0 h 371726"/>
              <a:gd name="T38" fmla="*/ 225228 w 225228"/>
              <a:gd name="T39" fmla="*/ 371726 h 3717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5228" h="371726">
                <a:moveTo>
                  <a:pt x="28231" y="0"/>
                </a:moveTo>
                <a:lnTo>
                  <a:pt x="28231" y="21820"/>
                </a:lnTo>
                <a:lnTo>
                  <a:pt x="14053" y="29137"/>
                </a:lnTo>
                <a:lnTo>
                  <a:pt x="14053" y="109233"/>
                </a:lnTo>
                <a:lnTo>
                  <a:pt x="21142" y="109233"/>
                </a:lnTo>
                <a:lnTo>
                  <a:pt x="21142" y="145943"/>
                </a:lnTo>
                <a:lnTo>
                  <a:pt x="0" y="145943"/>
                </a:lnTo>
                <a:lnTo>
                  <a:pt x="0" y="204090"/>
                </a:lnTo>
                <a:lnTo>
                  <a:pt x="190032" y="328212"/>
                </a:lnTo>
                <a:lnTo>
                  <a:pt x="225228" y="371726"/>
                </a:lnTo>
                <a:lnTo>
                  <a:pt x="225228" y="6546"/>
                </a:lnTo>
                <a:lnTo>
                  <a:pt x="28231" y="0"/>
                </a:lnTo>
                <a:close/>
              </a:path>
            </a:pathLst>
          </a:custGeom>
          <a:solidFill>
            <a:srgbClr val="94B6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5" name="object 186"/>
          <p:cNvSpPr>
            <a:spLocks/>
          </p:cNvSpPr>
          <p:nvPr/>
        </p:nvSpPr>
        <p:spPr bwMode="auto">
          <a:xfrm>
            <a:off x="7781925" y="3367088"/>
            <a:ext cx="227013" cy="379412"/>
          </a:xfrm>
          <a:custGeom>
            <a:avLst/>
            <a:gdLst>
              <a:gd name="T0" fmla="*/ 0 w 226969"/>
              <a:gd name="T1" fmla="*/ 0 h 378400"/>
              <a:gd name="T2" fmla="*/ 0 w 226969"/>
              <a:gd name="T3" fmla="*/ 380427 h 378400"/>
              <a:gd name="T4" fmla="*/ 36950 w 226969"/>
              <a:gd name="T5" fmla="*/ 330744 h 378400"/>
              <a:gd name="T6" fmla="*/ 227057 w 226969"/>
              <a:gd name="T7" fmla="*/ 205957 h 378400"/>
              <a:gd name="T8" fmla="*/ 227057 w 226969"/>
              <a:gd name="T9" fmla="*/ 147498 h 378400"/>
              <a:gd name="T10" fmla="*/ 205907 w 226969"/>
              <a:gd name="T11" fmla="*/ 147498 h 378400"/>
              <a:gd name="T12" fmla="*/ 198940 w 226969"/>
              <a:gd name="T13" fmla="*/ 140144 h 378400"/>
              <a:gd name="T14" fmla="*/ 198940 w 226969"/>
              <a:gd name="T15" fmla="*/ 110592 h 378400"/>
              <a:gd name="T16" fmla="*/ 212998 w 226969"/>
              <a:gd name="T17" fmla="*/ 110592 h 378400"/>
              <a:gd name="T18" fmla="*/ 212998 w 226969"/>
              <a:gd name="T19" fmla="*/ 30067 h 378400"/>
              <a:gd name="T20" fmla="*/ 191847 w 226969"/>
              <a:gd name="T21" fmla="*/ 22712 h 378400"/>
              <a:gd name="T22" fmla="*/ 191847 w 226969"/>
              <a:gd name="T23" fmla="*/ 774 h 378400"/>
              <a:gd name="T24" fmla="*/ 0 w 226969"/>
              <a:gd name="T25" fmla="*/ 0 h 378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6969"/>
              <a:gd name="T40" fmla="*/ 0 h 378400"/>
              <a:gd name="T41" fmla="*/ 226969 w 226969"/>
              <a:gd name="T42" fmla="*/ 378400 h 3784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6969" h="378400">
                <a:moveTo>
                  <a:pt x="0" y="0"/>
                </a:moveTo>
                <a:lnTo>
                  <a:pt x="0" y="378400"/>
                </a:lnTo>
                <a:lnTo>
                  <a:pt x="36936" y="328982"/>
                </a:lnTo>
                <a:lnTo>
                  <a:pt x="226969" y="204860"/>
                </a:lnTo>
                <a:lnTo>
                  <a:pt x="226969" y="146713"/>
                </a:lnTo>
                <a:lnTo>
                  <a:pt x="205827" y="146713"/>
                </a:lnTo>
                <a:lnTo>
                  <a:pt x="198862" y="139397"/>
                </a:lnTo>
                <a:lnTo>
                  <a:pt x="198862" y="110003"/>
                </a:lnTo>
                <a:lnTo>
                  <a:pt x="212916" y="110003"/>
                </a:lnTo>
                <a:lnTo>
                  <a:pt x="212916" y="29907"/>
                </a:lnTo>
                <a:lnTo>
                  <a:pt x="191773" y="22591"/>
                </a:lnTo>
                <a:lnTo>
                  <a:pt x="191773" y="770"/>
                </a:lnTo>
                <a:lnTo>
                  <a:pt x="0" y="0"/>
                </a:lnTo>
                <a:close/>
              </a:path>
            </a:pathLst>
          </a:custGeom>
          <a:solidFill>
            <a:srgbClr val="94B6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6" name="object 187"/>
          <p:cNvSpPr>
            <a:spLocks/>
          </p:cNvSpPr>
          <p:nvPr/>
        </p:nvSpPr>
        <p:spPr bwMode="auto">
          <a:xfrm>
            <a:off x="7781925" y="3924300"/>
            <a:ext cx="979488" cy="523875"/>
          </a:xfrm>
          <a:custGeom>
            <a:avLst/>
            <a:gdLst>
              <a:gd name="T0" fmla="*/ 0 w 980049"/>
              <a:gd name="T1" fmla="*/ 523804 h 523946"/>
              <a:gd name="T2" fmla="*/ 978927 w 980049"/>
              <a:gd name="T3" fmla="*/ 523804 h 523946"/>
              <a:gd name="T4" fmla="*/ 978927 w 980049"/>
              <a:gd name="T5" fmla="*/ 0 h 523946"/>
              <a:gd name="T6" fmla="*/ 0 w 980049"/>
              <a:gd name="T7" fmla="*/ 0 h 523946"/>
              <a:gd name="T8" fmla="*/ 0 w 980049"/>
              <a:gd name="T9" fmla="*/ 523804 h 5239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0049"/>
              <a:gd name="T16" fmla="*/ 0 h 523946"/>
              <a:gd name="T17" fmla="*/ 980049 w 980049"/>
              <a:gd name="T18" fmla="*/ 523946 h 5239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0049" h="523946">
                <a:moveTo>
                  <a:pt x="0" y="523946"/>
                </a:moveTo>
                <a:lnTo>
                  <a:pt x="980049" y="523946"/>
                </a:lnTo>
                <a:lnTo>
                  <a:pt x="980049" y="0"/>
                </a:lnTo>
                <a:lnTo>
                  <a:pt x="0" y="0"/>
                </a:lnTo>
                <a:lnTo>
                  <a:pt x="0" y="523946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7" name="object 188"/>
          <p:cNvSpPr>
            <a:spLocks/>
          </p:cNvSpPr>
          <p:nvPr/>
        </p:nvSpPr>
        <p:spPr bwMode="auto">
          <a:xfrm>
            <a:off x="8761413" y="3375025"/>
            <a:ext cx="169862" cy="1171575"/>
          </a:xfrm>
          <a:custGeom>
            <a:avLst/>
            <a:gdLst>
              <a:gd name="T0" fmla="*/ 0 w 169213"/>
              <a:gd name="T1" fmla="*/ 1171545 h 1171605"/>
              <a:gd name="T2" fmla="*/ 170513 w 169213"/>
              <a:gd name="T3" fmla="*/ 1171545 h 1171605"/>
              <a:gd name="T4" fmla="*/ 170513 w 169213"/>
              <a:gd name="T5" fmla="*/ 0 h 1171605"/>
              <a:gd name="T6" fmla="*/ 0 w 169213"/>
              <a:gd name="T7" fmla="*/ 0 h 1171605"/>
              <a:gd name="T8" fmla="*/ 0 w 169213"/>
              <a:gd name="T9" fmla="*/ 1171545 h 1171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213"/>
              <a:gd name="T16" fmla="*/ 0 h 1171605"/>
              <a:gd name="T17" fmla="*/ 169213 w 169213"/>
              <a:gd name="T18" fmla="*/ 1171605 h 11716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213" h="1171605">
                <a:moveTo>
                  <a:pt x="0" y="1171605"/>
                </a:moveTo>
                <a:lnTo>
                  <a:pt x="169213" y="1171605"/>
                </a:lnTo>
                <a:lnTo>
                  <a:pt x="169213" y="0"/>
                </a:lnTo>
                <a:lnTo>
                  <a:pt x="0" y="0"/>
                </a:lnTo>
                <a:lnTo>
                  <a:pt x="0" y="1171605"/>
                </a:lnTo>
                <a:close/>
              </a:path>
            </a:pathLst>
          </a:custGeom>
          <a:solidFill>
            <a:srgbClr val="94B6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8" name="object 189"/>
          <p:cNvSpPr>
            <a:spLocks/>
          </p:cNvSpPr>
          <p:nvPr/>
        </p:nvSpPr>
        <p:spPr bwMode="auto">
          <a:xfrm>
            <a:off x="7612063" y="3367088"/>
            <a:ext cx="169862" cy="1176337"/>
          </a:xfrm>
          <a:custGeom>
            <a:avLst/>
            <a:gdLst>
              <a:gd name="T0" fmla="*/ 0 w 169213"/>
              <a:gd name="T1" fmla="*/ 1177438 h 1175237"/>
              <a:gd name="T2" fmla="*/ 170513 w 169213"/>
              <a:gd name="T3" fmla="*/ 1177438 h 1175237"/>
              <a:gd name="T4" fmla="*/ 170513 w 169213"/>
              <a:gd name="T5" fmla="*/ 0 h 1175237"/>
              <a:gd name="T6" fmla="*/ 0 w 169213"/>
              <a:gd name="T7" fmla="*/ 0 h 1175237"/>
              <a:gd name="T8" fmla="*/ 0 w 169213"/>
              <a:gd name="T9" fmla="*/ 1177438 h 1175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213"/>
              <a:gd name="T16" fmla="*/ 0 h 1175237"/>
              <a:gd name="T17" fmla="*/ 169213 w 169213"/>
              <a:gd name="T18" fmla="*/ 1175237 h 11752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213" h="1175237">
                <a:moveTo>
                  <a:pt x="0" y="1175237"/>
                </a:moveTo>
                <a:lnTo>
                  <a:pt x="169213" y="1175237"/>
                </a:lnTo>
                <a:lnTo>
                  <a:pt x="169213" y="0"/>
                </a:lnTo>
                <a:lnTo>
                  <a:pt x="0" y="0"/>
                </a:lnTo>
                <a:lnTo>
                  <a:pt x="0" y="1175237"/>
                </a:lnTo>
                <a:close/>
              </a:path>
            </a:pathLst>
          </a:custGeom>
          <a:solidFill>
            <a:srgbClr val="94B6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29" name="object 190"/>
          <p:cNvSpPr>
            <a:spLocks/>
          </p:cNvSpPr>
          <p:nvPr/>
        </p:nvSpPr>
        <p:spPr bwMode="auto">
          <a:xfrm>
            <a:off x="8761413" y="3762375"/>
            <a:ext cx="0" cy="765175"/>
          </a:xfrm>
          <a:custGeom>
            <a:avLst/>
            <a:gdLst>
              <a:gd name="T0" fmla="*/ 0 h 765915"/>
              <a:gd name="T1" fmla="*/ 764436 h 765915"/>
              <a:gd name="T2" fmla="*/ 0 60000 65536"/>
              <a:gd name="T3" fmla="*/ 0 60000 65536"/>
              <a:gd name="T4" fmla="*/ 0 h 765915"/>
              <a:gd name="T5" fmla="*/ 765915 h 7659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65915">
                <a:moveTo>
                  <a:pt x="0" y="0"/>
                </a:moveTo>
                <a:lnTo>
                  <a:pt x="0" y="76591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0" name="object 191"/>
          <p:cNvSpPr>
            <a:spLocks/>
          </p:cNvSpPr>
          <p:nvPr/>
        </p:nvSpPr>
        <p:spPr bwMode="auto">
          <a:xfrm>
            <a:off x="7783513" y="3762375"/>
            <a:ext cx="0" cy="758825"/>
          </a:xfrm>
          <a:custGeom>
            <a:avLst/>
            <a:gdLst>
              <a:gd name="T0" fmla="*/ 0 h 758598"/>
              <a:gd name="T1" fmla="*/ 759052 h 758598"/>
              <a:gd name="T2" fmla="*/ 0 60000 65536"/>
              <a:gd name="T3" fmla="*/ 0 60000 65536"/>
              <a:gd name="T4" fmla="*/ 0 h 758598"/>
              <a:gd name="T5" fmla="*/ 758598 h 75859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58598">
                <a:moveTo>
                  <a:pt x="0" y="0"/>
                </a:moveTo>
                <a:lnTo>
                  <a:pt x="0" y="75859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1" name="object 192"/>
          <p:cNvSpPr>
            <a:spLocks/>
          </p:cNvSpPr>
          <p:nvPr/>
        </p:nvSpPr>
        <p:spPr bwMode="auto">
          <a:xfrm>
            <a:off x="8535988" y="3573463"/>
            <a:ext cx="190500" cy="123825"/>
          </a:xfrm>
          <a:custGeom>
            <a:avLst/>
            <a:gdLst>
              <a:gd name="T0" fmla="*/ 0 w 190032"/>
              <a:gd name="T1" fmla="*/ 0 h 124122"/>
              <a:gd name="T2" fmla="*/ 190969 w 190032"/>
              <a:gd name="T3" fmla="*/ 123529 h 124122"/>
              <a:gd name="T4" fmla="*/ 0 60000 65536"/>
              <a:gd name="T5" fmla="*/ 0 60000 65536"/>
              <a:gd name="T6" fmla="*/ 0 w 190032"/>
              <a:gd name="T7" fmla="*/ 0 h 124122"/>
              <a:gd name="T8" fmla="*/ 190032 w 190032"/>
              <a:gd name="T9" fmla="*/ 124122 h 1241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032" h="124122">
                <a:moveTo>
                  <a:pt x="0" y="0"/>
                </a:moveTo>
                <a:lnTo>
                  <a:pt x="190032" y="12412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2" name="object 193"/>
          <p:cNvSpPr>
            <a:spLocks/>
          </p:cNvSpPr>
          <p:nvPr/>
        </p:nvSpPr>
        <p:spPr bwMode="auto">
          <a:xfrm>
            <a:off x="8726488" y="3697288"/>
            <a:ext cx="34925" cy="53975"/>
          </a:xfrm>
          <a:custGeom>
            <a:avLst/>
            <a:gdLst>
              <a:gd name="T0" fmla="*/ 0 w 34074"/>
              <a:gd name="T1" fmla="*/ 0 h 54067"/>
              <a:gd name="T2" fmla="*/ 10614 w 34074"/>
              <a:gd name="T3" fmla="*/ 8381 h 54067"/>
              <a:gd name="T4" fmla="*/ 19621 w 34074"/>
              <a:gd name="T5" fmla="*/ 18177 h 54067"/>
              <a:gd name="T6" fmla="*/ 26903 w 34074"/>
              <a:gd name="T7" fmla="*/ 29171 h 54067"/>
              <a:gd name="T8" fmla="*/ 32334 w 34074"/>
              <a:gd name="T9" fmla="*/ 41147 h 54067"/>
              <a:gd name="T10" fmla="*/ 35797 w 34074"/>
              <a:gd name="T11" fmla="*/ 53883 h 540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074"/>
              <a:gd name="T19" fmla="*/ 0 h 54067"/>
              <a:gd name="T20" fmla="*/ 34074 w 34074"/>
              <a:gd name="T21" fmla="*/ 54067 h 540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074" h="54067">
                <a:moveTo>
                  <a:pt x="0" y="0"/>
                </a:moveTo>
                <a:lnTo>
                  <a:pt x="10103" y="8409"/>
                </a:lnTo>
                <a:lnTo>
                  <a:pt x="18677" y="18239"/>
                </a:lnTo>
                <a:lnTo>
                  <a:pt x="25607" y="29271"/>
                </a:lnTo>
                <a:lnTo>
                  <a:pt x="30777" y="41287"/>
                </a:lnTo>
                <a:lnTo>
                  <a:pt x="34074" y="5406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3" name="object 194"/>
          <p:cNvSpPr>
            <a:spLocks/>
          </p:cNvSpPr>
          <p:nvPr/>
        </p:nvSpPr>
        <p:spPr bwMode="auto">
          <a:xfrm>
            <a:off x="7818438" y="3573463"/>
            <a:ext cx="190500" cy="123825"/>
          </a:xfrm>
          <a:custGeom>
            <a:avLst/>
            <a:gdLst>
              <a:gd name="T0" fmla="*/ 190969 w 190032"/>
              <a:gd name="T1" fmla="*/ 0 h 124122"/>
              <a:gd name="T2" fmla="*/ 0 w 190032"/>
              <a:gd name="T3" fmla="*/ 123529 h 124122"/>
              <a:gd name="T4" fmla="*/ 0 60000 65536"/>
              <a:gd name="T5" fmla="*/ 0 60000 65536"/>
              <a:gd name="T6" fmla="*/ 0 w 190032"/>
              <a:gd name="T7" fmla="*/ 0 h 124122"/>
              <a:gd name="T8" fmla="*/ 190032 w 190032"/>
              <a:gd name="T9" fmla="*/ 124122 h 1241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032" h="124122">
                <a:moveTo>
                  <a:pt x="190032" y="0"/>
                </a:moveTo>
                <a:lnTo>
                  <a:pt x="0" y="12412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4" name="object 195"/>
          <p:cNvSpPr>
            <a:spLocks/>
          </p:cNvSpPr>
          <p:nvPr/>
        </p:nvSpPr>
        <p:spPr bwMode="auto">
          <a:xfrm>
            <a:off x="7783513" y="3697288"/>
            <a:ext cx="36512" cy="66675"/>
          </a:xfrm>
          <a:custGeom>
            <a:avLst/>
            <a:gdLst>
              <a:gd name="T0" fmla="*/ 0 w 37521"/>
              <a:gd name="T1" fmla="*/ 66748 h 66602"/>
              <a:gd name="T2" fmla="*/ 10300 w 37521"/>
              <a:gd name="T3" fmla="*/ 28621 h 66602"/>
              <a:gd name="T4" fmla="*/ 25674 w 37521"/>
              <a:gd name="T5" fmla="*/ 8117 h 66602"/>
              <a:gd name="T6" fmla="*/ 35530 w 37521"/>
              <a:gd name="T7" fmla="*/ 0 h 66602"/>
              <a:gd name="T8" fmla="*/ 0 60000 65536"/>
              <a:gd name="T9" fmla="*/ 0 60000 65536"/>
              <a:gd name="T10" fmla="*/ 0 60000 65536"/>
              <a:gd name="T11" fmla="*/ 0 60000 65536"/>
              <a:gd name="T12" fmla="*/ 0 w 37521"/>
              <a:gd name="T13" fmla="*/ 0 h 66602"/>
              <a:gd name="T14" fmla="*/ 37521 w 37521"/>
              <a:gd name="T15" fmla="*/ 66602 h 66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21" h="66602">
                <a:moveTo>
                  <a:pt x="0" y="66602"/>
                </a:moveTo>
                <a:lnTo>
                  <a:pt x="10878" y="28559"/>
                </a:lnTo>
                <a:lnTo>
                  <a:pt x="27112" y="8099"/>
                </a:lnTo>
                <a:lnTo>
                  <a:pt x="3752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5" name="object 196"/>
          <p:cNvSpPr>
            <a:spLocks/>
          </p:cNvSpPr>
          <p:nvPr/>
        </p:nvSpPr>
        <p:spPr bwMode="auto">
          <a:xfrm>
            <a:off x="7615238" y="3368675"/>
            <a:ext cx="49212" cy="58738"/>
          </a:xfrm>
          <a:custGeom>
            <a:avLst/>
            <a:gdLst>
              <a:gd name="T0" fmla="*/ 0 w 49373"/>
              <a:gd name="T1" fmla="*/ 59206 h 58274"/>
              <a:gd name="T2" fmla="*/ 49052 w 49373"/>
              <a:gd name="T3" fmla="*/ 0 h 58274"/>
              <a:gd name="T4" fmla="*/ 0 60000 65536"/>
              <a:gd name="T5" fmla="*/ 0 60000 65536"/>
              <a:gd name="T6" fmla="*/ 0 w 49373"/>
              <a:gd name="T7" fmla="*/ 0 h 58274"/>
              <a:gd name="T8" fmla="*/ 49373 w 49373"/>
              <a:gd name="T9" fmla="*/ 58274 h 582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373" h="58274">
                <a:moveTo>
                  <a:pt x="0" y="58274"/>
                </a:moveTo>
                <a:lnTo>
                  <a:pt x="4937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6" name="object 197"/>
          <p:cNvSpPr>
            <a:spLocks/>
          </p:cNvSpPr>
          <p:nvPr/>
        </p:nvSpPr>
        <p:spPr bwMode="auto">
          <a:xfrm>
            <a:off x="7615238" y="3368675"/>
            <a:ext cx="104775" cy="115888"/>
          </a:xfrm>
          <a:custGeom>
            <a:avLst/>
            <a:gdLst>
              <a:gd name="T0" fmla="*/ 0 w 105836"/>
              <a:gd name="T1" fmla="*/ 115357 h 116421"/>
              <a:gd name="T2" fmla="*/ 103725 w 105836"/>
              <a:gd name="T3" fmla="*/ 0 h 116421"/>
              <a:gd name="T4" fmla="*/ 0 60000 65536"/>
              <a:gd name="T5" fmla="*/ 0 60000 65536"/>
              <a:gd name="T6" fmla="*/ 0 w 105836"/>
              <a:gd name="T7" fmla="*/ 0 h 116421"/>
              <a:gd name="T8" fmla="*/ 105836 w 105836"/>
              <a:gd name="T9" fmla="*/ 116421 h 116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836" h="116421">
                <a:moveTo>
                  <a:pt x="0" y="116421"/>
                </a:moveTo>
                <a:lnTo>
                  <a:pt x="10583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7" name="object 198"/>
          <p:cNvSpPr>
            <a:spLocks/>
          </p:cNvSpPr>
          <p:nvPr/>
        </p:nvSpPr>
        <p:spPr bwMode="auto">
          <a:xfrm>
            <a:off x="7615238" y="3390900"/>
            <a:ext cx="139700" cy="146050"/>
          </a:xfrm>
          <a:custGeom>
            <a:avLst/>
            <a:gdLst>
              <a:gd name="T0" fmla="*/ 0 w 140659"/>
              <a:gd name="T1" fmla="*/ 146157 h 145943"/>
              <a:gd name="T2" fmla="*/ 138748 w 140659"/>
              <a:gd name="T3" fmla="*/ 0 h 145943"/>
              <a:gd name="T4" fmla="*/ 0 60000 65536"/>
              <a:gd name="T5" fmla="*/ 0 60000 65536"/>
              <a:gd name="T6" fmla="*/ 0 w 140659"/>
              <a:gd name="T7" fmla="*/ 0 h 145943"/>
              <a:gd name="T8" fmla="*/ 140659 w 140659"/>
              <a:gd name="T9" fmla="*/ 145943 h 1459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145943">
                <a:moveTo>
                  <a:pt x="0" y="145943"/>
                </a:moveTo>
                <a:lnTo>
                  <a:pt x="14065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8" name="object 199"/>
          <p:cNvSpPr>
            <a:spLocks/>
          </p:cNvSpPr>
          <p:nvPr/>
        </p:nvSpPr>
        <p:spPr bwMode="auto">
          <a:xfrm>
            <a:off x="7615238" y="3411538"/>
            <a:ext cx="176212" cy="182562"/>
          </a:xfrm>
          <a:custGeom>
            <a:avLst/>
            <a:gdLst>
              <a:gd name="T0" fmla="*/ 0 w 175979"/>
              <a:gd name="T1" fmla="*/ 182855 h 182269"/>
              <a:gd name="T2" fmla="*/ 176445 w 175979"/>
              <a:gd name="T3" fmla="*/ 0 h 182269"/>
              <a:gd name="T4" fmla="*/ 0 60000 65536"/>
              <a:gd name="T5" fmla="*/ 0 60000 65536"/>
              <a:gd name="T6" fmla="*/ 0 w 175979"/>
              <a:gd name="T7" fmla="*/ 0 h 182269"/>
              <a:gd name="T8" fmla="*/ 175979 w 175979"/>
              <a:gd name="T9" fmla="*/ 182269 h 182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5979" h="182269">
                <a:moveTo>
                  <a:pt x="0" y="182269"/>
                </a:moveTo>
                <a:lnTo>
                  <a:pt x="17597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39" name="object 200"/>
          <p:cNvSpPr>
            <a:spLocks/>
          </p:cNvSpPr>
          <p:nvPr/>
        </p:nvSpPr>
        <p:spPr bwMode="auto">
          <a:xfrm>
            <a:off x="7615238" y="3448050"/>
            <a:ext cx="196850" cy="204788"/>
          </a:xfrm>
          <a:custGeom>
            <a:avLst/>
            <a:gdLst>
              <a:gd name="T0" fmla="*/ 0 w 197121"/>
              <a:gd name="T1" fmla="*/ 205101 h 204475"/>
              <a:gd name="T2" fmla="*/ 196579 w 197121"/>
              <a:gd name="T3" fmla="*/ 0 h 204475"/>
              <a:gd name="T4" fmla="*/ 0 60000 65536"/>
              <a:gd name="T5" fmla="*/ 0 60000 65536"/>
              <a:gd name="T6" fmla="*/ 0 w 197121"/>
              <a:gd name="T7" fmla="*/ 0 h 204475"/>
              <a:gd name="T8" fmla="*/ 197121 w 197121"/>
              <a:gd name="T9" fmla="*/ 204475 h 2044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7121" h="204475">
                <a:moveTo>
                  <a:pt x="0" y="204475"/>
                </a:moveTo>
                <a:lnTo>
                  <a:pt x="19712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0" name="object 201"/>
          <p:cNvSpPr>
            <a:spLocks/>
          </p:cNvSpPr>
          <p:nvPr/>
        </p:nvSpPr>
        <p:spPr bwMode="auto">
          <a:xfrm>
            <a:off x="7615238" y="3484563"/>
            <a:ext cx="217487" cy="227012"/>
          </a:xfrm>
          <a:custGeom>
            <a:avLst/>
            <a:gdLst>
              <a:gd name="T0" fmla="*/ 0 w 218264"/>
              <a:gd name="T1" fmla="*/ 227730 h 226296"/>
              <a:gd name="T2" fmla="*/ 216713 w 218264"/>
              <a:gd name="T3" fmla="*/ 0 h 226296"/>
              <a:gd name="T4" fmla="*/ 0 60000 65536"/>
              <a:gd name="T5" fmla="*/ 0 60000 65536"/>
              <a:gd name="T6" fmla="*/ 0 w 218264"/>
              <a:gd name="T7" fmla="*/ 0 h 226296"/>
              <a:gd name="T8" fmla="*/ 218264 w 218264"/>
              <a:gd name="T9" fmla="*/ 226296 h 226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8264" h="226296">
                <a:moveTo>
                  <a:pt x="0" y="226296"/>
                </a:moveTo>
                <a:lnTo>
                  <a:pt x="21826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1" name="object 202"/>
          <p:cNvSpPr>
            <a:spLocks/>
          </p:cNvSpPr>
          <p:nvPr/>
        </p:nvSpPr>
        <p:spPr bwMode="auto">
          <a:xfrm>
            <a:off x="7615238" y="3521075"/>
            <a:ext cx="239712" cy="249238"/>
          </a:xfrm>
          <a:custGeom>
            <a:avLst/>
            <a:gdLst>
              <a:gd name="T0" fmla="*/ 0 w 239406"/>
              <a:gd name="T1" fmla="*/ 250754 h 247731"/>
              <a:gd name="T2" fmla="*/ 240018 w 239406"/>
              <a:gd name="T3" fmla="*/ 0 h 247731"/>
              <a:gd name="T4" fmla="*/ 0 60000 65536"/>
              <a:gd name="T5" fmla="*/ 0 60000 65536"/>
              <a:gd name="T6" fmla="*/ 0 w 239406"/>
              <a:gd name="T7" fmla="*/ 0 h 247731"/>
              <a:gd name="T8" fmla="*/ 239406 w 239406"/>
              <a:gd name="T9" fmla="*/ 247731 h 2477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406" h="247731">
                <a:moveTo>
                  <a:pt x="0" y="247731"/>
                </a:moveTo>
                <a:lnTo>
                  <a:pt x="23940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2" name="object 203"/>
          <p:cNvSpPr>
            <a:spLocks/>
          </p:cNvSpPr>
          <p:nvPr/>
        </p:nvSpPr>
        <p:spPr bwMode="auto">
          <a:xfrm>
            <a:off x="7615238" y="3557588"/>
            <a:ext cx="252412" cy="269875"/>
          </a:xfrm>
          <a:custGeom>
            <a:avLst/>
            <a:gdLst>
              <a:gd name="T0" fmla="*/ 0 w 253459"/>
              <a:gd name="T1" fmla="*/ 269813 h 269937"/>
              <a:gd name="T2" fmla="*/ 251369 w 253459"/>
              <a:gd name="T3" fmla="*/ 0 h 269937"/>
              <a:gd name="T4" fmla="*/ 0 60000 65536"/>
              <a:gd name="T5" fmla="*/ 0 60000 65536"/>
              <a:gd name="T6" fmla="*/ 0 w 253459"/>
              <a:gd name="T7" fmla="*/ 0 h 269937"/>
              <a:gd name="T8" fmla="*/ 253459 w 253459"/>
              <a:gd name="T9" fmla="*/ 269937 h 2699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3459" h="269937">
                <a:moveTo>
                  <a:pt x="0" y="269937"/>
                </a:moveTo>
                <a:lnTo>
                  <a:pt x="25345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3" name="object 204"/>
          <p:cNvSpPr>
            <a:spLocks/>
          </p:cNvSpPr>
          <p:nvPr/>
        </p:nvSpPr>
        <p:spPr bwMode="auto">
          <a:xfrm>
            <a:off x="7615238" y="3594100"/>
            <a:ext cx="274637" cy="285750"/>
          </a:xfrm>
          <a:custGeom>
            <a:avLst/>
            <a:gdLst>
              <a:gd name="T0" fmla="*/ 0 w 274602"/>
              <a:gd name="T1" fmla="*/ 286935 h 284570"/>
              <a:gd name="T2" fmla="*/ 274672 w 274602"/>
              <a:gd name="T3" fmla="*/ 0 h 284570"/>
              <a:gd name="T4" fmla="*/ 0 60000 65536"/>
              <a:gd name="T5" fmla="*/ 0 60000 65536"/>
              <a:gd name="T6" fmla="*/ 0 w 274602"/>
              <a:gd name="T7" fmla="*/ 0 h 284570"/>
              <a:gd name="T8" fmla="*/ 274602 w 274602"/>
              <a:gd name="T9" fmla="*/ 284570 h 2845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4602" h="284570">
                <a:moveTo>
                  <a:pt x="0" y="284570"/>
                </a:moveTo>
                <a:lnTo>
                  <a:pt x="27460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4" name="object 205"/>
          <p:cNvSpPr>
            <a:spLocks/>
          </p:cNvSpPr>
          <p:nvPr/>
        </p:nvSpPr>
        <p:spPr bwMode="auto">
          <a:xfrm>
            <a:off x="7615238" y="3762375"/>
            <a:ext cx="168275" cy="174625"/>
          </a:xfrm>
          <a:custGeom>
            <a:avLst/>
            <a:gdLst>
              <a:gd name="T0" fmla="*/ 0 w 168890"/>
              <a:gd name="T1" fmla="*/ 174170 h 175081"/>
              <a:gd name="T2" fmla="*/ 167662 w 168890"/>
              <a:gd name="T3" fmla="*/ 0 h 175081"/>
              <a:gd name="T4" fmla="*/ 0 60000 65536"/>
              <a:gd name="T5" fmla="*/ 0 60000 65536"/>
              <a:gd name="T6" fmla="*/ 0 w 168890"/>
              <a:gd name="T7" fmla="*/ 0 h 175081"/>
              <a:gd name="T8" fmla="*/ 168890 w 168890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5081">
                <a:moveTo>
                  <a:pt x="0" y="175081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5" name="object 206"/>
          <p:cNvSpPr>
            <a:spLocks/>
          </p:cNvSpPr>
          <p:nvPr/>
        </p:nvSpPr>
        <p:spPr bwMode="auto">
          <a:xfrm>
            <a:off x="7896225" y="3630613"/>
            <a:ext cx="14288" cy="14287"/>
          </a:xfrm>
          <a:custGeom>
            <a:avLst/>
            <a:gdLst>
              <a:gd name="T0" fmla="*/ 0 w 14053"/>
              <a:gd name="T1" fmla="*/ 14073 h 14504"/>
              <a:gd name="T2" fmla="*/ 14527 w 14053"/>
              <a:gd name="T3" fmla="*/ 0 h 14504"/>
              <a:gd name="T4" fmla="*/ 0 60000 65536"/>
              <a:gd name="T5" fmla="*/ 0 60000 65536"/>
              <a:gd name="T6" fmla="*/ 0 w 14053"/>
              <a:gd name="T7" fmla="*/ 0 h 14504"/>
              <a:gd name="T8" fmla="*/ 14053 w 14053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3" h="14504">
                <a:moveTo>
                  <a:pt x="0" y="14504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6" name="object 207"/>
          <p:cNvSpPr>
            <a:spLocks/>
          </p:cNvSpPr>
          <p:nvPr/>
        </p:nvSpPr>
        <p:spPr bwMode="auto">
          <a:xfrm>
            <a:off x="7615238" y="3821113"/>
            <a:ext cx="168275" cy="174625"/>
          </a:xfrm>
          <a:custGeom>
            <a:avLst/>
            <a:gdLst>
              <a:gd name="T0" fmla="*/ 0 w 168890"/>
              <a:gd name="T1" fmla="*/ 174299 h 174952"/>
              <a:gd name="T2" fmla="*/ 167662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7" name="object 208"/>
          <p:cNvSpPr>
            <a:spLocks/>
          </p:cNvSpPr>
          <p:nvPr/>
        </p:nvSpPr>
        <p:spPr bwMode="auto">
          <a:xfrm>
            <a:off x="7615238" y="3879850"/>
            <a:ext cx="168275" cy="174625"/>
          </a:xfrm>
          <a:custGeom>
            <a:avLst/>
            <a:gdLst>
              <a:gd name="T0" fmla="*/ 0 w 168890"/>
              <a:gd name="T1" fmla="*/ 174170 h 175081"/>
              <a:gd name="T2" fmla="*/ 167662 w 168890"/>
              <a:gd name="T3" fmla="*/ 0 h 175081"/>
              <a:gd name="T4" fmla="*/ 0 60000 65536"/>
              <a:gd name="T5" fmla="*/ 0 60000 65536"/>
              <a:gd name="T6" fmla="*/ 0 w 168890"/>
              <a:gd name="T7" fmla="*/ 0 h 175081"/>
              <a:gd name="T8" fmla="*/ 168890 w 168890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5081">
                <a:moveTo>
                  <a:pt x="0" y="175081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8" name="object 209"/>
          <p:cNvSpPr>
            <a:spLocks/>
          </p:cNvSpPr>
          <p:nvPr/>
        </p:nvSpPr>
        <p:spPr bwMode="auto">
          <a:xfrm>
            <a:off x="7615238" y="3930650"/>
            <a:ext cx="168275" cy="180975"/>
          </a:xfrm>
          <a:custGeom>
            <a:avLst/>
            <a:gdLst>
              <a:gd name="T0" fmla="*/ 0 w 168890"/>
              <a:gd name="T1" fmla="*/ 179690 h 182269"/>
              <a:gd name="T2" fmla="*/ 167662 w 168890"/>
              <a:gd name="T3" fmla="*/ 0 h 182269"/>
              <a:gd name="T4" fmla="*/ 0 60000 65536"/>
              <a:gd name="T5" fmla="*/ 0 60000 65536"/>
              <a:gd name="T6" fmla="*/ 0 w 168890"/>
              <a:gd name="T7" fmla="*/ 0 h 182269"/>
              <a:gd name="T8" fmla="*/ 168890 w 168890"/>
              <a:gd name="T9" fmla="*/ 182269 h 182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82269">
                <a:moveTo>
                  <a:pt x="0" y="182269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49" name="object 210"/>
          <p:cNvSpPr>
            <a:spLocks/>
          </p:cNvSpPr>
          <p:nvPr/>
        </p:nvSpPr>
        <p:spPr bwMode="auto">
          <a:xfrm>
            <a:off x="7615238" y="3987800"/>
            <a:ext cx="168275" cy="176213"/>
          </a:xfrm>
          <a:custGeom>
            <a:avLst/>
            <a:gdLst>
              <a:gd name="T0" fmla="*/ 0 w 168890"/>
              <a:gd name="T1" fmla="*/ 177352 h 175081"/>
              <a:gd name="T2" fmla="*/ 167662 w 168890"/>
              <a:gd name="T3" fmla="*/ 0 h 175081"/>
              <a:gd name="T4" fmla="*/ 0 60000 65536"/>
              <a:gd name="T5" fmla="*/ 0 60000 65536"/>
              <a:gd name="T6" fmla="*/ 0 w 168890"/>
              <a:gd name="T7" fmla="*/ 0 h 175081"/>
              <a:gd name="T8" fmla="*/ 168890 w 168890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5081">
                <a:moveTo>
                  <a:pt x="0" y="175081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0" name="object 211"/>
          <p:cNvSpPr>
            <a:spLocks/>
          </p:cNvSpPr>
          <p:nvPr/>
        </p:nvSpPr>
        <p:spPr bwMode="auto">
          <a:xfrm>
            <a:off x="7615238" y="4046538"/>
            <a:ext cx="168275" cy="174625"/>
          </a:xfrm>
          <a:custGeom>
            <a:avLst/>
            <a:gdLst>
              <a:gd name="T0" fmla="*/ 0 w 168890"/>
              <a:gd name="T1" fmla="*/ 174299 h 174952"/>
              <a:gd name="T2" fmla="*/ 167662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1" name="object 212"/>
          <p:cNvSpPr>
            <a:spLocks/>
          </p:cNvSpPr>
          <p:nvPr/>
        </p:nvSpPr>
        <p:spPr bwMode="auto">
          <a:xfrm>
            <a:off x="7615238" y="4105275"/>
            <a:ext cx="168275" cy="174625"/>
          </a:xfrm>
          <a:custGeom>
            <a:avLst/>
            <a:gdLst>
              <a:gd name="T0" fmla="*/ 0 w 168890"/>
              <a:gd name="T1" fmla="*/ 174170 h 175081"/>
              <a:gd name="T2" fmla="*/ 167662 w 168890"/>
              <a:gd name="T3" fmla="*/ 0 h 175081"/>
              <a:gd name="T4" fmla="*/ 0 60000 65536"/>
              <a:gd name="T5" fmla="*/ 0 60000 65536"/>
              <a:gd name="T6" fmla="*/ 0 w 168890"/>
              <a:gd name="T7" fmla="*/ 0 h 175081"/>
              <a:gd name="T8" fmla="*/ 168890 w 168890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5081">
                <a:moveTo>
                  <a:pt x="0" y="175081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2" name="object 213"/>
          <p:cNvSpPr>
            <a:spLocks/>
          </p:cNvSpPr>
          <p:nvPr/>
        </p:nvSpPr>
        <p:spPr bwMode="auto">
          <a:xfrm>
            <a:off x="7615238" y="4164013"/>
            <a:ext cx="168275" cy="174625"/>
          </a:xfrm>
          <a:custGeom>
            <a:avLst/>
            <a:gdLst>
              <a:gd name="T0" fmla="*/ 0 w 168890"/>
              <a:gd name="T1" fmla="*/ 174299 h 174952"/>
              <a:gd name="T2" fmla="*/ 167662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3" name="object 214"/>
          <p:cNvSpPr>
            <a:spLocks/>
          </p:cNvSpPr>
          <p:nvPr/>
        </p:nvSpPr>
        <p:spPr bwMode="auto">
          <a:xfrm>
            <a:off x="7615238" y="4221163"/>
            <a:ext cx="168275" cy="176212"/>
          </a:xfrm>
          <a:custGeom>
            <a:avLst/>
            <a:gdLst>
              <a:gd name="T0" fmla="*/ 0 w 168890"/>
              <a:gd name="T1" fmla="*/ 177350 h 175081"/>
              <a:gd name="T2" fmla="*/ 167662 w 168890"/>
              <a:gd name="T3" fmla="*/ 0 h 175081"/>
              <a:gd name="T4" fmla="*/ 0 60000 65536"/>
              <a:gd name="T5" fmla="*/ 0 60000 65536"/>
              <a:gd name="T6" fmla="*/ 0 w 168890"/>
              <a:gd name="T7" fmla="*/ 0 h 175081"/>
              <a:gd name="T8" fmla="*/ 168890 w 168890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5081">
                <a:moveTo>
                  <a:pt x="0" y="175081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4" name="object 215"/>
          <p:cNvSpPr>
            <a:spLocks/>
          </p:cNvSpPr>
          <p:nvPr/>
        </p:nvSpPr>
        <p:spPr bwMode="auto">
          <a:xfrm>
            <a:off x="7615238" y="4271963"/>
            <a:ext cx="168275" cy="182562"/>
          </a:xfrm>
          <a:custGeom>
            <a:avLst/>
            <a:gdLst>
              <a:gd name="T0" fmla="*/ 0 w 168890"/>
              <a:gd name="T1" fmla="*/ 182855 h 182269"/>
              <a:gd name="T2" fmla="*/ 167662 w 168890"/>
              <a:gd name="T3" fmla="*/ 0 h 182269"/>
              <a:gd name="T4" fmla="*/ 0 60000 65536"/>
              <a:gd name="T5" fmla="*/ 0 60000 65536"/>
              <a:gd name="T6" fmla="*/ 0 w 168890"/>
              <a:gd name="T7" fmla="*/ 0 h 182269"/>
              <a:gd name="T8" fmla="*/ 168890 w 168890"/>
              <a:gd name="T9" fmla="*/ 182269 h 182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82269">
                <a:moveTo>
                  <a:pt x="0" y="182269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5" name="object 216"/>
          <p:cNvSpPr>
            <a:spLocks/>
          </p:cNvSpPr>
          <p:nvPr/>
        </p:nvSpPr>
        <p:spPr bwMode="auto">
          <a:xfrm>
            <a:off x="7615238" y="4330700"/>
            <a:ext cx="168275" cy="176213"/>
          </a:xfrm>
          <a:custGeom>
            <a:avLst/>
            <a:gdLst>
              <a:gd name="T0" fmla="*/ 0 w 168890"/>
              <a:gd name="T1" fmla="*/ 177483 h 174952"/>
              <a:gd name="T2" fmla="*/ 167662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6" name="object 217"/>
          <p:cNvSpPr>
            <a:spLocks/>
          </p:cNvSpPr>
          <p:nvPr/>
        </p:nvSpPr>
        <p:spPr bwMode="auto">
          <a:xfrm>
            <a:off x="7643813" y="4389438"/>
            <a:ext cx="139700" cy="146050"/>
          </a:xfrm>
          <a:custGeom>
            <a:avLst/>
            <a:gdLst>
              <a:gd name="T0" fmla="*/ 0 w 140659"/>
              <a:gd name="T1" fmla="*/ 146157 h 145943"/>
              <a:gd name="T2" fmla="*/ 138748 w 140659"/>
              <a:gd name="T3" fmla="*/ 0 h 145943"/>
              <a:gd name="T4" fmla="*/ 0 60000 65536"/>
              <a:gd name="T5" fmla="*/ 0 60000 65536"/>
              <a:gd name="T6" fmla="*/ 0 w 140659"/>
              <a:gd name="T7" fmla="*/ 0 h 145943"/>
              <a:gd name="T8" fmla="*/ 140659 w 140659"/>
              <a:gd name="T9" fmla="*/ 145943 h 1459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145943">
                <a:moveTo>
                  <a:pt x="0" y="145943"/>
                </a:moveTo>
                <a:lnTo>
                  <a:pt x="14065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7" name="object 218"/>
          <p:cNvSpPr>
            <a:spLocks/>
          </p:cNvSpPr>
          <p:nvPr/>
        </p:nvSpPr>
        <p:spPr bwMode="auto">
          <a:xfrm>
            <a:off x="7699375" y="4448175"/>
            <a:ext cx="84138" cy="87313"/>
          </a:xfrm>
          <a:custGeom>
            <a:avLst/>
            <a:gdLst>
              <a:gd name="T0" fmla="*/ 0 w 84320"/>
              <a:gd name="T1" fmla="*/ 86959 h 87668"/>
              <a:gd name="T2" fmla="*/ 83956 w 84320"/>
              <a:gd name="T3" fmla="*/ 0 h 87668"/>
              <a:gd name="T4" fmla="*/ 0 60000 65536"/>
              <a:gd name="T5" fmla="*/ 0 60000 65536"/>
              <a:gd name="T6" fmla="*/ 0 w 84320"/>
              <a:gd name="T7" fmla="*/ 0 h 87668"/>
              <a:gd name="T8" fmla="*/ 84320 w 84320"/>
              <a:gd name="T9" fmla="*/ 87668 h 876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320" h="87668">
                <a:moveTo>
                  <a:pt x="0" y="87668"/>
                </a:moveTo>
                <a:lnTo>
                  <a:pt x="8432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8" name="object 219"/>
          <p:cNvSpPr>
            <a:spLocks/>
          </p:cNvSpPr>
          <p:nvPr/>
        </p:nvSpPr>
        <p:spPr bwMode="auto">
          <a:xfrm>
            <a:off x="8550275" y="3368675"/>
            <a:ext cx="112713" cy="115888"/>
          </a:xfrm>
          <a:custGeom>
            <a:avLst/>
            <a:gdLst>
              <a:gd name="T0" fmla="*/ 0 w 112800"/>
              <a:gd name="T1" fmla="*/ 115357 h 116421"/>
              <a:gd name="T2" fmla="*/ 112626 w 112800"/>
              <a:gd name="T3" fmla="*/ 0 h 116421"/>
              <a:gd name="T4" fmla="*/ 0 60000 65536"/>
              <a:gd name="T5" fmla="*/ 0 60000 65536"/>
              <a:gd name="T6" fmla="*/ 0 w 112800"/>
              <a:gd name="T7" fmla="*/ 0 h 116421"/>
              <a:gd name="T8" fmla="*/ 112800 w 112800"/>
              <a:gd name="T9" fmla="*/ 116421 h 116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00" h="116421">
                <a:moveTo>
                  <a:pt x="0" y="116421"/>
                </a:moveTo>
                <a:lnTo>
                  <a:pt x="11280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59" name="object 220"/>
          <p:cNvSpPr>
            <a:spLocks/>
          </p:cNvSpPr>
          <p:nvPr/>
        </p:nvSpPr>
        <p:spPr bwMode="auto">
          <a:xfrm>
            <a:off x="8535988" y="3390900"/>
            <a:ext cx="161925" cy="166688"/>
          </a:xfrm>
          <a:custGeom>
            <a:avLst/>
            <a:gdLst>
              <a:gd name="T0" fmla="*/ 0 w 161801"/>
              <a:gd name="T1" fmla="*/ 165619 h 167764"/>
              <a:gd name="T2" fmla="*/ 162049 w 161801"/>
              <a:gd name="T3" fmla="*/ 0 h 167764"/>
              <a:gd name="T4" fmla="*/ 0 60000 65536"/>
              <a:gd name="T5" fmla="*/ 0 60000 65536"/>
              <a:gd name="T6" fmla="*/ 0 w 161801"/>
              <a:gd name="T7" fmla="*/ 0 h 167764"/>
              <a:gd name="T8" fmla="*/ 161801 w 161801"/>
              <a:gd name="T9" fmla="*/ 167764 h 167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801" h="167764">
                <a:moveTo>
                  <a:pt x="0" y="167764"/>
                </a:moveTo>
                <a:lnTo>
                  <a:pt x="16180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0" name="object 221"/>
          <p:cNvSpPr>
            <a:spLocks/>
          </p:cNvSpPr>
          <p:nvPr/>
        </p:nvSpPr>
        <p:spPr bwMode="auto">
          <a:xfrm>
            <a:off x="8705850" y="3368675"/>
            <a:ext cx="127000" cy="123825"/>
          </a:xfrm>
          <a:custGeom>
            <a:avLst/>
            <a:gdLst>
              <a:gd name="T0" fmla="*/ 0 w 126854"/>
              <a:gd name="T1" fmla="*/ 123529 h 124122"/>
              <a:gd name="T2" fmla="*/ 127146 w 126854"/>
              <a:gd name="T3" fmla="*/ 0 h 124122"/>
              <a:gd name="T4" fmla="*/ 0 60000 65536"/>
              <a:gd name="T5" fmla="*/ 0 60000 65536"/>
              <a:gd name="T6" fmla="*/ 0 w 126854"/>
              <a:gd name="T7" fmla="*/ 0 h 124122"/>
              <a:gd name="T8" fmla="*/ 126854 w 126854"/>
              <a:gd name="T9" fmla="*/ 124122 h 1241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854" h="124122">
                <a:moveTo>
                  <a:pt x="0" y="124122"/>
                </a:moveTo>
                <a:lnTo>
                  <a:pt x="12685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1" name="object 222"/>
          <p:cNvSpPr>
            <a:spLocks/>
          </p:cNvSpPr>
          <p:nvPr/>
        </p:nvSpPr>
        <p:spPr bwMode="auto">
          <a:xfrm>
            <a:off x="8628063" y="3368675"/>
            <a:ext cx="254000" cy="261938"/>
          </a:xfrm>
          <a:custGeom>
            <a:avLst/>
            <a:gdLst>
              <a:gd name="T0" fmla="*/ 0 w 253086"/>
              <a:gd name="T1" fmla="*/ 261513 h 262364"/>
              <a:gd name="T2" fmla="*/ 254917 w 253086"/>
              <a:gd name="T3" fmla="*/ 0 h 262364"/>
              <a:gd name="T4" fmla="*/ 0 60000 65536"/>
              <a:gd name="T5" fmla="*/ 0 60000 65536"/>
              <a:gd name="T6" fmla="*/ 0 w 253086"/>
              <a:gd name="T7" fmla="*/ 0 h 262364"/>
              <a:gd name="T8" fmla="*/ 253086 w 253086"/>
              <a:gd name="T9" fmla="*/ 262364 h 262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3086" h="262364">
                <a:moveTo>
                  <a:pt x="0" y="262364"/>
                </a:moveTo>
                <a:lnTo>
                  <a:pt x="25308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2" name="object 223"/>
          <p:cNvSpPr>
            <a:spLocks/>
          </p:cNvSpPr>
          <p:nvPr/>
        </p:nvSpPr>
        <p:spPr bwMode="auto">
          <a:xfrm>
            <a:off x="8662988" y="3376613"/>
            <a:ext cx="268287" cy="276225"/>
          </a:xfrm>
          <a:custGeom>
            <a:avLst/>
            <a:gdLst>
              <a:gd name="T0" fmla="*/ 0 w 267264"/>
              <a:gd name="T1" fmla="*/ 275200 h 277254"/>
              <a:gd name="T2" fmla="*/ 269314 w 267264"/>
              <a:gd name="T3" fmla="*/ 0 h 277254"/>
              <a:gd name="T4" fmla="*/ 0 60000 65536"/>
              <a:gd name="T5" fmla="*/ 0 60000 65536"/>
              <a:gd name="T6" fmla="*/ 0 w 267264"/>
              <a:gd name="T7" fmla="*/ 0 h 277254"/>
              <a:gd name="T8" fmla="*/ 267264 w 267264"/>
              <a:gd name="T9" fmla="*/ 277254 h 2772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264" h="277254">
                <a:moveTo>
                  <a:pt x="0" y="277254"/>
                </a:moveTo>
                <a:lnTo>
                  <a:pt x="26726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3" name="object 224"/>
          <p:cNvSpPr>
            <a:spLocks/>
          </p:cNvSpPr>
          <p:nvPr/>
        </p:nvSpPr>
        <p:spPr bwMode="auto">
          <a:xfrm>
            <a:off x="8697913" y="3433763"/>
            <a:ext cx="233362" cy="241300"/>
          </a:xfrm>
          <a:custGeom>
            <a:avLst/>
            <a:gdLst>
              <a:gd name="T0" fmla="*/ 0 w 232317"/>
              <a:gd name="T1" fmla="*/ 241673 h 240928"/>
              <a:gd name="T2" fmla="*/ 234412 w 232317"/>
              <a:gd name="T3" fmla="*/ 0 h 240928"/>
              <a:gd name="T4" fmla="*/ 0 60000 65536"/>
              <a:gd name="T5" fmla="*/ 0 60000 65536"/>
              <a:gd name="T6" fmla="*/ 0 w 232317"/>
              <a:gd name="T7" fmla="*/ 0 h 240928"/>
              <a:gd name="T8" fmla="*/ 232317 w 232317"/>
              <a:gd name="T9" fmla="*/ 240928 h 2409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317" h="240928">
                <a:moveTo>
                  <a:pt x="0" y="240928"/>
                </a:moveTo>
                <a:lnTo>
                  <a:pt x="23231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4" name="object 225"/>
          <p:cNvSpPr>
            <a:spLocks/>
          </p:cNvSpPr>
          <p:nvPr/>
        </p:nvSpPr>
        <p:spPr bwMode="auto">
          <a:xfrm>
            <a:off x="8726488" y="3492500"/>
            <a:ext cx="204787" cy="204788"/>
          </a:xfrm>
          <a:custGeom>
            <a:avLst/>
            <a:gdLst>
              <a:gd name="T0" fmla="*/ 0 w 204086"/>
              <a:gd name="T1" fmla="*/ 205488 h 204090"/>
              <a:gd name="T2" fmla="*/ 205490 w 204086"/>
              <a:gd name="T3" fmla="*/ 0 h 204090"/>
              <a:gd name="T4" fmla="*/ 0 60000 65536"/>
              <a:gd name="T5" fmla="*/ 0 60000 65536"/>
              <a:gd name="T6" fmla="*/ 0 w 204086"/>
              <a:gd name="T7" fmla="*/ 0 h 204090"/>
              <a:gd name="T8" fmla="*/ 204086 w 204086"/>
              <a:gd name="T9" fmla="*/ 204090 h 2040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086" h="204090">
                <a:moveTo>
                  <a:pt x="0" y="204090"/>
                </a:moveTo>
                <a:lnTo>
                  <a:pt x="20408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5" name="object 226"/>
          <p:cNvSpPr>
            <a:spLocks/>
          </p:cNvSpPr>
          <p:nvPr/>
        </p:nvSpPr>
        <p:spPr bwMode="auto">
          <a:xfrm>
            <a:off x="8755063" y="3551238"/>
            <a:ext cx="176212" cy="174625"/>
          </a:xfrm>
          <a:custGeom>
            <a:avLst/>
            <a:gdLst>
              <a:gd name="T0" fmla="*/ 0 w 175979"/>
              <a:gd name="T1" fmla="*/ 174170 h 175081"/>
              <a:gd name="T2" fmla="*/ 176445 w 175979"/>
              <a:gd name="T3" fmla="*/ 0 h 175081"/>
              <a:gd name="T4" fmla="*/ 0 60000 65536"/>
              <a:gd name="T5" fmla="*/ 0 60000 65536"/>
              <a:gd name="T6" fmla="*/ 0 w 175979"/>
              <a:gd name="T7" fmla="*/ 0 h 175081"/>
              <a:gd name="T8" fmla="*/ 175979 w 175979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5979" h="175081">
                <a:moveTo>
                  <a:pt x="0" y="175081"/>
                </a:moveTo>
                <a:lnTo>
                  <a:pt x="17597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6" name="object 227"/>
          <p:cNvSpPr>
            <a:spLocks/>
          </p:cNvSpPr>
          <p:nvPr/>
        </p:nvSpPr>
        <p:spPr bwMode="auto">
          <a:xfrm>
            <a:off x="8761413" y="3608388"/>
            <a:ext cx="169862" cy="168275"/>
          </a:xfrm>
          <a:custGeom>
            <a:avLst/>
            <a:gdLst>
              <a:gd name="T0" fmla="*/ 0 w 168890"/>
              <a:gd name="T1" fmla="*/ 168788 h 167764"/>
              <a:gd name="T2" fmla="*/ 170840 w 168890"/>
              <a:gd name="T3" fmla="*/ 0 h 167764"/>
              <a:gd name="T4" fmla="*/ 0 60000 65536"/>
              <a:gd name="T5" fmla="*/ 0 60000 65536"/>
              <a:gd name="T6" fmla="*/ 0 w 168890"/>
              <a:gd name="T7" fmla="*/ 0 h 167764"/>
              <a:gd name="T8" fmla="*/ 168890 w 168890"/>
              <a:gd name="T9" fmla="*/ 167764 h 167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67764">
                <a:moveTo>
                  <a:pt x="0" y="167764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7" name="object 228"/>
          <p:cNvSpPr>
            <a:spLocks/>
          </p:cNvSpPr>
          <p:nvPr/>
        </p:nvSpPr>
        <p:spPr bwMode="auto">
          <a:xfrm>
            <a:off x="8761413" y="3660775"/>
            <a:ext cx="169862" cy="174625"/>
          </a:xfrm>
          <a:custGeom>
            <a:avLst/>
            <a:gdLst>
              <a:gd name="T0" fmla="*/ 0 w 168890"/>
              <a:gd name="T1" fmla="*/ 174299 h 174952"/>
              <a:gd name="T2" fmla="*/ 170840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8" name="object 229"/>
          <p:cNvSpPr>
            <a:spLocks/>
          </p:cNvSpPr>
          <p:nvPr/>
        </p:nvSpPr>
        <p:spPr bwMode="auto">
          <a:xfrm>
            <a:off x="8761413" y="3717925"/>
            <a:ext cx="169862" cy="176213"/>
          </a:xfrm>
          <a:custGeom>
            <a:avLst/>
            <a:gdLst>
              <a:gd name="T0" fmla="*/ 0 w 168890"/>
              <a:gd name="T1" fmla="*/ 177352 h 175081"/>
              <a:gd name="T2" fmla="*/ 170840 w 168890"/>
              <a:gd name="T3" fmla="*/ 0 h 175081"/>
              <a:gd name="T4" fmla="*/ 0 60000 65536"/>
              <a:gd name="T5" fmla="*/ 0 60000 65536"/>
              <a:gd name="T6" fmla="*/ 0 w 168890"/>
              <a:gd name="T7" fmla="*/ 0 h 175081"/>
              <a:gd name="T8" fmla="*/ 168890 w 168890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5081">
                <a:moveTo>
                  <a:pt x="0" y="175081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69" name="object 230"/>
          <p:cNvSpPr>
            <a:spLocks/>
          </p:cNvSpPr>
          <p:nvPr/>
        </p:nvSpPr>
        <p:spPr bwMode="auto">
          <a:xfrm>
            <a:off x="8761413" y="3776663"/>
            <a:ext cx="169862" cy="174625"/>
          </a:xfrm>
          <a:custGeom>
            <a:avLst/>
            <a:gdLst>
              <a:gd name="T0" fmla="*/ 0 w 168890"/>
              <a:gd name="T1" fmla="*/ 174299 h 174952"/>
              <a:gd name="T2" fmla="*/ 170840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0" name="object 231"/>
          <p:cNvSpPr>
            <a:spLocks/>
          </p:cNvSpPr>
          <p:nvPr/>
        </p:nvSpPr>
        <p:spPr bwMode="auto">
          <a:xfrm>
            <a:off x="8761413" y="3835400"/>
            <a:ext cx="169862" cy="168275"/>
          </a:xfrm>
          <a:custGeom>
            <a:avLst/>
            <a:gdLst>
              <a:gd name="T0" fmla="*/ 0 w 168890"/>
              <a:gd name="T1" fmla="*/ 168788 h 167764"/>
              <a:gd name="T2" fmla="*/ 170840 w 168890"/>
              <a:gd name="T3" fmla="*/ 0 h 167764"/>
              <a:gd name="T4" fmla="*/ 0 60000 65536"/>
              <a:gd name="T5" fmla="*/ 0 60000 65536"/>
              <a:gd name="T6" fmla="*/ 0 w 168890"/>
              <a:gd name="T7" fmla="*/ 0 h 167764"/>
              <a:gd name="T8" fmla="*/ 168890 w 168890"/>
              <a:gd name="T9" fmla="*/ 167764 h 167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67764">
                <a:moveTo>
                  <a:pt x="0" y="167764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1" name="object 232"/>
          <p:cNvSpPr>
            <a:spLocks/>
          </p:cNvSpPr>
          <p:nvPr/>
        </p:nvSpPr>
        <p:spPr bwMode="auto">
          <a:xfrm>
            <a:off x="8761413" y="3894138"/>
            <a:ext cx="169862" cy="166687"/>
          </a:xfrm>
          <a:custGeom>
            <a:avLst/>
            <a:gdLst>
              <a:gd name="T0" fmla="*/ 0 w 168890"/>
              <a:gd name="T1" fmla="*/ 165743 h 167636"/>
              <a:gd name="T2" fmla="*/ 170840 w 168890"/>
              <a:gd name="T3" fmla="*/ 0 h 167636"/>
              <a:gd name="T4" fmla="*/ 0 60000 65536"/>
              <a:gd name="T5" fmla="*/ 0 60000 65536"/>
              <a:gd name="T6" fmla="*/ 0 w 168890"/>
              <a:gd name="T7" fmla="*/ 0 h 167636"/>
              <a:gd name="T8" fmla="*/ 168890 w 168890"/>
              <a:gd name="T9" fmla="*/ 167636 h 1676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67636">
                <a:moveTo>
                  <a:pt x="0" y="167636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2" name="object 233"/>
          <p:cNvSpPr>
            <a:spLocks/>
          </p:cNvSpPr>
          <p:nvPr/>
        </p:nvSpPr>
        <p:spPr bwMode="auto">
          <a:xfrm>
            <a:off x="8761413" y="3951288"/>
            <a:ext cx="169862" cy="168275"/>
          </a:xfrm>
          <a:custGeom>
            <a:avLst/>
            <a:gdLst>
              <a:gd name="T0" fmla="*/ 0 w 168890"/>
              <a:gd name="T1" fmla="*/ 168788 h 167764"/>
              <a:gd name="T2" fmla="*/ 170840 w 168890"/>
              <a:gd name="T3" fmla="*/ 0 h 167764"/>
              <a:gd name="T4" fmla="*/ 0 60000 65536"/>
              <a:gd name="T5" fmla="*/ 0 60000 65536"/>
              <a:gd name="T6" fmla="*/ 0 w 168890"/>
              <a:gd name="T7" fmla="*/ 0 h 167764"/>
              <a:gd name="T8" fmla="*/ 168890 w 168890"/>
              <a:gd name="T9" fmla="*/ 167764 h 167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67764">
                <a:moveTo>
                  <a:pt x="0" y="167764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3" name="object 234"/>
          <p:cNvSpPr>
            <a:spLocks/>
          </p:cNvSpPr>
          <p:nvPr/>
        </p:nvSpPr>
        <p:spPr bwMode="auto">
          <a:xfrm>
            <a:off x="8761413" y="4003675"/>
            <a:ext cx="169862" cy="174625"/>
          </a:xfrm>
          <a:custGeom>
            <a:avLst/>
            <a:gdLst>
              <a:gd name="T0" fmla="*/ 0 w 168890"/>
              <a:gd name="T1" fmla="*/ 174299 h 174952"/>
              <a:gd name="T2" fmla="*/ 170840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4" name="object 235"/>
          <p:cNvSpPr>
            <a:spLocks/>
          </p:cNvSpPr>
          <p:nvPr/>
        </p:nvSpPr>
        <p:spPr bwMode="auto">
          <a:xfrm>
            <a:off x="8761413" y="4060825"/>
            <a:ext cx="169862" cy="176213"/>
          </a:xfrm>
          <a:custGeom>
            <a:avLst/>
            <a:gdLst>
              <a:gd name="T0" fmla="*/ 0 w 168890"/>
              <a:gd name="T1" fmla="*/ 177352 h 175081"/>
              <a:gd name="T2" fmla="*/ 170840 w 168890"/>
              <a:gd name="T3" fmla="*/ 0 h 175081"/>
              <a:gd name="T4" fmla="*/ 0 60000 65536"/>
              <a:gd name="T5" fmla="*/ 0 60000 65536"/>
              <a:gd name="T6" fmla="*/ 0 w 168890"/>
              <a:gd name="T7" fmla="*/ 0 h 175081"/>
              <a:gd name="T8" fmla="*/ 168890 w 168890"/>
              <a:gd name="T9" fmla="*/ 175081 h 1750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5081">
                <a:moveTo>
                  <a:pt x="0" y="175081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5" name="object 236"/>
          <p:cNvSpPr>
            <a:spLocks/>
          </p:cNvSpPr>
          <p:nvPr/>
        </p:nvSpPr>
        <p:spPr bwMode="auto">
          <a:xfrm>
            <a:off x="8761413" y="4119563"/>
            <a:ext cx="169862" cy="174625"/>
          </a:xfrm>
          <a:custGeom>
            <a:avLst/>
            <a:gdLst>
              <a:gd name="T0" fmla="*/ 0 w 168890"/>
              <a:gd name="T1" fmla="*/ 174299 h 174952"/>
              <a:gd name="T2" fmla="*/ 170840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6" name="object 237"/>
          <p:cNvSpPr>
            <a:spLocks/>
          </p:cNvSpPr>
          <p:nvPr/>
        </p:nvSpPr>
        <p:spPr bwMode="auto">
          <a:xfrm>
            <a:off x="8761413" y="4178300"/>
            <a:ext cx="169862" cy="168275"/>
          </a:xfrm>
          <a:custGeom>
            <a:avLst/>
            <a:gdLst>
              <a:gd name="T0" fmla="*/ 0 w 168890"/>
              <a:gd name="T1" fmla="*/ 168788 h 167764"/>
              <a:gd name="T2" fmla="*/ 170840 w 168890"/>
              <a:gd name="T3" fmla="*/ 0 h 167764"/>
              <a:gd name="T4" fmla="*/ 0 60000 65536"/>
              <a:gd name="T5" fmla="*/ 0 60000 65536"/>
              <a:gd name="T6" fmla="*/ 0 w 168890"/>
              <a:gd name="T7" fmla="*/ 0 h 167764"/>
              <a:gd name="T8" fmla="*/ 168890 w 168890"/>
              <a:gd name="T9" fmla="*/ 167764 h 167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67764">
                <a:moveTo>
                  <a:pt x="0" y="167764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7" name="object 238"/>
          <p:cNvSpPr>
            <a:spLocks/>
          </p:cNvSpPr>
          <p:nvPr/>
        </p:nvSpPr>
        <p:spPr bwMode="auto">
          <a:xfrm>
            <a:off x="8761413" y="4237038"/>
            <a:ext cx="169862" cy="166687"/>
          </a:xfrm>
          <a:custGeom>
            <a:avLst/>
            <a:gdLst>
              <a:gd name="T0" fmla="*/ 0 w 168890"/>
              <a:gd name="T1" fmla="*/ 165617 h 167764"/>
              <a:gd name="T2" fmla="*/ 170840 w 168890"/>
              <a:gd name="T3" fmla="*/ 0 h 167764"/>
              <a:gd name="T4" fmla="*/ 0 60000 65536"/>
              <a:gd name="T5" fmla="*/ 0 60000 65536"/>
              <a:gd name="T6" fmla="*/ 0 w 168890"/>
              <a:gd name="T7" fmla="*/ 0 h 167764"/>
              <a:gd name="T8" fmla="*/ 168890 w 168890"/>
              <a:gd name="T9" fmla="*/ 167764 h 167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67764">
                <a:moveTo>
                  <a:pt x="0" y="167764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8" name="object 239"/>
          <p:cNvSpPr>
            <a:spLocks/>
          </p:cNvSpPr>
          <p:nvPr/>
        </p:nvSpPr>
        <p:spPr bwMode="auto">
          <a:xfrm>
            <a:off x="8761413" y="4294188"/>
            <a:ext cx="169862" cy="168275"/>
          </a:xfrm>
          <a:custGeom>
            <a:avLst/>
            <a:gdLst>
              <a:gd name="T0" fmla="*/ 0 w 168890"/>
              <a:gd name="T1" fmla="*/ 168788 h 167764"/>
              <a:gd name="T2" fmla="*/ 170840 w 168890"/>
              <a:gd name="T3" fmla="*/ 0 h 167764"/>
              <a:gd name="T4" fmla="*/ 0 60000 65536"/>
              <a:gd name="T5" fmla="*/ 0 60000 65536"/>
              <a:gd name="T6" fmla="*/ 0 w 168890"/>
              <a:gd name="T7" fmla="*/ 0 h 167764"/>
              <a:gd name="T8" fmla="*/ 168890 w 168890"/>
              <a:gd name="T9" fmla="*/ 167764 h 167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67764">
                <a:moveTo>
                  <a:pt x="0" y="167764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79" name="object 240"/>
          <p:cNvSpPr>
            <a:spLocks/>
          </p:cNvSpPr>
          <p:nvPr/>
        </p:nvSpPr>
        <p:spPr bwMode="auto">
          <a:xfrm>
            <a:off x="8761413" y="4346575"/>
            <a:ext cx="169862" cy="174625"/>
          </a:xfrm>
          <a:custGeom>
            <a:avLst/>
            <a:gdLst>
              <a:gd name="T0" fmla="*/ 0 w 168890"/>
              <a:gd name="T1" fmla="*/ 174299 h 174952"/>
              <a:gd name="T2" fmla="*/ 170840 w 168890"/>
              <a:gd name="T3" fmla="*/ 0 h 174952"/>
              <a:gd name="T4" fmla="*/ 0 60000 65536"/>
              <a:gd name="T5" fmla="*/ 0 60000 65536"/>
              <a:gd name="T6" fmla="*/ 0 w 168890"/>
              <a:gd name="T7" fmla="*/ 0 h 174952"/>
              <a:gd name="T8" fmla="*/ 168890 w 168890"/>
              <a:gd name="T9" fmla="*/ 174952 h 174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890" h="174952">
                <a:moveTo>
                  <a:pt x="0" y="174952"/>
                </a:moveTo>
                <a:lnTo>
                  <a:pt x="16889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0" name="object 241"/>
          <p:cNvSpPr>
            <a:spLocks/>
          </p:cNvSpPr>
          <p:nvPr/>
        </p:nvSpPr>
        <p:spPr bwMode="auto">
          <a:xfrm>
            <a:off x="8804275" y="4403725"/>
            <a:ext cx="127000" cy="131763"/>
          </a:xfrm>
          <a:custGeom>
            <a:avLst/>
            <a:gdLst>
              <a:gd name="T0" fmla="*/ 0 w 126605"/>
              <a:gd name="T1" fmla="*/ 132218 h 131310"/>
              <a:gd name="T2" fmla="*/ 127396 w 126605"/>
              <a:gd name="T3" fmla="*/ 0 h 131310"/>
              <a:gd name="T4" fmla="*/ 0 60000 65536"/>
              <a:gd name="T5" fmla="*/ 0 60000 65536"/>
              <a:gd name="T6" fmla="*/ 0 w 126605"/>
              <a:gd name="T7" fmla="*/ 0 h 131310"/>
              <a:gd name="T8" fmla="*/ 126605 w 126605"/>
              <a:gd name="T9" fmla="*/ 131310 h 1313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605" h="131310">
                <a:moveTo>
                  <a:pt x="0" y="131310"/>
                </a:moveTo>
                <a:lnTo>
                  <a:pt x="12660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1" name="object 242"/>
          <p:cNvSpPr>
            <a:spLocks/>
          </p:cNvSpPr>
          <p:nvPr/>
        </p:nvSpPr>
        <p:spPr bwMode="auto">
          <a:xfrm>
            <a:off x="8861425" y="4462463"/>
            <a:ext cx="69850" cy="73025"/>
          </a:xfrm>
          <a:custGeom>
            <a:avLst/>
            <a:gdLst>
              <a:gd name="T0" fmla="*/ 0 w 70142"/>
              <a:gd name="T1" fmla="*/ 72886 h 73164"/>
              <a:gd name="T2" fmla="*/ 69559 w 70142"/>
              <a:gd name="T3" fmla="*/ 0 h 73164"/>
              <a:gd name="T4" fmla="*/ 0 60000 65536"/>
              <a:gd name="T5" fmla="*/ 0 60000 65536"/>
              <a:gd name="T6" fmla="*/ 0 w 70142"/>
              <a:gd name="T7" fmla="*/ 0 h 73164"/>
              <a:gd name="T8" fmla="*/ 70142 w 70142"/>
              <a:gd name="T9" fmla="*/ 73164 h 73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142" h="73164">
                <a:moveTo>
                  <a:pt x="0" y="73164"/>
                </a:moveTo>
                <a:lnTo>
                  <a:pt x="70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2" name="object 243"/>
          <p:cNvSpPr>
            <a:spLocks/>
          </p:cNvSpPr>
          <p:nvPr/>
        </p:nvSpPr>
        <p:spPr bwMode="auto">
          <a:xfrm>
            <a:off x="7854950" y="3368675"/>
            <a:ext cx="34925" cy="36513"/>
          </a:xfrm>
          <a:custGeom>
            <a:avLst/>
            <a:gdLst>
              <a:gd name="T0" fmla="*/ 0 w 35195"/>
              <a:gd name="T1" fmla="*/ 36573 h 36453"/>
              <a:gd name="T2" fmla="*/ 34657 w 35195"/>
              <a:gd name="T3" fmla="*/ 0 h 36453"/>
              <a:gd name="T4" fmla="*/ 0 60000 65536"/>
              <a:gd name="T5" fmla="*/ 0 60000 65536"/>
              <a:gd name="T6" fmla="*/ 0 w 35195"/>
              <a:gd name="T7" fmla="*/ 0 h 36453"/>
              <a:gd name="T8" fmla="*/ 35195 w 35195"/>
              <a:gd name="T9" fmla="*/ 36453 h 364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195" h="36453">
                <a:moveTo>
                  <a:pt x="0" y="36453"/>
                </a:moveTo>
                <a:lnTo>
                  <a:pt x="3519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3" name="object 244"/>
          <p:cNvSpPr>
            <a:spLocks/>
          </p:cNvSpPr>
          <p:nvPr/>
        </p:nvSpPr>
        <p:spPr bwMode="auto">
          <a:xfrm>
            <a:off x="7875588" y="3368675"/>
            <a:ext cx="69850" cy="73025"/>
          </a:xfrm>
          <a:custGeom>
            <a:avLst/>
            <a:gdLst>
              <a:gd name="T0" fmla="*/ 0 w 70142"/>
              <a:gd name="T1" fmla="*/ 73272 h 72779"/>
              <a:gd name="T2" fmla="*/ 69559 w 70142"/>
              <a:gd name="T3" fmla="*/ 0 h 72779"/>
              <a:gd name="T4" fmla="*/ 0 60000 65536"/>
              <a:gd name="T5" fmla="*/ 0 60000 65536"/>
              <a:gd name="T6" fmla="*/ 0 w 70142"/>
              <a:gd name="T7" fmla="*/ 0 h 72779"/>
              <a:gd name="T8" fmla="*/ 70142 w 70142"/>
              <a:gd name="T9" fmla="*/ 72779 h 727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142" h="72779">
                <a:moveTo>
                  <a:pt x="0" y="72779"/>
                </a:moveTo>
                <a:lnTo>
                  <a:pt x="70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4" name="object 245"/>
          <p:cNvSpPr>
            <a:spLocks/>
          </p:cNvSpPr>
          <p:nvPr/>
        </p:nvSpPr>
        <p:spPr bwMode="auto">
          <a:xfrm>
            <a:off x="7896225" y="3390900"/>
            <a:ext cx="84138" cy="87313"/>
          </a:xfrm>
          <a:custGeom>
            <a:avLst/>
            <a:gdLst>
              <a:gd name="T0" fmla="*/ 0 w 84320"/>
              <a:gd name="T1" fmla="*/ 87214 h 87412"/>
              <a:gd name="T2" fmla="*/ 83956 w 84320"/>
              <a:gd name="T3" fmla="*/ 0 h 87412"/>
              <a:gd name="T4" fmla="*/ 0 60000 65536"/>
              <a:gd name="T5" fmla="*/ 0 60000 65536"/>
              <a:gd name="T6" fmla="*/ 0 w 84320"/>
              <a:gd name="T7" fmla="*/ 0 h 87412"/>
              <a:gd name="T8" fmla="*/ 84320 w 84320"/>
              <a:gd name="T9" fmla="*/ 87412 h 874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320" h="87412">
                <a:moveTo>
                  <a:pt x="0" y="87412"/>
                </a:moveTo>
                <a:lnTo>
                  <a:pt x="8432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5" name="object 246"/>
          <p:cNvSpPr>
            <a:spLocks/>
          </p:cNvSpPr>
          <p:nvPr/>
        </p:nvSpPr>
        <p:spPr bwMode="auto">
          <a:xfrm>
            <a:off x="7918450" y="3441700"/>
            <a:ext cx="69850" cy="73025"/>
          </a:xfrm>
          <a:custGeom>
            <a:avLst/>
            <a:gdLst>
              <a:gd name="T0" fmla="*/ 0 w 70142"/>
              <a:gd name="T1" fmla="*/ 72886 h 73164"/>
              <a:gd name="T2" fmla="*/ 69559 w 70142"/>
              <a:gd name="T3" fmla="*/ 0 h 73164"/>
              <a:gd name="T4" fmla="*/ 0 60000 65536"/>
              <a:gd name="T5" fmla="*/ 0 60000 65536"/>
              <a:gd name="T6" fmla="*/ 0 w 70142"/>
              <a:gd name="T7" fmla="*/ 0 h 73164"/>
              <a:gd name="T8" fmla="*/ 70142 w 70142"/>
              <a:gd name="T9" fmla="*/ 73164 h 73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142" h="73164">
                <a:moveTo>
                  <a:pt x="0" y="73164"/>
                </a:moveTo>
                <a:lnTo>
                  <a:pt x="70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6" name="object 247"/>
          <p:cNvSpPr>
            <a:spLocks/>
          </p:cNvSpPr>
          <p:nvPr/>
        </p:nvSpPr>
        <p:spPr bwMode="auto">
          <a:xfrm>
            <a:off x="7931150" y="3484563"/>
            <a:ext cx="63500" cy="66675"/>
          </a:xfrm>
          <a:custGeom>
            <a:avLst/>
            <a:gdLst>
              <a:gd name="T0" fmla="*/ 0 w 63054"/>
              <a:gd name="T1" fmla="*/ 67513 h 65847"/>
              <a:gd name="T2" fmla="*/ 63949 w 63054"/>
              <a:gd name="T3" fmla="*/ 0 h 65847"/>
              <a:gd name="T4" fmla="*/ 0 60000 65536"/>
              <a:gd name="T5" fmla="*/ 0 60000 65536"/>
              <a:gd name="T6" fmla="*/ 0 w 63054"/>
              <a:gd name="T7" fmla="*/ 0 h 65847"/>
              <a:gd name="T8" fmla="*/ 63054 w 63054"/>
              <a:gd name="T9" fmla="*/ 65847 h 65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054" h="65847">
                <a:moveTo>
                  <a:pt x="0" y="65847"/>
                </a:moveTo>
                <a:lnTo>
                  <a:pt x="6305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7" name="object 248"/>
          <p:cNvSpPr>
            <a:spLocks/>
          </p:cNvSpPr>
          <p:nvPr/>
        </p:nvSpPr>
        <p:spPr bwMode="auto">
          <a:xfrm>
            <a:off x="7783513" y="3922713"/>
            <a:ext cx="977900" cy="0"/>
          </a:xfrm>
          <a:custGeom>
            <a:avLst/>
            <a:gdLst>
              <a:gd name="T0" fmla="*/ 0 w 978270"/>
              <a:gd name="T1" fmla="*/ 977530 w 978270"/>
              <a:gd name="T2" fmla="*/ 0 60000 65536"/>
              <a:gd name="T3" fmla="*/ 0 60000 65536"/>
              <a:gd name="T4" fmla="*/ 0 w 978270"/>
              <a:gd name="T5" fmla="*/ 978270 w 97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8270">
                <a:moveTo>
                  <a:pt x="0" y="0"/>
                </a:moveTo>
                <a:lnTo>
                  <a:pt x="97827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8" name="object 249"/>
          <p:cNvSpPr>
            <a:spLocks/>
          </p:cNvSpPr>
          <p:nvPr/>
        </p:nvSpPr>
        <p:spPr bwMode="auto">
          <a:xfrm>
            <a:off x="7783513" y="4448175"/>
            <a:ext cx="977900" cy="0"/>
          </a:xfrm>
          <a:custGeom>
            <a:avLst/>
            <a:gdLst>
              <a:gd name="T0" fmla="*/ 977530 w 978270"/>
              <a:gd name="T1" fmla="*/ 0 w 978270"/>
              <a:gd name="T2" fmla="*/ 0 60000 65536"/>
              <a:gd name="T3" fmla="*/ 0 60000 65536"/>
              <a:gd name="T4" fmla="*/ 0 w 978270"/>
              <a:gd name="T5" fmla="*/ 978270 w 97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8270">
                <a:moveTo>
                  <a:pt x="97827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89" name="object 250"/>
          <p:cNvSpPr>
            <a:spLocks/>
          </p:cNvSpPr>
          <p:nvPr/>
        </p:nvSpPr>
        <p:spPr bwMode="auto">
          <a:xfrm>
            <a:off x="8402638" y="4564063"/>
            <a:ext cx="0" cy="146050"/>
          </a:xfrm>
          <a:custGeom>
            <a:avLst/>
            <a:gdLst>
              <a:gd name="T0" fmla="*/ 0 h 145815"/>
              <a:gd name="T1" fmla="*/ 146285 h 145815"/>
              <a:gd name="T2" fmla="*/ 0 60000 65536"/>
              <a:gd name="T3" fmla="*/ 0 60000 65536"/>
              <a:gd name="T4" fmla="*/ 0 h 145815"/>
              <a:gd name="T5" fmla="*/ 145815 h 1458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5815">
                <a:moveTo>
                  <a:pt x="0" y="0"/>
                </a:moveTo>
                <a:lnTo>
                  <a:pt x="0" y="14581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0" name="object 251"/>
          <p:cNvSpPr>
            <a:spLocks/>
          </p:cNvSpPr>
          <p:nvPr/>
        </p:nvSpPr>
        <p:spPr bwMode="auto">
          <a:xfrm>
            <a:off x="8142288" y="4549775"/>
            <a:ext cx="0" cy="73025"/>
          </a:xfrm>
          <a:custGeom>
            <a:avLst/>
            <a:gdLst>
              <a:gd name="T0" fmla="*/ 0 h 72779"/>
              <a:gd name="T1" fmla="*/ 73272 h 72779"/>
              <a:gd name="T2" fmla="*/ 0 60000 65536"/>
              <a:gd name="T3" fmla="*/ 0 60000 65536"/>
              <a:gd name="T4" fmla="*/ 0 h 72779"/>
              <a:gd name="T5" fmla="*/ 72779 h 727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2779">
                <a:moveTo>
                  <a:pt x="0" y="0"/>
                </a:moveTo>
                <a:lnTo>
                  <a:pt x="0" y="7277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1" name="object 252"/>
          <p:cNvSpPr>
            <a:spLocks/>
          </p:cNvSpPr>
          <p:nvPr/>
        </p:nvSpPr>
        <p:spPr bwMode="auto">
          <a:xfrm>
            <a:off x="7783513" y="4060825"/>
            <a:ext cx="977900" cy="0"/>
          </a:xfrm>
          <a:custGeom>
            <a:avLst/>
            <a:gdLst>
              <a:gd name="T0" fmla="*/ 977530 w 978270"/>
              <a:gd name="T1" fmla="*/ 0 w 978270"/>
              <a:gd name="T2" fmla="*/ 0 60000 65536"/>
              <a:gd name="T3" fmla="*/ 0 60000 65536"/>
              <a:gd name="T4" fmla="*/ 0 w 978270"/>
              <a:gd name="T5" fmla="*/ 978270 w 97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8270">
                <a:moveTo>
                  <a:pt x="97827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2" name="object 253"/>
          <p:cNvSpPr>
            <a:spLocks/>
          </p:cNvSpPr>
          <p:nvPr/>
        </p:nvSpPr>
        <p:spPr bwMode="auto">
          <a:xfrm>
            <a:off x="7777163" y="4083050"/>
            <a:ext cx="984250" cy="0"/>
          </a:xfrm>
          <a:custGeom>
            <a:avLst/>
            <a:gdLst>
              <a:gd name="T0" fmla="*/ 983142 w 985359"/>
              <a:gd name="T1" fmla="*/ 0 w 985359"/>
              <a:gd name="T2" fmla="*/ 0 60000 65536"/>
              <a:gd name="T3" fmla="*/ 0 60000 65536"/>
              <a:gd name="T4" fmla="*/ 0 w 985359"/>
              <a:gd name="T5" fmla="*/ 985359 w 9853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85359">
                <a:moveTo>
                  <a:pt x="985359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3" name="object 254"/>
          <p:cNvSpPr>
            <a:spLocks/>
          </p:cNvSpPr>
          <p:nvPr/>
        </p:nvSpPr>
        <p:spPr bwMode="auto">
          <a:xfrm>
            <a:off x="7904163" y="3922713"/>
            <a:ext cx="6350" cy="7937"/>
          </a:xfrm>
          <a:custGeom>
            <a:avLst/>
            <a:gdLst>
              <a:gd name="T0" fmla="*/ 0 w 6964"/>
              <a:gd name="T1" fmla="*/ 0 h 7316"/>
              <a:gd name="T2" fmla="*/ 5790 w 6964"/>
              <a:gd name="T3" fmla="*/ 8611 h 7316"/>
              <a:gd name="T4" fmla="*/ 0 60000 65536"/>
              <a:gd name="T5" fmla="*/ 0 60000 65536"/>
              <a:gd name="T6" fmla="*/ 0 w 6964"/>
              <a:gd name="T7" fmla="*/ 0 h 7316"/>
              <a:gd name="T8" fmla="*/ 6964 w 6964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4" h="7316">
                <a:moveTo>
                  <a:pt x="0" y="0"/>
                </a:moveTo>
                <a:lnTo>
                  <a:pt x="6964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4" name="object 255"/>
          <p:cNvSpPr>
            <a:spLocks/>
          </p:cNvSpPr>
          <p:nvPr/>
        </p:nvSpPr>
        <p:spPr bwMode="auto">
          <a:xfrm>
            <a:off x="7924800" y="3930650"/>
            <a:ext cx="6350" cy="0"/>
          </a:xfrm>
          <a:custGeom>
            <a:avLst/>
            <a:gdLst>
              <a:gd name="T0" fmla="*/ 0 w 7088"/>
              <a:gd name="T1" fmla="*/ 5689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0" y="0"/>
                </a:moveTo>
                <a:lnTo>
                  <a:pt x="708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5" name="object 256"/>
          <p:cNvSpPr>
            <a:spLocks/>
          </p:cNvSpPr>
          <p:nvPr/>
        </p:nvSpPr>
        <p:spPr bwMode="auto">
          <a:xfrm>
            <a:off x="7931150" y="3930650"/>
            <a:ext cx="22225" cy="6350"/>
          </a:xfrm>
          <a:custGeom>
            <a:avLst/>
            <a:gdLst>
              <a:gd name="T0" fmla="*/ 0 w 20769"/>
              <a:gd name="T1" fmla="*/ 0 h 7316"/>
              <a:gd name="T2" fmla="*/ 23783 w 20769"/>
              <a:gd name="T3" fmla="*/ 5512 h 7316"/>
              <a:gd name="T4" fmla="*/ 0 60000 65536"/>
              <a:gd name="T5" fmla="*/ 0 60000 65536"/>
              <a:gd name="T6" fmla="*/ 0 w 20769"/>
              <a:gd name="T7" fmla="*/ 0 h 7316"/>
              <a:gd name="T8" fmla="*/ 20769 w 20769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769" h="7316">
                <a:moveTo>
                  <a:pt x="0" y="0"/>
                </a:moveTo>
                <a:lnTo>
                  <a:pt x="20769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6" name="object 257"/>
          <p:cNvSpPr>
            <a:spLocks/>
          </p:cNvSpPr>
          <p:nvPr/>
        </p:nvSpPr>
        <p:spPr bwMode="auto">
          <a:xfrm>
            <a:off x="7966075" y="3937000"/>
            <a:ext cx="7938" cy="0"/>
          </a:xfrm>
          <a:custGeom>
            <a:avLst/>
            <a:gdLst>
              <a:gd name="T0" fmla="*/ 0 w 7088"/>
              <a:gd name="T1" fmla="*/ 8890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0" y="0"/>
                </a:moveTo>
                <a:lnTo>
                  <a:pt x="708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7" name="object 258"/>
          <p:cNvSpPr>
            <a:spLocks/>
          </p:cNvSpPr>
          <p:nvPr/>
        </p:nvSpPr>
        <p:spPr bwMode="auto">
          <a:xfrm>
            <a:off x="7974013" y="3937000"/>
            <a:ext cx="14287" cy="7938"/>
          </a:xfrm>
          <a:custGeom>
            <a:avLst/>
            <a:gdLst>
              <a:gd name="T0" fmla="*/ 0 w 14053"/>
              <a:gd name="T1" fmla="*/ 0 h 7188"/>
              <a:gd name="T2" fmla="*/ 14525 w 14053"/>
              <a:gd name="T3" fmla="*/ 8766 h 7188"/>
              <a:gd name="T4" fmla="*/ 0 60000 65536"/>
              <a:gd name="T5" fmla="*/ 0 60000 65536"/>
              <a:gd name="T6" fmla="*/ 0 w 14053"/>
              <a:gd name="T7" fmla="*/ 0 h 7188"/>
              <a:gd name="T8" fmla="*/ 14053 w 14053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3" h="7188">
                <a:moveTo>
                  <a:pt x="0" y="0"/>
                </a:moveTo>
                <a:lnTo>
                  <a:pt x="14053" y="718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8" name="object 259"/>
          <p:cNvSpPr>
            <a:spLocks/>
          </p:cNvSpPr>
          <p:nvPr/>
        </p:nvSpPr>
        <p:spPr bwMode="auto">
          <a:xfrm>
            <a:off x="8008938" y="3951288"/>
            <a:ext cx="20637" cy="7937"/>
          </a:xfrm>
          <a:custGeom>
            <a:avLst/>
            <a:gdLst>
              <a:gd name="T0" fmla="*/ 0 w 21142"/>
              <a:gd name="T1" fmla="*/ 0 h 7316"/>
              <a:gd name="T2" fmla="*/ 20144 w 21142"/>
              <a:gd name="T3" fmla="*/ 8611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0" y="0"/>
                </a:moveTo>
                <a:lnTo>
                  <a:pt x="21142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499" name="object 260"/>
          <p:cNvSpPr>
            <a:spLocks/>
          </p:cNvSpPr>
          <p:nvPr/>
        </p:nvSpPr>
        <p:spPr bwMode="auto">
          <a:xfrm>
            <a:off x="8029575" y="3959225"/>
            <a:ext cx="7938" cy="0"/>
          </a:xfrm>
          <a:custGeom>
            <a:avLst/>
            <a:gdLst>
              <a:gd name="T0" fmla="*/ 0 w 7088"/>
              <a:gd name="T1" fmla="*/ 8890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0" y="0"/>
                </a:moveTo>
                <a:lnTo>
                  <a:pt x="708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0" name="object 261"/>
          <p:cNvSpPr>
            <a:spLocks/>
          </p:cNvSpPr>
          <p:nvPr/>
        </p:nvSpPr>
        <p:spPr bwMode="auto">
          <a:xfrm>
            <a:off x="8051800" y="3965575"/>
            <a:ext cx="20638" cy="7938"/>
          </a:xfrm>
          <a:custGeom>
            <a:avLst/>
            <a:gdLst>
              <a:gd name="T0" fmla="*/ 0 w 21266"/>
              <a:gd name="T1" fmla="*/ 0 h 7316"/>
              <a:gd name="T2" fmla="*/ 20029 w 21266"/>
              <a:gd name="T3" fmla="*/ 8613 h 7316"/>
              <a:gd name="T4" fmla="*/ 0 60000 65536"/>
              <a:gd name="T5" fmla="*/ 0 60000 65536"/>
              <a:gd name="T6" fmla="*/ 0 w 21266"/>
              <a:gd name="T7" fmla="*/ 0 h 7316"/>
              <a:gd name="T8" fmla="*/ 21266 w 21266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266" h="7316">
                <a:moveTo>
                  <a:pt x="0" y="0"/>
                </a:moveTo>
                <a:lnTo>
                  <a:pt x="21266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1" name="object 262"/>
          <p:cNvSpPr>
            <a:spLocks/>
          </p:cNvSpPr>
          <p:nvPr/>
        </p:nvSpPr>
        <p:spPr bwMode="auto">
          <a:xfrm>
            <a:off x="8072438" y="3973513"/>
            <a:ext cx="6350" cy="0"/>
          </a:xfrm>
          <a:custGeom>
            <a:avLst/>
            <a:gdLst>
              <a:gd name="T0" fmla="*/ 0 w 6964"/>
              <a:gd name="T1" fmla="*/ 5790 w 6964"/>
              <a:gd name="T2" fmla="*/ 0 60000 65536"/>
              <a:gd name="T3" fmla="*/ 0 60000 65536"/>
              <a:gd name="T4" fmla="*/ 0 w 6964"/>
              <a:gd name="T5" fmla="*/ 6964 w 6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964">
                <a:moveTo>
                  <a:pt x="0" y="0"/>
                </a:moveTo>
                <a:lnTo>
                  <a:pt x="696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2" name="object 263"/>
          <p:cNvSpPr>
            <a:spLocks/>
          </p:cNvSpPr>
          <p:nvPr/>
        </p:nvSpPr>
        <p:spPr bwMode="auto">
          <a:xfrm>
            <a:off x="8093075" y="3973513"/>
            <a:ext cx="22225" cy="7937"/>
          </a:xfrm>
          <a:custGeom>
            <a:avLst/>
            <a:gdLst>
              <a:gd name="T0" fmla="*/ 0 w 21142"/>
              <a:gd name="T1" fmla="*/ 0 h 7316"/>
              <a:gd name="T2" fmla="*/ 23363 w 21142"/>
              <a:gd name="T3" fmla="*/ 8611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0" y="0"/>
                </a:moveTo>
                <a:lnTo>
                  <a:pt x="21142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3" name="object 264"/>
          <p:cNvSpPr>
            <a:spLocks/>
          </p:cNvSpPr>
          <p:nvPr/>
        </p:nvSpPr>
        <p:spPr bwMode="auto">
          <a:xfrm>
            <a:off x="8115300" y="3981450"/>
            <a:ext cx="6350" cy="0"/>
          </a:xfrm>
          <a:custGeom>
            <a:avLst/>
            <a:gdLst>
              <a:gd name="T0" fmla="*/ 0 w 6964"/>
              <a:gd name="T1" fmla="*/ 5790 w 6964"/>
              <a:gd name="T2" fmla="*/ 0 60000 65536"/>
              <a:gd name="T3" fmla="*/ 0 60000 65536"/>
              <a:gd name="T4" fmla="*/ 0 w 6964"/>
              <a:gd name="T5" fmla="*/ 6964 w 6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964">
                <a:moveTo>
                  <a:pt x="0" y="0"/>
                </a:moveTo>
                <a:lnTo>
                  <a:pt x="696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4" name="object 265"/>
          <p:cNvSpPr>
            <a:spLocks/>
          </p:cNvSpPr>
          <p:nvPr/>
        </p:nvSpPr>
        <p:spPr bwMode="auto">
          <a:xfrm>
            <a:off x="8135938" y="3987800"/>
            <a:ext cx="20637" cy="7938"/>
          </a:xfrm>
          <a:custGeom>
            <a:avLst/>
            <a:gdLst>
              <a:gd name="T0" fmla="*/ 0 w 21142"/>
              <a:gd name="T1" fmla="*/ 0 h 7316"/>
              <a:gd name="T2" fmla="*/ 20144 w 21142"/>
              <a:gd name="T3" fmla="*/ 8613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0" y="0"/>
                </a:moveTo>
                <a:lnTo>
                  <a:pt x="21142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5" name="object 266"/>
          <p:cNvSpPr>
            <a:spLocks/>
          </p:cNvSpPr>
          <p:nvPr/>
        </p:nvSpPr>
        <p:spPr bwMode="auto">
          <a:xfrm>
            <a:off x="8156575" y="3995738"/>
            <a:ext cx="98425" cy="0"/>
          </a:xfrm>
          <a:custGeom>
            <a:avLst/>
            <a:gdLst>
              <a:gd name="T0" fmla="*/ 0 w 98747"/>
              <a:gd name="T1" fmla="*/ 98104 w 98747"/>
              <a:gd name="T2" fmla="*/ 0 60000 65536"/>
              <a:gd name="T3" fmla="*/ 0 60000 65536"/>
              <a:gd name="T4" fmla="*/ 0 w 98747"/>
              <a:gd name="T5" fmla="*/ 98747 w 9874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8747">
                <a:moveTo>
                  <a:pt x="0" y="0"/>
                </a:moveTo>
                <a:lnTo>
                  <a:pt x="9874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6" name="object 267"/>
          <p:cNvSpPr>
            <a:spLocks/>
          </p:cNvSpPr>
          <p:nvPr/>
        </p:nvSpPr>
        <p:spPr bwMode="auto">
          <a:xfrm>
            <a:off x="8269288" y="4003675"/>
            <a:ext cx="14287" cy="0"/>
          </a:xfrm>
          <a:custGeom>
            <a:avLst/>
            <a:gdLst>
              <a:gd name="T0" fmla="*/ 0 w 14053"/>
              <a:gd name="T1" fmla="*/ 14525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7" name="object 268"/>
          <p:cNvSpPr>
            <a:spLocks/>
          </p:cNvSpPr>
          <p:nvPr/>
        </p:nvSpPr>
        <p:spPr bwMode="auto">
          <a:xfrm>
            <a:off x="8636000" y="3922713"/>
            <a:ext cx="6350" cy="7937"/>
          </a:xfrm>
          <a:custGeom>
            <a:avLst/>
            <a:gdLst>
              <a:gd name="T0" fmla="*/ 5689 w 7088"/>
              <a:gd name="T1" fmla="*/ 0 h 7316"/>
              <a:gd name="T2" fmla="*/ 0 w 7088"/>
              <a:gd name="T3" fmla="*/ 8611 h 7316"/>
              <a:gd name="T4" fmla="*/ 0 60000 65536"/>
              <a:gd name="T5" fmla="*/ 0 60000 65536"/>
              <a:gd name="T6" fmla="*/ 0 w 7088"/>
              <a:gd name="T7" fmla="*/ 0 h 7316"/>
              <a:gd name="T8" fmla="*/ 7088 w 7088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316">
                <a:moveTo>
                  <a:pt x="7088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8" name="object 269"/>
          <p:cNvSpPr>
            <a:spLocks/>
          </p:cNvSpPr>
          <p:nvPr/>
        </p:nvSpPr>
        <p:spPr bwMode="auto">
          <a:xfrm>
            <a:off x="8613775" y="3930650"/>
            <a:ext cx="7938" cy="0"/>
          </a:xfrm>
          <a:custGeom>
            <a:avLst/>
            <a:gdLst>
              <a:gd name="T0" fmla="*/ 8890 w 7088"/>
              <a:gd name="T1" fmla="*/ 0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7088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09" name="object 270"/>
          <p:cNvSpPr>
            <a:spLocks/>
          </p:cNvSpPr>
          <p:nvPr/>
        </p:nvSpPr>
        <p:spPr bwMode="auto">
          <a:xfrm>
            <a:off x="8593138" y="3930650"/>
            <a:ext cx="20637" cy="6350"/>
          </a:xfrm>
          <a:custGeom>
            <a:avLst/>
            <a:gdLst>
              <a:gd name="T0" fmla="*/ 20144 w 21142"/>
              <a:gd name="T1" fmla="*/ 0 h 7316"/>
              <a:gd name="T2" fmla="*/ 0 w 21142"/>
              <a:gd name="T3" fmla="*/ 5512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21142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0" name="object 271"/>
          <p:cNvSpPr>
            <a:spLocks/>
          </p:cNvSpPr>
          <p:nvPr/>
        </p:nvSpPr>
        <p:spPr bwMode="auto">
          <a:xfrm>
            <a:off x="8572500" y="3937000"/>
            <a:ext cx="6350" cy="0"/>
          </a:xfrm>
          <a:custGeom>
            <a:avLst/>
            <a:gdLst>
              <a:gd name="T0" fmla="*/ 5689 w 7088"/>
              <a:gd name="T1" fmla="*/ 0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7088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1" name="object 272"/>
          <p:cNvSpPr>
            <a:spLocks/>
          </p:cNvSpPr>
          <p:nvPr/>
        </p:nvSpPr>
        <p:spPr bwMode="auto">
          <a:xfrm>
            <a:off x="8558213" y="3937000"/>
            <a:ext cx="14287" cy="7938"/>
          </a:xfrm>
          <a:custGeom>
            <a:avLst/>
            <a:gdLst>
              <a:gd name="T0" fmla="*/ 14525 w 14053"/>
              <a:gd name="T1" fmla="*/ 0 h 7188"/>
              <a:gd name="T2" fmla="*/ 0 w 14053"/>
              <a:gd name="T3" fmla="*/ 8766 h 7188"/>
              <a:gd name="T4" fmla="*/ 0 60000 65536"/>
              <a:gd name="T5" fmla="*/ 0 60000 65536"/>
              <a:gd name="T6" fmla="*/ 0 w 14053"/>
              <a:gd name="T7" fmla="*/ 0 h 7188"/>
              <a:gd name="T8" fmla="*/ 14053 w 14053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3" h="7188">
                <a:moveTo>
                  <a:pt x="14053" y="0"/>
                </a:moveTo>
                <a:lnTo>
                  <a:pt x="0" y="718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2" name="object 273"/>
          <p:cNvSpPr>
            <a:spLocks/>
          </p:cNvSpPr>
          <p:nvPr/>
        </p:nvSpPr>
        <p:spPr bwMode="auto">
          <a:xfrm>
            <a:off x="7777163" y="3944938"/>
            <a:ext cx="992187" cy="0"/>
          </a:xfrm>
          <a:custGeom>
            <a:avLst/>
            <a:gdLst>
              <a:gd name="T0" fmla="*/ 0 w 992448"/>
              <a:gd name="T1" fmla="*/ 991926 w 992448"/>
              <a:gd name="T2" fmla="*/ 0 60000 65536"/>
              <a:gd name="T3" fmla="*/ 0 60000 65536"/>
              <a:gd name="T4" fmla="*/ 0 w 992448"/>
              <a:gd name="T5" fmla="*/ 992448 w 99244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92448">
                <a:moveTo>
                  <a:pt x="0" y="0"/>
                </a:moveTo>
                <a:lnTo>
                  <a:pt x="99244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3" name="object 274"/>
          <p:cNvSpPr>
            <a:spLocks/>
          </p:cNvSpPr>
          <p:nvPr/>
        </p:nvSpPr>
        <p:spPr bwMode="auto">
          <a:xfrm>
            <a:off x="8515350" y="3951288"/>
            <a:ext cx="20638" cy="7937"/>
          </a:xfrm>
          <a:custGeom>
            <a:avLst/>
            <a:gdLst>
              <a:gd name="T0" fmla="*/ 20146 w 21142"/>
              <a:gd name="T1" fmla="*/ 0 h 7316"/>
              <a:gd name="T2" fmla="*/ 0 w 21142"/>
              <a:gd name="T3" fmla="*/ 8611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21142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4" name="object 275"/>
          <p:cNvSpPr>
            <a:spLocks/>
          </p:cNvSpPr>
          <p:nvPr/>
        </p:nvSpPr>
        <p:spPr bwMode="auto">
          <a:xfrm>
            <a:off x="8509000" y="3959225"/>
            <a:ext cx="6350" cy="0"/>
          </a:xfrm>
          <a:custGeom>
            <a:avLst/>
            <a:gdLst>
              <a:gd name="T0" fmla="*/ 5689 w 7088"/>
              <a:gd name="T1" fmla="*/ 0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7088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5" name="object 276"/>
          <p:cNvSpPr>
            <a:spLocks/>
          </p:cNvSpPr>
          <p:nvPr/>
        </p:nvSpPr>
        <p:spPr bwMode="auto">
          <a:xfrm>
            <a:off x="8474075" y="3965575"/>
            <a:ext cx="20638" cy="7938"/>
          </a:xfrm>
          <a:custGeom>
            <a:avLst/>
            <a:gdLst>
              <a:gd name="T0" fmla="*/ 20146 w 21142"/>
              <a:gd name="T1" fmla="*/ 0 h 7316"/>
              <a:gd name="T2" fmla="*/ 0 w 21142"/>
              <a:gd name="T3" fmla="*/ 8613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21142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6" name="object 277"/>
          <p:cNvSpPr>
            <a:spLocks/>
          </p:cNvSpPr>
          <p:nvPr/>
        </p:nvSpPr>
        <p:spPr bwMode="auto">
          <a:xfrm>
            <a:off x="8466138" y="3973513"/>
            <a:ext cx="7937" cy="0"/>
          </a:xfrm>
          <a:custGeom>
            <a:avLst/>
            <a:gdLst>
              <a:gd name="T0" fmla="*/ 9046 w 6964"/>
              <a:gd name="T1" fmla="*/ 0 w 6964"/>
              <a:gd name="T2" fmla="*/ 0 60000 65536"/>
              <a:gd name="T3" fmla="*/ 0 60000 65536"/>
              <a:gd name="T4" fmla="*/ 0 w 6964"/>
              <a:gd name="T5" fmla="*/ 6964 w 6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964">
                <a:moveTo>
                  <a:pt x="6964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7" name="object 278"/>
          <p:cNvSpPr>
            <a:spLocks/>
          </p:cNvSpPr>
          <p:nvPr/>
        </p:nvSpPr>
        <p:spPr bwMode="auto">
          <a:xfrm>
            <a:off x="8431213" y="3973513"/>
            <a:ext cx="20637" cy="7937"/>
          </a:xfrm>
          <a:custGeom>
            <a:avLst/>
            <a:gdLst>
              <a:gd name="T0" fmla="*/ 20144 w 21142"/>
              <a:gd name="T1" fmla="*/ 0 h 7316"/>
              <a:gd name="T2" fmla="*/ 0 w 21142"/>
              <a:gd name="T3" fmla="*/ 8611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21142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8" name="object 279"/>
          <p:cNvSpPr>
            <a:spLocks/>
          </p:cNvSpPr>
          <p:nvPr/>
        </p:nvSpPr>
        <p:spPr bwMode="auto">
          <a:xfrm>
            <a:off x="8424863" y="3981450"/>
            <a:ext cx="6350" cy="0"/>
          </a:xfrm>
          <a:custGeom>
            <a:avLst/>
            <a:gdLst>
              <a:gd name="T0" fmla="*/ 5790 w 6964"/>
              <a:gd name="T1" fmla="*/ 0 w 6964"/>
              <a:gd name="T2" fmla="*/ 0 60000 65536"/>
              <a:gd name="T3" fmla="*/ 0 60000 65536"/>
              <a:gd name="T4" fmla="*/ 0 w 6964"/>
              <a:gd name="T5" fmla="*/ 6964 w 696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964">
                <a:moveTo>
                  <a:pt x="6964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19" name="object 280"/>
          <p:cNvSpPr>
            <a:spLocks/>
          </p:cNvSpPr>
          <p:nvPr/>
        </p:nvSpPr>
        <p:spPr bwMode="auto">
          <a:xfrm>
            <a:off x="8388350" y="3987800"/>
            <a:ext cx="22225" cy="7938"/>
          </a:xfrm>
          <a:custGeom>
            <a:avLst/>
            <a:gdLst>
              <a:gd name="T0" fmla="*/ 23363 w 21142"/>
              <a:gd name="T1" fmla="*/ 0 h 7316"/>
              <a:gd name="T2" fmla="*/ 0 w 21142"/>
              <a:gd name="T3" fmla="*/ 8613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21142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0" name="object 281"/>
          <p:cNvSpPr>
            <a:spLocks/>
          </p:cNvSpPr>
          <p:nvPr/>
        </p:nvSpPr>
        <p:spPr bwMode="auto">
          <a:xfrm>
            <a:off x="8297863" y="3995738"/>
            <a:ext cx="90487" cy="0"/>
          </a:xfrm>
          <a:custGeom>
            <a:avLst/>
            <a:gdLst>
              <a:gd name="T0" fmla="*/ 0 w 91285"/>
              <a:gd name="T1" fmla="*/ 89696 w 91285"/>
              <a:gd name="T2" fmla="*/ 0 60000 65536"/>
              <a:gd name="T3" fmla="*/ 0 60000 65536"/>
              <a:gd name="T4" fmla="*/ 0 w 91285"/>
              <a:gd name="T5" fmla="*/ 91285 w 912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285">
                <a:moveTo>
                  <a:pt x="0" y="0"/>
                </a:moveTo>
                <a:lnTo>
                  <a:pt x="9128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1" name="object 282"/>
          <p:cNvSpPr>
            <a:spLocks/>
          </p:cNvSpPr>
          <p:nvPr/>
        </p:nvSpPr>
        <p:spPr bwMode="auto">
          <a:xfrm>
            <a:off x="8621713" y="4060825"/>
            <a:ext cx="20637" cy="22225"/>
          </a:xfrm>
          <a:custGeom>
            <a:avLst/>
            <a:gdLst>
              <a:gd name="T0" fmla="*/ 20144 w 21142"/>
              <a:gd name="T1" fmla="*/ 22638 h 21820"/>
              <a:gd name="T2" fmla="*/ 0 w 21142"/>
              <a:gd name="T3" fmla="*/ 0 h 21820"/>
              <a:gd name="T4" fmla="*/ 0 60000 65536"/>
              <a:gd name="T5" fmla="*/ 0 60000 65536"/>
              <a:gd name="T6" fmla="*/ 0 w 21142"/>
              <a:gd name="T7" fmla="*/ 0 h 21820"/>
              <a:gd name="T8" fmla="*/ 21142 w 21142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21820">
                <a:moveTo>
                  <a:pt x="21142" y="2182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2" name="object 283"/>
          <p:cNvSpPr>
            <a:spLocks/>
          </p:cNvSpPr>
          <p:nvPr/>
        </p:nvSpPr>
        <p:spPr bwMode="auto">
          <a:xfrm>
            <a:off x="8607425" y="4060825"/>
            <a:ext cx="20638" cy="22225"/>
          </a:xfrm>
          <a:custGeom>
            <a:avLst/>
            <a:gdLst>
              <a:gd name="T0" fmla="*/ 20146 w 21142"/>
              <a:gd name="T1" fmla="*/ 22638 h 21820"/>
              <a:gd name="T2" fmla="*/ 0 w 21142"/>
              <a:gd name="T3" fmla="*/ 0 h 21820"/>
              <a:gd name="T4" fmla="*/ 0 60000 65536"/>
              <a:gd name="T5" fmla="*/ 0 60000 65536"/>
              <a:gd name="T6" fmla="*/ 0 w 21142"/>
              <a:gd name="T7" fmla="*/ 0 h 21820"/>
              <a:gd name="T8" fmla="*/ 21142 w 21142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21820">
                <a:moveTo>
                  <a:pt x="21142" y="2182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3" name="object 284"/>
          <p:cNvSpPr>
            <a:spLocks/>
          </p:cNvSpPr>
          <p:nvPr/>
        </p:nvSpPr>
        <p:spPr bwMode="auto">
          <a:xfrm>
            <a:off x="7783513" y="4148138"/>
            <a:ext cx="977900" cy="0"/>
          </a:xfrm>
          <a:custGeom>
            <a:avLst/>
            <a:gdLst>
              <a:gd name="T0" fmla="*/ 977530 w 978270"/>
              <a:gd name="T1" fmla="*/ 0 w 978270"/>
              <a:gd name="T2" fmla="*/ 0 60000 65536"/>
              <a:gd name="T3" fmla="*/ 0 60000 65536"/>
              <a:gd name="T4" fmla="*/ 0 w 978270"/>
              <a:gd name="T5" fmla="*/ 978270 w 97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8270">
                <a:moveTo>
                  <a:pt x="97827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4" name="object 285"/>
          <p:cNvSpPr>
            <a:spLocks/>
          </p:cNvSpPr>
          <p:nvPr/>
        </p:nvSpPr>
        <p:spPr bwMode="auto">
          <a:xfrm>
            <a:off x="7777163" y="4164013"/>
            <a:ext cx="984250" cy="0"/>
          </a:xfrm>
          <a:custGeom>
            <a:avLst/>
            <a:gdLst>
              <a:gd name="T0" fmla="*/ 983142 w 985359"/>
              <a:gd name="T1" fmla="*/ 0 w 985359"/>
              <a:gd name="T2" fmla="*/ 0 60000 65536"/>
              <a:gd name="T3" fmla="*/ 0 60000 65536"/>
              <a:gd name="T4" fmla="*/ 0 w 985359"/>
              <a:gd name="T5" fmla="*/ 985359 w 9853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85359">
                <a:moveTo>
                  <a:pt x="985359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5" name="object 286"/>
          <p:cNvSpPr>
            <a:spLocks/>
          </p:cNvSpPr>
          <p:nvPr/>
        </p:nvSpPr>
        <p:spPr bwMode="auto">
          <a:xfrm>
            <a:off x="8621713" y="4148138"/>
            <a:ext cx="20637" cy="15875"/>
          </a:xfrm>
          <a:custGeom>
            <a:avLst/>
            <a:gdLst>
              <a:gd name="T0" fmla="*/ 20144 w 21142"/>
              <a:gd name="T1" fmla="*/ 16926 h 14889"/>
              <a:gd name="T2" fmla="*/ 0 w 21142"/>
              <a:gd name="T3" fmla="*/ 0 h 14889"/>
              <a:gd name="T4" fmla="*/ 0 60000 65536"/>
              <a:gd name="T5" fmla="*/ 0 60000 65536"/>
              <a:gd name="T6" fmla="*/ 0 w 21142"/>
              <a:gd name="T7" fmla="*/ 0 h 14889"/>
              <a:gd name="T8" fmla="*/ 21142 w 21142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889">
                <a:moveTo>
                  <a:pt x="21142" y="14889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6" name="object 287"/>
          <p:cNvSpPr>
            <a:spLocks/>
          </p:cNvSpPr>
          <p:nvPr/>
        </p:nvSpPr>
        <p:spPr bwMode="auto">
          <a:xfrm>
            <a:off x="8607425" y="4148138"/>
            <a:ext cx="20638" cy="15875"/>
          </a:xfrm>
          <a:custGeom>
            <a:avLst/>
            <a:gdLst>
              <a:gd name="T0" fmla="*/ 20146 w 21142"/>
              <a:gd name="T1" fmla="*/ 16926 h 14889"/>
              <a:gd name="T2" fmla="*/ 0 w 21142"/>
              <a:gd name="T3" fmla="*/ 0 h 14889"/>
              <a:gd name="T4" fmla="*/ 0 60000 65536"/>
              <a:gd name="T5" fmla="*/ 0 60000 65536"/>
              <a:gd name="T6" fmla="*/ 0 w 21142"/>
              <a:gd name="T7" fmla="*/ 0 h 14889"/>
              <a:gd name="T8" fmla="*/ 21142 w 21142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889">
                <a:moveTo>
                  <a:pt x="21142" y="14889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7" name="object 288"/>
          <p:cNvSpPr>
            <a:spLocks/>
          </p:cNvSpPr>
          <p:nvPr/>
        </p:nvSpPr>
        <p:spPr bwMode="auto">
          <a:xfrm>
            <a:off x="7783513" y="4229100"/>
            <a:ext cx="977900" cy="0"/>
          </a:xfrm>
          <a:custGeom>
            <a:avLst/>
            <a:gdLst>
              <a:gd name="T0" fmla="*/ 977530 w 978270"/>
              <a:gd name="T1" fmla="*/ 0 w 978270"/>
              <a:gd name="T2" fmla="*/ 0 60000 65536"/>
              <a:gd name="T3" fmla="*/ 0 60000 65536"/>
              <a:gd name="T4" fmla="*/ 0 w 978270"/>
              <a:gd name="T5" fmla="*/ 978270 w 97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8270">
                <a:moveTo>
                  <a:pt x="97827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8" name="object 289"/>
          <p:cNvSpPr>
            <a:spLocks/>
          </p:cNvSpPr>
          <p:nvPr/>
        </p:nvSpPr>
        <p:spPr bwMode="auto">
          <a:xfrm>
            <a:off x="7777163" y="4243388"/>
            <a:ext cx="984250" cy="0"/>
          </a:xfrm>
          <a:custGeom>
            <a:avLst/>
            <a:gdLst>
              <a:gd name="T0" fmla="*/ 983142 w 985359"/>
              <a:gd name="T1" fmla="*/ 0 w 985359"/>
              <a:gd name="T2" fmla="*/ 0 60000 65536"/>
              <a:gd name="T3" fmla="*/ 0 60000 65536"/>
              <a:gd name="T4" fmla="*/ 0 w 985359"/>
              <a:gd name="T5" fmla="*/ 985359 w 9853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85359">
                <a:moveTo>
                  <a:pt x="985359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29" name="object 290"/>
          <p:cNvSpPr>
            <a:spLocks/>
          </p:cNvSpPr>
          <p:nvPr/>
        </p:nvSpPr>
        <p:spPr bwMode="auto">
          <a:xfrm>
            <a:off x="8621713" y="4229100"/>
            <a:ext cx="20637" cy="14288"/>
          </a:xfrm>
          <a:custGeom>
            <a:avLst/>
            <a:gdLst>
              <a:gd name="T0" fmla="*/ 20144 w 21142"/>
              <a:gd name="T1" fmla="*/ 14075 h 14504"/>
              <a:gd name="T2" fmla="*/ 0 w 21142"/>
              <a:gd name="T3" fmla="*/ 0 h 14504"/>
              <a:gd name="T4" fmla="*/ 0 60000 65536"/>
              <a:gd name="T5" fmla="*/ 0 60000 65536"/>
              <a:gd name="T6" fmla="*/ 0 w 21142"/>
              <a:gd name="T7" fmla="*/ 0 h 14504"/>
              <a:gd name="T8" fmla="*/ 21142 w 21142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504">
                <a:moveTo>
                  <a:pt x="21142" y="14504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0" name="object 291"/>
          <p:cNvSpPr>
            <a:spLocks/>
          </p:cNvSpPr>
          <p:nvPr/>
        </p:nvSpPr>
        <p:spPr bwMode="auto">
          <a:xfrm>
            <a:off x="8607425" y="4229100"/>
            <a:ext cx="20638" cy="14288"/>
          </a:xfrm>
          <a:custGeom>
            <a:avLst/>
            <a:gdLst>
              <a:gd name="T0" fmla="*/ 20146 w 21142"/>
              <a:gd name="T1" fmla="*/ 14075 h 14504"/>
              <a:gd name="T2" fmla="*/ 0 w 21142"/>
              <a:gd name="T3" fmla="*/ 0 h 14504"/>
              <a:gd name="T4" fmla="*/ 0 60000 65536"/>
              <a:gd name="T5" fmla="*/ 0 60000 65536"/>
              <a:gd name="T6" fmla="*/ 0 w 21142"/>
              <a:gd name="T7" fmla="*/ 0 h 14504"/>
              <a:gd name="T8" fmla="*/ 21142 w 21142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504">
                <a:moveTo>
                  <a:pt x="21142" y="14504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1" name="object 292"/>
          <p:cNvSpPr>
            <a:spLocks/>
          </p:cNvSpPr>
          <p:nvPr/>
        </p:nvSpPr>
        <p:spPr bwMode="auto">
          <a:xfrm>
            <a:off x="7783513" y="4308475"/>
            <a:ext cx="977900" cy="0"/>
          </a:xfrm>
          <a:custGeom>
            <a:avLst/>
            <a:gdLst>
              <a:gd name="T0" fmla="*/ 977530 w 978270"/>
              <a:gd name="T1" fmla="*/ 0 w 978270"/>
              <a:gd name="T2" fmla="*/ 0 60000 65536"/>
              <a:gd name="T3" fmla="*/ 0 60000 65536"/>
              <a:gd name="T4" fmla="*/ 0 w 978270"/>
              <a:gd name="T5" fmla="*/ 978270 w 97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8270">
                <a:moveTo>
                  <a:pt x="97827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2" name="object 293"/>
          <p:cNvSpPr>
            <a:spLocks/>
          </p:cNvSpPr>
          <p:nvPr/>
        </p:nvSpPr>
        <p:spPr bwMode="auto">
          <a:xfrm>
            <a:off x="7777163" y="4324350"/>
            <a:ext cx="984250" cy="0"/>
          </a:xfrm>
          <a:custGeom>
            <a:avLst/>
            <a:gdLst>
              <a:gd name="T0" fmla="*/ 983142 w 985359"/>
              <a:gd name="T1" fmla="*/ 0 w 985359"/>
              <a:gd name="T2" fmla="*/ 0 60000 65536"/>
              <a:gd name="T3" fmla="*/ 0 60000 65536"/>
              <a:gd name="T4" fmla="*/ 0 w 985359"/>
              <a:gd name="T5" fmla="*/ 985359 w 9853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85359">
                <a:moveTo>
                  <a:pt x="985359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3" name="object 294"/>
          <p:cNvSpPr>
            <a:spLocks/>
          </p:cNvSpPr>
          <p:nvPr/>
        </p:nvSpPr>
        <p:spPr bwMode="auto">
          <a:xfrm>
            <a:off x="8621713" y="4308475"/>
            <a:ext cx="20637" cy="15875"/>
          </a:xfrm>
          <a:custGeom>
            <a:avLst/>
            <a:gdLst>
              <a:gd name="T0" fmla="*/ 20144 w 21142"/>
              <a:gd name="T1" fmla="*/ 16926 h 14889"/>
              <a:gd name="T2" fmla="*/ 0 w 21142"/>
              <a:gd name="T3" fmla="*/ 0 h 14889"/>
              <a:gd name="T4" fmla="*/ 0 60000 65536"/>
              <a:gd name="T5" fmla="*/ 0 60000 65536"/>
              <a:gd name="T6" fmla="*/ 0 w 21142"/>
              <a:gd name="T7" fmla="*/ 0 h 14889"/>
              <a:gd name="T8" fmla="*/ 21142 w 21142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889">
                <a:moveTo>
                  <a:pt x="21142" y="14889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4" name="object 295"/>
          <p:cNvSpPr>
            <a:spLocks/>
          </p:cNvSpPr>
          <p:nvPr/>
        </p:nvSpPr>
        <p:spPr bwMode="auto">
          <a:xfrm>
            <a:off x="8607425" y="4308475"/>
            <a:ext cx="20638" cy="15875"/>
          </a:xfrm>
          <a:custGeom>
            <a:avLst/>
            <a:gdLst>
              <a:gd name="T0" fmla="*/ 20146 w 21142"/>
              <a:gd name="T1" fmla="*/ 16926 h 14889"/>
              <a:gd name="T2" fmla="*/ 0 w 21142"/>
              <a:gd name="T3" fmla="*/ 0 h 14889"/>
              <a:gd name="T4" fmla="*/ 0 60000 65536"/>
              <a:gd name="T5" fmla="*/ 0 60000 65536"/>
              <a:gd name="T6" fmla="*/ 0 w 21142"/>
              <a:gd name="T7" fmla="*/ 0 h 14889"/>
              <a:gd name="T8" fmla="*/ 21142 w 21142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889">
                <a:moveTo>
                  <a:pt x="21142" y="14889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5" name="object 296"/>
          <p:cNvSpPr>
            <a:spLocks/>
          </p:cNvSpPr>
          <p:nvPr/>
        </p:nvSpPr>
        <p:spPr bwMode="auto">
          <a:xfrm>
            <a:off x="7783513" y="4425950"/>
            <a:ext cx="977900" cy="0"/>
          </a:xfrm>
          <a:custGeom>
            <a:avLst/>
            <a:gdLst>
              <a:gd name="T0" fmla="*/ 977530 w 978270"/>
              <a:gd name="T1" fmla="*/ 0 w 978270"/>
              <a:gd name="T2" fmla="*/ 0 60000 65536"/>
              <a:gd name="T3" fmla="*/ 0 60000 65536"/>
              <a:gd name="T4" fmla="*/ 0 w 978270"/>
              <a:gd name="T5" fmla="*/ 978270 w 97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78270">
                <a:moveTo>
                  <a:pt x="97827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6" name="object 297"/>
          <p:cNvSpPr>
            <a:spLocks/>
          </p:cNvSpPr>
          <p:nvPr/>
        </p:nvSpPr>
        <p:spPr bwMode="auto">
          <a:xfrm>
            <a:off x="8445500" y="4448175"/>
            <a:ext cx="6350" cy="14288"/>
          </a:xfrm>
          <a:custGeom>
            <a:avLst/>
            <a:gdLst>
              <a:gd name="T0" fmla="*/ 5790 w 6964"/>
              <a:gd name="T1" fmla="*/ 0 h 14504"/>
              <a:gd name="T2" fmla="*/ 0 w 6964"/>
              <a:gd name="T3" fmla="*/ 14075 h 14504"/>
              <a:gd name="T4" fmla="*/ 0 60000 65536"/>
              <a:gd name="T5" fmla="*/ 0 60000 65536"/>
              <a:gd name="T6" fmla="*/ 0 w 6964"/>
              <a:gd name="T7" fmla="*/ 0 h 14504"/>
              <a:gd name="T8" fmla="*/ 6964 w 696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4" h="14504">
                <a:moveTo>
                  <a:pt x="6964" y="0"/>
                </a:moveTo>
                <a:lnTo>
                  <a:pt x="0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7" name="object 298"/>
          <p:cNvSpPr>
            <a:spLocks/>
          </p:cNvSpPr>
          <p:nvPr/>
        </p:nvSpPr>
        <p:spPr bwMode="auto">
          <a:xfrm>
            <a:off x="8439150" y="4462463"/>
            <a:ext cx="6350" cy="7937"/>
          </a:xfrm>
          <a:custGeom>
            <a:avLst/>
            <a:gdLst>
              <a:gd name="T0" fmla="*/ 5689 w 7088"/>
              <a:gd name="T1" fmla="*/ 0 h 7316"/>
              <a:gd name="T2" fmla="*/ 0 w 7088"/>
              <a:gd name="T3" fmla="*/ 8611 h 7316"/>
              <a:gd name="T4" fmla="*/ 0 60000 65536"/>
              <a:gd name="T5" fmla="*/ 0 60000 65536"/>
              <a:gd name="T6" fmla="*/ 0 w 7088"/>
              <a:gd name="T7" fmla="*/ 0 h 7316"/>
              <a:gd name="T8" fmla="*/ 7088 w 7088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316">
                <a:moveTo>
                  <a:pt x="7088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8" name="object 299"/>
          <p:cNvSpPr>
            <a:spLocks/>
          </p:cNvSpPr>
          <p:nvPr/>
        </p:nvSpPr>
        <p:spPr bwMode="auto">
          <a:xfrm>
            <a:off x="8431213" y="4470400"/>
            <a:ext cx="7937" cy="14288"/>
          </a:xfrm>
          <a:custGeom>
            <a:avLst/>
            <a:gdLst>
              <a:gd name="T0" fmla="*/ 8888 w 7088"/>
              <a:gd name="T1" fmla="*/ 0 h 14504"/>
              <a:gd name="T2" fmla="*/ 0 w 7088"/>
              <a:gd name="T3" fmla="*/ 14075 h 14504"/>
              <a:gd name="T4" fmla="*/ 0 60000 65536"/>
              <a:gd name="T5" fmla="*/ 0 60000 65536"/>
              <a:gd name="T6" fmla="*/ 0 w 7088"/>
              <a:gd name="T7" fmla="*/ 0 h 14504"/>
              <a:gd name="T8" fmla="*/ 7088 w 7088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14504">
                <a:moveTo>
                  <a:pt x="7088" y="0"/>
                </a:moveTo>
                <a:lnTo>
                  <a:pt x="0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39" name="object 300"/>
          <p:cNvSpPr>
            <a:spLocks/>
          </p:cNvSpPr>
          <p:nvPr/>
        </p:nvSpPr>
        <p:spPr bwMode="auto">
          <a:xfrm>
            <a:off x="8424863" y="4484688"/>
            <a:ext cx="6350" cy="14287"/>
          </a:xfrm>
          <a:custGeom>
            <a:avLst/>
            <a:gdLst>
              <a:gd name="T0" fmla="*/ 5790 w 6964"/>
              <a:gd name="T1" fmla="*/ 0 h 14889"/>
              <a:gd name="T2" fmla="*/ 0 w 6964"/>
              <a:gd name="T3" fmla="*/ 13709 h 14889"/>
              <a:gd name="T4" fmla="*/ 0 60000 65536"/>
              <a:gd name="T5" fmla="*/ 0 60000 65536"/>
              <a:gd name="T6" fmla="*/ 0 w 6964"/>
              <a:gd name="T7" fmla="*/ 0 h 14889"/>
              <a:gd name="T8" fmla="*/ 6964 w 6964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4" h="14889">
                <a:moveTo>
                  <a:pt x="6964" y="0"/>
                </a:moveTo>
                <a:lnTo>
                  <a:pt x="0" y="1488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0" name="object 301"/>
          <p:cNvSpPr>
            <a:spLocks/>
          </p:cNvSpPr>
          <p:nvPr/>
        </p:nvSpPr>
        <p:spPr bwMode="auto">
          <a:xfrm>
            <a:off x="8416925" y="4498975"/>
            <a:ext cx="7938" cy="7938"/>
          </a:xfrm>
          <a:custGeom>
            <a:avLst/>
            <a:gdLst>
              <a:gd name="T0" fmla="*/ 8890 w 7088"/>
              <a:gd name="T1" fmla="*/ 0 h 7316"/>
              <a:gd name="T2" fmla="*/ 0 w 7088"/>
              <a:gd name="T3" fmla="*/ 8613 h 7316"/>
              <a:gd name="T4" fmla="*/ 0 60000 65536"/>
              <a:gd name="T5" fmla="*/ 0 60000 65536"/>
              <a:gd name="T6" fmla="*/ 0 w 7088"/>
              <a:gd name="T7" fmla="*/ 0 h 7316"/>
              <a:gd name="T8" fmla="*/ 7088 w 7088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316">
                <a:moveTo>
                  <a:pt x="7088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1" name="object 302"/>
          <p:cNvSpPr>
            <a:spLocks/>
          </p:cNvSpPr>
          <p:nvPr/>
        </p:nvSpPr>
        <p:spPr bwMode="auto">
          <a:xfrm>
            <a:off x="8416925" y="4506913"/>
            <a:ext cx="0" cy="6350"/>
          </a:xfrm>
          <a:custGeom>
            <a:avLst/>
            <a:gdLst>
              <a:gd name="T0" fmla="*/ 0 h 7316"/>
              <a:gd name="T1" fmla="*/ 5512 h 7316"/>
              <a:gd name="T2" fmla="*/ 0 60000 65536"/>
              <a:gd name="T3" fmla="*/ 0 60000 65536"/>
              <a:gd name="T4" fmla="*/ 0 h 7316"/>
              <a:gd name="T5" fmla="*/ 7316 h 731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16">
                <a:moveTo>
                  <a:pt x="0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2" name="object 303"/>
          <p:cNvSpPr>
            <a:spLocks/>
          </p:cNvSpPr>
          <p:nvPr/>
        </p:nvSpPr>
        <p:spPr bwMode="auto">
          <a:xfrm>
            <a:off x="8410575" y="4513263"/>
            <a:ext cx="6350" cy="14287"/>
          </a:xfrm>
          <a:custGeom>
            <a:avLst/>
            <a:gdLst>
              <a:gd name="T0" fmla="*/ 5689 w 7088"/>
              <a:gd name="T1" fmla="*/ 0 h 14504"/>
              <a:gd name="T2" fmla="*/ 0 w 7088"/>
              <a:gd name="T3" fmla="*/ 14073 h 14504"/>
              <a:gd name="T4" fmla="*/ 0 60000 65536"/>
              <a:gd name="T5" fmla="*/ 0 60000 65536"/>
              <a:gd name="T6" fmla="*/ 0 w 7088"/>
              <a:gd name="T7" fmla="*/ 0 h 14504"/>
              <a:gd name="T8" fmla="*/ 7088 w 7088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14504">
                <a:moveTo>
                  <a:pt x="7088" y="0"/>
                </a:moveTo>
                <a:lnTo>
                  <a:pt x="0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3" name="object 304"/>
          <p:cNvSpPr>
            <a:spLocks/>
          </p:cNvSpPr>
          <p:nvPr/>
        </p:nvSpPr>
        <p:spPr bwMode="auto">
          <a:xfrm>
            <a:off x="8410575" y="4527550"/>
            <a:ext cx="0" cy="22225"/>
          </a:xfrm>
          <a:custGeom>
            <a:avLst/>
            <a:gdLst>
              <a:gd name="T0" fmla="*/ 0 h 21820"/>
              <a:gd name="T1" fmla="*/ 22638 h 21820"/>
              <a:gd name="T2" fmla="*/ 0 60000 65536"/>
              <a:gd name="T3" fmla="*/ 0 60000 65536"/>
              <a:gd name="T4" fmla="*/ 0 h 21820"/>
              <a:gd name="T5" fmla="*/ 21820 h 218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20">
                <a:moveTo>
                  <a:pt x="0" y="0"/>
                </a:moveTo>
                <a:lnTo>
                  <a:pt x="0" y="2182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4" name="object 305"/>
          <p:cNvSpPr>
            <a:spLocks/>
          </p:cNvSpPr>
          <p:nvPr/>
        </p:nvSpPr>
        <p:spPr bwMode="auto">
          <a:xfrm>
            <a:off x="8402638" y="4549775"/>
            <a:ext cx="7937" cy="14288"/>
          </a:xfrm>
          <a:custGeom>
            <a:avLst/>
            <a:gdLst>
              <a:gd name="T0" fmla="*/ 8888 w 7088"/>
              <a:gd name="T1" fmla="*/ 0 h 14632"/>
              <a:gd name="T2" fmla="*/ 0 w 7088"/>
              <a:gd name="T3" fmla="*/ 13952 h 14632"/>
              <a:gd name="T4" fmla="*/ 0 60000 65536"/>
              <a:gd name="T5" fmla="*/ 0 60000 65536"/>
              <a:gd name="T6" fmla="*/ 0 w 7088"/>
              <a:gd name="T7" fmla="*/ 0 h 14632"/>
              <a:gd name="T8" fmla="*/ 7088 w 7088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14632">
                <a:moveTo>
                  <a:pt x="7088" y="0"/>
                </a:moveTo>
                <a:lnTo>
                  <a:pt x="0" y="146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5" name="object 306"/>
          <p:cNvSpPr>
            <a:spLocks/>
          </p:cNvSpPr>
          <p:nvPr/>
        </p:nvSpPr>
        <p:spPr bwMode="auto">
          <a:xfrm>
            <a:off x="8142288" y="4564063"/>
            <a:ext cx="260350" cy="0"/>
          </a:xfrm>
          <a:custGeom>
            <a:avLst/>
            <a:gdLst>
              <a:gd name="T0" fmla="*/ 260276 w 260424"/>
              <a:gd name="T1" fmla="*/ 0 w 260424"/>
              <a:gd name="T2" fmla="*/ 0 60000 65536"/>
              <a:gd name="T3" fmla="*/ 0 60000 65536"/>
              <a:gd name="T4" fmla="*/ 0 w 260424"/>
              <a:gd name="T5" fmla="*/ 260424 w 260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0424">
                <a:moveTo>
                  <a:pt x="260424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6" name="object 307"/>
          <p:cNvSpPr>
            <a:spLocks/>
          </p:cNvSpPr>
          <p:nvPr/>
        </p:nvSpPr>
        <p:spPr bwMode="auto">
          <a:xfrm>
            <a:off x="8093075" y="4448175"/>
            <a:ext cx="7938" cy="14288"/>
          </a:xfrm>
          <a:custGeom>
            <a:avLst/>
            <a:gdLst>
              <a:gd name="T0" fmla="*/ 0 w 6964"/>
              <a:gd name="T1" fmla="*/ 0 h 14504"/>
              <a:gd name="T2" fmla="*/ 9048 w 6964"/>
              <a:gd name="T3" fmla="*/ 14075 h 14504"/>
              <a:gd name="T4" fmla="*/ 0 60000 65536"/>
              <a:gd name="T5" fmla="*/ 0 60000 65536"/>
              <a:gd name="T6" fmla="*/ 0 w 6964"/>
              <a:gd name="T7" fmla="*/ 0 h 14504"/>
              <a:gd name="T8" fmla="*/ 6964 w 696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4" h="14504">
                <a:moveTo>
                  <a:pt x="0" y="0"/>
                </a:moveTo>
                <a:lnTo>
                  <a:pt x="6964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7" name="object 308"/>
          <p:cNvSpPr>
            <a:spLocks/>
          </p:cNvSpPr>
          <p:nvPr/>
        </p:nvSpPr>
        <p:spPr bwMode="auto">
          <a:xfrm>
            <a:off x="8101013" y="4462463"/>
            <a:ext cx="6350" cy="7937"/>
          </a:xfrm>
          <a:custGeom>
            <a:avLst/>
            <a:gdLst>
              <a:gd name="T0" fmla="*/ 0 w 7088"/>
              <a:gd name="T1" fmla="*/ 0 h 7316"/>
              <a:gd name="T2" fmla="*/ 5689 w 7088"/>
              <a:gd name="T3" fmla="*/ 8611 h 7316"/>
              <a:gd name="T4" fmla="*/ 0 60000 65536"/>
              <a:gd name="T5" fmla="*/ 0 60000 65536"/>
              <a:gd name="T6" fmla="*/ 0 w 7088"/>
              <a:gd name="T7" fmla="*/ 0 h 7316"/>
              <a:gd name="T8" fmla="*/ 7088 w 7088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316">
                <a:moveTo>
                  <a:pt x="0" y="0"/>
                </a:moveTo>
                <a:lnTo>
                  <a:pt x="7088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8" name="object 309"/>
          <p:cNvSpPr>
            <a:spLocks/>
          </p:cNvSpPr>
          <p:nvPr/>
        </p:nvSpPr>
        <p:spPr bwMode="auto">
          <a:xfrm>
            <a:off x="8107363" y="4470400"/>
            <a:ext cx="7937" cy="14288"/>
          </a:xfrm>
          <a:custGeom>
            <a:avLst/>
            <a:gdLst>
              <a:gd name="T0" fmla="*/ 0 w 7088"/>
              <a:gd name="T1" fmla="*/ 0 h 14504"/>
              <a:gd name="T2" fmla="*/ 8888 w 7088"/>
              <a:gd name="T3" fmla="*/ 14075 h 14504"/>
              <a:gd name="T4" fmla="*/ 0 60000 65536"/>
              <a:gd name="T5" fmla="*/ 0 60000 65536"/>
              <a:gd name="T6" fmla="*/ 0 w 7088"/>
              <a:gd name="T7" fmla="*/ 0 h 14504"/>
              <a:gd name="T8" fmla="*/ 7088 w 7088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14504">
                <a:moveTo>
                  <a:pt x="0" y="0"/>
                </a:moveTo>
                <a:lnTo>
                  <a:pt x="7088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49" name="object 310"/>
          <p:cNvSpPr>
            <a:spLocks/>
          </p:cNvSpPr>
          <p:nvPr/>
        </p:nvSpPr>
        <p:spPr bwMode="auto">
          <a:xfrm>
            <a:off x="8115300" y="4484688"/>
            <a:ext cx="6350" cy="14287"/>
          </a:xfrm>
          <a:custGeom>
            <a:avLst/>
            <a:gdLst>
              <a:gd name="T0" fmla="*/ 0 w 6964"/>
              <a:gd name="T1" fmla="*/ 0 h 14889"/>
              <a:gd name="T2" fmla="*/ 5790 w 6964"/>
              <a:gd name="T3" fmla="*/ 13709 h 14889"/>
              <a:gd name="T4" fmla="*/ 0 60000 65536"/>
              <a:gd name="T5" fmla="*/ 0 60000 65536"/>
              <a:gd name="T6" fmla="*/ 0 w 6964"/>
              <a:gd name="T7" fmla="*/ 0 h 14889"/>
              <a:gd name="T8" fmla="*/ 6964 w 6964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4" h="14889">
                <a:moveTo>
                  <a:pt x="0" y="0"/>
                </a:moveTo>
                <a:lnTo>
                  <a:pt x="6964" y="1488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0" name="object 311"/>
          <p:cNvSpPr>
            <a:spLocks/>
          </p:cNvSpPr>
          <p:nvPr/>
        </p:nvSpPr>
        <p:spPr bwMode="auto">
          <a:xfrm>
            <a:off x="8121650" y="4498975"/>
            <a:ext cx="7938" cy="7938"/>
          </a:xfrm>
          <a:custGeom>
            <a:avLst/>
            <a:gdLst>
              <a:gd name="T0" fmla="*/ 0 w 7088"/>
              <a:gd name="T1" fmla="*/ 0 h 7316"/>
              <a:gd name="T2" fmla="*/ 8890 w 7088"/>
              <a:gd name="T3" fmla="*/ 8613 h 7316"/>
              <a:gd name="T4" fmla="*/ 0 60000 65536"/>
              <a:gd name="T5" fmla="*/ 0 60000 65536"/>
              <a:gd name="T6" fmla="*/ 0 w 7088"/>
              <a:gd name="T7" fmla="*/ 0 h 7316"/>
              <a:gd name="T8" fmla="*/ 7088 w 7088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316">
                <a:moveTo>
                  <a:pt x="0" y="0"/>
                </a:moveTo>
                <a:lnTo>
                  <a:pt x="7088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1" name="object 312"/>
          <p:cNvSpPr>
            <a:spLocks/>
          </p:cNvSpPr>
          <p:nvPr/>
        </p:nvSpPr>
        <p:spPr bwMode="auto">
          <a:xfrm>
            <a:off x="8129588" y="4506913"/>
            <a:ext cx="0" cy="6350"/>
          </a:xfrm>
          <a:custGeom>
            <a:avLst/>
            <a:gdLst>
              <a:gd name="T0" fmla="*/ 0 h 7316"/>
              <a:gd name="T1" fmla="*/ 5512 h 7316"/>
              <a:gd name="T2" fmla="*/ 0 60000 65536"/>
              <a:gd name="T3" fmla="*/ 0 60000 65536"/>
              <a:gd name="T4" fmla="*/ 0 h 7316"/>
              <a:gd name="T5" fmla="*/ 7316 h 731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16">
                <a:moveTo>
                  <a:pt x="0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2" name="object 313"/>
          <p:cNvSpPr>
            <a:spLocks/>
          </p:cNvSpPr>
          <p:nvPr/>
        </p:nvSpPr>
        <p:spPr bwMode="auto">
          <a:xfrm>
            <a:off x="8129588" y="4513263"/>
            <a:ext cx="6350" cy="14287"/>
          </a:xfrm>
          <a:custGeom>
            <a:avLst/>
            <a:gdLst>
              <a:gd name="T0" fmla="*/ 0 w 6715"/>
              <a:gd name="T1" fmla="*/ 0 h 14504"/>
              <a:gd name="T2" fmla="*/ 6005 w 6715"/>
              <a:gd name="T3" fmla="*/ 14073 h 14504"/>
              <a:gd name="T4" fmla="*/ 0 60000 65536"/>
              <a:gd name="T5" fmla="*/ 0 60000 65536"/>
              <a:gd name="T6" fmla="*/ 0 w 6715"/>
              <a:gd name="T7" fmla="*/ 0 h 14504"/>
              <a:gd name="T8" fmla="*/ 6715 w 6715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15" h="14504">
                <a:moveTo>
                  <a:pt x="0" y="0"/>
                </a:moveTo>
                <a:lnTo>
                  <a:pt x="6715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3" name="object 314"/>
          <p:cNvSpPr>
            <a:spLocks/>
          </p:cNvSpPr>
          <p:nvPr/>
        </p:nvSpPr>
        <p:spPr bwMode="auto">
          <a:xfrm>
            <a:off x="8135938" y="4527550"/>
            <a:ext cx="6350" cy="22225"/>
          </a:xfrm>
          <a:custGeom>
            <a:avLst/>
            <a:gdLst>
              <a:gd name="T0" fmla="*/ 0 w 7088"/>
              <a:gd name="T1" fmla="*/ 0 h 21820"/>
              <a:gd name="T2" fmla="*/ 5689 w 7088"/>
              <a:gd name="T3" fmla="*/ 22638 h 21820"/>
              <a:gd name="T4" fmla="*/ 0 60000 65536"/>
              <a:gd name="T5" fmla="*/ 0 60000 65536"/>
              <a:gd name="T6" fmla="*/ 0 w 7088"/>
              <a:gd name="T7" fmla="*/ 0 h 21820"/>
              <a:gd name="T8" fmla="*/ 7088 w 7088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21820">
                <a:moveTo>
                  <a:pt x="0" y="0"/>
                </a:moveTo>
                <a:lnTo>
                  <a:pt x="7088" y="2182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4" name="object 315"/>
          <p:cNvSpPr>
            <a:spLocks/>
          </p:cNvSpPr>
          <p:nvPr/>
        </p:nvSpPr>
        <p:spPr bwMode="auto">
          <a:xfrm>
            <a:off x="7754938" y="4506913"/>
            <a:ext cx="28575" cy="28575"/>
          </a:xfrm>
          <a:custGeom>
            <a:avLst/>
            <a:gdLst>
              <a:gd name="T0" fmla="*/ 0 w 28231"/>
              <a:gd name="T1" fmla="*/ 28024 h 29137"/>
              <a:gd name="T2" fmla="*/ 28923 w 28231"/>
              <a:gd name="T3" fmla="*/ 0 h 29137"/>
              <a:gd name="T4" fmla="*/ 0 60000 65536"/>
              <a:gd name="T5" fmla="*/ 0 60000 65536"/>
              <a:gd name="T6" fmla="*/ 0 w 28231"/>
              <a:gd name="T7" fmla="*/ 0 h 29137"/>
              <a:gd name="T8" fmla="*/ 28231 w 28231"/>
              <a:gd name="T9" fmla="*/ 29137 h 291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31" h="29137">
                <a:moveTo>
                  <a:pt x="0" y="29137"/>
                </a:moveTo>
                <a:lnTo>
                  <a:pt x="2823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5" name="object 316"/>
          <p:cNvSpPr>
            <a:spLocks/>
          </p:cNvSpPr>
          <p:nvPr/>
        </p:nvSpPr>
        <p:spPr bwMode="auto">
          <a:xfrm>
            <a:off x="8761413" y="3341688"/>
            <a:ext cx="112712" cy="104775"/>
          </a:xfrm>
          <a:custGeom>
            <a:avLst/>
            <a:gdLst>
              <a:gd name="T0" fmla="*/ 31857 w 112676"/>
              <a:gd name="T1" fmla="*/ 0 h 104868"/>
              <a:gd name="T2" fmla="*/ 0 w 112676"/>
              <a:gd name="T3" fmla="*/ 56634 h 104868"/>
              <a:gd name="T4" fmla="*/ 81014 w 112676"/>
              <a:gd name="T5" fmla="*/ 104682 h 104868"/>
              <a:gd name="T6" fmla="*/ 112748 w 112676"/>
              <a:gd name="T7" fmla="*/ 48176 h 104868"/>
              <a:gd name="T8" fmla="*/ 31857 w 112676"/>
              <a:gd name="T9" fmla="*/ 0 h 1048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676"/>
              <a:gd name="T16" fmla="*/ 0 h 104868"/>
              <a:gd name="T17" fmla="*/ 112676 w 112676"/>
              <a:gd name="T18" fmla="*/ 104868 h 1048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676" h="104868">
                <a:moveTo>
                  <a:pt x="31837" y="0"/>
                </a:moveTo>
                <a:lnTo>
                  <a:pt x="0" y="56734"/>
                </a:lnTo>
                <a:lnTo>
                  <a:pt x="80962" y="104868"/>
                </a:lnTo>
                <a:lnTo>
                  <a:pt x="112676" y="48262"/>
                </a:lnTo>
                <a:lnTo>
                  <a:pt x="3183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6" name="object 317"/>
          <p:cNvSpPr>
            <a:spLocks/>
          </p:cNvSpPr>
          <p:nvPr/>
        </p:nvSpPr>
        <p:spPr bwMode="auto">
          <a:xfrm>
            <a:off x="8761413" y="3341688"/>
            <a:ext cx="112712" cy="104775"/>
          </a:xfrm>
          <a:custGeom>
            <a:avLst/>
            <a:gdLst>
              <a:gd name="T0" fmla="*/ 0 w 112676"/>
              <a:gd name="T1" fmla="*/ 56634 h 104868"/>
              <a:gd name="T2" fmla="*/ 81014 w 112676"/>
              <a:gd name="T3" fmla="*/ 104682 h 104868"/>
              <a:gd name="T4" fmla="*/ 112748 w 112676"/>
              <a:gd name="T5" fmla="*/ 48176 h 104868"/>
              <a:gd name="T6" fmla="*/ 31857 w 112676"/>
              <a:gd name="T7" fmla="*/ 0 h 104868"/>
              <a:gd name="T8" fmla="*/ 0 w 112676"/>
              <a:gd name="T9" fmla="*/ 56634 h 1048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676"/>
              <a:gd name="T16" fmla="*/ 0 h 104868"/>
              <a:gd name="T17" fmla="*/ 112676 w 112676"/>
              <a:gd name="T18" fmla="*/ 104868 h 1048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676" h="104868">
                <a:moveTo>
                  <a:pt x="0" y="56734"/>
                </a:moveTo>
                <a:lnTo>
                  <a:pt x="80962" y="104868"/>
                </a:lnTo>
                <a:lnTo>
                  <a:pt x="112676" y="48262"/>
                </a:lnTo>
                <a:lnTo>
                  <a:pt x="31837" y="0"/>
                </a:lnTo>
                <a:lnTo>
                  <a:pt x="0" y="56734"/>
                </a:lnTo>
                <a:close/>
              </a:path>
            </a:pathLst>
          </a:custGeom>
          <a:noFill/>
          <a:ln w="910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7" name="object 318"/>
          <p:cNvSpPr>
            <a:spLocks/>
          </p:cNvSpPr>
          <p:nvPr/>
        </p:nvSpPr>
        <p:spPr bwMode="auto">
          <a:xfrm>
            <a:off x="8669338" y="3408363"/>
            <a:ext cx="153987" cy="215900"/>
          </a:xfrm>
          <a:custGeom>
            <a:avLst/>
            <a:gdLst>
              <a:gd name="T0" fmla="*/ 106994 w 152971"/>
              <a:gd name="T1" fmla="*/ 0 h 216925"/>
              <a:gd name="T2" fmla="*/ 0 w 152971"/>
              <a:gd name="T3" fmla="*/ 187035 h 216925"/>
              <a:gd name="T4" fmla="*/ 48015 w 152971"/>
              <a:gd name="T5" fmla="*/ 214880 h 216925"/>
              <a:gd name="T6" fmla="*/ 155010 w 152971"/>
              <a:gd name="T7" fmla="*/ 27972 h 216925"/>
              <a:gd name="T8" fmla="*/ 106994 w 152971"/>
              <a:gd name="T9" fmla="*/ 0 h 2169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971"/>
              <a:gd name="T16" fmla="*/ 0 h 216925"/>
              <a:gd name="T17" fmla="*/ 152971 w 152971"/>
              <a:gd name="T18" fmla="*/ 216925 h 2169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971" h="216925">
                <a:moveTo>
                  <a:pt x="105587" y="0"/>
                </a:moveTo>
                <a:lnTo>
                  <a:pt x="0" y="188815"/>
                </a:lnTo>
                <a:lnTo>
                  <a:pt x="47383" y="216925"/>
                </a:lnTo>
                <a:lnTo>
                  <a:pt x="152971" y="28238"/>
                </a:lnTo>
                <a:lnTo>
                  <a:pt x="10558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8" name="object 319"/>
          <p:cNvSpPr>
            <a:spLocks/>
          </p:cNvSpPr>
          <p:nvPr/>
        </p:nvSpPr>
        <p:spPr bwMode="auto">
          <a:xfrm>
            <a:off x="8669338" y="3408363"/>
            <a:ext cx="153987" cy="215900"/>
          </a:xfrm>
          <a:custGeom>
            <a:avLst/>
            <a:gdLst>
              <a:gd name="T0" fmla="*/ 0 w 152971"/>
              <a:gd name="T1" fmla="*/ 187035 h 216925"/>
              <a:gd name="T2" fmla="*/ 48015 w 152971"/>
              <a:gd name="T3" fmla="*/ 214880 h 216925"/>
              <a:gd name="T4" fmla="*/ 155010 w 152971"/>
              <a:gd name="T5" fmla="*/ 27972 h 216925"/>
              <a:gd name="T6" fmla="*/ 106994 w 152971"/>
              <a:gd name="T7" fmla="*/ 0 h 216925"/>
              <a:gd name="T8" fmla="*/ 0 w 152971"/>
              <a:gd name="T9" fmla="*/ 187035 h 2169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971"/>
              <a:gd name="T16" fmla="*/ 0 h 216925"/>
              <a:gd name="T17" fmla="*/ 152971 w 152971"/>
              <a:gd name="T18" fmla="*/ 216925 h 2169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971" h="216925">
                <a:moveTo>
                  <a:pt x="0" y="188815"/>
                </a:moveTo>
                <a:lnTo>
                  <a:pt x="47383" y="216925"/>
                </a:lnTo>
                <a:lnTo>
                  <a:pt x="152971" y="28238"/>
                </a:lnTo>
                <a:lnTo>
                  <a:pt x="105587" y="0"/>
                </a:lnTo>
                <a:lnTo>
                  <a:pt x="0" y="188815"/>
                </a:lnTo>
                <a:close/>
              </a:path>
            </a:pathLst>
          </a:custGeom>
          <a:noFill/>
          <a:ln w="904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59" name="object 320"/>
          <p:cNvSpPr>
            <a:spLocks/>
          </p:cNvSpPr>
          <p:nvPr/>
        </p:nvSpPr>
        <p:spPr bwMode="auto">
          <a:xfrm>
            <a:off x="8775700" y="3313113"/>
            <a:ext cx="127000" cy="88900"/>
          </a:xfrm>
          <a:custGeom>
            <a:avLst/>
            <a:gdLst>
              <a:gd name="T0" fmla="*/ 10390 w 128097"/>
              <a:gd name="T1" fmla="*/ 0 h 88952"/>
              <a:gd name="T2" fmla="*/ 0 w 128097"/>
              <a:gd name="T3" fmla="*/ 18846 h 88952"/>
              <a:gd name="T4" fmla="*/ 115522 w 128097"/>
              <a:gd name="T5" fmla="*/ 88848 h 88952"/>
              <a:gd name="T6" fmla="*/ 125912 w 128097"/>
              <a:gd name="T7" fmla="*/ 70001 h 88952"/>
              <a:gd name="T8" fmla="*/ 10390 w 128097"/>
              <a:gd name="T9" fmla="*/ 0 h 88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097"/>
              <a:gd name="T16" fmla="*/ 0 h 88952"/>
              <a:gd name="T17" fmla="*/ 128097 w 128097"/>
              <a:gd name="T18" fmla="*/ 88952 h 889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097" h="88952">
                <a:moveTo>
                  <a:pt x="10571" y="0"/>
                </a:moveTo>
                <a:lnTo>
                  <a:pt x="0" y="18868"/>
                </a:lnTo>
                <a:lnTo>
                  <a:pt x="117526" y="88952"/>
                </a:lnTo>
                <a:lnTo>
                  <a:pt x="128097" y="70083"/>
                </a:lnTo>
                <a:lnTo>
                  <a:pt x="10571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0" name="object 321"/>
          <p:cNvSpPr>
            <a:spLocks/>
          </p:cNvSpPr>
          <p:nvPr/>
        </p:nvSpPr>
        <p:spPr bwMode="auto">
          <a:xfrm>
            <a:off x="8775700" y="3313113"/>
            <a:ext cx="127000" cy="88900"/>
          </a:xfrm>
          <a:custGeom>
            <a:avLst/>
            <a:gdLst>
              <a:gd name="T0" fmla="*/ 0 w 128097"/>
              <a:gd name="T1" fmla="*/ 18846 h 88952"/>
              <a:gd name="T2" fmla="*/ 115522 w 128097"/>
              <a:gd name="T3" fmla="*/ 88848 h 88952"/>
              <a:gd name="T4" fmla="*/ 125912 w 128097"/>
              <a:gd name="T5" fmla="*/ 70001 h 88952"/>
              <a:gd name="T6" fmla="*/ 10390 w 128097"/>
              <a:gd name="T7" fmla="*/ 0 h 88952"/>
              <a:gd name="T8" fmla="*/ 0 w 128097"/>
              <a:gd name="T9" fmla="*/ 18846 h 88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097"/>
              <a:gd name="T16" fmla="*/ 0 h 88952"/>
              <a:gd name="T17" fmla="*/ 128097 w 128097"/>
              <a:gd name="T18" fmla="*/ 88952 h 889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097" h="88952">
                <a:moveTo>
                  <a:pt x="0" y="18868"/>
                </a:moveTo>
                <a:lnTo>
                  <a:pt x="117526" y="88952"/>
                </a:lnTo>
                <a:lnTo>
                  <a:pt x="128097" y="70083"/>
                </a:lnTo>
                <a:lnTo>
                  <a:pt x="10571" y="0"/>
                </a:lnTo>
                <a:lnTo>
                  <a:pt x="0" y="18868"/>
                </a:lnTo>
                <a:close/>
              </a:path>
            </a:pathLst>
          </a:custGeom>
          <a:noFill/>
          <a:ln w="914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1" name="object 322"/>
          <p:cNvSpPr>
            <a:spLocks/>
          </p:cNvSpPr>
          <p:nvPr/>
        </p:nvSpPr>
        <p:spPr bwMode="auto">
          <a:xfrm>
            <a:off x="8815388" y="3303588"/>
            <a:ext cx="71437" cy="58737"/>
          </a:xfrm>
          <a:custGeom>
            <a:avLst/>
            <a:gdLst>
              <a:gd name="T0" fmla="*/ 13784 w 72132"/>
              <a:gd name="T1" fmla="*/ 0 h 59686"/>
              <a:gd name="T2" fmla="*/ 0 w 72132"/>
              <a:gd name="T3" fmla="*/ 24364 h 59686"/>
              <a:gd name="T4" fmla="*/ 56844 w 72132"/>
              <a:gd name="T5" fmla="*/ 57803 h 59686"/>
              <a:gd name="T6" fmla="*/ 70749 w 72132"/>
              <a:gd name="T7" fmla="*/ 33439 h 59686"/>
              <a:gd name="T8" fmla="*/ 13784 w 72132"/>
              <a:gd name="T9" fmla="*/ 0 h 59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132"/>
              <a:gd name="T16" fmla="*/ 0 h 59686"/>
              <a:gd name="T17" fmla="*/ 72132 w 72132"/>
              <a:gd name="T18" fmla="*/ 59686 h 596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132" h="59686">
                <a:moveTo>
                  <a:pt x="14053" y="0"/>
                </a:moveTo>
                <a:lnTo>
                  <a:pt x="0" y="25158"/>
                </a:lnTo>
                <a:lnTo>
                  <a:pt x="57955" y="59686"/>
                </a:lnTo>
                <a:lnTo>
                  <a:pt x="72132" y="34528"/>
                </a:lnTo>
                <a:lnTo>
                  <a:pt x="14053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2" name="object 323"/>
          <p:cNvSpPr>
            <a:spLocks/>
          </p:cNvSpPr>
          <p:nvPr/>
        </p:nvSpPr>
        <p:spPr bwMode="auto">
          <a:xfrm>
            <a:off x="8815388" y="3303588"/>
            <a:ext cx="71437" cy="58737"/>
          </a:xfrm>
          <a:custGeom>
            <a:avLst/>
            <a:gdLst>
              <a:gd name="T0" fmla="*/ 0 w 72132"/>
              <a:gd name="T1" fmla="*/ 24364 h 59686"/>
              <a:gd name="T2" fmla="*/ 56844 w 72132"/>
              <a:gd name="T3" fmla="*/ 57803 h 59686"/>
              <a:gd name="T4" fmla="*/ 70749 w 72132"/>
              <a:gd name="T5" fmla="*/ 33439 h 59686"/>
              <a:gd name="T6" fmla="*/ 13784 w 72132"/>
              <a:gd name="T7" fmla="*/ 0 h 59686"/>
              <a:gd name="T8" fmla="*/ 0 w 72132"/>
              <a:gd name="T9" fmla="*/ 24364 h 59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132"/>
              <a:gd name="T16" fmla="*/ 0 h 59686"/>
              <a:gd name="T17" fmla="*/ 72132 w 72132"/>
              <a:gd name="T18" fmla="*/ 59686 h 596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132" h="59686">
                <a:moveTo>
                  <a:pt x="0" y="25158"/>
                </a:moveTo>
                <a:lnTo>
                  <a:pt x="57955" y="59686"/>
                </a:lnTo>
                <a:lnTo>
                  <a:pt x="72132" y="34528"/>
                </a:lnTo>
                <a:lnTo>
                  <a:pt x="14053" y="0"/>
                </a:lnTo>
                <a:lnTo>
                  <a:pt x="0" y="25158"/>
                </a:lnTo>
                <a:close/>
              </a:path>
            </a:pathLst>
          </a:custGeom>
          <a:noFill/>
          <a:ln w="91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3" name="object 324"/>
          <p:cNvSpPr>
            <a:spLocks/>
          </p:cNvSpPr>
          <p:nvPr/>
        </p:nvSpPr>
        <p:spPr bwMode="auto">
          <a:xfrm>
            <a:off x="8843963" y="3279775"/>
            <a:ext cx="42862" cy="47625"/>
          </a:xfrm>
          <a:custGeom>
            <a:avLst/>
            <a:gdLst>
              <a:gd name="T0" fmla="*/ 17003 w 43528"/>
              <a:gd name="T1" fmla="*/ 0 h 46979"/>
              <a:gd name="T2" fmla="*/ 0 w 43528"/>
              <a:gd name="T3" fmla="*/ 32317 h 46979"/>
              <a:gd name="T4" fmla="*/ 25082 w 43528"/>
              <a:gd name="T5" fmla="*/ 48280 h 46979"/>
              <a:gd name="T6" fmla="*/ 42206 w 43528"/>
              <a:gd name="T7" fmla="*/ 15830 h 46979"/>
              <a:gd name="T8" fmla="*/ 17003 w 43528"/>
              <a:gd name="T9" fmla="*/ 0 h 46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528"/>
              <a:gd name="T16" fmla="*/ 0 h 46979"/>
              <a:gd name="T17" fmla="*/ 43528 w 43528"/>
              <a:gd name="T18" fmla="*/ 46979 h 46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528" h="46979">
                <a:moveTo>
                  <a:pt x="17535" y="0"/>
                </a:moveTo>
                <a:lnTo>
                  <a:pt x="0" y="31447"/>
                </a:lnTo>
                <a:lnTo>
                  <a:pt x="25868" y="46979"/>
                </a:lnTo>
                <a:lnTo>
                  <a:pt x="43528" y="15403"/>
                </a:lnTo>
                <a:lnTo>
                  <a:pt x="17535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4" name="object 325"/>
          <p:cNvSpPr>
            <a:spLocks/>
          </p:cNvSpPr>
          <p:nvPr/>
        </p:nvSpPr>
        <p:spPr bwMode="auto">
          <a:xfrm>
            <a:off x="8843963" y="3279775"/>
            <a:ext cx="42862" cy="47625"/>
          </a:xfrm>
          <a:custGeom>
            <a:avLst/>
            <a:gdLst>
              <a:gd name="T0" fmla="*/ 0 w 43528"/>
              <a:gd name="T1" fmla="*/ 32317 h 46979"/>
              <a:gd name="T2" fmla="*/ 25082 w 43528"/>
              <a:gd name="T3" fmla="*/ 48280 h 46979"/>
              <a:gd name="T4" fmla="*/ 42206 w 43528"/>
              <a:gd name="T5" fmla="*/ 15830 h 46979"/>
              <a:gd name="T6" fmla="*/ 17003 w 43528"/>
              <a:gd name="T7" fmla="*/ 0 h 46979"/>
              <a:gd name="T8" fmla="*/ 0 w 43528"/>
              <a:gd name="T9" fmla="*/ 32317 h 46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528"/>
              <a:gd name="T16" fmla="*/ 0 h 46979"/>
              <a:gd name="T17" fmla="*/ 43528 w 43528"/>
              <a:gd name="T18" fmla="*/ 46979 h 46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528" h="46979">
                <a:moveTo>
                  <a:pt x="0" y="31447"/>
                </a:moveTo>
                <a:lnTo>
                  <a:pt x="25868" y="46979"/>
                </a:lnTo>
                <a:lnTo>
                  <a:pt x="43528" y="15403"/>
                </a:lnTo>
                <a:lnTo>
                  <a:pt x="17535" y="0"/>
                </a:lnTo>
                <a:lnTo>
                  <a:pt x="0" y="31447"/>
                </a:lnTo>
                <a:close/>
              </a:path>
            </a:pathLst>
          </a:custGeom>
          <a:noFill/>
          <a:ln w="908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5" name="object 326"/>
          <p:cNvSpPr>
            <a:spLocks/>
          </p:cNvSpPr>
          <p:nvPr/>
        </p:nvSpPr>
        <p:spPr bwMode="auto">
          <a:xfrm>
            <a:off x="8656638" y="3597275"/>
            <a:ext cx="60325" cy="68263"/>
          </a:xfrm>
          <a:custGeom>
            <a:avLst/>
            <a:gdLst>
              <a:gd name="T0" fmla="*/ 12469 w 59944"/>
              <a:gd name="T1" fmla="*/ 0 h 67388"/>
              <a:gd name="T2" fmla="*/ 0 w 59944"/>
              <a:gd name="T3" fmla="*/ 56109 h 67388"/>
              <a:gd name="T4" fmla="*/ 23174 w 59944"/>
              <a:gd name="T5" fmla="*/ 69149 h 67388"/>
              <a:gd name="T6" fmla="*/ 60708 w 59944"/>
              <a:gd name="T7" fmla="*/ 29240 h 67388"/>
              <a:gd name="T8" fmla="*/ 12469 w 59944"/>
              <a:gd name="T9" fmla="*/ 0 h 67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388"/>
              <a:gd name="T17" fmla="*/ 59944 w 59944"/>
              <a:gd name="T18" fmla="*/ 67388 h 67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388">
                <a:moveTo>
                  <a:pt x="12312" y="0"/>
                </a:moveTo>
                <a:lnTo>
                  <a:pt x="0" y="54680"/>
                </a:lnTo>
                <a:lnTo>
                  <a:pt x="22883" y="67388"/>
                </a:lnTo>
                <a:lnTo>
                  <a:pt x="59944" y="28495"/>
                </a:lnTo>
                <a:lnTo>
                  <a:pt x="12312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6" name="object 327"/>
          <p:cNvSpPr>
            <a:spLocks/>
          </p:cNvSpPr>
          <p:nvPr/>
        </p:nvSpPr>
        <p:spPr bwMode="auto">
          <a:xfrm>
            <a:off x="8656638" y="3597275"/>
            <a:ext cx="60325" cy="68263"/>
          </a:xfrm>
          <a:custGeom>
            <a:avLst/>
            <a:gdLst>
              <a:gd name="T0" fmla="*/ 12469 w 59944"/>
              <a:gd name="T1" fmla="*/ 0 h 67388"/>
              <a:gd name="T2" fmla="*/ 0 w 59944"/>
              <a:gd name="T3" fmla="*/ 56109 h 67388"/>
              <a:gd name="T4" fmla="*/ 23174 w 59944"/>
              <a:gd name="T5" fmla="*/ 69149 h 67388"/>
              <a:gd name="T6" fmla="*/ 60708 w 59944"/>
              <a:gd name="T7" fmla="*/ 29240 h 67388"/>
              <a:gd name="T8" fmla="*/ 12469 w 59944"/>
              <a:gd name="T9" fmla="*/ 0 h 67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388"/>
              <a:gd name="T17" fmla="*/ 59944 w 59944"/>
              <a:gd name="T18" fmla="*/ 67388 h 67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388">
                <a:moveTo>
                  <a:pt x="12312" y="0"/>
                </a:moveTo>
                <a:lnTo>
                  <a:pt x="0" y="54680"/>
                </a:lnTo>
                <a:lnTo>
                  <a:pt x="22883" y="67388"/>
                </a:lnTo>
                <a:lnTo>
                  <a:pt x="59944" y="28495"/>
                </a:lnTo>
                <a:lnTo>
                  <a:pt x="12312" y="0"/>
                </a:lnTo>
                <a:close/>
              </a:path>
            </a:pathLst>
          </a:custGeom>
          <a:noFill/>
          <a:ln w="908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7" name="object 328"/>
          <p:cNvSpPr>
            <a:spLocks/>
          </p:cNvSpPr>
          <p:nvPr/>
        </p:nvSpPr>
        <p:spPr bwMode="auto">
          <a:xfrm>
            <a:off x="8643938" y="3656013"/>
            <a:ext cx="30162" cy="39687"/>
          </a:xfrm>
          <a:custGeom>
            <a:avLst/>
            <a:gdLst>
              <a:gd name="T0" fmla="*/ 17939 w 30345"/>
              <a:gd name="T1" fmla="*/ 0 h 39662"/>
              <a:gd name="T2" fmla="*/ 0 w 30345"/>
              <a:gd name="T3" fmla="*/ 32514 h 39662"/>
              <a:gd name="T4" fmla="*/ 12041 w 30345"/>
              <a:gd name="T5" fmla="*/ 39712 h 39662"/>
              <a:gd name="T6" fmla="*/ 29980 w 30345"/>
              <a:gd name="T7" fmla="*/ 7326 h 39662"/>
              <a:gd name="T8" fmla="*/ 17939 w 30345"/>
              <a:gd name="T9" fmla="*/ 0 h 396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45"/>
              <a:gd name="T16" fmla="*/ 0 h 39662"/>
              <a:gd name="T17" fmla="*/ 30345 w 30345"/>
              <a:gd name="T18" fmla="*/ 39662 h 396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45" h="39662">
                <a:moveTo>
                  <a:pt x="18157" y="0"/>
                </a:moveTo>
                <a:lnTo>
                  <a:pt x="0" y="32474"/>
                </a:lnTo>
                <a:lnTo>
                  <a:pt x="12187" y="39662"/>
                </a:lnTo>
                <a:lnTo>
                  <a:pt x="30345" y="7316"/>
                </a:lnTo>
                <a:lnTo>
                  <a:pt x="1815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8" name="object 329"/>
          <p:cNvSpPr>
            <a:spLocks/>
          </p:cNvSpPr>
          <p:nvPr/>
        </p:nvSpPr>
        <p:spPr bwMode="auto">
          <a:xfrm>
            <a:off x="8643938" y="3656013"/>
            <a:ext cx="30162" cy="39687"/>
          </a:xfrm>
          <a:custGeom>
            <a:avLst/>
            <a:gdLst>
              <a:gd name="T0" fmla="*/ 0 w 30345"/>
              <a:gd name="T1" fmla="*/ 32514 h 39662"/>
              <a:gd name="T2" fmla="*/ 12041 w 30345"/>
              <a:gd name="T3" fmla="*/ 39712 h 39662"/>
              <a:gd name="T4" fmla="*/ 29980 w 30345"/>
              <a:gd name="T5" fmla="*/ 7326 h 39662"/>
              <a:gd name="T6" fmla="*/ 17939 w 30345"/>
              <a:gd name="T7" fmla="*/ 0 h 39662"/>
              <a:gd name="T8" fmla="*/ 0 w 30345"/>
              <a:gd name="T9" fmla="*/ 32514 h 396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45"/>
              <a:gd name="T16" fmla="*/ 0 h 39662"/>
              <a:gd name="T17" fmla="*/ 30345 w 30345"/>
              <a:gd name="T18" fmla="*/ 39662 h 396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45" h="39662">
                <a:moveTo>
                  <a:pt x="0" y="32474"/>
                </a:moveTo>
                <a:lnTo>
                  <a:pt x="12187" y="39662"/>
                </a:lnTo>
                <a:lnTo>
                  <a:pt x="30345" y="7316"/>
                </a:lnTo>
                <a:lnTo>
                  <a:pt x="18157" y="0"/>
                </a:lnTo>
                <a:lnTo>
                  <a:pt x="0" y="32474"/>
                </a:lnTo>
                <a:close/>
              </a:path>
            </a:pathLst>
          </a:custGeom>
          <a:noFill/>
          <a:ln w="906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69" name="object 330"/>
          <p:cNvSpPr>
            <a:spLocks/>
          </p:cNvSpPr>
          <p:nvPr/>
        </p:nvSpPr>
        <p:spPr bwMode="auto">
          <a:xfrm>
            <a:off x="8561388" y="3422650"/>
            <a:ext cx="109537" cy="1588"/>
          </a:xfrm>
          <a:custGeom>
            <a:avLst/>
            <a:gdLst>
              <a:gd name="T0" fmla="*/ 109756 w 109318"/>
              <a:gd name="T1" fmla="*/ 0 h 1797"/>
              <a:gd name="T2" fmla="*/ 0 w 109318"/>
              <a:gd name="T3" fmla="*/ 1403 h 1797"/>
              <a:gd name="T4" fmla="*/ 0 60000 65536"/>
              <a:gd name="T5" fmla="*/ 0 60000 65536"/>
              <a:gd name="T6" fmla="*/ 0 w 109318"/>
              <a:gd name="T7" fmla="*/ 0 h 1797"/>
              <a:gd name="T8" fmla="*/ 109318 w 109318"/>
              <a:gd name="T9" fmla="*/ 1797 h 17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318" h="1797">
                <a:moveTo>
                  <a:pt x="109318" y="0"/>
                </a:moveTo>
                <a:lnTo>
                  <a:pt x="0" y="1797"/>
                </a:lnTo>
              </a:path>
            </a:pathLst>
          </a:custGeom>
          <a:noFill/>
          <a:ln w="27725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0" name="object 331"/>
          <p:cNvSpPr>
            <a:spLocks/>
          </p:cNvSpPr>
          <p:nvPr/>
        </p:nvSpPr>
        <p:spPr bwMode="auto">
          <a:xfrm>
            <a:off x="8093075" y="4448175"/>
            <a:ext cx="358775" cy="117475"/>
          </a:xfrm>
          <a:custGeom>
            <a:avLst/>
            <a:gdLst>
              <a:gd name="T0" fmla="*/ 358752 w 358798"/>
              <a:gd name="T1" fmla="*/ 0 h 117062"/>
              <a:gd name="T2" fmla="*/ 0 w 358798"/>
              <a:gd name="T3" fmla="*/ 0 h 117062"/>
              <a:gd name="T4" fmla="*/ 47875 w 358798"/>
              <a:gd name="T5" fmla="*/ 117889 h 117062"/>
              <a:gd name="T6" fmla="*/ 309385 w 358798"/>
              <a:gd name="T7" fmla="*/ 117632 h 117062"/>
              <a:gd name="T8" fmla="*/ 358752 w 358798"/>
              <a:gd name="T9" fmla="*/ 0 h 117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798"/>
              <a:gd name="T16" fmla="*/ 0 h 117062"/>
              <a:gd name="T17" fmla="*/ 358798 w 358798"/>
              <a:gd name="T18" fmla="*/ 117062 h 117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798" h="117062">
                <a:moveTo>
                  <a:pt x="358798" y="0"/>
                </a:moveTo>
                <a:lnTo>
                  <a:pt x="0" y="0"/>
                </a:lnTo>
                <a:lnTo>
                  <a:pt x="47881" y="117062"/>
                </a:lnTo>
                <a:lnTo>
                  <a:pt x="309425" y="116806"/>
                </a:lnTo>
                <a:lnTo>
                  <a:pt x="358798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1" name="object 332"/>
          <p:cNvSpPr>
            <a:spLocks/>
          </p:cNvSpPr>
          <p:nvPr/>
        </p:nvSpPr>
        <p:spPr bwMode="auto">
          <a:xfrm>
            <a:off x="8093075" y="4448175"/>
            <a:ext cx="358775" cy="117475"/>
          </a:xfrm>
          <a:custGeom>
            <a:avLst/>
            <a:gdLst>
              <a:gd name="T0" fmla="*/ 358752 w 358798"/>
              <a:gd name="T1" fmla="*/ 0 h 117062"/>
              <a:gd name="T2" fmla="*/ 309385 w 358798"/>
              <a:gd name="T3" fmla="*/ 117632 h 117062"/>
              <a:gd name="T4" fmla="*/ 47875 w 358798"/>
              <a:gd name="T5" fmla="*/ 117889 h 117062"/>
              <a:gd name="T6" fmla="*/ 0 w 358798"/>
              <a:gd name="T7" fmla="*/ 0 h 117062"/>
              <a:gd name="T8" fmla="*/ 358752 w 358798"/>
              <a:gd name="T9" fmla="*/ 0 h 117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798"/>
              <a:gd name="T16" fmla="*/ 0 h 117062"/>
              <a:gd name="T17" fmla="*/ 358798 w 358798"/>
              <a:gd name="T18" fmla="*/ 117062 h 117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798" h="117062">
                <a:moveTo>
                  <a:pt x="358798" y="0"/>
                </a:moveTo>
                <a:lnTo>
                  <a:pt x="309425" y="116806"/>
                </a:lnTo>
                <a:lnTo>
                  <a:pt x="47881" y="117062"/>
                </a:lnTo>
                <a:lnTo>
                  <a:pt x="0" y="0"/>
                </a:lnTo>
                <a:lnTo>
                  <a:pt x="358798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2" name="object 333"/>
          <p:cNvSpPr>
            <a:spLocks/>
          </p:cNvSpPr>
          <p:nvPr/>
        </p:nvSpPr>
        <p:spPr bwMode="auto">
          <a:xfrm>
            <a:off x="8139113" y="4565650"/>
            <a:ext cx="3175" cy="292100"/>
          </a:xfrm>
          <a:custGeom>
            <a:avLst/>
            <a:gdLst>
              <a:gd name="T0" fmla="*/ 0 w 2984"/>
              <a:gd name="T1" fmla="*/ 290652 h 293555"/>
              <a:gd name="T2" fmla="*/ 3378 w 2984"/>
              <a:gd name="T3" fmla="*/ 0 h 293555"/>
              <a:gd name="T4" fmla="*/ 0 60000 65536"/>
              <a:gd name="T5" fmla="*/ 0 60000 65536"/>
              <a:gd name="T6" fmla="*/ 0 w 2984"/>
              <a:gd name="T7" fmla="*/ 0 h 293555"/>
              <a:gd name="T8" fmla="*/ 2984 w 2984"/>
              <a:gd name="T9" fmla="*/ 293555 h 2935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4" h="293555">
                <a:moveTo>
                  <a:pt x="0" y="293555"/>
                </a:moveTo>
                <a:lnTo>
                  <a:pt x="298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3" name="object 334"/>
          <p:cNvSpPr>
            <a:spLocks/>
          </p:cNvSpPr>
          <p:nvPr/>
        </p:nvSpPr>
        <p:spPr bwMode="auto">
          <a:xfrm>
            <a:off x="8558213" y="3368675"/>
            <a:ext cx="49212" cy="50800"/>
          </a:xfrm>
          <a:custGeom>
            <a:avLst/>
            <a:gdLst>
              <a:gd name="T0" fmla="*/ 0 w 49373"/>
              <a:gd name="T1" fmla="*/ 50642 h 50958"/>
              <a:gd name="T2" fmla="*/ 49052 w 49373"/>
              <a:gd name="T3" fmla="*/ 0 h 50958"/>
              <a:gd name="T4" fmla="*/ 0 60000 65536"/>
              <a:gd name="T5" fmla="*/ 0 60000 65536"/>
              <a:gd name="T6" fmla="*/ 0 w 49373"/>
              <a:gd name="T7" fmla="*/ 0 h 50958"/>
              <a:gd name="T8" fmla="*/ 49373 w 49373"/>
              <a:gd name="T9" fmla="*/ 50958 h 509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373" h="50958">
                <a:moveTo>
                  <a:pt x="0" y="50958"/>
                </a:moveTo>
                <a:lnTo>
                  <a:pt x="4937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4" name="object 335"/>
          <p:cNvSpPr>
            <a:spLocks/>
          </p:cNvSpPr>
          <p:nvPr/>
        </p:nvSpPr>
        <p:spPr bwMode="auto">
          <a:xfrm>
            <a:off x="8558213" y="3529013"/>
            <a:ext cx="63500" cy="58737"/>
          </a:xfrm>
          <a:custGeom>
            <a:avLst/>
            <a:gdLst>
              <a:gd name="T0" fmla="*/ 0 w 63427"/>
              <a:gd name="T1" fmla="*/ 59204 h 58274"/>
              <a:gd name="T2" fmla="*/ 63573 w 63427"/>
              <a:gd name="T3" fmla="*/ 0 h 58274"/>
              <a:gd name="T4" fmla="*/ 0 60000 65536"/>
              <a:gd name="T5" fmla="*/ 0 60000 65536"/>
              <a:gd name="T6" fmla="*/ 0 w 63427"/>
              <a:gd name="T7" fmla="*/ 0 h 58274"/>
              <a:gd name="T8" fmla="*/ 63427 w 63427"/>
              <a:gd name="T9" fmla="*/ 58274 h 582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427" h="58274">
                <a:moveTo>
                  <a:pt x="0" y="58274"/>
                </a:moveTo>
                <a:lnTo>
                  <a:pt x="6342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5" name="object 336"/>
          <p:cNvSpPr>
            <a:spLocks/>
          </p:cNvSpPr>
          <p:nvPr/>
        </p:nvSpPr>
        <p:spPr bwMode="auto">
          <a:xfrm>
            <a:off x="8064500" y="3544888"/>
            <a:ext cx="407988" cy="0"/>
          </a:xfrm>
          <a:custGeom>
            <a:avLst/>
            <a:gdLst>
              <a:gd name="T0" fmla="*/ 0 w 408296"/>
              <a:gd name="T1" fmla="*/ 407680 w 408296"/>
              <a:gd name="T2" fmla="*/ 0 60000 65536"/>
              <a:gd name="T3" fmla="*/ 0 60000 65536"/>
              <a:gd name="T4" fmla="*/ 0 w 408296"/>
              <a:gd name="T5" fmla="*/ 408296 w 40829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8296">
                <a:moveTo>
                  <a:pt x="0" y="0"/>
                </a:moveTo>
                <a:lnTo>
                  <a:pt x="40829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6" name="object 337"/>
          <p:cNvSpPr>
            <a:spLocks/>
          </p:cNvSpPr>
          <p:nvPr/>
        </p:nvSpPr>
        <p:spPr bwMode="auto">
          <a:xfrm>
            <a:off x="8321675" y="3413125"/>
            <a:ext cx="149225" cy="138113"/>
          </a:xfrm>
          <a:custGeom>
            <a:avLst/>
            <a:gdLst>
              <a:gd name="T0" fmla="*/ 147773 w 150691"/>
              <a:gd name="T1" fmla="*/ 138242 h 137984"/>
              <a:gd name="T2" fmla="*/ 108217 w 150691"/>
              <a:gd name="T3" fmla="*/ 129416 h 137984"/>
              <a:gd name="T4" fmla="*/ 72752 w 150691"/>
              <a:gd name="T5" fmla="*/ 111301 h 137984"/>
              <a:gd name="T6" fmla="*/ 42618 w 150691"/>
              <a:gd name="T7" fmla="*/ 85155 h 137984"/>
              <a:gd name="T8" fmla="*/ 19055 w 150691"/>
              <a:gd name="T9" fmla="*/ 52241 h 137984"/>
              <a:gd name="T10" fmla="*/ 3301 w 150691"/>
              <a:gd name="T11" fmla="*/ 13815 h 137984"/>
              <a:gd name="T12" fmla="*/ 0 w 150691"/>
              <a:gd name="T13" fmla="*/ 0 h 137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691"/>
              <a:gd name="T22" fmla="*/ 0 h 137984"/>
              <a:gd name="T23" fmla="*/ 150691 w 150691"/>
              <a:gd name="T24" fmla="*/ 137984 h 1379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691" h="137984">
                <a:moveTo>
                  <a:pt x="150691" y="137984"/>
                </a:moveTo>
                <a:lnTo>
                  <a:pt x="110354" y="129174"/>
                </a:lnTo>
                <a:lnTo>
                  <a:pt x="74189" y="111093"/>
                </a:lnTo>
                <a:lnTo>
                  <a:pt x="43460" y="84996"/>
                </a:lnTo>
                <a:lnTo>
                  <a:pt x="19431" y="52143"/>
                </a:lnTo>
                <a:lnTo>
                  <a:pt x="3366" y="13789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7" name="object 338"/>
          <p:cNvSpPr>
            <a:spLocks/>
          </p:cNvSpPr>
          <p:nvPr/>
        </p:nvSpPr>
        <p:spPr bwMode="auto">
          <a:xfrm>
            <a:off x="8472488" y="3544888"/>
            <a:ext cx="41275" cy="28575"/>
          </a:xfrm>
          <a:custGeom>
            <a:avLst/>
            <a:gdLst>
              <a:gd name="T0" fmla="*/ 0 w 41911"/>
              <a:gd name="T1" fmla="*/ 0 h 29137"/>
              <a:gd name="T2" fmla="*/ 40649 w 41911"/>
              <a:gd name="T3" fmla="*/ 28024 h 29137"/>
              <a:gd name="T4" fmla="*/ 0 60000 65536"/>
              <a:gd name="T5" fmla="*/ 0 60000 65536"/>
              <a:gd name="T6" fmla="*/ 0 w 41911"/>
              <a:gd name="T7" fmla="*/ 0 h 29137"/>
              <a:gd name="T8" fmla="*/ 41911 w 41911"/>
              <a:gd name="T9" fmla="*/ 29137 h 291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911" h="29137">
                <a:moveTo>
                  <a:pt x="0" y="0"/>
                </a:moveTo>
                <a:lnTo>
                  <a:pt x="41911" y="2913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8" name="object 339"/>
          <p:cNvSpPr>
            <a:spLocks/>
          </p:cNvSpPr>
          <p:nvPr/>
        </p:nvSpPr>
        <p:spPr bwMode="auto">
          <a:xfrm>
            <a:off x="8472488" y="3544888"/>
            <a:ext cx="41275" cy="28575"/>
          </a:xfrm>
          <a:custGeom>
            <a:avLst/>
            <a:gdLst>
              <a:gd name="T0" fmla="*/ 0 w 41911"/>
              <a:gd name="T1" fmla="*/ 0 h 29137"/>
              <a:gd name="T2" fmla="*/ 40649 w 41911"/>
              <a:gd name="T3" fmla="*/ 28024 h 29137"/>
              <a:gd name="T4" fmla="*/ 0 60000 65536"/>
              <a:gd name="T5" fmla="*/ 0 60000 65536"/>
              <a:gd name="T6" fmla="*/ 0 w 41911"/>
              <a:gd name="T7" fmla="*/ 0 h 29137"/>
              <a:gd name="T8" fmla="*/ 41911 w 41911"/>
              <a:gd name="T9" fmla="*/ 29137 h 291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911" h="29137">
                <a:moveTo>
                  <a:pt x="0" y="0"/>
                </a:moveTo>
                <a:lnTo>
                  <a:pt x="41911" y="2913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79" name="object 340"/>
          <p:cNvSpPr>
            <a:spLocks/>
          </p:cNvSpPr>
          <p:nvPr/>
        </p:nvSpPr>
        <p:spPr bwMode="auto">
          <a:xfrm>
            <a:off x="8507413" y="3578225"/>
            <a:ext cx="15875" cy="28575"/>
          </a:xfrm>
          <a:custGeom>
            <a:avLst/>
            <a:gdLst>
              <a:gd name="T0" fmla="*/ 5195 w 15918"/>
              <a:gd name="T1" fmla="*/ 0 h 28110"/>
              <a:gd name="T2" fmla="*/ 12368 w 15918"/>
              <a:gd name="T3" fmla="*/ 3051 h 28110"/>
              <a:gd name="T4" fmla="*/ 15832 w 15918"/>
              <a:gd name="T5" fmla="*/ 11804 h 28110"/>
              <a:gd name="T6" fmla="*/ 12988 w 15918"/>
              <a:gd name="T7" fmla="*/ 19497 h 28110"/>
              <a:gd name="T8" fmla="*/ 10885 w 15918"/>
              <a:gd name="T9" fmla="*/ 25201 h 28110"/>
              <a:gd name="T10" fmla="*/ 5690 w 15918"/>
              <a:gd name="T11" fmla="*/ 29048 h 28110"/>
              <a:gd name="T12" fmla="*/ 0 w 15918"/>
              <a:gd name="T13" fmla="*/ 29048 h 281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918"/>
              <a:gd name="T22" fmla="*/ 0 h 28110"/>
              <a:gd name="T23" fmla="*/ 15918 w 15918"/>
              <a:gd name="T24" fmla="*/ 28110 h 281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918" h="28110">
                <a:moveTo>
                  <a:pt x="5223" y="0"/>
                </a:moveTo>
                <a:lnTo>
                  <a:pt x="12436" y="2952"/>
                </a:lnTo>
                <a:lnTo>
                  <a:pt x="15918" y="11423"/>
                </a:lnTo>
                <a:lnTo>
                  <a:pt x="13058" y="18868"/>
                </a:lnTo>
                <a:lnTo>
                  <a:pt x="10944" y="24388"/>
                </a:lnTo>
                <a:lnTo>
                  <a:pt x="5720" y="28110"/>
                </a:lnTo>
                <a:lnTo>
                  <a:pt x="0" y="28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0" name="object 341"/>
          <p:cNvSpPr>
            <a:spLocks/>
          </p:cNvSpPr>
          <p:nvPr/>
        </p:nvSpPr>
        <p:spPr bwMode="auto">
          <a:xfrm>
            <a:off x="8507413" y="3578225"/>
            <a:ext cx="15875" cy="28575"/>
          </a:xfrm>
          <a:custGeom>
            <a:avLst/>
            <a:gdLst>
              <a:gd name="T0" fmla="*/ 5195 w 15918"/>
              <a:gd name="T1" fmla="*/ 0 h 28110"/>
              <a:gd name="T2" fmla="*/ 12368 w 15918"/>
              <a:gd name="T3" fmla="*/ 3051 h 28110"/>
              <a:gd name="T4" fmla="*/ 15832 w 15918"/>
              <a:gd name="T5" fmla="*/ 11804 h 28110"/>
              <a:gd name="T6" fmla="*/ 12988 w 15918"/>
              <a:gd name="T7" fmla="*/ 19497 h 28110"/>
              <a:gd name="T8" fmla="*/ 10885 w 15918"/>
              <a:gd name="T9" fmla="*/ 25201 h 28110"/>
              <a:gd name="T10" fmla="*/ 5690 w 15918"/>
              <a:gd name="T11" fmla="*/ 29048 h 28110"/>
              <a:gd name="T12" fmla="*/ 0 w 15918"/>
              <a:gd name="T13" fmla="*/ 29048 h 281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918"/>
              <a:gd name="T22" fmla="*/ 0 h 28110"/>
              <a:gd name="T23" fmla="*/ 15918 w 15918"/>
              <a:gd name="T24" fmla="*/ 28110 h 281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918" h="28110">
                <a:moveTo>
                  <a:pt x="5223" y="0"/>
                </a:moveTo>
                <a:lnTo>
                  <a:pt x="12436" y="2952"/>
                </a:lnTo>
                <a:lnTo>
                  <a:pt x="15918" y="11423"/>
                </a:lnTo>
                <a:lnTo>
                  <a:pt x="13058" y="18868"/>
                </a:lnTo>
                <a:lnTo>
                  <a:pt x="10944" y="24388"/>
                </a:lnTo>
                <a:lnTo>
                  <a:pt x="5720" y="28110"/>
                </a:lnTo>
                <a:lnTo>
                  <a:pt x="0" y="28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1" name="object 342"/>
          <p:cNvSpPr>
            <a:spLocks/>
          </p:cNvSpPr>
          <p:nvPr/>
        </p:nvSpPr>
        <p:spPr bwMode="auto">
          <a:xfrm>
            <a:off x="8183563" y="3486150"/>
            <a:ext cx="176212" cy="0"/>
          </a:xfrm>
          <a:custGeom>
            <a:avLst/>
            <a:gdLst>
              <a:gd name="T0" fmla="*/ 0 w 175979"/>
              <a:gd name="T1" fmla="*/ 176445 w 175979"/>
              <a:gd name="T2" fmla="*/ 0 60000 65536"/>
              <a:gd name="T3" fmla="*/ 0 60000 65536"/>
              <a:gd name="T4" fmla="*/ 0 w 175979"/>
              <a:gd name="T5" fmla="*/ 175979 w 17597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75979">
                <a:moveTo>
                  <a:pt x="0" y="0"/>
                </a:moveTo>
                <a:lnTo>
                  <a:pt x="17597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2" name="object 343"/>
          <p:cNvSpPr>
            <a:spLocks/>
          </p:cNvSpPr>
          <p:nvPr/>
        </p:nvSpPr>
        <p:spPr bwMode="auto">
          <a:xfrm>
            <a:off x="8077200" y="3398838"/>
            <a:ext cx="139700" cy="150812"/>
          </a:xfrm>
          <a:custGeom>
            <a:avLst/>
            <a:gdLst>
              <a:gd name="T0" fmla="*/ 139991 w 139410"/>
              <a:gd name="T1" fmla="*/ 0 h 150200"/>
              <a:gd name="T2" fmla="*/ 129897 w 139410"/>
              <a:gd name="T3" fmla="*/ 41635 h 150200"/>
              <a:gd name="T4" fmla="*/ 110929 w 139410"/>
              <a:gd name="T5" fmla="*/ 78578 h 150200"/>
              <a:gd name="T6" fmla="*/ 84362 w 139410"/>
              <a:gd name="T7" fmla="*/ 109549 h 150200"/>
              <a:gd name="T8" fmla="*/ 51475 w 139410"/>
              <a:gd name="T9" fmla="*/ 133274 h 150200"/>
              <a:gd name="T10" fmla="*/ 13543 w 139410"/>
              <a:gd name="T11" fmla="*/ 148475 h 150200"/>
              <a:gd name="T12" fmla="*/ 0 w 139410"/>
              <a:gd name="T13" fmla="*/ 151426 h 1502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410"/>
              <a:gd name="T22" fmla="*/ 0 h 150200"/>
              <a:gd name="T23" fmla="*/ 139410 w 139410"/>
              <a:gd name="T24" fmla="*/ 150200 h 1502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410" h="150200">
                <a:moveTo>
                  <a:pt x="139410" y="0"/>
                </a:moveTo>
                <a:lnTo>
                  <a:pt x="129358" y="41298"/>
                </a:lnTo>
                <a:lnTo>
                  <a:pt x="110469" y="77941"/>
                </a:lnTo>
                <a:lnTo>
                  <a:pt x="84012" y="108661"/>
                </a:lnTo>
                <a:lnTo>
                  <a:pt x="51261" y="132194"/>
                </a:lnTo>
                <a:lnTo>
                  <a:pt x="13487" y="147272"/>
                </a:lnTo>
                <a:lnTo>
                  <a:pt x="0" y="15020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3" name="object 344"/>
          <p:cNvSpPr>
            <a:spLocks/>
          </p:cNvSpPr>
          <p:nvPr/>
        </p:nvSpPr>
        <p:spPr bwMode="auto">
          <a:xfrm>
            <a:off x="8218488" y="3041650"/>
            <a:ext cx="0" cy="371475"/>
          </a:xfrm>
          <a:custGeom>
            <a:avLst/>
            <a:gdLst>
              <a:gd name="T0" fmla="*/ 0 h 371854"/>
              <a:gd name="T1" fmla="*/ 371096 h 371854"/>
              <a:gd name="T2" fmla="*/ 0 60000 65536"/>
              <a:gd name="T3" fmla="*/ 0 60000 65536"/>
              <a:gd name="T4" fmla="*/ 0 h 371854"/>
              <a:gd name="T5" fmla="*/ 371854 h 37185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71854">
                <a:moveTo>
                  <a:pt x="0" y="0"/>
                </a:moveTo>
                <a:lnTo>
                  <a:pt x="0" y="37185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4" name="object 345"/>
          <p:cNvSpPr>
            <a:spLocks/>
          </p:cNvSpPr>
          <p:nvPr/>
        </p:nvSpPr>
        <p:spPr bwMode="auto">
          <a:xfrm>
            <a:off x="8323263" y="3041650"/>
            <a:ext cx="0" cy="371475"/>
          </a:xfrm>
          <a:custGeom>
            <a:avLst/>
            <a:gdLst>
              <a:gd name="T0" fmla="*/ 0 h 371854"/>
              <a:gd name="T1" fmla="*/ 371096 h 371854"/>
              <a:gd name="T2" fmla="*/ 0 60000 65536"/>
              <a:gd name="T3" fmla="*/ 0 60000 65536"/>
              <a:gd name="T4" fmla="*/ 0 h 371854"/>
              <a:gd name="T5" fmla="*/ 371854 h 37185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71854">
                <a:moveTo>
                  <a:pt x="0" y="0"/>
                </a:moveTo>
                <a:lnTo>
                  <a:pt x="0" y="37185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5" name="object 346"/>
          <p:cNvSpPr>
            <a:spLocks/>
          </p:cNvSpPr>
          <p:nvPr/>
        </p:nvSpPr>
        <p:spPr bwMode="auto">
          <a:xfrm>
            <a:off x="8218488" y="3413125"/>
            <a:ext cx="104775" cy="0"/>
          </a:xfrm>
          <a:custGeom>
            <a:avLst/>
            <a:gdLst>
              <a:gd name="T0" fmla="*/ 0 w 105338"/>
              <a:gd name="T1" fmla="*/ 104215 w 105338"/>
              <a:gd name="T2" fmla="*/ 0 60000 65536"/>
              <a:gd name="T3" fmla="*/ 0 60000 65536"/>
              <a:gd name="T4" fmla="*/ 0 w 105338"/>
              <a:gd name="T5" fmla="*/ 105338 w 10533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338">
                <a:moveTo>
                  <a:pt x="0" y="0"/>
                </a:moveTo>
                <a:lnTo>
                  <a:pt x="10533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6" name="object 347"/>
          <p:cNvSpPr>
            <a:spLocks/>
          </p:cNvSpPr>
          <p:nvPr/>
        </p:nvSpPr>
        <p:spPr bwMode="auto">
          <a:xfrm>
            <a:off x="8218488" y="3398838"/>
            <a:ext cx="104775" cy="0"/>
          </a:xfrm>
          <a:custGeom>
            <a:avLst/>
            <a:gdLst>
              <a:gd name="T0" fmla="*/ 0 w 105338"/>
              <a:gd name="T1" fmla="*/ 104215 w 105338"/>
              <a:gd name="T2" fmla="*/ 0 60000 65536"/>
              <a:gd name="T3" fmla="*/ 0 60000 65536"/>
              <a:gd name="T4" fmla="*/ 0 w 105338"/>
              <a:gd name="T5" fmla="*/ 105338 w 10533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338">
                <a:moveTo>
                  <a:pt x="0" y="0"/>
                </a:moveTo>
                <a:lnTo>
                  <a:pt x="10533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7" name="object 348"/>
          <p:cNvSpPr>
            <a:spLocks/>
          </p:cNvSpPr>
          <p:nvPr/>
        </p:nvSpPr>
        <p:spPr bwMode="auto">
          <a:xfrm>
            <a:off x="8008938" y="3573463"/>
            <a:ext cx="28575" cy="36512"/>
          </a:xfrm>
          <a:custGeom>
            <a:avLst/>
            <a:gdLst>
              <a:gd name="T0" fmla="*/ 27861 w 29307"/>
              <a:gd name="T1" fmla="*/ 30837 h 37172"/>
              <a:gd name="T2" fmla="*/ 17446 w 29307"/>
              <a:gd name="T3" fmla="*/ 35864 h 37172"/>
              <a:gd name="T4" fmla="*/ 6540 w 29307"/>
              <a:gd name="T5" fmla="*/ 32865 h 37172"/>
              <a:gd name="T6" fmla="*/ 0 w 29307"/>
              <a:gd name="T7" fmla="*/ 21695 h 37172"/>
              <a:gd name="T8" fmla="*/ 886 w 29307"/>
              <a:gd name="T9" fmla="*/ 10871 h 37172"/>
              <a:gd name="T10" fmla="*/ 8116 w 29307"/>
              <a:gd name="T11" fmla="*/ 1857 h 37172"/>
              <a:gd name="T12" fmla="*/ 13792 w 29307"/>
              <a:gd name="T13" fmla="*/ 0 h 37172"/>
              <a:gd name="T14" fmla="*/ 19230 w 29307"/>
              <a:gd name="T15" fmla="*/ 1114 h 371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07"/>
              <a:gd name="T25" fmla="*/ 0 h 37172"/>
              <a:gd name="T26" fmla="*/ 29307 w 29307"/>
              <a:gd name="T27" fmla="*/ 37172 h 371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07" h="37172">
                <a:moveTo>
                  <a:pt x="29307" y="31961"/>
                </a:moveTo>
                <a:lnTo>
                  <a:pt x="18351" y="37172"/>
                </a:lnTo>
                <a:lnTo>
                  <a:pt x="6880" y="34064"/>
                </a:lnTo>
                <a:lnTo>
                  <a:pt x="0" y="22486"/>
                </a:lnTo>
                <a:lnTo>
                  <a:pt x="932" y="11268"/>
                </a:lnTo>
                <a:lnTo>
                  <a:pt x="8537" y="1925"/>
                </a:lnTo>
                <a:lnTo>
                  <a:pt x="14507" y="0"/>
                </a:lnTo>
                <a:lnTo>
                  <a:pt x="20228" y="115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8" name="object 349"/>
          <p:cNvSpPr>
            <a:spLocks/>
          </p:cNvSpPr>
          <p:nvPr/>
        </p:nvSpPr>
        <p:spPr bwMode="auto">
          <a:xfrm>
            <a:off x="8027988" y="3544888"/>
            <a:ext cx="36512" cy="28575"/>
          </a:xfrm>
          <a:custGeom>
            <a:avLst/>
            <a:gdLst>
              <a:gd name="T0" fmla="*/ 37878 w 35195"/>
              <a:gd name="T1" fmla="*/ 0 h 29137"/>
              <a:gd name="T2" fmla="*/ 0 w 35195"/>
              <a:gd name="T3" fmla="*/ 28024 h 29137"/>
              <a:gd name="T4" fmla="*/ 0 60000 65536"/>
              <a:gd name="T5" fmla="*/ 0 60000 65536"/>
              <a:gd name="T6" fmla="*/ 0 w 35195"/>
              <a:gd name="T7" fmla="*/ 0 h 29137"/>
              <a:gd name="T8" fmla="*/ 35195 w 35195"/>
              <a:gd name="T9" fmla="*/ 29137 h 291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195" h="29137">
                <a:moveTo>
                  <a:pt x="35195" y="0"/>
                </a:moveTo>
                <a:lnTo>
                  <a:pt x="0" y="2913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89" name="object 350"/>
          <p:cNvSpPr>
            <a:spLocks/>
          </p:cNvSpPr>
          <p:nvPr/>
        </p:nvSpPr>
        <p:spPr bwMode="auto">
          <a:xfrm>
            <a:off x="8008938" y="3573463"/>
            <a:ext cx="28575" cy="36512"/>
          </a:xfrm>
          <a:custGeom>
            <a:avLst/>
            <a:gdLst>
              <a:gd name="T0" fmla="*/ 27861 w 29307"/>
              <a:gd name="T1" fmla="*/ 30837 h 37172"/>
              <a:gd name="T2" fmla="*/ 17446 w 29307"/>
              <a:gd name="T3" fmla="*/ 35864 h 37172"/>
              <a:gd name="T4" fmla="*/ 6540 w 29307"/>
              <a:gd name="T5" fmla="*/ 32865 h 37172"/>
              <a:gd name="T6" fmla="*/ 0 w 29307"/>
              <a:gd name="T7" fmla="*/ 21695 h 37172"/>
              <a:gd name="T8" fmla="*/ 886 w 29307"/>
              <a:gd name="T9" fmla="*/ 10871 h 37172"/>
              <a:gd name="T10" fmla="*/ 8116 w 29307"/>
              <a:gd name="T11" fmla="*/ 1857 h 37172"/>
              <a:gd name="T12" fmla="*/ 13792 w 29307"/>
              <a:gd name="T13" fmla="*/ 0 h 37172"/>
              <a:gd name="T14" fmla="*/ 19230 w 29307"/>
              <a:gd name="T15" fmla="*/ 1114 h 371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07"/>
              <a:gd name="T25" fmla="*/ 0 h 37172"/>
              <a:gd name="T26" fmla="*/ 29307 w 29307"/>
              <a:gd name="T27" fmla="*/ 37172 h 371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07" h="37172">
                <a:moveTo>
                  <a:pt x="29307" y="31961"/>
                </a:moveTo>
                <a:lnTo>
                  <a:pt x="18351" y="37172"/>
                </a:lnTo>
                <a:lnTo>
                  <a:pt x="6880" y="34064"/>
                </a:lnTo>
                <a:lnTo>
                  <a:pt x="0" y="22486"/>
                </a:lnTo>
                <a:lnTo>
                  <a:pt x="932" y="11268"/>
                </a:lnTo>
                <a:lnTo>
                  <a:pt x="8537" y="1925"/>
                </a:lnTo>
                <a:lnTo>
                  <a:pt x="14507" y="0"/>
                </a:lnTo>
                <a:lnTo>
                  <a:pt x="20228" y="115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0" name="object 351"/>
          <p:cNvSpPr>
            <a:spLocks/>
          </p:cNvSpPr>
          <p:nvPr/>
        </p:nvSpPr>
        <p:spPr bwMode="auto">
          <a:xfrm>
            <a:off x="8027988" y="3544888"/>
            <a:ext cx="36512" cy="28575"/>
          </a:xfrm>
          <a:custGeom>
            <a:avLst/>
            <a:gdLst>
              <a:gd name="T0" fmla="*/ 37878 w 35195"/>
              <a:gd name="T1" fmla="*/ 0 h 29137"/>
              <a:gd name="T2" fmla="*/ 0 w 35195"/>
              <a:gd name="T3" fmla="*/ 28024 h 29137"/>
              <a:gd name="T4" fmla="*/ 0 60000 65536"/>
              <a:gd name="T5" fmla="*/ 0 60000 65536"/>
              <a:gd name="T6" fmla="*/ 0 w 35195"/>
              <a:gd name="T7" fmla="*/ 0 h 29137"/>
              <a:gd name="T8" fmla="*/ 35195 w 35195"/>
              <a:gd name="T9" fmla="*/ 29137 h 291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195" h="29137">
                <a:moveTo>
                  <a:pt x="35195" y="0"/>
                </a:moveTo>
                <a:lnTo>
                  <a:pt x="0" y="2913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1" name="object 352"/>
          <p:cNvSpPr>
            <a:spLocks/>
          </p:cNvSpPr>
          <p:nvPr/>
        </p:nvSpPr>
        <p:spPr bwMode="auto">
          <a:xfrm>
            <a:off x="8321675" y="3222625"/>
            <a:ext cx="179388" cy="0"/>
          </a:xfrm>
          <a:custGeom>
            <a:avLst/>
            <a:gdLst>
              <a:gd name="T0" fmla="*/ 0 w 180472"/>
              <a:gd name="T1" fmla="*/ 178311 w 180472"/>
              <a:gd name="T2" fmla="*/ 0 60000 65536"/>
              <a:gd name="T3" fmla="*/ 0 60000 65536"/>
              <a:gd name="T4" fmla="*/ 0 w 180472"/>
              <a:gd name="T5" fmla="*/ 180472 w 18047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80472">
                <a:moveTo>
                  <a:pt x="0" y="0"/>
                </a:moveTo>
                <a:lnTo>
                  <a:pt x="18047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2" name="object 353"/>
          <p:cNvSpPr>
            <a:spLocks/>
          </p:cNvSpPr>
          <p:nvPr/>
        </p:nvSpPr>
        <p:spPr bwMode="auto">
          <a:xfrm>
            <a:off x="8043863" y="3222625"/>
            <a:ext cx="177800" cy="0"/>
          </a:xfrm>
          <a:custGeom>
            <a:avLst/>
            <a:gdLst>
              <a:gd name="T0" fmla="*/ 0 w 176601"/>
              <a:gd name="T1" fmla="*/ 179007 w 176601"/>
              <a:gd name="T2" fmla="*/ 0 60000 65536"/>
              <a:gd name="T3" fmla="*/ 0 60000 65536"/>
              <a:gd name="T4" fmla="*/ 0 w 176601"/>
              <a:gd name="T5" fmla="*/ 176601 w 17660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76601">
                <a:moveTo>
                  <a:pt x="0" y="0"/>
                </a:moveTo>
                <a:lnTo>
                  <a:pt x="17660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3" name="object 354"/>
          <p:cNvSpPr>
            <a:spLocks/>
          </p:cNvSpPr>
          <p:nvPr/>
        </p:nvSpPr>
        <p:spPr bwMode="auto">
          <a:xfrm>
            <a:off x="8445500" y="3222625"/>
            <a:ext cx="28575" cy="284163"/>
          </a:xfrm>
          <a:custGeom>
            <a:avLst/>
            <a:gdLst>
              <a:gd name="T0" fmla="*/ 29052 w 28106"/>
              <a:gd name="T1" fmla="*/ 0 h 284570"/>
              <a:gd name="T2" fmla="*/ 0 w 28106"/>
              <a:gd name="T3" fmla="*/ 283757 h 284570"/>
              <a:gd name="T4" fmla="*/ 0 60000 65536"/>
              <a:gd name="T5" fmla="*/ 0 60000 65536"/>
              <a:gd name="T6" fmla="*/ 0 w 28106"/>
              <a:gd name="T7" fmla="*/ 0 h 284570"/>
              <a:gd name="T8" fmla="*/ 28106 w 28106"/>
              <a:gd name="T9" fmla="*/ 284570 h 2845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06" h="284570">
                <a:moveTo>
                  <a:pt x="28106" y="0"/>
                </a:moveTo>
                <a:lnTo>
                  <a:pt x="0" y="28457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4" name="object 355"/>
          <p:cNvSpPr>
            <a:spLocks/>
          </p:cNvSpPr>
          <p:nvPr/>
        </p:nvSpPr>
        <p:spPr bwMode="auto">
          <a:xfrm>
            <a:off x="8445500" y="3222625"/>
            <a:ext cx="28575" cy="277813"/>
          </a:xfrm>
          <a:custGeom>
            <a:avLst/>
            <a:gdLst>
              <a:gd name="T0" fmla="*/ 29052 w 28106"/>
              <a:gd name="T1" fmla="*/ 0 h 277254"/>
              <a:gd name="T2" fmla="*/ 0 w 28106"/>
              <a:gd name="T3" fmla="*/ 278373 h 277254"/>
              <a:gd name="T4" fmla="*/ 0 60000 65536"/>
              <a:gd name="T5" fmla="*/ 0 60000 65536"/>
              <a:gd name="T6" fmla="*/ 0 w 28106"/>
              <a:gd name="T7" fmla="*/ 0 h 277254"/>
              <a:gd name="T8" fmla="*/ 28106 w 28106"/>
              <a:gd name="T9" fmla="*/ 277254 h 2772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06" h="277254">
                <a:moveTo>
                  <a:pt x="28106" y="0"/>
                </a:moveTo>
                <a:lnTo>
                  <a:pt x="0" y="27725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5" name="object 356"/>
          <p:cNvSpPr>
            <a:spLocks/>
          </p:cNvSpPr>
          <p:nvPr/>
        </p:nvSpPr>
        <p:spPr bwMode="auto">
          <a:xfrm>
            <a:off x="8555038" y="3397250"/>
            <a:ext cx="0" cy="117475"/>
          </a:xfrm>
          <a:custGeom>
            <a:avLst/>
            <a:gdLst>
              <a:gd name="T0" fmla="*/ 0 h 116806"/>
              <a:gd name="T1" fmla="*/ 118148 h 116806"/>
              <a:gd name="T2" fmla="*/ 0 60000 65536"/>
              <a:gd name="T3" fmla="*/ 0 60000 65536"/>
              <a:gd name="T4" fmla="*/ 0 h 116806"/>
              <a:gd name="T5" fmla="*/ 116806 h 11680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6806">
                <a:moveTo>
                  <a:pt x="0" y="0"/>
                </a:moveTo>
                <a:lnTo>
                  <a:pt x="0" y="116806"/>
                </a:lnTo>
              </a:path>
            </a:pathLst>
          </a:custGeom>
          <a:noFill/>
          <a:ln w="883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6" name="object 357"/>
          <p:cNvSpPr>
            <a:spLocks/>
          </p:cNvSpPr>
          <p:nvPr/>
        </p:nvSpPr>
        <p:spPr bwMode="auto">
          <a:xfrm>
            <a:off x="8523288" y="3573463"/>
            <a:ext cx="6350" cy="0"/>
          </a:xfrm>
          <a:custGeom>
            <a:avLst/>
            <a:gdLst>
              <a:gd name="T0" fmla="*/ 0 w 7088"/>
              <a:gd name="T1" fmla="*/ 5689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0" y="0"/>
                </a:moveTo>
                <a:lnTo>
                  <a:pt x="708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7" name="object 358"/>
          <p:cNvSpPr>
            <a:spLocks/>
          </p:cNvSpPr>
          <p:nvPr/>
        </p:nvSpPr>
        <p:spPr bwMode="auto">
          <a:xfrm>
            <a:off x="8529638" y="3565525"/>
            <a:ext cx="6350" cy="7938"/>
          </a:xfrm>
          <a:custGeom>
            <a:avLst/>
            <a:gdLst>
              <a:gd name="T0" fmla="*/ 0 w 7088"/>
              <a:gd name="T1" fmla="*/ 8766 h 7188"/>
              <a:gd name="T2" fmla="*/ 5689 w 7088"/>
              <a:gd name="T3" fmla="*/ 0 h 7188"/>
              <a:gd name="T4" fmla="*/ 0 60000 65536"/>
              <a:gd name="T5" fmla="*/ 0 60000 65536"/>
              <a:gd name="T6" fmla="*/ 0 w 7088"/>
              <a:gd name="T7" fmla="*/ 0 h 7188"/>
              <a:gd name="T8" fmla="*/ 7088 w 7088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188">
                <a:moveTo>
                  <a:pt x="0" y="7188"/>
                </a:moveTo>
                <a:lnTo>
                  <a:pt x="708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8" name="object 359"/>
          <p:cNvSpPr>
            <a:spLocks/>
          </p:cNvSpPr>
          <p:nvPr/>
        </p:nvSpPr>
        <p:spPr bwMode="auto">
          <a:xfrm>
            <a:off x="8509000" y="3551238"/>
            <a:ext cx="0" cy="14287"/>
          </a:xfrm>
          <a:custGeom>
            <a:avLst/>
            <a:gdLst>
              <a:gd name="T0" fmla="*/ 0 h 14632"/>
              <a:gd name="T1" fmla="*/ 13950 h 14632"/>
              <a:gd name="T2" fmla="*/ 0 60000 65536"/>
              <a:gd name="T3" fmla="*/ 0 60000 65536"/>
              <a:gd name="T4" fmla="*/ 0 h 14632"/>
              <a:gd name="T5" fmla="*/ 14632 h 146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632">
                <a:moveTo>
                  <a:pt x="0" y="0"/>
                </a:moveTo>
                <a:lnTo>
                  <a:pt x="0" y="146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599" name="object 360"/>
          <p:cNvSpPr>
            <a:spLocks/>
          </p:cNvSpPr>
          <p:nvPr/>
        </p:nvSpPr>
        <p:spPr bwMode="auto">
          <a:xfrm>
            <a:off x="8509000" y="3565525"/>
            <a:ext cx="14288" cy="7938"/>
          </a:xfrm>
          <a:custGeom>
            <a:avLst/>
            <a:gdLst>
              <a:gd name="T0" fmla="*/ 14527 w 14053"/>
              <a:gd name="T1" fmla="*/ 8766 h 7188"/>
              <a:gd name="T2" fmla="*/ 0 w 14053"/>
              <a:gd name="T3" fmla="*/ 0 h 7188"/>
              <a:gd name="T4" fmla="*/ 0 60000 65536"/>
              <a:gd name="T5" fmla="*/ 0 60000 65536"/>
              <a:gd name="T6" fmla="*/ 0 w 14053"/>
              <a:gd name="T7" fmla="*/ 0 h 7188"/>
              <a:gd name="T8" fmla="*/ 14053 w 14053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3" h="7188">
                <a:moveTo>
                  <a:pt x="14053" y="7188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0" name="object 361"/>
          <p:cNvSpPr>
            <a:spLocks/>
          </p:cNvSpPr>
          <p:nvPr/>
        </p:nvSpPr>
        <p:spPr bwMode="auto">
          <a:xfrm>
            <a:off x="8474075" y="3557588"/>
            <a:ext cx="20638" cy="0"/>
          </a:xfrm>
          <a:custGeom>
            <a:avLst/>
            <a:gdLst>
              <a:gd name="T0" fmla="*/ 0 w 21142"/>
              <a:gd name="T1" fmla="*/ 20146 w 21142"/>
              <a:gd name="T2" fmla="*/ 0 60000 65536"/>
              <a:gd name="T3" fmla="*/ 0 60000 65536"/>
              <a:gd name="T4" fmla="*/ 0 w 21142"/>
              <a:gd name="T5" fmla="*/ 21142 w 2114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142">
                <a:moveTo>
                  <a:pt x="0" y="0"/>
                </a:moveTo>
                <a:lnTo>
                  <a:pt x="21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1" name="object 362"/>
          <p:cNvSpPr>
            <a:spLocks/>
          </p:cNvSpPr>
          <p:nvPr/>
        </p:nvSpPr>
        <p:spPr bwMode="auto">
          <a:xfrm>
            <a:off x="8494713" y="3551238"/>
            <a:ext cx="14287" cy="6350"/>
          </a:xfrm>
          <a:custGeom>
            <a:avLst/>
            <a:gdLst>
              <a:gd name="T0" fmla="*/ 14787 w 13804"/>
              <a:gd name="T1" fmla="*/ 0 h 7316"/>
              <a:gd name="T2" fmla="*/ 0 w 13804"/>
              <a:gd name="T3" fmla="*/ 5512 h 7316"/>
              <a:gd name="T4" fmla="*/ 0 60000 65536"/>
              <a:gd name="T5" fmla="*/ 0 60000 65536"/>
              <a:gd name="T6" fmla="*/ 0 w 13804"/>
              <a:gd name="T7" fmla="*/ 0 h 7316"/>
              <a:gd name="T8" fmla="*/ 13804 w 13804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804" h="7316">
                <a:moveTo>
                  <a:pt x="13804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2" name="object 363"/>
          <p:cNvSpPr>
            <a:spLocks/>
          </p:cNvSpPr>
          <p:nvPr/>
        </p:nvSpPr>
        <p:spPr bwMode="auto">
          <a:xfrm>
            <a:off x="8474075" y="3543300"/>
            <a:ext cx="20638" cy="14288"/>
          </a:xfrm>
          <a:custGeom>
            <a:avLst/>
            <a:gdLst>
              <a:gd name="T0" fmla="*/ 20146 w 21142"/>
              <a:gd name="T1" fmla="*/ 14075 h 14504"/>
              <a:gd name="T2" fmla="*/ 0 w 21142"/>
              <a:gd name="T3" fmla="*/ 0 h 14504"/>
              <a:gd name="T4" fmla="*/ 0 60000 65536"/>
              <a:gd name="T5" fmla="*/ 0 60000 65536"/>
              <a:gd name="T6" fmla="*/ 0 w 21142"/>
              <a:gd name="T7" fmla="*/ 0 h 14504"/>
              <a:gd name="T8" fmla="*/ 21142 w 21142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504">
                <a:moveTo>
                  <a:pt x="21142" y="14504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3" name="object 364"/>
          <p:cNvSpPr>
            <a:spLocks/>
          </p:cNvSpPr>
          <p:nvPr/>
        </p:nvSpPr>
        <p:spPr bwMode="auto">
          <a:xfrm>
            <a:off x="8535988" y="3529013"/>
            <a:ext cx="0" cy="36512"/>
          </a:xfrm>
          <a:custGeom>
            <a:avLst/>
            <a:gdLst>
              <a:gd name="T0" fmla="*/ 0 h 36453"/>
              <a:gd name="T1" fmla="*/ 36571 h 36453"/>
              <a:gd name="T2" fmla="*/ 0 60000 65536"/>
              <a:gd name="T3" fmla="*/ 0 60000 65536"/>
              <a:gd name="T4" fmla="*/ 0 h 36453"/>
              <a:gd name="T5" fmla="*/ 36453 h 3645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453">
                <a:moveTo>
                  <a:pt x="0" y="0"/>
                </a:moveTo>
                <a:lnTo>
                  <a:pt x="0" y="3645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4" name="object 365"/>
          <p:cNvSpPr>
            <a:spLocks/>
          </p:cNvSpPr>
          <p:nvPr/>
        </p:nvSpPr>
        <p:spPr bwMode="auto">
          <a:xfrm>
            <a:off x="8523288" y="3521075"/>
            <a:ext cx="12700" cy="7938"/>
          </a:xfrm>
          <a:custGeom>
            <a:avLst/>
            <a:gdLst>
              <a:gd name="T0" fmla="*/ 0 w 14177"/>
              <a:gd name="T1" fmla="*/ 0 h 7188"/>
              <a:gd name="T2" fmla="*/ 11377 w 14177"/>
              <a:gd name="T3" fmla="*/ 8766 h 7188"/>
              <a:gd name="T4" fmla="*/ 0 60000 65536"/>
              <a:gd name="T5" fmla="*/ 0 60000 65536"/>
              <a:gd name="T6" fmla="*/ 0 w 14177"/>
              <a:gd name="T7" fmla="*/ 0 h 7188"/>
              <a:gd name="T8" fmla="*/ 14177 w 14177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7188">
                <a:moveTo>
                  <a:pt x="0" y="0"/>
                </a:moveTo>
                <a:lnTo>
                  <a:pt x="14177" y="718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5" name="object 366"/>
          <p:cNvSpPr>
            <a:spLocks/>
          </p:cNvSpPr>
          <p:nvPr/>
        </p:nvSpPr>
        <p:spPr bwMode="auto">
          <a:xfrm>
            <a:off x="8513763" y="3513138"/>
            <a:ext cx="20637" cy="20637"/>
          </a:xfrm>
          <a:custGeom>
            <a:avLst/>
            <a:gdLst>
              <a:gd name="T0" fmla="*/ 4909 w 19152"/>
              <a:gd name="T1" fmla="*/ 21545 h 19767"/>
              <a:gd name="T2" fmla="*/ 0 w 19152"/>
              <a:gd name="T3" fmla="*/ 16929 h 19767"/>
              <a:gd name="T4" fmla="*/ 0 w 19152"/>
              <a:gd name="T5" fmla="*/ 9374 h 19767"/>
              <a:gd name="T6" fmla="*/ 4765 w 19152"/>
              <a:gd name="T7" fmla="*/ 4757 h 19767"/>
              <a:gd name="T8" fmla="*/ 9674 w 19152"/>
              <a:gd name="T9" fmla="*/ 140 h 19767"/>
              <a:gd name="T10" fmla="*/ 17328 w 19152"/>
              <a:gd name="T11" fmla="*/ 0 h 19767"/>
              <a:gd name="T12" fmla="*/ 22237 w 19152"/>
              <a:gd name="T13" fmla="*/ 4757 h 197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152"/>
              <a:gd name="T22" fmla="*/ 0 h 19767"/>
              <a:gd name="T23" fmla="*/ 19152 w 19152"/>
              <a:gd name="T24" fmla="*/ 19767 h 197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152" h="19767">
                <a:moveTo>
                  <a:pt x="4228" y="19767"/>
                </a:moveTo>
                <a:lnTo>
                  <a:pt x="0" y="15531"/>
                </a:lnTo>
                <a:lnTo>
                  <a:pt x="0" y="8600"/>
                </a:lnTo>
                <a:lnTo>
                  <a:pt x="4104" y="4364"/>
                </a:lnTo>
                <a:lnTo>
                  <a:pt x="8332" y="128"/>
                </a:lnTo>
                <a:lnTo>
                  <a:pt x="14924" y="0"/>
                </a:lnTo>
                <a:lnTo>
                  <a:pt x="19152" y="436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6" name="object 367"/>
          <p:cNvSpPr>
            <a:spLocks/>
          </p:cNvSpPr>
          <p:nvPr/>
        </p:nvSpPr>
        <p:spPr bwMode="auto">
          <a:xfrm>
            <a:off x="8535988" y="3514725"/>
            <a:ext cx="22225" cy="0"/>
          </a:xfrm>
          <a:custGeom>
            <a:avLst/>
            <a:gdLst>
              <a:gd name="T0" fmla="*/ 0 w 21142"/>
              <a:gd name="T1" fmla="*/ 23363 w 21142"/>
              <a:gd name="T2" fmla="*/ 0 60000 65536"/>
              <a:gd name="T3" fmla="*/ 0 60000 65536"/>
              <a:gd name="T4" fmla="*/ 0 w 21142"/>
              <a:gd name="T5" fmla="*/ 21142 w 2114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142">
                <a:moveTo>
                  <a:pt x="0" y="0"/>
                </a:moveTo>
                <a:lnTo>
                  <a:pt x="21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7" name="object 368"/>
          <p:cNvSpPr>
            <a:spLocks/>
          </p:cNvSpPr>
          <p:nvPr/>
        </p:nvSpPr>
        <p:spPr bwMode="auto">
          <a:xfrm>
            <a:off x="8543925" y="3506788"/>
            <a:ext cx="14288" cy="0"/>
          </a:xfrm>
          <a:custGeom>
            <a:avLst/>
            <a:gdLst>
              <a:gd name="T0" fmla="*/ 0 w 14177"/>
              <a:gd name="T1" fmla="*/ 14400 w 14177"/>
              <a:gd name="T2" fmla="*/ 0 60000 65536"/>
              <a:gd name="T3" fmla="*/ 0 60000 65536"/>
              <a:gd name="T4" fmla="*/ 0 w 14177"/>
              <a:gd name="T5" fmla="*/ 14177 w 1417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177">
                <a:moveTo>
                  <a:pt x="0" y="0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8" name="object 369"/>
          <p:cNvSpPr>
            <a:spLocks/>
          </p:cNvSpPr>
          <p:nvPr/>
        </p:nvSpPr>
        <p:spPr bwMode="auto">
          <a:xfrm>
            <a:off x="8543925" y="3492500"/>
            <a:ext cx="0" cy="14288"/>
          </a:xfrm>
          <a:custGeom>
            <a:avLst/>
            <a:gdLst>
              <a:gd name="T0" fmla="*/ 0 h 14504"/>
              <a:gd name="T1" fmla="*/ 14075 h 14504"/>
              <a:gd name="T2" fmla="*/ 0 60000 65536"/>
              <a:gd name="T3" fmla="*/ 0 60000 65536"/>
              <a:gd name="T4" fmla="*/ 0 h 14504"/>
              <a:gd name="T5" fmla="*/ 14504 h 145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504">
                <a:moveTo>
                  <a:pt x="0" y="0"/>
                </a:moveTo>
                <a:lnTo>
                  <a:pt x="0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09" name="object 370"/>
          <p:cNvSpPr>
            <a:spLocks/>
          </p:cNvSpPr>
          <p:nvPr/>
        </p:nvSpPr>
        <p:spPr bwMode="auto">
          <a:xfrm>
            <a:off x="8543925" y="3492500"/>
            <a:ext cx="14288" cy="0"/>
          </a:xfrm>
          <a:custGeom>
            <a:avLst/>
            <a:gdLst>
              <a:gd name="T0" fmla="*/ 0 w 14177"/>
              <a:gd name="T1" fmla="*/ 14400 w 14177"/>
              <a:gd name="T2" fmla="*/ 0 60000 65536"/>
              <a:gd name="T3" fmla="*/ 0 60000 65536"/>
              <a:gd name="T4" fmla="*/ 0 w 14177"/>
              <a:gd name="T5" fmla="*/ 14177 w 1417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177">
                <a:moveTo>
                  <a:pt x="0" y="0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0" name="object 371"/>
          <p:cNvSpPr>
            <a:spLocks/>
          </p:cNvSpPr>
          <p:nvPr/>
        </p:nvSpPr>
        <p:spPr bwMode="auto">
          <a:xfrm>
            <a:off x="8550275" y="3478213"/>
            <a:ext cx="7938" cy="0"/>
          </a:xfrm>
          <a:custGeom>
            <a:avLst/>
            <a:gdLst>
              <a:gd name="T0" fmla="*/ 0 w 7088"/>
              <a:gd name="T1" fmla="*/ 8890 w 7088"/>
              <a:gd name="T2" fmla="*/ 0 60000 65536"/>
              <a:gd name="T3" fmla="*/ 0 60000 65536"/>
              <a:gd name="T4" fmla="*/ 0 w 7088"/>
              <a:gd name="T5" fmla="*/ 7088 w 708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88">
                <a:moveTo>
                  <a:pt x="0" y="0"/>
                </a:moveTo>
                <a:lnTo>
                  <a:pt x="708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1" name="object 372"/>
          <p:cNvSpPr>
            <a:spLocks/>
          </p:cNvSpPr>
          <p:nvPr/>
        </p:nvSpPr>
        <p:spPr bwMode="auto">
          <a:xfrm>
            <a:off x="8529638" y="3565525"/>
            <a:ext cx="6350" cy="7938"/>
          </a:xfrm>
          <a:custGeom>
            <a:avLst/>
            <a:gdLst>
              <a:gd name="T0" fmla="*/ 0 w 7088"/>
              <a:gd name="T1" fmla="*/ 8766 h 7188"/>
              <a:gd name="T2" fmla="*/ 5689 w 7088"/>
              <a:gd name="T3" fmla="*/ 0 h 7188"/>
              <a:gd name="T4" fmla="*/ 0 60000 65536"/>
              <a:gd name="T5" fmla="*/ 0 60000 65536"/>
              <a:gd name="T6" fmla="*/ 0 w 7088"/>
              <a:gd name="T7" fmla="*/ 0 h 7188"/>
              <a:gd name="T8" fmla="*/ 7088 w 7088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188">
                <a:moveTo>
                  <a:pt x="0" y="7188"/>
                </a:moveTo>
                <a:lnTo>
                  <a:pt x="708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2" name="object 373"/>
          <p:cNvSpPr>
            <a:spLocks/>
          </p:cNvSpPr>
          <p:nvPr/>
        </p:nvSpPr>
        <p:spPr bwMode="auto">
          <a:xfrm>
            <a:off x="8509000" y="3565525"/>
            <a:ext cx="14288" cy="7938"/>
          </a:xfrm>
          <a:custGeom>
            <a:avLst/>
            <a:gdLst>
              <a:gd name="T0" fmla="*/ 14527 w 14053"/>
              <a:gd name="T1" fmla="*/ 8766 h 7188"/>
              <a:gd name="T2" fmla="*/ 0 w 14053"/>
              <a:gd name="T3" fmla="*/ 0 h 7188"/>
              <a:gd name="T4" fmla="*/ 0 60000 65536"/>
              <a:gd name="T5" fmla="*/ 0 60000 65536"/>
              <a:gd name="T6" fmla="*/ 0 w 14053"/>
              <a:gd name="T7" fmla="*/ 0 h 7188"/>
              <a:gd name="T8" fmla="*/ 14053 w 14053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3" h="7188">
                <a:moveTo>
                  <a:pt x="14053" y="7188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3" name="object 374"/>
          <p:cNvSpPr>
            <a:spLocks/>
          </p:cNvSpPr>
          <p:nvPr/>
        </p:nvSpPr>
        <p:spPr bwMode="auto">
          <a:xfrm>
            <a:off x="8494713" y="3551238"/>
            <a:ext cx="14287" cy="6350"/>
          </a:xfrm>
          <a:custGeom>
            <a:avLst/>
            <a:gdLst>
              <a:gd name="T0" fmla="*/ 14787 w 13804"/>
              <a:gd name="T1" fmla="*/ 0 h 7316"/>
              <a:gd name="T2" fmla="*/ 0 w 13804"/>
              <a:gd name="T3" fmla="*/ 5512 h 7316"/>
              <a:gd name="T4" fmla="*/ 0 60000 65536"/>
              <a:gd name="T5" fmla="*/ 0 60000 65536"/>
              <a:gd name="T6" fmla="*/ 0 w 13804"/>
              <a:gd name="T7" fmla="*/ 0 h 7316"/>
              <a:gd name="T8" fmla="*/ 13804 w 13804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804" h="7316">
                <a:moveTo>
                  <a:pt x="13804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4" name="object 375"/>
          <p:cNvSpPr>
            <a:spLocks/>
          </p:cNvSpPr>
          <p:nvPr/>
        </p:nvSpPr>
        <p:spPr bwMode="auto">
          <a:xfrm>
            <a:off x="8474075" y="3543300"/>
            <a:ext cx="20638" cy="14288"/>
          </a:xfrm>
          <a:custGeom>
            <a:avLst/>
            <a:gdLst>
              <a:gd name="T0" fmla="*/ 20146 w 21142"/>
              <a:gd name="T1" fmla="*/ 14075 h 14504"/>
              <a:gd name="T2" fmla="*/ 0 w 21142"/>
              <a:gd name="T3" fmla="*/ 0 h 14504"/>
              <a:gd name="T4" fmla="*/ 0 60000 65536"/>
              <a:gd name="T5" fmla="*/ 0 60000 65536"/>
              <a:gd name="T6" fmla="*/ 0 w 21142"/>
              <a:gd name="T7" fmla="*/ 0 h 14504"/>
              <a:gd name="T8" fmla="*/ 21142 w 21142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14504">
                <a:moveTo>
                  <a:pt x="21142" y="14504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5" name="object 376"/>
          <p:cNvSpPr>
            <a:spLocks/>
          </p:cNvSpPr>
          <p:nvPr/>
        </p:nvSpPr>
        <p:spPr bwMode="auto">
          <a:xfrm>
            <a:off x="8523288" y="3521075"/>
            <a:ext cx="12700" cy="7938"/>
          </a:xfrm>
          <a:custGeom>
            <a:avLst/>
            <a:gdLst>
              <a:gd name="T0" fmla="*/ 0 w 14177"/>
              <a:gd name="T1" fmla="*/ 0 h 7188"/>
              <a:gd name="T2" fmla="*/ 11377 w 14177"/>
              <a:gd name="T3" fmla="*/ 8766 h 7188"/>
              <a:gd name="T4" fmla="*/ 0 60000 65536"/>
              <a:gd name="T5" fmla="*/ 0 60000 65536"/>
              <a:gd name="T6" fmla="*/ 0 w 14177"/>
              <a:gd name="T7" fmla="*/ 0 h 7188"/>
              <a:gd name="T8" fmla="*/ 14177 w 14177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7188">
                <a:moveTo>
                  <a:pt x="0" y="0"/>
                </a:moveTo>
                <a:lnTo>
                  <a:pt x="14177" y="718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6" name="object 377"/>
          <p:cNvSpPr>
            <a:spLocks/>
          </p:cNvSpPr>
          <p:nvPr/>
        </p:nvSpPr>
        <p:spPr bwMode="auto">
          <a:xfrm>
            <a:off x="8513763" y="3513138"/>
            <a:ext cx="20637" cy="20637"/>
          </a:xfrm>
          <a:custGeom>
            <a:avLst/>
            <a:gdLst>
              <a:gd name="T0" fmla="*/ 4909 w 19152"/>
              <a:gd name="T1" fmla="*/ 21545 h 19767"/>
              <a:gd name="T2" fmla="*/ 0 w 19152"/>
              <a:gd name="T3" fmla="*/ 16929 h 19767"/>
              <a:gd name="T4" fmla="*/ 0 w 19152"/>
              <a:gd name="T5" fmla="*/ 9374 h 19767"/>
              <a:gd name="T6" fmla="*/ 4765 w 19152"/>
              <a:gd name="T7" fmla="*/ 4757 h 19767"/>
              <a:gd name="T8" fmla="*/ 9674 w 19152"/>
              <a:gd name="T9" fmla="*/ 140 h 19767"/>
              <a:gd name="T10" fmla="*/ 17328 w 19152"/>
              <a:gd name="T11" fmla="*/ 0 h 19767"/>
              <a:gd name="T12" fmla="*/ 22237 w 19152"/>
              <a:gd name="T13" fmla="*/ 4757 h 197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152"/>
              <a:gd name="T22" fmla="*/ 0 h 19767"/>
              <a:gd name="T23" fmla="*/ 19152 w 19152"/>
              <a:gd name="T24" fmla="*/ 19767 h 197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152" h="19767">
                <a:moveTo>
                  <a:pt x="4228" y="19767"/>
                </a:moveTo>
                <a:lnTo>
                  <a:pt x="0" y="15531"/>
                </a:lnTo>
                <a:lnTo>
                  <a:pt x="0" y="8600"/>
                </a:lnTo>
                <a:lnTo>
                  <a:pt x="4104" y="4364"/>
                </a:lnTo>
                <a:lnTo>
                  <a:pt x="8332" y="128"/>
                </a:lnTo>
                <a:lnTo>
                  <a:pt x="14924" y="0"/>
                </a:lnTo>
                <a:lnTo>
                  <a:pt x="19152" y="436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7" name="object 378"/>
          <p:cNvSpPr>
            <a:spLocks/>
          </p:cNvSpPr>
          <p:nvPr/>
        </p:nvSpPr>
        <p:spPr bwMode="auto">
          <a:xfrm>
            <a:off x="8442325" y="3502025"/>
            <a:ext cx="36513" cy="52388"/>
          </a:xfrm>
          <a:custGeom>
            <a:avLst/>
            <a:gdLst>
              <a:gd name="T0" fmla="*/ 36986 w 36046"/>
              <a:gd name="T1" fmla="*/ 52473 h 52303"/>
              <a:gd name="T2" fmla="*/ 26922 w 36046"/>
              <a:gd name="T3" fmla="*/ 44122 h 52303"/>
              <a:gd name="T4" fmla="*/ 18074 w 36046"/>
              <a:gd name="T5" fmla="*/ 34546 h 52303"/>
              <a:gd name="T6" fmla="*/ 10559 w 36046"/>
              <a:gd name="T7" fmla="*/ 23899 h 52303"/>
              <a:gd name="T8" fmla="*/ 4495 w 36046"/>
              <a:gd name="T9" fmla="*/ 12331 h 52303"/>
              <a:gd name="T10" fmla="*/ 0 w 36046"/>
              <a:gd name="T11" fmla="*/ 0 h 52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46"/>
              <a:gd name="T19" fmla="*/ 0 h 52303"/>
              <a:gd name="T20" fmla="*/ 36046 w 36046"/>
              <a:gd name="T21" fmla="*/ 52303 h 52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46" h="52303">
                <a:moveTo>
                  <a:pt x="36046" y="52303"/>
                </a:moveTo>
                <a:lnTo>
                  <a:pt x="26238" y="43979"/>
                </a:lnTo>
                <a:lnTo>
                  <a:pt x="17615" y="34434"/>
                </a:lnTo>
                <a:lnTo>
                  <a:pt x="10291" y="23821"/>
                </a:lnTo>
                <a:lnTo>
                  <a:pt x="4381" y="1229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8" name="object 379"/>
          <p:cNvSpPr>
            <a:spLocks/>
          </p:cNvSpPr>
          <p:nvPr/>
        </p:nvSpPr>
        <p:spPr bwMode="auto">
          <a:xfrm>
            <a:off x="8564563" y="3368675"/>
            <a:ext cx="0" cy="22225"/>
          </a:xfrm>
          <a:custGeom>
            <a:avLst/>
            <a:gdLst>
              <a:gd name="T0" fmla="*/ 0 h 21820"/>
              <a:gd name="T1" fmla="*/ 22638 h 21820"/>
              <a:gd name="T2" fmla="*/ 0 60000 65536"/>
              <a:gd name="T3" fmla="*/ 0 60000 65536"/>
              <a:gd name="T4" fmla="*/ 0 h 21820"/>
              <a:gd name="T5" fmla="*/ 21820 h 218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20">
                <a:moveTo>
                  <a:pt x="0" y="0"/>
                </a:moveTo>
                <a:lnTo>
                  <a:pt x="0" y="2182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19" name="object 380"/>
          <p:cNvSpPr>
            <a:spLocks/>
          </p:cNvSpPr>
          <p:nvPr/>
        </p:nvSpPr>
        <p:spPr bwMode="auto">
          <a:xfrm>
            <a:off x="8550275" y="3390900"/>
            <a:ext cx="14288" cy="6350"/>
          </a:xfrm>
          <a:custGeom>
            <a:avLst/>
            <a:gdLst>
              <a:gd name="T0" fmla="*/ 0 w 14177"/>
              <a:gd name="T1" fmla="*/ 5512 h 7316"/>
              <a:gd name="T2" fmla="*/ 14400 w 14177"/>
              <a:gd name="T3" fmla="*/ 0 h 7316"/>
              <a:gd name="T4" fmla="*/ 0 60000 65536"/>
              <a:gd name="T5" fmla="*/ 0 60000 65536"/>
              <a:gd name="T6" fmla="*/ 0 w 14177"/>
              <a:gd name="T7" fmla="*/ 0 h 7316"/>
              <a:gd name="T8" fmla="*/ 14177 w 14177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7316">
                <a:moveTo>
                  <a:pt x="0" y="7316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0" name="object 381"/>
          <p:cNvSpPr>
            <a:spLocks/>
          </p:cNvSpPr>
          <p:nvPr/>
        </p:nvSpPr>
        <p:spPr bwMode="auto">
          <a:xfrm>
            <a:off x="8550275" y="3360738"/>
            <a:ext cx="14288" cy="7937"/>
          </a:xfrm>
          <a:custGeom>
            <a:avLst/>
            <a:gdLst>
              <a:gd name="T0" fmla="*/ 14400 w 14177"/>
              <a:gd name="T1" fmla="*/ 8611 h 7316"/>
              <a:gd name="T2" fmla="*/ 0 w 14177"/>
              <a:gd name="T3" fmla="*/ 0 h 7316"/>
              <a:gd name="T4" fmla="*/ 0 60000 65536"/>
              <a:gd name="T5" fmla="*/ 0 60000 65536"/>
              <a:gd name="T6" fmla="*/ 0 w 14177"/>
              <a:gd name="T7" fmla="*/ 0 h 7316"/>
              <a:gd name="T8" fmla="*/ 14177 w 14177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7316">
                <a:moveTo>
                  <a:pt x="14177" y="7316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1" name="object 382"/>
          <p:cNvSpPr>
            <a:spLocks/>
          </p:cNvSpPr>
          <p:nvPr/>
        </p:nvSpPr>
        <p:spPr bwMode="auto">
          <a:xfrm>
            <a:off x="8578850" y="3251200"/>
            <a:ext cx="0" cy="36513"/>
          </a:xfrm>
          <a:custGeom>
            <a:avLst/>
            <a:gdLst>
              <a:gd name="T0" fmla="*/ 0 h 36453"/>
              <a:gd name="T1" fmla="*/ 36573 h 36453"/>
              <a:gd name="T2" fmla="*/ 0 60000 65536"/>
              <a:gd name="T3" fmla="*/ 0 60000 65536"/>
              <a:gd name="T4" fmla="*/ 0 h 36453"/>
              <a:gd name="T5" fmla="*/ 36453 h 3645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453">
                <a:moveTo>
                  <a:pt x="0" y="0"/>
                </a:moveTo>
                <a:lnTo>
                  <a:pt x="0" y="3645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2" name="object 383"/>
          <p:cNvSpPr>
            <a:spLocks/>
          </p:cNvSpPr>
          <p:nvPr/>
        </p:nvSpPr>
        <p:spPr bwMode="auto">
          <a:xfrm>
            <a:off x="8564563" y="3281363"/>
            <a:ext cx="14287" cy="0"/>
          </a:xfrm>
          <a:custGeom>
            <a:avLst/>
            <a:gdLst>
              <a:gd name="T0" fmla="*/ 0 w 14053"/>
              <a:gd name="T1" fmla="*/ 14525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3" name="object 384"/>
          <p:cNvSpPr>
            <a:spLocks/>
          </p:cNvSpPr>
          <p:nvPr/>
        </p:nvSpPr>
        <p:spPr bwMode="auto">
          <a:xfrm>
            <a:off x="8564563" y="3267075"/>
            <a:ext cx="0" cy="14288"/>
          </a:xfrm>
          <a:custGeom>
            <a:avLst/>
            <a:gdLst>
              <a:gd name="T0" fmla="*/ 0 h 14504"/>
              <a:gd name="T1" fmla="*/ 14075 h 14504"/>
              <a:gd name="T2" fmla="*/ 0 60000 65536"/>
              <a:gd name="T3" fmla="*/ 0 60000 65536"/>
              <a:gd name="T4" fmla="*/ 0 h 14504"/>
              <a:gd name="T5" fmla="*/ 14504 h 145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504">
                <a:moveTo>
                  <a:pt x="0" y="0"/>
                </a:moveTo>
                <a:lnTo>
                  <a:pt x="0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4" name="object 385"/>
          <p:cNvSpPr>
            <a:spLocks/>
          </p:cNvSpPr>
          <p:nvPr/>
        </p:nvSpPr>
        <p:spPr bwMode="auto">
          <a:xfrm>
            <a:off x="8564563" y="3267075"/>
            <a:ext cx="14287" cy="0"/>
          </a:xfrm>
          <a:custGeom>
            <a:avLst/>
            <a:gdLst>
              <a:gd name="T0" fmla="*/ 0 w 14053"/>
              <a:gd name="T1" fmla="*/ 14525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5" name="object 386"/>
          <p:cNvSpPr>
            <a:spLocks/>
          </p:cNvSpPr>
          <p:nvPr/>
        </p:nvSpPr>
        <p:spPr bwMode="auto">
          <a:xfrm>
            <a:off x="8488363" y="3248025"/>
            <a:ext cx="90487" cy="0"/>
          </a:xfrm>
          <a:custGeom>
            <a:avLst/>
            <a:gdLst>
              <a:gd name="T0" fmla="*/ 0 w 91285"/>
              <a:gd name="T1" fmla="*/ 89696 w 91285"/>
              <a:gd name="T2" fmla="*/ 0 60000 65536"/>
              <a:gd name="T3" fmla="*/ 0 60000 65536"/>
              <a:gd name="T4" fmla="*/ 0 w 91285"/>
              <a:gd name="T5" fmla="*/ 91285 w 912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285">
                <a:moveTo>
                  <a:pt x="0" y="0"/>
                </a:moveTo>
                <a:lnTo>
                  <a:pt x="91285" y="0"/>
                </a:lnTo>
              </a:path>
            </a:pathLst>
          </a:custGeom>
          <a:noFill/>
          <a:ln w="898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6" name="object 387"/>
          <p:cNvSpPr>
            <a:spLocks/>
          </p:cNvSpPr>
          <p:nvPr/>
        </p:nvSpPr>
        <p:spPr bwMode="auto">
          <a:xfrm>
            <a:off x="8550275" y="3302000"/>
            <a:ext cx="7938" cy="58738"/>
          </a:xfrm>
          <a:custGeom>
            <a:avLst/>
            <a:gdLst>
              <a:gd name="T0" fmla="*/ 8890 w 7088"/>
              <a:gd name="T1" fmla="*/ 0 h 58531"/>
              <a:gd name="T2" fmla="*/ 0 w 7088"/>
              <a:gd name="T3" fmla="*/ 58946 h 58531"/>
              <a:gd name="T4" fmla="*/ 0 60000 65536"/>
              <a:gd name="T5" fmla="*/ 0 60000 65536"/>
              <a:gd name="T6" fmla="*/ 0 w 7088"/>
              <a:gd name="T7" fmla="*/ 0 h 58531"/>
              <a:gd name="T8" fmla="*/ 7088 w 7088"/>
              <a:gd name="T9" fmla="*/ 58531 h 585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58531">
                <a:moveTo>
                  <a:pt x="7088" y="0"/>
                </a:moveTo>
                <a:lnTo>
                  <a:pt x="0" y="5853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7" name="object 388"/>
          <p:cNvSpPr>
            <a:spLocks/>
          </p:cNvSpPr>
          <p:nvPr/>
        </p:nvSpPr>
        <p:spPr bwMode="auto">
          <a:xfrm>
            <a:off x="8501063" y="3222625"/>
            <a:ext cx="0" cy="28575"/>
          </a:xfrm>
          <a:custGeom>
            <a:avLst/>
            <a:gdLst>
              <a:gd name="T0" fmla="*/ 0 h 29137"/>
              <a:gd name="T1" fmla="*/ 28024 h 29137"/>
              <a:gd name="T2" fmla="*/ 0 60000 65536"/>
              <a:gd name="T3" fmla="*/ 0 60000 65536"/>
              <a:gd name="T4" fmla="*/ 0 h 29137"/>
              <a:gd name="T5" fmla="*/ 29137 h 2913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137">
                <a:moveTo>
                  <a:pt x="0" y="0"/>
                </a:moveTo>
                <a:lnTo>
                  <a:pt x="0" y="2913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8" name="object 389"/>
          <p:cNvSpPr>
            <a:spLocks/>
          </p:cNvSpPr>
          <p:nvPr/>
        </p:nvSpPr>
        <p:spPr bwMode="auto">
          <a:xfrm>
            <a:off x="8488363" y="3236913"/>
            <a:ext cx="0" cy="7937"/>
          </a:xfrm>
          <a:custGeom>
            <a:avLst/>
            <a:gdLst>
              <a:gd name="T0" fmla="*/ 0 h 7316"/>
              <a:gd name="T1" fmla="*/ 8611 h 7316"/>
              <a:gd name="T2" fmla="*/ 0 60000 65536"/>
              <a:gd name="T3" fmla="*/ 0 60000 65536"/>
              <a:gd name="T4" fmla="*/ 0 h 7316"/>
              <a:gd name="T5" fmla="*/ 7316 h 731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16">
                <a:moveTo>
                  <a:pt x="0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29" name="object 390"/>
          <p:cNvSpPr>
            <a:spLocks/>
          </p:cNvSpPr>
          <p:nvPr/>
        </p:nvSpPr>
        <p:spPr bwMode="auto">
          <a:xfrm>
            <a:off x="8488363" y="3241675"/>
            <a:ext cx="12700" cy="0"/>
          </a:xfrm>
          <a:custGeom>
            <a:avLst/>
            <a:gdLst>
              <a:gd name="T0" fmla="*/ 0 w 14053"/>
              <a:gd name="T1" fmla="*/ 11477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911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0" name="object 391"/>
          <p:cNvSpPr>
            <a:spLocks/>
          </p:cNvSpPr>
          <p:nvPr/>
        </p:nvSpPr>
        <p:spPr bwMode="auto">
          <a:xfrm>
            <a:off x="8550275" y="3397250"/>
            <a:ext cx="0" cy="80963"/>
          </a:xfrm>
          <a:custGeom>
            <a:avLst/>
            <a:gdLst>
              <a:gd name="T0" fmla="*/ 81840 h 80095"/>
              <a:gd name="T1" fmla="*/ 0 h 80095"/>
              <a:gd name="T2" fmla="*/ 0 60000 65536"/>
              <a:gd name="T3" fmla="*/ 0 60000 65536"/>
              <a:gd name="T4" fmla="*/ 0 h 80095"/>
              <a:gd name="T5" fmla="*/ 80095 h 8009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0095">
                <a:moveTo>
                  <a:pt x="0" y="80095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1" name="object 392"/>
          <p:cNvSpPr>
            <a:spLocks/>
          </p:cNvSpPr>
          <p:nvPr/>
        </p:nvSpPr>
        <p:spPr bwMode="auto">
          <a:xfrm>
            <a:off x="8550275" y="3390900"/>
            <a:ext cx="14288" cy="6350"/>
          </a:xfrm>
          <a:custGeom>
            <a:avLst/>
            <a:gdLst>
              <a:gd name="T0" fmla="*/ 0 w 14177"/>
              <a:gd name="T1" fmla="*/ 5512 h 7316"/>
              <a:gd name="T2" fmla="*/ 14400 w 14177"/>
              <a:gd name="T3" fmla="*/ 0 h 7316"/>
              <a:gd name="T4" fmla="*/ 0 60000 65536"/>
              <a:gd name="T5" fmla="*/ 0 60000 65536"/>
              <a:gd name="T6" fmla="*/ 0 w 14177"/>
              <a:gd name="T7" fmla="*/ 0 h 7316"/>
              <a:gd name="T8" fmla="*/ 14177 w 14177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7316">
                <a:moveTo>
                  <a:pt x="0" y="7316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2" name="object 393"/>
          <p:cNvSpPr>
            <a:spLocks/>
          </p:cNvSpPr>
          <p:nvPr/>
        </p:nvSpPr>
        <p:spPr bwMode="auto">
          <a:xfrm>
            <a:off x="8550275" y="3360738"/>
            <a:ext cx="14288" cy="7937"/>
          </a:xfrm>
          <a:custGeom>
            <a:avLst/>
            <a:gdLst>
              <a:gd name="T0" fmla="*/ 14400 w 14177"/>
              <a:gd name="T1" fmla="*/ 8611 h 7316"/>
              <a:gd name="T2" fmla="*/ 0 w 14177"/>
              <a:gd name="T3" fmla="*/ 0 h 7316"/>
              <a:gd name="T4" fmla="*/ 0 60000 65536"/>
              <a:gd name="T5" fmla="*/ 0 60000 65536"/>
              <a:gd name="T6" fmla="*/ 0 w 14177"/>
              <a:gd name="T7" fmla="*/ 0 h 7316"/>
              <a:gd name="T8" fmla="*/ 14177 w 14177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7316">
                <a:moveTo>
                  <a:pt x="14177" y="7316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3" name="object 394"/>
          <p:cNvSpPr>
            <a:spLocks/>
          </p:cNvSpPr>
          <p:nvPr/>
        </p:nvSpPr>
        <p:spPr bwMode="auto">
          <a:xfrm>
            <a:off x="8501063" y="3251200"/>
            <a:ext cx="77787" cy="0"/>
          </a:xfrm>
          <a:custGeom>
            <a:avLst/>
            <a:gdLst>
              <a:gd name="T0" fmla="*/ 78347 w 77231"/>
              <a:gd name="T1" fmla="*/ 0 w 77231"/>
              <a:gd name="T2" fmla="*/ 0 60000 65536"/>
              <a:gd name="T3" fmla="*/ 0 60000 65536"/>
              <a:gd name="T4" fmla="*/ 0 w 77231"/>
              <a:gd name="T5" fmla="*/ 77231 w 7723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231">
                <a:moveTo>
                  <a:pt x="77231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4" name="object 395"/>
          <p:cNvSpPr>
            <a:spLocks/>
          </p:cNvSpPr>
          <p:nvPr/>
        </p:nvSpPr>
        <p:spPr bwMode="auto">
          <a:xfrm>
            <a:off x="8553450" y="3292475"/>
            <a:ext cx="22225" cy="7938"/>
          </a:xfrm>
          <a:custGeom>
            <a:avLst/>
            <a:gdLst>
              <a:gd name="T0" fmla="*/ 0 w 21328"/>
              <a:gd name="T1" fmla="*/ 8647 h 7287"/>
              <a:gd name="T2" fmla="*/ 10368 w 21328"/>
              <a:gd name="T3" fmla="*/ 0 h 7287"/>
              <a:gd name="T4" fmla="*/ 23160 w 21328"/>
              <a:gd name="T5" fmla="*/ 678 h 7287"/>
              <a:gd name="T6" fmla="*/ 0 60000 65536"/>
              <a:gd name="T7" fmla="*/ 0 60000 65536"/>
              <a:gd name="T8" fmla="*/ 0 60000 65536"/>
              <a:gd name="T9" fmla="*/ 0 w 21328"/>
              <a:gd name="T10" fmla="*/ 0 h 7287"/>
              <a:gd name="T11" fmla="*/ 21328 w 21328"/>
              <a:gd name="T12" fmla="*/ 7287 h 7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8" h="7287">
                <a:moveTo>
                  <a:pt x="0" y="7287"/>
                </a:moveTo>
                <a:lnTo>
                  <a:pt x="9548" y="0"/>
                </a:lnTo>
                <a:lnTo>
                  <a:pt x="21328" y="57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5" name="object 396"/>
          <p:cNvSpPr>
            <a:spLocks/>
          </p:cNvSpPr>
          <p:nvPr/>
        </p:nvSpPr>
        <p:spPr bwMode="auto">
          <a:xfrm>
            <a:off x="8550275" y="3309938"/>
            <a:ext cx="7938" cy="50800"/>
          </a:xfrm>
          <a:custGeom>
            <a:avLst/>
            <a:gdLst>
              <a:gd name="T0" fmla="*/ 8890 w 7088"/>
              <a:gd name="T1" fmla="*/ 0 h 51215"/>
              <a:gd name="T2" fmla="*/ 0 w 7088"/>
              <a:gd name="T3" fmla="*/ 50388 h 51215"/>
              <a:gd name="T4" fmla="*/ 0 60000 65536"/>
              <a:gd name="T5" fmla="*/ 0 60000 65536"/>
              <a:gd name="T6" fmla="*/ 0 w 7088"/>
              <a:gd name="T7" fmla="*/ 0 h 51215"/>
              <a:gd name="T8" fmla="*/ 7088 w 7088"/>
              <a:gd name="T9" fmla="*/ 51215 h 512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51215">
                <a:moveTo>
                  <a:pt x="7088" y="0"/>
                </a:moveTo>
                <a:lnTo>
                  <a:pt x="0" y="5121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6" name="object 397"/>
          <p:cNvSpPr>
            <a:spLocks/>
          </p:cNvSpPr>
          <p:nvPr/>
        </p:nvSpPr>
        <p:spPr bwMode="auto">
          <a:xfrm>
            <a:off x="8488363" y="3236913"/>
            <a:ext cx="12700" cy="0"/>
          </a:xfrm>
          <a:custGeom>
            <a:avLst/>
            <a:gdLst>
              <a:gd name="T0" fmla="*/ 0 w 14053"/>
              <a:gd name="T1" fmla="*/ 11477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7" name="object 398"/>
          <p:cNvSpPr>
            <a:spLocks/>
          </p:cNvSpPr>
          <p:nvPr/>
        </p:nvSpPr>
        <p:spPr bwMode="auto">
          <a:xfrm>
            <a:off x="7980363" y="3506788"/>
            <a:ext cx="7937" cy="7937"/>
          </a:xfrm>
          <a:custGeom>
            <a:avLst/>
            <a:gdLst>
              <a:gd name="T0" fmla="*/ 9046 w 6964"/>
              <a:gd name="T1" fmla="*/ 8611 h 7316"/>
              <a:gd name="T2" fmla="*/ 0 w 6964"/>
              <a:gd name="T3" fmla="*/ 0 h 7316"/>
              <a:gd name="T4" fmla="*/ 0 60000 65536"/>
              <a:gd name="T5" fmla="*/ 0 60000 65536"/>
              <a:gd name="T6" fmla="*/ 0 w 6964"/>
              <a:gd name="T7" fmla="*/ 0 h 7316"/>
              <a:gd name="T8" fmla="*/ 6964 w 6964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4" h="7316">
                <a:moveTo>
                  <a:pt x="6964" y="7316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8" name="object 399"/>
          <p:cNvSpPr>
            <a:spLocks/>
          </p:cNvSpPr>
          <p:nvPr/>
        </p:nvSpPr>
        <p:spPr bwMode="auto">
          <a:xfrm>
            <a:off x="7980363" y="3506788"/>
            <a:ext cx="14287" cy="0"/>
          </a:xfrm>
          <a:custGeom>
            <a:avLst/>
            <a:gdLst>
              <a:gd name="T0" fmla="*/ 0 w 14053"/>
              <a:gd name="T1" fmla="*/ 14525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39" name="object 400"/>
          <p:cNvSpPr>
            <a:spLocks/>
          </p:cNvSpPr>
          <p:nvPr/>
        </p:nvSpPr>
        <p:spPr bwMode="auto">
          <a:xfrm>
            <a:off x="7980363" y="3492500"/>
            <a:ext cx="14287" cy="0"/>
          </a:xfrm>
          <a:custGeom>
            <a:avLst/>
            <a:gdLst>
              <a:gd name="T0" fmla="*/ 0 w 14053"/>
              <a:gd name="T1" fmla="*/ 14525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0" name="object 401"/>
          <p:cNvSpPr>
            <a:spLocks/>
          </p:cNvSpPr>
          <p:nvPr/>
        </p:nvSpPr>
        <p:spPr bwMode="auto">
          <a:xfrm>
            <a:off x="7980363" y="3478213"/>
            <a:ext cx="14287" cy="0"/>
          </a:xfrm>
          <a:custGeom>
            <a:avLst/>
            <a:gdLst>
              <a:gd name="T0" fmla="*/ 0 w 14053"/>
              <a:gd name="T1" fmla="*/ 14525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1" name="object 402"/>
          <p:cNvSpPr>
            <a:spLocks/>
          </p:cNvSpPr>
          <p:nvPr/>
        </p:nvSpPr>
        <p:spPr bwMode="auto">
          <a:xfrm>
            <a:off x="7974013" y="3390900"/>
            <a:ext cx="20637" cy="6350"/>
          </a:xfrm>
          <a:custGeom>
            <a:avLst/>
            <a:gdLst>
              <a:gd name="T0" fmla="*/ 20144 w 21142"/>
              <a:gd name="T1" fmla="*/ 5512 h 7316"/>
              <a:gd name="T2" fmla="*/ 0 w 21142"/>
              <a:gd name="T3" fmla="*/ 0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21142" y="7316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2" name="object 403"/>
          <p:cNvSpPr>
            <a:spLocks/>
          </p:cNvSpPr>
          <p:nvPr/>
        </p:nvSpPr>
        <p:spPr bwMode="auto">
          <a:xfrm>
            <a:off x="7974013" y="3360738"/>
            <a:ext cx="20637" cy="7937"/>
          </a:xfrm>
          <a:custGeom>
            <a:avLst/>
            <a:gdLst>
              <a:gd name="T0" fmla="*/ 0 w 21142"/>
              <a:gd name="T1" fmla="*/ 8611 h 7316"/>
              <a:gd name="T2" fmla="*/ 20144 w 21142"/>
              <a:gd name="T3" fmla="*/ 0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0" y="7316"/>
                </a:moveTo>
                <a:lnTo>
                  <a:pt x="21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3" name="object 404"/>
          <p:cNvSpPr>
            <a:spLocks/>
          </p:cNvSpPr>
          <p:nvPr/>
        </p:nvSpPr>
        <p:spPr bwMode="auto">
          <a:xfrm>
            <a:off x="7966075" y="3248025"/>
            <a:ext cx="92075" cy="0"/>
          </a:xfrm>
          <a:custGeom>
            <a:avLst/>
            <a:gdLst>
              <a:gd name="T0" fmla="*/ 0 w 91658"/>
              <a:gd name="T1" fmla="*/ 92494 w 91658"/>
              <a:gd name="T2" fmla="*/ 0 60000 65536"/>
              <a:gd name="T3" fmla="*/ 0 60000 65536"/>
              <a:gd name="T4" fmla="*/ 0 w 91658"/>
              <a:gd name="T5" fmla="*/ 91658 w 9165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658">
                <a:moveTo>
                  <a:pt x="0" y="0"/>
                </a:moveTo>
                <a:lnTo>
                  <a:pt x="91658" y="0"/>
                </a:lnTo>
              </a:path>
            </a:pathLst>
          </a:custGeom>
          <a:noFill/>
          <a:ln w="898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4" name="object 405"/>
          <p:cNvSpPr>
            <a:spLocks/>
          </p:cNvSpPr>
          <p:nvPr/>
        </p:nvSpPr>
        <p:spPr bwMode="auto">
          <a:xfrm>
            <a:off x="7980363" y="3506788"/>
            <a:ext cx="7937" cy="7937"/>
          </a:xfrm>
          <a:custGeom>
            <a:avLst/>
            <a:gdLst>
              <a:gd name="T0" fmla="*/ 9046 w 6964"/>
              <a:gd name="T1" fmla="*/ 8611 h 7316"/>
              <a:gd name="T2" fmla="*/ 0 w 6964"/>
              <a:gd name="T3" fmla="*/ 0 h 7316"/>
              <a:gd name="T4" fmla="*/ 0 60000 65536"/>
              <a:gd name="T5" fmla="*/ 0 60000 65536"/>
              <a:gd name="T6" fmla="*/ 0 w 6964"/>
              <a:gd name="T7" fmla="*/ 0 h 7316"/>
              <a:gd name="T8" fmla="*/ 6964 w 6964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4" h="7316">
                <a:moveTo>
                  <a:pt x="6964" y="7316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5" name="object 406"/>
          <p:cNvSpPr>
            <a:spLocks/>
          </p:cNvSpPr>
          <p:nvPr/>
        </p:nvSpPr>
        <p:spPr bwMode="auto">
          <a:xfrm>
            <a:off x="7974013" y="3390900"/>
            <a:ext cx="20637" cy="6350"/>
          </a:xfrm>
          <a:custGeom>
            <a:avLst/>
            <a:gdLst>
              <a:gd name="T0" fmla="*/ 20144 w 21142"/>
              <a:gd name="T1" fmla="*/ 5512 h 7316"/>
              <a:gd name="T2" fmla="*/ 0 w 21142"/>
              <a:gd name="T3" fmla="*/ 0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21142" y="7316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6" name="object 407"/>
          <p:cNvSpPr>
            <a:spLocks/>
          </p:cNvSpPr>
          <p:nvPr/>
        </p:nvSpPr>
        <p:spPr bwMode="auto">
          <a:xfrm>
            <a:off x="7974013" y="3360738"/>
            <a:ext cx="20637" cy="7937"/>
          </a:xfrm>
          <a:custGeom>
            <a:avLst/>
            <a:gdLst>
              <a:gd name="T0" fmla="*/ 0 w 21142"/>
              <a:gd name="T1" fmla="*/ 8611 h 7316"/>
              <a:gd name="T2" fmla="*/ 20144 w 21142"/>
              <a:gd name="T3" fmla="*/ 0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0" y="7316"/>
                </a:moveTo>
                <a:lnTo>
                  <a:pt x="21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7" name="object 408"/>
          <p:cNvSpPr>
            <a:spLocks/>
          </p:cNvSpPr>
          <p:nvPr/>
        </p:nvSpPr>
        <p:spPr bwMode="auto">
          <a:xfrm>
            <a:off x="7966075" y="3287713"/>
            <a:ext cx="20638" cy="15875"/>
          </a:xfrm>
          <a:custGeom>
            <a:avLst/>
            <a:gdLst>
              <a:gd name="T0" fmla="*/ 0 w 20023"/>
              <a:gd name="T1" fmla="*/ 0 h 14889"/>
              <a:gd name="T2" fmla="*/ 9644 w 20023"/>
              <a:gd name="T3" fmla="*/ 0 h 14889"/>
              <a:gd name="T4" fmla="*/ 18232 w 20023"/>
              <a:gd name="T5" fmla="*/ 6712 h 14889"/>
              <a:gd name="T6" fmla="*/ 21272 w 20023"/>
              <a:gd name="T7" fmla="*/ 16926 h 14889"/>
              <a:gd name="T8" fmla="*/ 0 60000 65536"/>
              <a:gd name="T9" fmla="*/ 0 60000 65536"/>
              <a:gd name="T10" fmla="*/ 0 60000 65536"/>
              <a:gd name="T11" fmla="*/ 0 60000 65536"/>
              <a:gd name="T12" fmla="*/ 0 w 20023"/>
              <a:gd name="T13" fmla="*/ 0 h 14889"/>
              <a:gd name="T14" fmla="*/ 20023 w 20023"/>
              <a:gd name="T15" fmla="*/ 14889 h 148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23" h="14889">
                <a:moveTo>
                  <a:pt x="0" y="0"/>
                </a:moveTo>
                <a:lnTo>
                  <a:pt x="9078" y="0"/>
                </a:lnTo>
                <a:lnTo>
                  <a:pt x="17162" y="5904"/>
                </a:lnTo>
                <a:lnTo>
                  <a:pt x="20023" y="1488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8" name="object 409"/>
          <p:cNvSpPr>
            <a:spLocks/>
          </p:cNvSpPr>
          <p:nvPr/>
        </p:nvSpPr>
        <p:spPr bwMode="auto">
          <a:xfrm>
            <a:off x="8066088" y="3222625"/>
            <a:ext cx="26987" cy="269875"/>
          </a:xfrm>
          <a:custGeom>
            <a:avLst/>
            <a:gdLst>
              <a:gd name="T0" fmla="*/ 0 w 28231"/>
              <a:gd name="T1" fmla="*/ 0 h 270066"/>
              <a:gd name="T2" fmla="*/ 25798 w 28231"/>
              <a:gd name="T3" fmla="*/ 269684 h 270066"/>
              <a:gd name="T4" fmla="*/ 0 60000 65536"/>
              <a:gd name="T5" fmla="*/ 0 60000 65536"/>
              <a:gd name="T6" fmla="*/ 0 w 28231"/>
              <a:gd name="T7" fmla="*/ 0 h 270066"/>
              <a:gd name="T8" fmla="*/ 28231 w 28231"/>
              <a:gd name="T9" fmla="*/ 270066 h 2700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31" h="270066">
                <a:moveTo>
                  <a:pt x="0" y="0"/>
                </a:moveTo>
                <a:lnTo>
                  <a:pt x="28231" y="27006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49" name="object 410"/>
          <p:cNvSpPr>
            <a:spLocks/>
          </p:cNvSpPr>
          <p:nvPr/>
        </p:nvSpPr>
        <p:spPr bwMode="auto">
          <a:xfrm>
            <a:off x="8029575" y="3551238"/>
            <a:ext cx="0" cy="14287"/>
          </a:xfrm>
          <a:custGeom>
            <a:avLst/>
            <a:gdLst>
              <a:gd name="T0" fmla="*/ 0 h 14632"/>
              <a:gd name="T1" fmla="*/ 13950 h 14632"/>
              <a:gd name="T2" fmla="*/ 0 60000 65536"/>
              <a:gd name="T3" fmla="*/ 0 60000 65536"/>
              <a:gd name="T4" fmla="*/ 0 h 14632"/>
              <a:gd name="T5" fmla="*/ 14632 h 146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632">
                <a:moveTo>
                  <a:pt x="0" y="0"/>
                </a:moveTo>
                <a:lnTo>
                  <a:pt x="0" y="1463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0" name="object 411"/>
          <p:cNvSpPr>
            <a:spLocks/>
          </p:cNvSpPr>
          <p:nvPr/>
        </p:nvSpPr>
        <p:spPr bwMode="auto">
          <a:xfrm>
            <a:off x="8015288" y="3565525"/>
            <a:ext cx="14287" cy="7938"/>
          </a:xfrm>
          <a:custGeom>
            <a:avLst/>
            <a:gdLst>
              <a:gd name="T0" fmla="*/ 0 w 14053"/>
              <a:gd name="T1" fmla="*/ 8766 h 7188"/>
              <a:gd name="T2" fmla="*/ 14525 w 14053"/>
              <a:gd name="T3" fmla="*/ 0 h 7188"/>
              <a:gd name="T4" fmla="*/ 0 60000 65536"/>
              <a:gd name="T5" fmla="*/ 0 60000 65536"/>
              <a:gd name="T6" fmla="*/ 0 w 14053"/>
              <a:gd name="T7" fmla="*/ 0 h 7188"/>
              <a:gd name="T8" fmla="*/ 14053 w 14053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3" h="7188">
                <a:moveTo>
                  <a:pt x="0" y="7188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1" name="object 412"/>
          <p:cNvSpPr>
            <a:spLocks/>
          </p:cNvSpPr>
          <p:nvPr/>
        </p:nvSpPr>
        <p:spPr bwMode="auto">
          <a:xfrm>
            <a:off x="8051800" y="3557588"/>
            <a:ext cx="14288" cy="0"/>
          </a:xfrm>
          <a:custGeom>
            <a:avLst/>
            <a:gdLst>
              <a:gd name="T0" fmla="*/ 0 w 14177"/>
              <a:gd name="T1" fmla="*/ 14400 w 14177"/>
              <a:gd name="T2" fmla="*/ 0 60000 65536"/>
              <a:gd name="T3" fmla="*/ 0 60000 65536"/>
              <a:gd name="T4" fmla="*/ 0 w 14177"/>
              <a:gd name="T5" fmla="*/ 14177 w 1417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177">
                <a:moveTo>
                  <a:pt x="0" y="0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2" name="object 413"/>
          <p:cNvSpPr>
            <a:spLocks/>
          </p:cNvSpPr>
          <p:nvPr/>
        </p:nvSpPr>
        <p:spPr bwMode="auto">
          <a:xfrm>
            <a:off x="8029575" y="3551238"/>
            <a:ext cx="22225" cy="6350"/>
          </a:xfrm>
          <a:custGeom>
            <a:avLst/>
            <a:gdLst>
              <a:gd name="T0" fmla="*/ 0 w 21142"/>
              <a:gd name="T1" fmla="*/ 0 h 7316"/>
              <a:gd name="T2" fmla="*/ 23363 w 21142"/>
              <a:gd name="T3" fmla="*/ 5512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0" y="0"/>
                </a:moveTo>
                <a:lnTo>
                  <a:pt x="21142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3" name="object 414"/>
          <p:cNvSpPr>
            <a:spLocks/>
          </p:cNvSpPr>
          <p:nvPr/>
        </p:nvSpPr>
        <p:spPr bwMode="auto">
          <a:xfrm>
            <a:off x="8051800" y="3543300"/>
            <a:ext cx="14288" cy="14288"/>
          </a:xfrm>
          <a:custGeom>
            <a:avLst/>
            <a:gdLst>
              <a:gd name="T0" fmla="*/ 0 w 14177"/>
              <a:gd name="T1" fmla="*/ 14075 h 14504"/>
              <a:gd name="T2" fmla="*/ 14400 w 14177"/>
              <a:gd name="T3" fmla="*/ 0 h 14504"/>
              <a:gd name="T4" fmla="*/ 0 60000 65536"/>
              <a:gd name="T5" fmla="*/ 0 60000 65536"/>
              <a:gd name="T6" fmla="*/ 0 w 14177"/>
              <a:gd name="T7" fmla="*/ 0 h 14504"/>
              <a:gd name="T8" fmla="*/ 14177 w 14177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14504">
                <a:moveTo>
                  <a:pt x="0" y="14504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4" name="object 415"/>
          <p:cNvSpPr>
            <a:spLocks/>
          </p:cNvSpPr>
          <p:nvPr/>
        </p:nvSpPr>
        <p:spPr bwMode="auto">
          <a:xfrm>
            <a:off x="8008938" y="3529013"/>
            <a:ext cx="0" cy="44450"/>
          </a:xfrm>
          <a:custGeom>
            <a:avLst/>
            <a:gdLst>
              <a:gd name="T0" fmla="*/ 0 h 43641"/>
              <a:gd name="T1" fmla="*/ 45274 h 43641"/>
              <a:gd name="T2" fmla="*/ 0 60000 65536"/>
              <a:gd name="T3" fmla="*/ 0 60000 65536"/>
              <a:gd name="T4" fmla="*/ 0 h 43641"/>
              <a:gd name="T5" fmla="*/ 43641 h 4364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641">
                <a:moveTo>
                  <a:pt x="0" y="0"/>
                </a:moveTo>
                <a:lnTo>
                  <a:pt x="0" y="4364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5" name="object 416"/>
          <p:cNvSpPr>
            <a:spLocks/>
          </p:cNvSpPr>
          <p:nvPr/>
        </p:nvSpPr>
        <p:spPr bwMode="auto">
          <a:xfrm>
            <a:off x="8008938" y="3521075"/>
            <a:ext cx="6350" cy="7938"/>
          </a:xfrm>
          <a:custGeom>
            <a:avLst/>
            <a:gdLst>
              <a:gd name="T0" fmla="*/ 5689 w 7088"/>
              <a:gd name="T1" fmla="*/ 0 h 7188"/>
              <a:gd name="T2" fmla="*/ 0 w 7088"/>
              <a:gd name="T3" fmla="*/ 8766 h 7188"/>
              <a:gd name="T4" fmla="*/ 0 60000 65536"/>
              <a:gd name="T5" fmla="*/ 0 60000 65536"/>
              <a:gd name="T6" fmla="*/ 0 w 7088"/>
              <a:gd name="T7" fmla="*/ 0 h 7188"/>
              <a:gd name="T8" fmla="*/ 7088 w 7088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188">
                <a:moveTo>
                  <a:pt x="7088" y="0"/>
                </a:moveTo>
                <a:lnTo>
                  <a:pt x="0" y="718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6" name="object 417"/>
          <p:cNvSpPr>
            <a:spLocks/>
          </p:cNvSpPr>
          <p:nvPr/>
        </p:nvSpPr>
        <p:spPr bwMode="auto">
          <a:xfrm>
            <a:off x="8008938" y="3517900"/>
            <a:ext cx="4762" cy="1588"/>
          </a:xfrm>
          <a:custGeom>
            <a:avLst/>
            <a:gdLst>
              <a:gd name="T0" fmla="*/ 0 w 3979"/>
              <a:gd name="T1" fmla="*/ 0 h 1283"/>
              <a:gd name="T2" fmla="*/ 1959 w 3979"/>
              <a:gd name="T3" fmla="*/ 0 h 1283"/>
              <a:gd name="T4" fmla="*/ 3918 w 3979"/>
              <a:gd name="T5" fmla="*/ 590 h 1283"/>
              <a:gd name="T6" fmla="*/ 5699 w 3979"/>
              <a:gd name="T7" fmla="*/ 1966 h 1283"/>
              <a:gd name="T8" fmla="*/ 0 60000 65536"/>
              <a:gd name="T9" fmla="*/ 0 60000 65536"/>
              <a:gd name="T10" fmla="*/ 0 60000 65536"/>
              <a:gd name="T11" fmla="*/ 0 60000 65536"/>
              <a:gd name="T12" fmla="*/ 0 w 3979"/>
              <a:gd name="T13" fmla="*/ 0 h 1283"/>
              <a:gd name="T14" fmla="*/ 3979 w 3979"/>
              <a:gd name="T15" fmla="*/ 1283 h 12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9" h="1283">
                <a:moveTo>
                  <a:pt x="0" y="0"/>
                </a:moveTo>
                <a:lnTo>
                  <a:pt x="1368" y="0"/>
                </a:lnTo>
                <a:lnTo>
                  <a:pt x="2736" y="385"/>
                </a:lnTo>
                <a:lnTo>
                  <a:pt x="3979" y="128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7" name="object 418"/>
          <p:cNvSpPr>
            <a:spLocks/>
          </p:cNvSpPr>
          <p:nvPr/>
        </p:nvSpPr>
        <p:spPr bwMode="auto">
          <a:xfrm>
            <a:off x="7988300" y="3514725"/>
            <a:ext cx="20638" cy="0"/>
          </a:xfrm>
          <a:custGeom>
            <a:avLst/>
            <a:gdLst>
              <a:gd name="T0" fmla="*/ 0 w 21142"/>
              <a:gd name="T1" fmla="*/ 20146 w 21142"/>
              <a:gd name="T2" fmla="*/ 0 60000 65536"/>
              <a:gd name="T3" fmla="*/ 0 60000 65536"/>
              <a:gd name="T4" fmla="*/ 0 w 21142"/>
              <a:gd name="T5" fmla="*/ 21142 w 2114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142">
                <a:moveTo>
                  <a:pt x="0" y="0"/>
                </a:moveTo>
                <a:lnTo>
                  <a:pt x="2114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8" name="object 419"/>
          <p:cNvSpPr>
            <a:spLocks/>
          </p:cNvSpPr>
          <p:nvPr/>
        </p:nvSpPr>
        <p:spPr bwMode="auto">
          <a:xfrm>
            <a:off x="7994650" y="3397250"/>
            <a:ext cx="0" cy="109538"/>
          </a:xfrm>
          <a:custGeom>
            <a:avLst/>
            <a:gdLst>
              <a:gd name="T0" fmla="*/ 0 h 109489"/>
              <a:gd name="T1" fmla="*/ 109587 h 109489"/>
              <a:gd name="T2" fmla="*/ 0 60000 65536"/>
              <a:gd name="T3" fmla="*/ 0 60000 65536"/>
              <a:gd name="T4" fmla="*/ 0 h 109489"/>
              <a:gd name="T5" fmla="*/ 109489 h 1094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9489">
                <a:moveTo>
                  <a:pt x="0" y="0"/>
                </a:moveTo>
                <a:lnTo>
                  <a:pt x="0" y="10948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59" name="object 420"/>
          <p:cNvSpPr>
            <a:spLocks/>
          </p:cNvSpPr>
          <p:nvPr/>
        </p:nvSpPr>
        <p:spPr bwMode="auto">
          <a:xfrm>
            <a:off x="8015288" y="3565525"/>
            <a:ext cx="14287" cy="7938"/>
          </a:xfrm>
          <a:custGeom>
            <a:avLst/>
            <a:gdLst>
              <a:gd name="T0" fmla="*/ 0 w 14053"/>
              <a:gd name="T1" fmla="*/ 8766 h 7188"/>
              <a:gd name="T2" fmla="*/ 14525 w 14053"/>
              <a:gd name="T3" fmla="*/ 0 h 7188"/>
              <a:gd name="T4" fmla="*/ 0 60000 65536"/>
              <a:gd name="T5" fmla="*/ 0 60000 65536"/>
              <a:gd name="T6" fmla="*/ 0 w 14053"/>
              <a:gd name="T7" fmla="*/ 0 h 7188"/>
              <a:gd name="T8" fmla="*/ 14053 w 14053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53" h="7188">
                <a:moveTo>
                  <a:pt x="0" y="7188"/>
                </a:moveTo>
                <a:lnTo>
                  <a:pt x="1405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0" name="object 421"/>
          <p:cNvSpPr>
            <a:spLocks/>
          </p:cNvSpPr>
          <p:nvPr/>
        </p:nvSpPr>
        <p:spPr bwMode="auto">
          <a:xfrm>
            <a:off x="8029575" y="3551238"/>
            <a:ext cx="22225" cy="6350"/>
          </a:xfrm>
          <a:custGeom>
            <a:avLst/>
            <a:gdLst>
              <a:gd name="T0" fmla="*/ 0 w 21142"/>
              <a:gd name="T1" fmla="*/ 0 h 7316"/>
              <a:gd name="T2" fmla="*/ 23363 w 21142"/>
              <a:gd name="T3" fmla="*/ 5512 h 7316"/>
              <a:gd name="T4" fmla="*/ 0 60000 65536"/>
              <a:gd name="T5" fmla="*/ 0 60000 65536"/>
              <a:gd name="T6" fmla="*/ 0 w 21142"/>
              <a:gd name="T7" fmla="*/ 0 h 7316"/>
              <a:gd name="T8" fmla="*/ 21142 w 21142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7316">
                <a:moveTo>
                  <a:pt x="0" y="0"/>
                </a:moveTo>
                <a:lnTo>
                  <a:pt x="21142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1" name="object 422"/>
          <p:cNvSpPr>
            <a:spLocks/>
          </p:cNvSpPr>
          <p:nvPr/>
        </p:nvSpPr>
        <p:spPr bwMode="auto">
          <a:xfrm>
            <a:off x="8051800" y="3543300"/>
            <a:ext cx="14288" cy="14288"/>
          </a:xfrm>
          <a:custGeom>
            <a:avLst/>
            <a:gdLst>
              <a:gd name="T0" fmla="*/ 0 w 14177"/>
              <a:gd name="T1" fmla="*/ 14075 h 14504"/>
              <a:gd name="T2" fmla="*/ 14400 w 14177"/>
              <a:gd name="T3" fmla="*/ 0 h 14504"/>
              <a:gd name="T4" fmla="*/ 0 60000 65536"/>
              <a:gd name="T5" fmla="*/ 0 60000 65536"/>
              <a:gd name="T6" fmla="*/ 0 w 14177"/>
              <a:gd name="T7" fmla="*/ 0 h 14504"/>
              <a:gd name="T8" fmla="*/ 14177 w 14177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77" h="14504">
                <a:moveTo>
                  <a:pt x="0" y="14504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2" name="object 423"/>
          <p:cNvSpPr>
            <a:spLocks/>
          </p:cNvSpPr>
          <p:nvPr/>
        </p:nvSpPr>
        <p:spPr bwMode="auto">
          <a:xfrm>
            <a:off x="8008938" y="3521075"/>
            <a:ext cx="6350" cy="7938"/>
          </a:xfrm>
          <a:custGeom>
            <a:avLst/>
            <a:gdLst>
              <a:gd name="T0" fmla="*/ 5689 w 7088"/>
              <a:gd name="T1" fmla="*/ 0 h 7188"/>
              <a:gd name="T2" fmla="*/ 0 w 7088"/>
              <a:gd name="T3" fmla="*/ 8766 h 7188"/>
              <a:gd name="T4" fmla="*/ 0 60000 65536"/>
              <a:gd name="T5" fmla="*/ 0 60000 65536"/>
              <a:gd name="T6" fmla="*/ 0 w 7088"/>
              <a:gd name="T7" fmla="*/ 0 h 7188"/>
              <a:gd name="T8" fmla="*/ 7088 w 7088"/>
              <a:gd name="T9" fmla="*/ 7188 h 7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7188">
                <a:moveTo>
                  <a:pt x="7088" y="0"/>
                </a:moveTo>
                <a:lnTo>
                  <a:pt x="0" y="718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3" name="object 424"/>
          <p:cNvSpPr>
            <a:spLocks/>
          </p:cNvSpPr>
          <p:nvPr/>
        </p:nvSpPr>
        <p:spPr bwMode="auto">
          <a:xfrm>
            <a:off x="8013700" y="3519488"/>
            <a:ext cx="3175" cy="9525"/>
          </a:xfrm>
          <a:custGeom>
            <a:avLst/>
            <a:gdLst>
              <a:gd name="T0" fmla="*/ 0 w 3979"/>
              <a:gd name="T1" fmla="*/ 0 h 9241"/>
              <a:gd name="T2" fmla="*/ 1900 w 3979"/>
              <a:gd name="T3" fmla="*/ 2181 h 9241"/>
              <a:gd name="T4" fmla="*/ 2533 w 3979"/>
              <a:gd name="T5" fmla="*/ 6408 h 9241"/>
              <a:gd name="T6" fmla="*/ 1504 w 3979"/>
              <a:gd name="T7" fmla="*/ 9818 h 9241"/>
              <a:gd name="T8" fmla="*/ 0 60000 65536"/>
              <a:gd name="T9" fmla="*/ 0 60000 65536"/>
              <a:gd name="T10" fmla="*/ 0 60000 65536"/>
              <a:gd name="T11" fmla="*/ 0 60000 65536"/>
              <a:gd name="T12" fmla="*/ 0 w 3979"/>
              <a:gd name="T13" fmla="*/ 0 h 9241"/>
              <a:gd name="T14" fmla="*/ 3979 w 3979"/>
              <a:gd name="T15" fmla="*/ 9241 h 9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9" h="9241">
                <a:moveTo>
                  <a:pt x="0" y="0"/>
                </a:moveTo>
                <a:lnTo>
                  <a:pt x="2984" y="2053"/>
                </a:lnTo>
                <a:lnTo>
                  <a:pt x="3979" y="6032"/>
                </a:lnTo>
                <a:lnTo>
                  <a:pt x="2362" y="924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4" name="object 425"/>
          <p:cNvSpPr>
            <a:spLocks/>
          </p:cNvSpPr>
          <p:nvPr/>
        </p:nvSpPr>
        <p:spPr bwMode="auto">
          <a:xfrm>
            <a:off x="8067675" y="3494088"/>
            <a:ext cx="30163" cy="53975"/>
          </a:xfrm>
          <a:custGeom>
            <a:avLst/>
            <a:gdLst>
              <a:gd name="T0" fmla="*/ 28915 w 31465"/>
              <a:gd name="T1" fmla="*/ 0 h 55277"/>
              <a:gd name="T2" fmla="*/ 25809 w 31465"/>
              <a:gd name="T3" fmla="*/ 12080 h 55277"/>
              <a:gd name="T4" fmla="*/ 21286 w 31465"/>
              <a:gd name="T5" fmla="*/ 23531 h 55277"/>
              <a:gd name="T6" fmla="*/ 15425 w 31465"/>
              <a:gd name="T7" fmla="*/ 34213 h 55277"/>
              <a:gd name="T8" fmla="*/ 8304 w 31465"/>
              <a:gd name="T9" fmla="*/ 43983 h 55277"/>
              <a:gd name="T10" fmla="*/ 0 w 31465"/>
              <a:gd name="T11" fmla="*/ 52704 h 55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465"/>
              <a:gd name="T19" fmla="*/ 0 h 55277"/>
              <a:gd name="T20" fmla="*/ 31465 w 31465"/>
              <a:gd name="T21" fmla="*/ 55277 h 55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465" h="55277">
                <a:moveTo>
                  <a:pt x="31465" y="0"/>
                </a:moveTo>
                <a:lnTo>
                  <a:pt x="28085" y="12669"/>
                </a:lnTo>
                <a:lnTo>
                  <a:pt x="23163" y="24680"/>
                </a:lnTo>
                <a:lnTo>
                  <a:pt x="16786" y="35883"/>
                </a:lnTo>
                <a:lnTo>
                  <a:pt x="9036" y="46131"/>
                </a:lnTo>
                <a:lnTo>
                  <a:pt x="0" y="5527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5" name="object 426"/>
          <p:cNvSpPr>
            <a:spLocks/>
          </p:cNvSpPr>
          <p:nvPr/>
        </p:nvSpPr>
        <p:spPr bwMode="auto">
          <a:xfrm>
            <a:off x="7988300" y="3302000"/>
            <a:ext cx="6350" cy="58738"/>
          </a:xfrm>
          <a:custGeom>
            <a:avLst/>
            <a:gdLst>
              <a:gd name="T0" fmla="*/ 0 w 7088"/>
              <a:gd name="T1" fmla="*/ 0 h 58531"/>
              <a:gd name="T2" fmla="*/ 5689 w 7088"/>
              <a:gd name="T3" fmla="*/ 58946 h 58531"/>
              <a:gd name="T4" fmla="*/ 0 60000 65536"/>
              <a:gd name="T5" fmla="*/ 0 60000 65536"/>
              <a:gd name="T6" fmla="*/ 0 w 7088"/>
              <a:gd name="T7" fmla="*/ 0 h 58531"/>
              <a:gd name="T8" fmla="*/ 7088 w 7088"/>
              <a:gd name="T9" fmla="*/ 58531 h 585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58531">
                <a:moveTo>
                  <a:pt x="0" y="0"/>
                </a:moveTo>
                <a:lnTo>
                  <a:pt x="7088" y="5853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6" name="object 427"/>
          <p:cNvSpPr>
            <a:spLocks/>
          </p:cNvSpPr>
          <p:nvPr/>
        </p:nvSpPr>
        <p:spPr bwMode="auto">
          <a:xfrm>
            <a:off x="8043863" y="3222625"/>
            <a:ext cx="0" cy="28575"/>
          </a:xfrm>
          <a:custGeom>
            <a:avLst/>
            <a:gdLst>
              <a:gd name="T0" fmla="*/ 0 h 29137"/>
              <a:gd name="T1" fmla="*/ 28024 h 29137"/>
              <a:gd name="T2" fmla="*/ 0 60000 65536"/>
              <a:gd name="T3" fmla="*/ 0 60000 65536"/>
              <a:gd name="T4" fmla="*/ 0 h 29137"/>
              <a:gd name="T5" fmla="*/ 29137 h 2913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137">
                <a:moveTo>
                  <a:pt x="0" y="0"/>
                </a:moveTo>
                <a:lnTo>
                  <a:pt x="0" y="2913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7" name="object 428"/>
          <p:cNvSpPr>
            <a:spLocks/>
          </p:cNvSpPr>
          <p:nvPr/>
        </p:nvSpPr>
        <p:spPr bwMode="auto">
          <a:xfrm>
            <a:off x="8058150" y="3236913"/>
            <a:ext cx="0" cy="7937"/>
          </a:xfrm>
          <a:custGeom>
            <a:avLst/>
            <a:gdLst>
              <a:gd name="T0" fmla="*/ 0 h 7316"/>
              <a:gd name="T1" fmla="*/ 8611 h 7316"/>
              <a:gd name="T2" fmla="*/ 0 60000 65536"/>
              <a:gd name="T3" fmla="*/ 0 60000 65536"/>
              <a:gd name="T4" fmla="*/ 0 h 7316"/>
              <a:gd name="T5" fmla="*/ 7316 h 731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16">
                <a:moveTo>
                  <a:pt x="0" y="0"/>
                </a:moveTo>
                <a:lnTo>
                  <a:pt x="0" y="731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8" name="object 429"/>
          <p:cNvSpPr>
            <a:spLocks/>
          </p:cNvSpPr>
          <p:nvPr/>
        </p:nvSpPr>
        <p:spPr bwMode="auto">
          <a:xfrm>
            <a:off x="8043863" y="3241675"/>
            <a:ext cx="14287" cy="0"/>
          </a:xfrm>
          <a:custGeom>
            <a:avLst/>
            <a:gdLst>
              <a:gd name="T0" fmla="*/ 0 w 14053"/>
              <a:gd name="T1" fmla="*/ 14525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0" y="0"/>
                </a:moveTo>
                <a:lnTo>
                  <a:pt x="14053" y="0"/>
                </a:lnTo>
              </a:path>
            </a:pathLst>
          </a:custGeom>
          <a:noFill/>
          <a:ln w="911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69" name="object 430"/>
          <p:cNvSpPr>
            <a:spLocks/>
          </p:cNvSpPr>
          <p:nvPr/>
        </p:nvSpPr>
        <p:spPr bwMode="auto">
          <a:xfrm>
            <a:off x="7988300" y="3309938"/>
            <a:ext cx="6350" cy="50800"/>
          </a:xfrm>
          <a:custGeom>
            <a:avLst/>
            <a:gdLst>
              <a:gd name="T0" fmla="*/ 0 w 7088"/>
              <a:gd name="T1" fmla="*/ 0 h 51215"/>
              <a:gd name="T2" fmla="*/ 5689 w 7088"/>
              <a:gd name="T3" fmla="*/ 50388 h 51215"/>
              <a:gd name="T4" fmla="*/ 0 60000 65536"/>
              <a:gd name="T5" fmla="*/ 0 60000 65536"/>
              <a:gd name="T6" fmla="*/ 0 w 7088"/>
              <a:gd name="T7" fmla="*/ 0 h 51215"/>
              <a:gd name="T8" fmla="*/ 7088 w 7088"/>
              <a:gd name="T9" fmla="*/ 51215 h 512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88" h="51215">
                <a:moveTo>
                  <a:pt x="0" y="0"/>
                </a:moveTo>
                <a:lnTo>
                  <a:pt x="7088" y="5121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0" name="object 431"/>
          <p:cNvSpPr>
            <a:spLocks/>
          </p:cNvSpPr>
          <p:nvPr/>
        </p:nvSpPr>
        <p:spPr bwMode="auto">
          <a:xfrm>
            <a:off x="8043863" y="3236913"/>
            <a:ext cx="14287" cy="0"/>
          </a:xfrm>
          <a:custGeom>
            <a:avLst/>
            <a:gdLst>
              <a:gd name="T0" fmla="*/ 14525 w 14053"/>
              <a:gd name="T1" fmla="*/ 0 w 14053"/>
              <a:gd name="T2" fmla="*/ 0 60000 65536"/>
              <a:gd name="T3" fmla="*/ 0 60000 65536"/>
              <a:gd name="T4" fmla="*/ 0 w 14053"/>
              <a:gd name="T5" fmla="*/ 14053 w 140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53">
                <a:moveTo>
                  <a:pt x="14053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1" name="object 432"/>
          <p:cNvSpPr>
            <a:spLocks/>
          </p:cNvSpPr>
          <p:nvPr/>
        </p:nvSpPr>
        <p:spPr bwMode="auto">
          <a:xfrm>
            <a:off x="7980363" y="3478213"/>
            <a:ext cx="0" cy="14287"/>
          </a:xfrm>
          <a:custGeom>
            <a:avLst/>
            <a:gdLst>
              <a:gd name="T0" fmla="*/ 0 h 14889"/>
              <a:gd name="T1" fmla="*/ 13709 h 14889"/>
              <a:gd name="T2" fmla="*/ 0 60000 65536"/>
              <a:gd name="T3" fmla="*/ 0 60000 65536"/>
              <a:gd name="T4" fmla="*/ 0 h 14889"/>
              <a:gd name="T5" fmla="*/ 14889 h 1488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889">
                <a:moveTo>
                  <a:pt x="0" y="0"/>
                </a:moveTo>
                <a:lnTo>
                  <a:pt x="0" y="1488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2" name="object 433"/>
          <p:cNvSpPr>
            <a:spLocks/>
          </p:cNvSpPr>
          <p:nvPr/>
        </p:nvSpPr>
        <p:spPr bwMode="auto">
          <a:xfrm>
            <a:off x="7974013" y="3368675"/>
            <a:ext cx="0" cy="22225"/>
          </a:xfrm>
          <a:custGeom>
            <a:avLst/>
            <a:gdLst>
              <a:gd name="T0" fmla="*/ 0 h 21820"/>
              <a:gd name="T1" fmla="*/ 22638 h 21820"/>
              <a:gd name="T2" fmla="*/ 0 60000 65536"/>
              <a:gd name="T3" fmla="*/ 0 60000 65536"/>
              <a:gd name="T4" fmla="*/ 0 h 21820"/>
              <a:gd name="T5" fmla="*/ 21820 h 218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20">
                <a:moveTo>
                  <a:pt x="0" y="0"/>
                </a:moveTo>
                <a:lnTo>
                  <a:pt x="0" y="2182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3" name="object 434"/>
          <p:cNvSpPr>
            <a:spLocks/>
          </p:cNvSpPr>
          <p:nvPr/>
        </p:nvSpPr>
        <p:spPr bwMode="auto">
          <a:xfrm>
            <a:off x="7966075" y="3251200"/>
            <a:ext cx="0" cy="36513"/>
          </a:xfrm>
          <a:custGeom>
            <a:avLst/>
            <a:gdLst>
              <a:gd name="T0" fmla="*/ 0 h 36453"/>
              <a:gd name="T1" fmla="*/ 36573 h 36453"/>
              <a:gd name="T2" fmla="*/ 0 60000 65536"/>
              <a:gd name="T3" fmla="*/ 0 60000 65536"/>
              <a:gd name="T4" fmla="*/ 0 h 36453"/>
              <a:gd name="T5" fmla="*/ 36453 h 3645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453">
                <a:moveTo>
                  <a:pt x="0" y="0"/>
                </a:moveTo>
                <a:lnTo>
                  <a:pt x="0" y="3645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4" name="object 435"/>
          <p:cNvSpPr>
            <a:spLocks/>
          </p:cNvSpPr>
          <p:nvPr/>
        </p:nvSpPr>
        <p:spPr bwMode="auto">
          <a:xfrm>
            <a:off x="7966075" y="3281363"/>
            <a:ext cx="14288" cy="0"/>
          </a:xfrm>
          <a:custGeom>
            <a:avLst/>
            <a:gdLst>
              <a:gd name="T0" fmla="*/ 0 w 14177"/>
              <a:gd name="T1" fmla="*/ 14400 w 14177"/>
              <a:gd name="T2" fmla="*/ 0 60000 65536"/>
              <a:gd name="T3" fmla="*/ 0 60000 65536"/>
              <a:gd name="T4" fmla="*/ 0 w 14177"/>
              <a:gd name="T5" fmla="*/ 14177 w 1417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177">
                <a:moveTo>
                  <a:pt x="0" y="0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5" name="object 436"/>
          <p:cNvSpPr>
            <a:spLocks/>
          </p:cNvSpPr>
          <p:nvPr/>
        </p:nvSpPr>
        <p:spPr bwMode="auto">
          <a:xfrm>
            <a:off x="7980363" y="3267075"/>
            <a:ext cx="0" cy="14288"/>
          </a:xfrm>
          <a:custGeom>
            <a:avLst/>
            <a:gdLst>
              <a:gd name="T0" fmla="*/ 0 h 14504"/>
              <a:gd name="T1" fmla="*/ 14075 h 14504"/>
              <a:gd name="T2" fmla="*/ 0 60000 65536"/>
              <a:gd name="T3" fmla="*/ 0 60000 65536"/>
              <a:gd name="T4" fmla="*/ 0 h 14504"/>
              <a:gd name="T5" fmla="*/ 14504 h 1450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504">
                <a:moveTo>
                  <a:pt x="0" y="0"/>
                </a:moveTo>
                <a:lnTo>
                  <a:pt x="0" y="1450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6" name="object 437"/>
          <p:cNvSpPr>
            <a:spLocks/>
          </p:cNvSpPr>
          <p:nvPr/>
        </p:nvSpPr>
        <p:spPr bwMode="auto">
          <a:xfrm>
            <a:off x="7966075" y="3267075"/>
            <a:ext cx="14288" cy="0"/>
          </a:xfrm>
          <a:custGeom>
            <a:avLst/>
            <a:gdLst>
              <a:gd name="T0" fmla="*/ 0 w 14177"/>
              <a:gd name="T1" fmla="*/ 14400 w 14177"/>
              <a:gd name="T2" fmla="*/ 0 60000 65536"/>
              <a:gd name="T3" fmla="*/ 0 60000 65536"/>
              <a:gd name="T4" fmla="*/ 0 w 14177"/>
              <a:gd name="T5" fmla="*/ 14177 w 1417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177">
                <a:moveTo>
                  <a:pt x="0" y="0"/>
                </a:moveTo>
                <a:lnTo>
                  <a:pt x="1417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7" name="object 438"/>
          <p:cNvSpPr>
            <a:spLocks/>
          </p:cNvSpPr>
          <p:nvPr/>
        </p:nvSpPr>
        <p:spPr bwMode="auto">
          <a:xfrm>
            <a:off x="7953375" y="3536950"/>
            <a:ext cx="49213" cy="50800"/>
          </a:xfrm>
          <a:custGeom>
            <a:avLst/>
            <a:gdLst>
              <a:gd name="T0" fmla="*/ 0 w 49373"/>
              <a:gd name="T1" fmla="*/ 50642 h 50958"/>
              <a:gd name="T2" fmla="*/ 49054 w 49373"/>
              <a:gd name="T3" fmla="*/ 0 h 50958"/>
              <a:gd name="T4" fmla="*/ 0 60000 65536"/>
              <a:gd name="T5" fmla="*/ 0 60000 65536"/>
              <a:gd name="T6" fmla="*/ 0 w 49373"/>
              <a:gd name="T7" fmla="*/ 0 h 50958"/>
              <a:gd name="T8" fmla="*/ 49373 w 49373"/>
              <a:gd name="T9" fmla="*/ 50958 h 509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373" h="50958">
                <a:moveTo>
                  <a:pt x="0" y="50958"/>
                </a:moveTo>
                <a:lnTo>
                  <a:pt x="4937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8" name="object 439"/>
          <p:cNvSpPr>
            <a:spLocks/>
          </p:cNvSpPr>
          <p:nvPr/>
        </p:nvSpPr>
        <p:spPr bwMode="auto">
          <a:xfrm>
            <a:off x="7412038" y="3436938"/>
            <a:ext cx="566737" cy="1587"/>
          </a:xfrm>
          <a:custGeom>
            <a:avLst/>
            <a:gdLst>
              <a:gd name="T0" fmla="*/ 565865 w 567610"/>
              <a:gd name="T1" fmla="*/ 0 h 1925"/>
              <a:gd name="T2" fmla="*/ 0 w 567610"/>
              <a:gd name="T3" fmla="*/ 1308 h 1925"/>
              <a:gd name="T4" fmla="*/ 0 60000 65536"/>
              <a:gd name="T5" fmla="*/ 0 60000 65536"/>
              <a:gd name="T6" fmla="*/ 0 w 567610"/>
              <a:gd name="T7" fmla="*/ 0 h 1925"/>
              <a:gd name="T8" fmla="*/ 567610 w 567610"/>
              <a:gd name="T9" fmla="*/ 1925 h 19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7610" h="1925">
                <a:moveTo>
                  <a:pt x="567610" y="0"/>
                </a:moveTo>
                <a:lnTo>
                  <a:pt x="0" y="1925"/>
                </a:lnTo>
              </a:path>
            </a:pathLst>
          </a:custGeom>
          <a:noFill/>
          <a:ln w="27725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79" name="object 440"/>
          <p:cNvSpPr>
            <a:spLocks/>
          </p:cNvSpPr>
          <p:nvPr/>
        </p:nvSpPr>
        <p:spPr bwMode="auto">
          <a:xfrm>
            <a:off x="5459413" y="5089525"/>
            <a:ext cx="273050" cy="0"/>
          </a:xfrm>
          <a:custGeom>
            <a:avLst/>
            <a:gdLst>
              <a:gd name="T0" fmla="*/ 0 w 272985"/>
              <a:gd name="T1" fmla="*/ 273115 w 272985"/>
              <a:gd name="T2" fmla="*/ 0 60000 65536"/>
              <a:gd name="T3" fmla="*/ 0 60000 65536"/>
              <a:gd name="T4" fmla="*/ 0 w 272985"/>
              <a:gd name="T5" fmla="*/ 272985 w 2729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72985">
                <a:moveTo>
                  <a:pt x="0" y="0"/>
                </a:moveTo>
                <a:lnTo>
                  <a:pt x="27298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0" name="object 441"/>
          <p:cNvSpPr>
            <a:spLocks/>
          </p:cNvSpPr>
          <p:nvPr/>
        </p:nvSpPr>
        <p:spPr bwMode="auto">
          <a:xfrm>
            <a:off x="5726113" y="5064125"/>
            <a:ext cx="49212" cy="52388"/>
          </a:xfrm>
          <a:custGeom>
            <a:avLst/>
            <a:gdLst>
              <a:gd name="T0" fmla="*/ 0 w 50741"/>
              <a:gd name="T1" fmla="*/ 0 h 52370"/>
              <a:gd name="T2" fmla="*/ 0 w 50741"/>
              <a:gd name="T3" fmla="*/ 52406 h 52370"/>
              <a:gd name="T4" fmla="*/ 47729 w 50741"/>
              <a:gd name="T5" fmla="*/ 26203 h 52370"/>
              <a:gd name="T6" fmla="*/ 0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0" y="0"/>
                </a:moveTo>
                <a:lnTo>
                  <a:pt x="0" y="52370"/>
                </a:lnTo>
                <a:lnTo>
                  <a:pt x="50741" y="26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1" name="object 442"/>
          <p:cNvSpPr>
            <a:spLocks/>
          </p:cNvSpPr>
          <p:nvPr/>
        </p:nvSpPr>
        <p:spPr bwMode="auto">
          <a:xfrm>
            <a:off x="1104900" y="5126038"/>
            <a:ext cx="387350" cy="263525"/>
          </a:xfrm>
          <a:custGeom>
            <a:avLst/>
            <a:gdLst>
              <a:gd name="T0" fmla="*/ 259581 w 387654"/>
              <a:gd name="T1" fmla="*/ 0 h 263738"/>
              <a:gd name="T2" fmla="*/ 127599 w 387654"/>
              <a:gd name="T3" fmla="*/ 0 h 263738"/>
              <a:gd name="T4" fmla="*/ 120956 w 387654"/>
              <a:gd name="T5" fmla="*/ 175 h 263738"/>
              <a:gd name="T6" fmla="*/ 79928 w 387654"/>
              <a:gd name="T7" fmla="*/ 9492 h 263738"/>
              <a:gd name="T8" fmla="*/ 45057 w 387654"/>
              <a:gd name="T9" fmla="*/ 31248 h 263738"/>
              <a:gd name="T10" fmla="*/ 18685 w 387654"/>
              <a:gd name="T11" fmla="*/ 63012 h 263738"/>
              <a:gd name="T12" fmla="*/ 3164 w 387654"/>
              <a:gd name="T13" fmla="*/ 102361 h 263738"/>
              <a:gd name="T14" fmla="*/ 0 w 387654"/>
              <a:gd name="T15" fmla="*/ 131612 h 263738"/>
              <a:gd name="T16" fmla="*/ 173 w 387654"/>
              <a:gd name="T17" fmla="*/ 138544 h 263738"/>
              <a:gd name="T18" fmla="*/ 9220 w 387654"/>
              <a:gd name="T19" fmla="*/ 180883 h 263738"/>
              <a:gd name="T20" fmla="*/ 30308 w 387654"/>
              <a:gd name="T21" fmla="*/ 216855 h 263738"/>
              <a:gd name="T22" fmla="*/ 61096 w 387654"/>
              <a:gd name="T23" fmla="*/ 244049 h 263738"/>
              <a:gd name="T24" fmla="*/ 99240 w 387654"/>
              <a:gd name="T25" fmla="*/ 260052 h 263738"/>
              <a:gd name="T26" fmla="*/ 127599 w 387654"/>
              <a:gd name="T27" fmla="*/ 263312 h 263738"/>
              <a:gd name="T28" fmla="*/ 259581 w 387654"/>
              <a:gd name="T29" fmla="*/ 263312 h 263738"/>
              <a:gd name="T30" fmla="*/ 298561 w 387654"/>
              <a:gd name="T31" fmla="*/ 257011 h 263738"/>
              <a:gd name="T32" fmla="*/ 334097 w 387654"/>
              <a:gd name="T33" fmla="*/ 238130 h 263738"/>
              <a:gd name="T34" fmla="*/ 362137 w 387654"/>
              <a:gd name="T35" fmla="*/ 208536 h 263738"/>
              <a:gd name="T36" fmla="*/ 380508 w 387654"/>
              <a:gd name="T37" fmla="*/ 170110 h 263738"/>
              <a:gd name="T38" fmla="*/ 387046 w 387654"/>
              <a:gd name="T39" fmla="*/ 124733 h 263738"/>
              <a:gd name="T40" fmla="*/ 385516 w 387654"/>
              <a:gd name="T41" fmla="*/ 110080 h 263738"/>
              <a:gd name="T42" fmla="*/ 372196 w 387654"/>
              <a:gd name="T43" fmla="*/ 69626 h 263738"/>
              <a:gd name="T44" fmla="*/ 347603 w 387654"/>
              <a:gd name="T45" fmla="*/ 36317 h 263738"/>
              <a:gd name="T46" fmla="*/ 314088 w 387654"/>
              <a:gd name="T47" fmla="*/ 12577 h 263738"/>
              <a:gd name="T48" fmla="*/ 273999 w 387654"/>
              <a:gd name="T49" fmla="*/ 830 h 263738"/>
              <a:gd name="T50" fmla="*/ 259581 w 387654"/>
              <a:gd name="T51" fmla="*/ 0 h 2637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654"/>
              <a:gd name="T79" fmla="*/ 0 h 263738"/>
              <a:gd name="T80" fmla="*/ 387654 w 387654"/>
              <a:gd name="T81" fmla="*/ 263738 h 2637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654" h="263738">
                <a:moveTo>
                  <a:pt x="259989" y="0"/>
                </a:moveTo>
                <a:lnTo>
                  <a:pt x="127799" y="0"/>
                </a:lnTo>
                <a:lnTo>
                  <a:pt x="121146" y="175"/>
                </a:lnTo>
                <a:lnTo>
                  <a:pt x="80054" y="9508"/>
                </a:lnTo>
                <a:lnTo>
                  <a:pt x="45127" y="31298"/>
                </a:lnTo>
                <a:lnTo>
                  <a:pt x="18715" y="63114"/>
                </a:lnTo>
                <a:lnTo>
                  <a:pt x="3168" y="102527"/>
                </a:lnTo>
                <a:lnTo>
                  <a:pt x="0" y="131824"/>
                </a:lnTo>
                <a:lnTo>
                  <a:pt x="173" y="138768"/>
                </a:lnTo>
                <a:lnTo>
                  <a:pt x="9234" y="181175"/>
                </a:lnTo>
                <a:lnTo>
                  <a:pt x="30356" y="217205"/>
                </a:lnTo>
                <a:lnTo>
                  <a:pt x="61192" y="244443"/>
                </a:lnTo>
                <a:lnTo>
                  <a:pt x="99396" y="260472"/>
                </a:lnTo>
                <a:lnTo>
                  <a:pt x="127799" y="263738"/>
                </a:lnTo>
                <a:lnTo>
                  <a:pt x="259989" y="263738"/>
                </a:lnTo>
                <a:lnTo>
                  <a:pt x="299029" y="257427"/>
                </a:lnTo>
                <a:lnTo>
                  <a:pt x="334621" y="238516"/>
                </a:lnTo>
                <a:lnTo>
                  <a:pt x="362705" y="208874"/>
                </a:lnTo>
                <a:lnTo>
                  <a:pt x="381106" y="170386"/>
                </a:lnTo>
                <a:lnTo>
                  <a:pt x="387654" y="124935"/>
                </a:lnTo>
                <a:lnTo>
                  <a:pt x="386122" y="110258"/>
                </a:lnTo>
                <a:lnTo>
                  <a:pt x="372780" y="69738"/>
                </a:lnTo>
                <a:lnTo>
                  <a:pt x="348149" y="36375"/>
                </a:lnTo>
                <a:lnTo>
                  <a:pt x="314581" y="12597"/>
                </a:lnTo>
                <a:lnTo>
                  <a:pt x="274429" y="832"/>
                </a:lnTo>
                <a:lnTo>
                  <a:pt x="259989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2" name="object 443"/>
          <p:cNvSpPr>
            <a:spLocks/>
          </p:cNvSpPr>
          <p:nvPr/>
        </p:nvSpPr>
        <p:spPr bwMode="auto">
          <a:xfrm>
            <a:off x="1104900" y="5126038"/>
            <a:ext cx="387350" cy="263525"/>
          </a:xfrm>
          <a:custGeom>
            <a:avLst/>
            <a:gdLst>
              <a:gd name="T0" fmla="*/ 0 w 387654"/>
              <a:gd name="T1" fmla="*/ 131612 h 263738"/>
              <a:gd name="T2" fmla="*/ 6988 w 387654"/>
              <a:gd name="T3" fmla="*/ 88551 h 263738"/>
              <a:gd name="T4" fmla="*/ 26386 w 387654"/>
              <a:gd name="T5" fmla="*/ 51460 h 263738"/>
              <a:gd name="T6" fmla="*/ 55852 w 387654"/>
              <a:gd name="T7" fmla="*/ 22765 h 263738"/>
              <a:gd name="T8" fmla="*/ 93037 w 387654"/>
              <a:gd name="T9" fmla="*/ 4885 h 263738"/>
              <a:gd name="T10" fmla="*/ 127599 w 387654"/>
              <a:gd name="T11" fmla="*/ 0 h 263738"/>
              <a:gd name="T12" fmla="*/ 259581 w 387654"/>
              <a:gd name="T13" fmla="*/ 0 h 263738"/>
              <a:gd name="T14" fmla="*/ 273999 w 387654"/>
              <a:gd name="T15" fmla="*/ 830 h 263738"/>
              <a:gd name="T16" fmla="*/ 314088 w 387654"/>
              <a:gd name="T17" fmla="*/ 12577 h 263738"/>
              <a:gd name="T18" fmla="*/ 347603 w 387654"/>
              <a:gd name="T19" fmla="*/ 36317 h 263738"/>
              <a:gd name="T20" fmla="*/ 372196 w 387654"/>
              <a:gd name="T21" fmla="*/ 69626 h 263738"/>
              <a:gd name="T22" fmla="*/ 385516 w 387654"/>
              <a:gd name="T23" fmla="*/ 110080 h 263738"/>
              <a:gd name="T24" fmla="*/ 387046 w 387654"/>
              <a:gd name="T25" fmla="*/ 124733 h 263738"/>
              <a:gd name="T26" fmla="*/ 386317 w 387654"/>
              <a:gd name="T27" fmla="*/ 140515 h 263738"/>
              <a:gd name="T28" fmla="*/ 375592 w 387654"/>
              <a:gd name="T29" fmla="*/ 183784 h 263738"/>
              <a:gd name="T30" fmla="*/ 353756 w 387654"/>
              <a:gd name="T31" fmla="*/ 219475 h 263738"/>
              <a:gd name="T32" fmla="*/ 322977 w 387654"/>
              <a:gd name="T33" fmla="*/ 245707 h 263738"/>
              <a:gd name="T34" fmla="*/ 285423 w 387654"/>
              <a:gd name="T35" fmla="*/ 260598 h 263738"/>
              <a:gd name="T36" fmla="*/ 259581 w 387654"/>
              <a:gd name="T37" fmla="*/ 263312 h 263738"/>
              <a:gd name="T38" fmla="*/ 127599 w 387654"/>
              <a:gd name="T39" fmla="*/ 263312 h 263738"/>
              <a:gd name="T40" fmla="*/ 85854 w 387654"/>
              <a:gd name="T41" fmla="*/ 256109 h 263738"/>
              <a:gd name="T42" fmla="*/ 49901 w 387654"/>
              <a:gd name="T43" fmla="*/ 236107 h 263738"/>
              <a:gd name="T44" fmla="*/ 22086 w 387654"/>
              <a:gd name="T45" fmla="*/ 205721 h 263738"/>
              <a:gd name="T46" fmla="*/ 4749 w 387654"/>
              <a:gd name="T47" fmla="*/ 167359 h 263738"/>
              <a:gd name="T48" fmla="*/ 173 w 387654"/>
              <a:gd name="T49" fmla="*/ 138544 h 263738"/>
              <a:gd name="T50" fmla="*/ 0 w 387654"/>
              <a:gd name="T51" fmla="*/ 131612 h 2637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654"/>
              <a:gd name="T79" fmla="*/ 0 h 263738"/>
              <a:gd name="T80" fmla="*/ 387654 w 387654"/>
              <a:gd name="T81" fmla="*/ 263738 h 2637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654" h="263738">
                <a:moveTo>
                  <a:pt x="0" y="131824"/>
                </a:moveTo>
                <a:lnTo>
                  <a:pt x="6998" y="88695"/>
                </a:lnTo>
                <a:lnTo>
                  <a:pt x="26428" y="51544"/>
                </a:lnTo>
                <a:lnTo>
                  <a:pt x="55940" y="22801"/>
                </a:lnTo>
                <a:lnTo>
                  <a:pt x="93183" y="4893"/>
                </a:lnTo>
                <a:lnTo>
                  <a:pt x="127799" y="0"/>
                </a:lnTo>
                <a:lnTo>
                  <a:pt x="259989" y="0"/>
                </a:lnTo>
                <a:lnTo>
                  <a:pt x="274429" y="832"/>
                </a:lnTo>
                <a:lnTo>
                  <a:pt x="314581" y="12597"/>
                </a:lnTo>
                <a:lnTo>
                  <a:pt x="348149" y="36375"/>
                </a:lnTo>
                <a:lnTo>
                  <a:pt x="372780" y="69738"/>
                </a:lnTo>
                <a:lnTo>
                  <a:pt x="386122" y="110258"/>
                </a:lnTo>
                <a:lnTo>
                  <a:pt x="387654" y="124935"/>
                </a:lnTo>
                <a:lnTo>
                  <a:pt x="386923" y="140743"/>
                </a:lnTo>
                <a:lnTo>
                  <a:pt x="376182" y="184082"/>
                </a:lnTo>
                <a:lnTo>
                  <a:pt x="354312" y="219830"/>
                </a:lnTo>
                <a:lnTo>
                  <a:pt x="323484" y="246105"/>
                </a:lnTo>
                <a:lnTo>
                  <a:pt x="285871" y="261020"/>
                </a:lnTo>
                <a:lnTo>
                  <a:pt x="259989" y="263738"/>
                </a:lnTo>
                <a:lnTo>
                  <a:pt x="127799" y="263738"/>
                </a:lnTo>
                <a:lnTo>
                  <a:pt x="85988" y="256523"/>
                </a:lnTo>
                <a:lnTo>
                  <a:pt x="49979" y="236489"/>
                </a:lnTo>
                <a:lnTo>
                  <a:pt x="22120" y="206053"/>
                </a:lnTo>
                <a:lnTo>
                  <a:pt x="4757" y="167629"/>
                </a:lnTo>
                <a:lnTo>
                  <a:pt x="173" y="138768"/>
                </a:lnTo>
                <a:lnTo>
                  <a:pt x="0" y="131824"/>
                </a:lnTo>
                <a:close/>
              </a:path>
            </a:pathLst>
          </a:custGeom>
          <a:noFill/>
          <a:ln w="91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3" name="object 444"/>
          <p:cNvSpPr>
            <a:spLocks/>
          </p:cNvSpPr>
          <p:nvPr/>
        </p:nvSpPr>
        <p:spPr bwMode="auto">
          <a:xfrm>
            <a:off x="1228725" y="5221288"/>
            <a:ext cx="101600" cy="219075"/>
          </a:xfrm>
          <a:custGeom>
            <a:avLst/>
            <a:gdLst>
              <a:gd name="T0" fmla="*/ 100962 w 102242"/>
              <a:gd name="T1" fmla="*/ 109920 h 218260"/>
              <a:gd name="T2" fmla="*/ 69620 w 102242"/>
              <a:gd name="T3" fmla="*/ 0 h 218260"/>
              <a:gd name="T4" fmla="*/ 34817 w 102242"/>
              <a:gd name="T5" fmla="*/ 109920 h 218260"/>
              <a:gd name="T6" fmla="*/ 0 w 102242"/>
              <a:gd name="T7" fmla="*/ 0 h 218260"/>
              <a:gd name="T8" fmla="*/ 3488 w 102242"/>
              <a:gd name="T9" fmla="*/ 219893 h 218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242"/>
              <a:gd name="T16" fmla="*/ 0 h 218260"/>
              <a:gd name="T17" fmla="*/ 102242 w 102242"/>
              <a:gd name="T18" fmla="*/ 218260 h 218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242" h="218260">
                <a:moveTo>
                  <a:pt x="102242" y="109104"/>
                </a:moveTo>
                <a:lnTo>
                  <a:pt x="70503" y="0"/>
                </a:lnTo>
                <a:lnTo>
                  <a:pt x="35258" y="109104"/>
                </a:lnTo>
                <a:lnTo>
                  <a:pt x="0" y="0"/>
                </a:lnTo>
                <a:lnTo>
                  <a:pt x="3532" y="218260"/>
                </a:lnTo>
              </a:path>
            </a:pathLst>
          </a:custGeom>
          <a:noFill/>
          <a:ln w="900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4" name="object 445"/>
          <p:cNvSpPr>
            <a:spLocks/>
          </p:cNvSpPr>
          <p:nvPr/>
        </p:nvSpPr>
        <p:spPr bwMode="auto">
          <a:xfrm>
            <a:off x="1330325" y="5221288"/>
            <a:ext cx="42863" cy="219075"/>
          </a:xfrm>
          <a:custGeom>
            <a:avLst/>
            <a:gdLst>
              <a:gd name="T0" fmla="*/ 0 w 42297"/>
              <a:gd name="T1" fmla="*/ 109920 h 218260"/>
              <a:gd name="T2" fmla="*/ 39822 w 42297"/>
              <a:gd name="T3" fmla="*/ 0 h 218260"/>
              <a:gd name="T4" fmla="*/ 43437 w 42297"/>
              <a:gd name="T5" fmla="*/ 219893 h 218260"/>
              <a:gd name="T6" fmla="*/ 0 60000 65536"/>
              <a:gd name="T7" fmla="*/ 0 60000 65536"/>
              <a:gd name="T8" fmla="*/ 0 60000 65536"/>
              <a:gd name="T9" fmla="*/ 0 w 42297"/>
              <a:gd name="T10" fmla="*/ 0 h 218260"/>
              <a:gd name="T11" fmla="*/ 42297 w 42297"/>
              <a:gd name="T12" fmla="*/ 218260 h 218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97" h="218260">
                <a:moveTo>
                  <a:pt x="0" y="109104"/>
                </a:moveTo>
                <a:lnTo>
                  <a:pt x="38777" y="0"/>
                </a:lnTo>
                <a:lnTo>
                  <a:pt x="42297" y="218260"/>
                </a:lnTo>
              </a:path>
            </a:pathLst>
          </a:custGeom>
          <a:noFill/>
          <a:ln w="896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5" name="object 446"/>
          <p:cNvSpPr>
            <a:spLocks noChangeArrowheads="1"/>
          </p:cNvSpPr>
          <p:nvPr/>
        </p:nvSpPr>
        <p:spPr bwMode="auto">
          <a:xfrm>
            <a:off x="5194300" y="5127625"/>
            <a:ext cx="69850" cy="47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686" name="object 447"/>
          <p:cNvSpPr>
            <a:spLocks/>
          </p:cNvSpPr>
          <p:nvPr/>
        </p:nvSpPr>
        <p:spPr bwMode="auto">
          <a:xfrm>
            <a:off x="5194300" y="5127625"/>
            <a:ext cx="69850" cy="47625"/>
          </a:xfrm>
          <a:custGeom>
            <a:avLst/>
            <a:gdLst>
              <a:gd name="T0" fmla="*/ 0 w 70507"/>
              <a:gd name="T1" fmla="*/ 47952 h 47300"/>
              <a:gd name="T2" fmla="*/ 69199 w 70507"/>
              <a:gd name="T3" fmla="*/ 47952 h 47300"/>
              <a:gd name="T4" fmla="*/ 69199 w 70507"/>
              <a:gd name="T5" fmla="*/ 0 h 47300"/>
              <a:gd name="T6" fmla="*/ 0 w 70507"/>
              <a:gd name="T7" fmla="*/ 0 h 47300"/>
              <a:gd name="T8" fmla="*/ 0 w 70507"/>
              <a:gd name="T9" fmla="*/ 47952 h 47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507"/>
              <a:gd name="T16" fmla="*/ 0 h 47300"/>
              <a:gd name="T17" fmla="*/ 70507 w 70507"/>
              <a:gd name="T18" fmla="*/ 47300 h 47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507" h="47300">
                <a:moveTo>
                  <a:pt x="0" y="47300"/>
                </a:moveTo>
                <a:lnTo>
                  <a:pt x="70507" y="47300"/>
                </a:lnTo>
                <a:lnTo>
                  <a:pt x="70507" y="0"/>
                </a:lnTo>
                <a:lnTo>
                  <a:pt x="0" y="0"/>
                </a:lnTo>
                <a:lnTo>
                  <a:pt x="0" y="47300"/>
                </a:lnTo>
                <a:close/>
              </a:path>
            </a:pathLst>
          </a:custGeom>
          <a:noFill/>
          <a:ln w="915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7" name="object 448"/>
          <p:cNvSpPr>
            <a:spLocks noChangeArrowheads="1"/>
          </p:cNvSpPr>
          <p:nvPr/>
        </p:nvSpPr>
        <p:spPr bwMode="auto">
          <a:xfrm>
            <a:off x="5194300" y="5367338"/>
            <a:ext cx="69850" cy="198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688" name="object 449"/>
          <p:cNvSpPr>
            <a:spLocks/>
          </p:cNvSpPr>
          <p:nvPr/>
        </p:nvSpPr>
        <p:spPr bwMode="auto">
          <a:xfrm>
            <a:off x="5194300" y="5367338"/>
            <a:ext cx="0" cy="146050"/>
          </a:xfrm>
          <a:custGeom>
            <a:avLst/>
            <a:gdLst>
              <a:gd name="T0" fmla="*/ 146557 h 145545"/>
              <a:gd name="T1" fmla="*/ 0 h 145545"/>
              <a:gd name="T2" fmla="*/ 0 60000 65536"/>
              <a:gd name="T3" fmla="*/ 0 60000 65536"/>
              <a:gd name="T4" fmla="*/ 0 h 145545"/>
              <a:gd name="T5" fmla="*/ 145545 h 1455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45545">
                <a:moveTo>
                  <a:pt x="0" y="145545"/>
                </a:moveTo>
                <a:lnTo>
                  <a:pt x="0" y="0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89" name="object 450"/>
          <p:cNvSpPr>
            <a:spLocks/>
          </p:cNvSpPr>
          <p:nvPr/>
        </p:nvSpPr>
        <p:spPr bwMode="auto">
          <a:xfrm>
            <a:off x="5264150" y="5367338"/>
            <a:ext cx="0" cy="198437"/>
          </a:xfrm>
          <a:custGeom>
            <a:avLst/>
            <a:gdLst>
              <a:gd name="T0" fmla="*/ 197792 h 199084"/>
              <a:gd name="T1" fmla="*/ 0 h 199084"/>
              <a:gd name="T2" fmla="*/ 0 60000 65536"/>
              <a:gd name="T3" fmla="*/ 0 60000 65536"/>
              <a:gd name="T4" fmla="*/ 0 h 199084"/>
              <a:gd name="T5" fmla="*/ 199084 h 19908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084">
                <a:moveTo>
                  <a:pt x="0" y="199084"/>
                </a:moveTo>
                <a:lnTo>
                  <a:pt x="0" y="0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0" name="object 451"/>
          <p:cNvSpPr>
            <a:spLocks/>
          </p:cNvSpPr>
          <p:nvPr/>
        </p:nvSpPr>
        <p:spPr bwMode="auto">
          <a:xfrm>
            <a:off x="5264150" y="2674938"/>
            <a:ext cx="0" cy="2271712"/>
          </a:xfrm>
          <a:custGeom>
            <a:avLst/>
            <a:gdLst>
              <a:gd name="T0" fmla="*/ 0 h 2271432"/>
              <a:gd name="T1" fmla="*/ 2271992 h 2271432"/>
              <a:gd name="T2" fmla="*/ 0 60000 65536"/>
              <a:gd name="T3" fmla="*/ 0 60000 65536"/>
              <a:gd name="T4" fmla="*/ 0 h 2271432"/>
              <a:gd name="T5" fmla="*/ 2271432 h 227143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71432">
                <a:moveTo>
                  <a:pt x="0" y="0"/>
                </a:moveTo>
                <a:lnTo>
                  <a:pt x="0" y="2271432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1" name="object 452"/>
          <p:cNvSpPr>
            <a:spLocks/>
          </p:cNvSpPr>
          <p:nvPr/>
        </p:nvSpPr>
        <p:spPr bwMode="auto">
          <a:xfrm>
            <a:off x="5194300" y="2765425"/>
            <a:ext cx="0" cy="2181225"/>
          </a:xfrm>
          <a:custGeom>
            <a:avLst/>
            <a:gdLst>
              <a:gd name="T0" fmla="*/ 0 h 2180426"/>
              <a:gd name="T1" fmla="*/ 2182023 h 2180426"/>
              <a:gd name="T2" fmla="*/ 0 60000 65536"/>
              <a:gd name="T3" fmla="*/ 0 60000 65536"/>
              <a:gd name="T4" fmla="*/ 0 h 2180426"/>
              <a:gd name="T5" fmla="*/ 2180426 h 218042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80426">
                <a:moveTo>
                  <a:pt x="0" y="0"/>
                </a:moveTo>
                <a:lnTo>
                  <a:pt x="0" y="2180426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2" name="object 453"/>
          <p:cNvSpPr>
            <a:spLocks/>
          </p:cNvSpPr>
          <p:nvPr/>
        </p:nvSpPr>
        <p:spPr bwMode="auto">
          <a:xfrm>
            <a:off x="6845300" y="2886075"/>
            <a:ext cx="41275" cy="7938"/>
          </a:xfrm>
          <a:custGeom>
            <a:avLst/>
            <a:gdLst>
              <a:gd name="T0" fmla="*/ 40528 w 42036"/>
              <a:gd name="T1" fmla="*/ 0 h 7316"/>
              <a:gd name="T2" fmla="*/ 0 w 42036"/>
              <a:gd name="T3" fmla="*/ 8613 h 7316"/>
              <a:gd name="T4" fmla="*/ 0 60000 65536"/>
              <a:gd name="T5" fmla="*/ 0 60000 65536"/>
              <a:gd name="T6" fmla="*/ 0 w 42036"/>
              <a:gd name="T7" fmla="*/ 0 h 7316"/>
              <a:gd name="T8" fmla="*/ 42036 w 42036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036" h="7316">
                <a:moveTo>
                  <a:pt x="42036" y="0"/>
                </a:moveTo>
                <a:lnTo>
                  <a:pt x="0" y="7316"/>
                </a:lnTo>
              </a:path>
            </a:pathLst>
          </a:custGeom>
          <a:noFill/>
          <a:ln w="923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3" name="object 454"/>
          <p:cNvSpPr>
            <a:spLocks/>
          </p:cNvSpPr>
          <p:nvPr/>
        </p:nvSpPr>
        <p:spPr bwMode="auto">
          <a:xfrm>
            <a:off x="6851650" y="2863850"/>
            <a:ext cx="34925" cy="22225"/>
          </a:xfrm>
          <a:custGeom>
            <a:avLst/>
            <a:gdLst>
              <a:gd name="T0" fmla="*/ 34903 w 34947"/>
              <a:gd name="T1" fmla="*/ 22638 h 21820"/>
              <a:gd name="T2" fmla="*/ 0 w 34947"/>
              <a:gd name="T3" fmla="*/ 0 h 21820"/>
              <a:gd name="T4" fmla="*/ 0 60000 65536"/>
              <a:gd name="T5" fmla="*/ 0 60000 65536"/>
              <a:gd name="T6" fmla="*/ 0 w 34947"/>
              <a:gd name="T7" fmla="*/ 0 h 21820"/>
              <a:gd name="T8" fmla="*/ 34947 w 34947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947" h="21820">
                <a:moveTo>
                  <a:pt x="34947" y="21820"/>
                </a:moveTo>
                <a:lnTo>
                  <a:pt x="0" y="0"/>
                </a:lnTo>
              </a:path>
            </a:pathLst>
          </a:custGeom>
          <a:noFill/>
          <a:ln w="916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4" name="object 455"/>
          <p:cNvSpPr>
            <a:spLocks/>
          </p:cNvSpPr>
          <p:nvPr/>
        </p:nvSpPr>
        <p:spPr bwMode="auto">
          <a:xfrm>
            <a:off x="6746875" y="28130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5" name="object 456"/>
          <p:cNvSpPr>
            <a:spLocks/>
          </p:cNvSpPr>
          <p:nvPr/>
        </p:nvSpPr>
        <p:spPr bwMode="auto">
          <a:xfrm>
            <a:off x="6746875" y="2674938"/>
            <a:ext cx="69850" cy="0"/>
          </a:xfrm>
          <a:custGeom>
            <a:avLst/>
            <a:gdLst>
              <a:gd name="T0" fmla="*/ 0 w 70516"/>
              <a:gd name="T1" fmla="*/ 69190 w 70516"/>
              <a:gd name="T2" fmla="*/ 0 60000 65536"/>
              <a:gd name="T3" fmla="*/ 0 60000 65536"/>
              <a:gd name="T4" fmla="*/ 0 w 70516"/>
              <a:gd name="T5" fmla="*/ 70516 w 705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516">
                <a:moveTo>
                  <a:pt x="0" y="0"/>
                </a:moveTo>
                <a:lnTo>
                  <a:pt x="70516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6" name="object 457"/>
          <p:cNvSpPr>
            <a:spLocks/>
          </p:cNvSpPr>
          <p:nvPr/>
        </p:nvSpPr>
        <p:spPr bwMode="auto">
          <a:xfrm>
            <a:off x="6746875" y="2959100"/>
            <a:ext cx="139700" cy="0"/>
          </a:xfrm>
          <a:custGeom>
            <a:avLst/>
            <a:gdLst>
              <a:gd name="T0" fmla="*/ 0 w 140659"/>
              <a:gd name="T1" fmla="*/ 138748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0" y="0"/>
                </a:moveTo>
                <a:lnTo>
                  <a:pt x="140659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7" name="object 458"/>
          <p:cNvSpPr>
            <a:spLocks/>
          </p:cNvSpPr>
          <p:nvPr/>
        </p:nvSpPr>
        <p:spPr bwMode="auto">
          <a:xfrm>
            <a:off x="6746875" y="31051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8" name="object 459"/>
          <p:cNvSpPr>
            <a:spLocks/>
          </p:cNvSpPr>
          <p:nvPr/>
        </p:nvSpPr>
        <p:spPr bwMode="auto">
          <a:xfrm>
            <a:off x="6886575" y="2813050"/>
            <a:ext cx="0" cy="292100"/>
          </a:xfrm>
          <a:custGeom>
            <a:avLst/>
            <a:gdLst>
              <a:gd name="T0" fmla="*/ 0 h 291887"/>
              <a:gd name="T1" fmla="*/ 292313 h 291887"/>
              <a:gd name="T2" fmla="*/ 0 60000 65536"/>
              <a:gd name="T3" fmla="*/ 0 60000 65536"/>
              <a:gd name="T4" fmla="*/ 0 h 291887"/>
              <a:gd name="T5" fmla="*/ 291887 h 29188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1887">
                <a:moveTo>
                  <a:pt x="0" y="0"/>
                </a:moveTo>
                <a:lnTo>
                  <a:pt x="0" y="291887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699" name="object 460"/>
          <p:cNvSpPr>
            <a:spLocks/>
          </p:cNvSpPr>
          <p:nvPr/>
        </p:nvSpPr>
        <p:spPr bwMode="auto">
          <a:xfrm>
            <a:off x="6816725" y="2674938"/>
            <a:ext cx="0" cy="138112"/>
          </a:xfrm>
          <a:custGeom>
            <a:avLst/>
            <a:gdLst>
              <a:gd name="T0" fmla="*/ 0 h 138242"/>
              <a:gd name="T1" fmla="*/ 137982 h 138242"/>
              <a:gd name="T2" fmla="*/ 0 60000 65536"/>
              <a:gd name="T3" fmla="*/ 0 60000 65536"/>
              <a:gd name="T4" fmla="*/ 0 h 138242"/>
              <a:gd name="T5" fmla="*/ 138242 h 1382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8242">
                <a:moveTo>
                  <a:pt x="0" y="0"/>
                </a:moveTo>
                <a:lnTo>
                  <a:pt x="0" y="138242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0" name="object 461"/>
          <p:cNvSpPr>
            <a:spLocks/>
          </p:cNvSpPr>
          <p:nvPr/>
        </p:nvSpPr>
        <p:spPr bwMode="auto">
          <a:xfrm>
            <a:off x="6746875" y="2674938"/>
            <a:ext cx="0" cy="430212"/>
          </a:xfrm>
          <a:custGeom>
            <a:avLst/>
            <a:gdLst>
              <a:gd name="T0" fmla="*/ 0 h 430129"/>
              <a:gd name="T1" fmla="*/ 430295 h 430129"/>
              <a:gd name="T2" fmla="*/ 0 60000 65536"/>
              <a:gd name="T3" fmla="*/ 0 60000 65536"/>
              <a:gd name="T4" fmla="*/ 0 h 430129"/>
              <a:gd name="T5" fmla="*/ 430129 h 4301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0129">
                <a:moveTo>
                  <a:pt x="0" y="0"/>
                </a:moveTo>
                <a:lnTo>
                  <a:pt x="0" y="43012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1" name="object 462"/>
          <p:cNvSpPr>
            <a:spLocks/>
          </p:cNvSpPr>
          <p:nvPr/>
        </p:nvSpPr>
        <p:spPr bwMode="auto">
          <a:xfrm>
            <a:off x="6781800" y="2981325"/>
            <a:ext cx="0" cy="36513"/>
          </a:xfrm>
          <a:custGeom>
            <a:avLst/>
            <a:gdLst>
              <a:gd name="T0" fmla="*/ 0 h 36710"/>
              <a:gd name="T1" fmla="*/ 36317 h 36710"/>
              <a:gd name="T2" fmla="*/ 0 60000 65536"/>
              <a:gd name="T3" fmla="*/ 0 60000 65536"/>
              <a:gd name="T4" fmla="*/ 0 h 36710"/>
              <a:gd name="T5" fmla="*/ 36710 h 367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710">
                <a:moveTo>
                  <a:pt x="0" y="0"/>
                </a:moveTo>
                <a:lnTo>
                  <a:pt x="0" y="36710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2" name="object 463"/>
          <p:cNvSpPr>
            <a:spLocks/>
          </p:cNvSpPr>
          <p:nvPr/>
        </p:nvSpPr>
        <p:spPr bwMode="auto">
          <a:xfrm>
            <a:off x="6746875" y="2995613"/>
            <a:ext cx="34925" cy="0"/>
          </a:xfrm>
          <a:custGeom>
            <a:avLst/>
            <a:gdLst>
              <a:gd name="T0" fmla="*/ 0 w 35195"/>
              <a:gd name="T1" fmla="*/ 34657 w 35195"/>
              <a:gd name="T2" fmla="*/ 0 60000 65536"/>
              <a:gd name="T3" fmla="*/ 0 60000 65536"/>
              <a:gd name="T4" fmla="*/ 0 w 35195"/>
              <a:gd name="T5" fmla="*/ 35195 w 3519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95">
                <a:moveTo>
                  <a:pt x="0" y="0"/>
                </a:moveTo>
                <a:lnTo>
                  <a:pt x="35195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3" name="object 464"/>
          <p:cNvSpPr>
            <a:spLocks/>
          </p:cNvSpPr>
          <p:nvPr/>
        </p:nvSpPr>
        <p:spPr bwMode="auto">
          <a:xfrm>
            <a:off x="6746875" y="2711450"/>
            <a:ext cx="69850" cy="50800"/>
          </a:xfrm>
          <a:custGeom>
            <a:avLst/>
            <a:gdLst>
              <a:gd name="T0" fmla="*/ 69190 w 70516"/>
              <a:gd name="T1" fmla="*/ 0 h 50829"/>
              <a:gd name="T2" fmla="*/ 0 w 70516"/>
              <a:gd name="T3" fmla="*/ 50771 h 50829"/>
              <a:gd name="T4" fmla="*/ 0 60000 65536"/>
              <a:gd name="T5" fmla="*/ 0 60000 65536"/>
              <a:gd name="T6" fmla="*/ 0 w 70516"/>
              <a:gd name="T7" fmla="*/ 0 h 50829"/>
              <a:gd name="T8" fmla="*/ 70516 w 70516"/>
              <a:gd name="T9" fmla="*/ 50829 h 508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516" h="50829">
                <a:moveTo>
                  <a:pt x="70516" y="0"/>
                </a:moveTo>
                <a:lnTo>
                  <a:pt x="0" y="5082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4" name="object 465"/>
          <p:cNvSpPr>
            <a:spLocks/>
          </p:cNvSpPr>
          <p:nvPr/>
        </p:nvSpPr>
        <p:spPr bwMode="auto">
          <a:xfrm>
            <a:off x="6794500" y="3178175"/>
            <a:ext cx="41275" cy="14288"/>
          </a:xfrm>
          <a:custGeom>
            <a:avLst/>
            <a:gdLst>
              <a:gd name="T0" fmla="*/ 40290 w 42284"/>
              <a:gd name="T1" fmla="*/ 14075 h 14504"/>
              <a:gd name="T2" fmla="*/ 0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42284" y="14504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5" name="object 466"/>
          <p:cNvSpPr>
            <a:spLocks/>
          </p:cNvSpPr>
          <p:nvPr/>
        </p:nvSpPr>
        <p:spPr bwMode="auto">
          <a:xfrm>
            <a:off x="6794500" y="3162300"/>
            <a:ext cx="41275" cy="15875"/>
          </a:xfrm>
          <a:custGeom>
            <a:avLst/>
            <a:gdLst>
              <a:gd name="T0" fmla="*/ 0 w 42284"/>
              <a:gd name="T1" fmla="*/ 16926 h 14889"/>
              <a:gd name="T2" fmla="*/ 40290 w 42284"/>
              <a:gd name="T3" fmla="*/ 0 h 14889"/>
              <a:gd name="T4" fmla="*/ 0 60000 65536"/>
              <a:gd name="T5" fmla="*/ 0 60000 65536"/>
              <a:gd name="T6" fmla="*/ 0 w 42284"/>
              <a:gd name="T7" fmla="*/ 0 h 14889"/>
              <a:gd name="T8" fmla="*/ 42284 w 42284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889">
                <a:moveTo>
                  <a:pt x="0" y="14889"/>
                </a:moveTo>
                <a:lnTo>
                  <a:pt x="42284" y="0"/>
                </a:lnTo>
              </a:path>
            </a:pathLst>
          </a:custGeom>
          <a:noFill/>
          <a:ln w="921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6" name="object 467"/>
          <p:cNvSpPr>
            <a:spLocks/>
          </p:cNvSpPr>
          <p:nvPr/>
        </p:nvSpPr>
        <p:spPr bwMode="auto">
          <a:xfrm>
            <a:off x="6794500" y="3148013"/>
            <a:ext cx="41275" cy="14287"/>
          </a:xfrm>
          <a:custGeom>
            <a:avLst/>
            <a:gdLst>
              <a:gd name="T0" fmla="*/ 40290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7" name="object 468"/>
          <p:cNvSpPr>
            <a:spLocks/>
          </p:cNvSpPr>
          <p:nvPr/>
        </p:nvSpPr>
        <p:spPr bwMode="auto">
          <a:xfrm>
            <a:off x="6794500" y="3133725"/>
            <a:ext cx="41275" cy="14288"/>
          </a:xfrm>
          <a:custGeom>
            <a:avLst/>
            <a:gdLst>
              <a:gd name="T0" fmla="*/ 0 w 42284"/>
              <a:gd name="T1" fmla="*/ 14075 h 14504"/>
              <a:gd name="T2" fmla="*/ 40290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8" name="object 469"/>
          <p:cNvSpPr>
            <a:spLocks/>
          </p:cNvSpPr>
          <p:nvPr/>
        </p:nvSpPr>
        <p:spPr bwMode="auto">
          <a:xfrm>
            <a:off x="6794500" y="3119438"/>
            <a:ext cx="41275" cy="14287"/>
          </a:xfrm>
          <a:custGeom>
            <a:avLst/>
            <a:gdLst>
              <a:gd name="T0" fmla="*/ 40290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09" name="object 470"/>
          <p:cNvSpPr>
            <a:spLocks/>
          </p:cNvSpPr>
          <p:nvPr/>
        </p:nvSpPr>
        <p:spPr bwMode="auto">
          <a:xfrm>
            <a:off x="6794500" y="3105150"/>
            <a:ext cx="41275" cy="14288"/>
          </a:xfrm>
          <a:custGeom>
            <a:avLst/>
            <a:gdLst>
              <a:gd name="T0" fmla="*/ 0 w 42284"/>
              <a:gd name="T1" fmla="*/ 14075 h 14504"/>
              <a:gd name="T2" fmla="*/ 40290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0" name="object 471"/>
          <p:cNvSpPr>
            <a:spLocks/>
          </p:cNvSpPr>
          <p:nvPr/>
        </p:nvSpPr>
        <p:spPr bwMode="auto">
          <a:xfrm>
            <a:off x="6746875" y="2849563"/>
            <a:ext cx="139700" cy="36512"/>
          </a:xfrm>
          <a:custGeom>
            <a:avLst/>
            <a:gdLst>
              <a:gd name="T0" fmla="*/ 0 w 140659"/>
              <a:gd name="T1" fmla="*/ 0 h 36325"/>
              <a:gd name="T2" fmla="*/ 138748 w 140659"/>
              <a:gd name="T3" fmla="*/ 36700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0" y="0"/>
                </a:moveTo>
                <a:lnTo>
                  <a:pt x="140659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1" name="object 472"/>
          <p:cNvSpPr>
            <a:spLocks/>
          </p:cNvSpPr>
          <p:nvPr/>
        </p:nvSpPr>
        <p:spPr bwMode="auto">
          <a:xfrm>
            <a:off x="6781800" y="2908300"/>
            <a:ext cx="0" cy="36513"/>
          </a:xfrm>
          <a:custGeom>
            <a:avLst/>
            <a:gdLst>
              <a:gd name="T0" fmla="*/ 0 h 36453"/>
              <a:gd name="T1" fmla="*/ 36573 h 36453"/>
              <a:gd name="T2" fmla="*/ 0 60000 65536"/>
              <a:gd name="T3" fmla="*/ 0 60000 65536"/>
              <a:gd name="T4" fmla="*/ 0 h 36453"/>
              <a:gd name="T5" fmla="*/ 36453 h 3645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453">
                <a:moveTo>
                  <a:pt x="0" y="0"/>
                </a:moveTo>
                <a:lnTo>
                  <a:pt x="0" y="36453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2" name="object 473"/>
          <p:cNvSpPr>
            <a:spLocks/>
          </p:cNvSpPr>
          <p:nvPr/>
        </p:nvSpPr>
        <p:spPr bwMode="auto">
          <a:xfrm>
            <a:off x="6746875" y="2922588"/>
            <a:ext cx="34925" cy="0"/>
          </a:xfrm>
          <a:custGeom>
            <a:avLst/>
            <a:gdLst>
              <a:gd name="T0" fmla="*/ 0 w 35195"/>
              <a:gd name="T1" fmla="*/ 34657 w 35195"/>
              <a:gd name="T2" fmla="*/ 0 60000 65536"/>
              <a:gd name="T3" fmla="*/ 0 60000 65536"/>
              <a:gd name="T4" fmla="*/ 0 w 35195"/>
              <a:gd name="T5" fmla="*/ 35195 w 3519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195">
                <a:moveTo>
                  <a:pt x="0" y="0"/>
                </a:moveTo>
                <a:lnTo>
                  <a:pt x="35195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3" name="object 474"/>
          <p:cNvSpPr>
            <a:spLocks/>
          </p:cNvSpPr>
          <p:nvPr/>
        </p:nvSpPr>
        <p:spPr bwMode="auto">
          <a:xfrm>
            <a:off x="6745288" y="3032125"/>
            <a:ext cx="141287" cy="36513"/>
          </a:xfrm>
          <a:custGeom>
            <a:avLst/>
            <a:gdLst>
              <a:gd name="T0" fmla="*/ 141918 w 140659"/>
              <a:gd name="T1" fmla="*/ 0 h 36325"/>
              <a:gd name="T2" fmla="*/ 0 w 140659"/>
              <a:gd name="T3" fmla="*/ 36702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140659" y="0"/>
                </a:moveTo>
                <a:lnTo>
                  <a:pt x="0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4" name="object 475"/>
          <p:cNvSpPr>
            <a:spLocks/>
          </p:cNvSpPr>
          <p:nvPr/>
        </p:nvSpPr>
        <p:spPr bwMode="auto">
          <a:xfrm>
            <a:off x="6745288" y="3068638"/>
            <a:ext cx="34925" cy="14287"/>
          </a:xfrm>
          <a:custGeom>
            <a:avLst/>
            <a:gdLst>
              <a:gd name="T0" fmla="*/ 0 w 35195"/>
              <a:gd name="T1" fmla="*/ 0 h 14632"/>
              <a:gd name="T2" fmla="*/ 34657 w 35195"/>
              <a:gd name="T3" fmla="*/ 13950 h 14632"/>
              <a:gd name="T4" fmla="*/ 0 60000 65536"/>
              <a:gd name="T5" fmla="*/ 0 60000 65536"/>
              <a:gd name="T6" fmla="*/ 0 w 35195"/>
              <a:gd name="T7" fmla="*/ 0 h 14632"/>
              <a:gd name="T8" fmla="*/ 35195 w 35195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195" h="14632">
                <a:moveTo>
                  <a:pt x="0" y="0"/>
                </a:moveTo>
                <a:lnTo>
                  <a:pt x="35195" y="14632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5" name="object 476"/>
          <p:cNvSpPr>
            <a:spLocks/>
          </p:cNvSpPr>
          <p:nvPr/>
        </p:nvSpPr>
        <p:spPr bwMode="auto">
          <a:xfrm>
            <a:off x="6745288" y="3046413"/>
            <a:ext cx="20637" cy="22225"/>
          </a:xfrm>
          <a:custGeom>
            <a:avLst/>
            <a:gdLst>
              <a:gd name="T0" fmla="*/ 0 w 21142"/>
              <a:gd name="T1" fmla="*/ 22638 h 21820"/>
              <a:gd name="T2" fmla="*/ 20144 w 21142"/>
              <a:gd name="T3" fmla="*/ 0 h 21820"/>
              <a:gd name="T4" fmla="*/ 0 60000 65536"/>
              <a:gd name="T5" fmla="*/ 0 60000 65536"/>
              <a:gd name="T6" fmla="*/ 0 w 21142"/>
              <a:gd name="T7" fmla="*/ 0 h 21820"/>
              <a:gd name="T8" fmla="*/ 21142 w 21142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21820">
                <a:moveTo>
                  <a:pt x="0" y="21820"/>
                </a:moveTo>
                <a:lnTo>
                  <a:pt x="21142" y="0"/>
                </a:lnTo>
              </a:path>
            </a:pathLst>
          </a:custGeom>
          <a:noFill/>
          <a:ln w="909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6" name="object 477"/>
          <p:cNvSpPr>
            <a:spLocks/>
          </p:cNvSpPr>
          <p:nvPr/>
        </p:nvSpPr>
        <p:spPr bwMode="auto">
          <a:xfrm>
            <a:off x="6562725" y="2886075"/>
            <a:ext cx="41275" cy="7938"/>
          </a:xfrm>
          <a:custGeom>
            <a:avLst/>
            <a:gdLst>
              <a:gd name="T0" fmla="*/ 40649 w 41911"/>
              <a:gd name="T1" fmla="*/ 0 h 7316"/>
              <a:gd name="T2" fmla="*/ 0 w 41911"/>
              <a:gd name="T3" fmla="*/ 8613 h 7316"/>
              <a:gd name="T4" fmla="*/ 0 60000 65536"/>
              <a:gd name="T5" fmla="*/ 0 60000 65536"/>
              <a:gd name="T6" fmla="*/ 0 w 41911"/>
              <a:gd name="T7" fmla="*/ 0 h 7316"/>
              <a:gd name="T8" fmla="*/ 41911 w 41911"/>
              <a:gd name="T9" fmla="*/ 7316 h 7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911" h="7316">
                <a:moveTo>
                  <a:pt x="41911" y="0"/>
                </a:moveTo>
                <a:lnTo>
                  <a:pt x="0" y="7316"/>
                </a:lnTo>
              </a:path>
            </a:pathLst>
          </a:custGeom>
          <a:noFill/>
          <a:ln w="923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7" name="object 478"/>
          <p:cNvSpPr>
            <a:spLocks/>
          </p:cNvSpPr>
          <p:nvPr/>
        </p:nvSpPr>
        <p:spPr bwMode="auto">
          <a:xfrm>
            <a:off x="6569075" y="2863850"/>
            <a:ext cx="34925" cy="22225"/>
          </a:xfrm>
          <a:custGeom>
            <a:avLst/>
            <a:gdLst>
              <a:gd name="T0" fmla="*/ 34903 w 34947"/>
              <a:gd name="T1" fmla="*/ 22638 h 21820"/>
              <a:gd name="T2" fmla="*/ 0 w 34947"/>
              <a:gd name="T3" fmla="*/ 0 h 21820"/>
              <a:gd name="T4" fmla="*/ 0 60000 65536"/>
              <a:gd name="T5" fmla="*/ 0 60000 65536"/>
              <a:gd name="T6" fmla="*/ 0 w 34947"/>
              <a:gd name="T7" fmla="*/ 0 h 21820"/>
              <a:gd name="T8" fmla="*/ 34947 w 34947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947" h="21820">
                <a:moveTo>
                  <a:pt x="34947" y="21820"/>
                </a:moveTo>
                <a:lnTo>
                  <a:pt x="0" y="0"/>
                </a:lnTo>
              </a:path>
            </a:pathLst>
          </a:custGeom>
          <a:noFill/>
          <a:ln w="916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8" name="object 479"/>
          <p:cNvSpPr>
            <a:spLocks/>
          </p:cNvSpPr>
          <p:nvPr/>
        </p:nvSpPr>
        <p:spPr bwMode="auto">
          <a:xfrm>
            <a:off x="6464300" y="28130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19" name="object 480"/>
          <p:cNvSpPr>
            <a:spLocks/>
          </p:cNvSpPr>
          <p:nvPr/>
        </p:nvSpPr>
        <p:spPr bwMode="auto">
          <a:xfrm>
            <a:off x="6464300" y="2674938"/>
            <a:ext cx="69850" cy="0"/>
          </a:xfrm>
          <a:custGeom>
            <a:avLst/>
            <a:gdLst>
              <a:gd name="T0" fmla="*/ 0 w 70516"/>
              <a:gd name="T1" fmla="*/ 69190 w 70516"/>
              <a:gd name="T2" fmla="*/ 0 60000 65536"/>
              <a:gd name="T3" fmla="*/ 0 60000 65536"/>
              <a:gd name="T4" fmla="*/ 0 w 70516"/>
              <a:gd name="T5" fmla="*/ 70516 w 705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516">
                <a:moveTo>
                  <a:pt x="0" y="0"/>
                </a:moveTo>
                <a:lnTo>
                  <a:pt x="70516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0" name="object 481"/>
          <p:cNvSpPr>
            <a:spLocks/>
          </p:cNvSpPr>
          <p:nvPr/>
        </p:nvSpPr>
        <p:spPr bwMode="auto">
          <a:xfrm>
            <a:off x="6464300" y="2959100"/>
            <a:ext cx="139700" cy="0"/>
          </a:xfrm>
          <a:custGeom>
            <a:avLst/>
            <a:gdLst>
              <a:gd name="T0" fmla="*/ 0 w 140659"/>
              <a:gd name="T1" fmla="*/ 138748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0" y="0"/>
                </a:moveTo>
                <a:lnTo>
                  <a:pt x="140659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1" name="object 482"/>
          <p:cNvSpPr>
            <a:spLocks/>
          </p:cNvSpPr>
          <p:nvPr/>
        </p:nvSpPr>
        <p:spPr bwMode="auto">
          <a:xfrm>
            <a:off x="6464300" y="3105150"/>
            <a:ext cx="139700" cy="0"/>
          </a:xfrm>
          <a:custGeom>
            <a:avLst/>
            <a:gdLst>
              <a:gd name="T0" fmla="*/ 138748 w 140659"/>
              <a:gd name="T1" fmla="*/ 0 w 140659"/>
              <a:gd name="T2" fmla="*/ 0 60000 65536"/>
              <a:gd name="T3" fmla="*/ 0 60000 65536"/>
              <a:gd name="T4" fmla="*/ 0 w 140659"/>
              <a:gd name="T5" fmla="*/ 140659 w 1406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0659">
                <a:moveTo>
                  <a:pt x="14065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2" name="object 483"/>
          <p:cNvSpPr>
            <a:spLocks/>
          </p:cNvSpPr>
          <p:nvPr/>
        </p:nvSpPr>
        <p:spPr bwMode="auto">
          <a:xfrm>
            <a:off x="6604000" y="2813050"/>
            <a:ext cx="0" cy="292100"/>
          </a:xfrm>
          <a:custGeom>
            <a:avLst/>
            <a:gdLst>
              <a:gd name="T0" fmla="*/ 0 h 291887"/>
              <a:gd name="T1" fmla="*/ 292313 h 291887"/>
              <a:gd name="T2" fmla="*/ 0 60000 65536"/>
              <a:gd name="T3" fmla="*/ 0 60000 65536"/>
              <a:gd name="T4" fmla="*/ 0 h 291887"/>
              <a:gd name="T5" fmla="*/ 291887 h 29188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91887">
                <a:moveTo>
                  <a:pt x="0" y="0"/>
                </a:moveTo>
                <a:lnTo>
                  <a:pt x="0" y="291887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3" name="object 484"/>
          <p:cNvSpPr>
            <a:spLocks/>
          </p:cNvSpPr>
          <p:nvPr/>
        </p:nvSpPr>
        <p:spPr bwMode="auto">
          <a:xfrm>
            <a:off x="6534150" y="2674938"/>
            <a:ext cx="0" cy="138112"/>
          </a:xfrm>
          <a:custGeom>
            <a:avLst/>
            <a:gdLst>
              <a:gd name="T0" fmla="*/ 0 h 138242"/>
              <a:gd name="T1" fmla="*/ 137982 h 138242"/>
              <a:gd name="T2" fmla="*/ 0 60000 65536"/>
              <a:gd name="T3" fmla="*/ 0 60000 65536"/>
              <a:gd name="T4" fmla="*/ 0 h 138242"/>
              <a:gd name="T5" fmla="*/ 138242 h 1382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8242">
                <a:moveTo>
                  <a:pt x="0" y="0"/>
                </a:moveTo>
                <a:lnTo>
                  <a:pt x="0" y="138242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4" name="object 485"/>
          <p:cNvSpPr>
            <a:spLocks/>
          </p:cNvSpPr>
          <p:nvPr/>
        </p:nvSpPr>
        <p:spPr bwMode="auto">
          <a:xfrm>
            <a:off x="6464300" y="2674938"/>
            <a:ext cx="0" cy="430212"/>
          </a:xfrm>
          <a:custGeom>
            <a:avLst/>
            <a:gdLst>
              <a:gd name="T0" fmla="*/ 0 h 430129"/>
              <a:gd name="T1" fmla="*/ 430295 h 430129"/>
              <a:gd name="T2" fmla="*/ 0 60000 65536"/>
              <a:gd name="T3" fmla="*/ 0 60000 65536"/>
              <a:gd name="T4" fmla="*/ 0 h 430129"/>
              <a:gd name="T5" fmla="*/ 430129 h 4301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30129">
                <a:moveTo>
                  <a:pt x="0" y="0"/>
                </a:moveTo>
                <a:lnTo>
                  <a:pt x="0" y="43012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5" name="object 486"/>
          <p:cNvSpPr>
            <a:spLocks/>
          </p:cNvSpPr>
          <p:nvPr/>
        </p:nvSpPr>
        <p:spPr bwMode="auto">
          <a:xfrm>
            <a:off x="6499225" y="2981325"/>
            <a:ext cx="0" cy="36513"/>
          </a:xfrm>
          <a:custGeom>
            <a:avLst/>
            <a:gdLst>
              <a:gd name="T0" fmla="*/ 0 h 36710"/>
              <a:gd name="T1" fmla="*/ 36317 h 36710"/>
              <a:gd name="T2" fmla="*/ 0 60000 65536"/>
              <a:gd name="T3" fmla="*/ 0 60000 65536"/>
              <a:gd name="T4" fmla="*/ 0 h 36710"/>
              <a:gd name="T5" fmla="*/ 36710 h 367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710">
                <a:moveTo>
                  <a:pt x="0" y="0"/>
                </a:moveTo>
                <a:lnTo>
                  <a:pt x="0" y="36710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6" name="object 487"/>
          <p:cNvSpPr>
            <a:spLocks/>
          </p:cNvSpPr>
          <p:nvPr/>
        </p:nvSpPr>
        <p:spPr bwMode="auto">
          <a:xfrm>
            <a:off x="6464300" y="2995613"/>
            <a:ext cx="34925" cy="0"/>
          </a:xfrm>
          <a:custGeom>
            <a:avLst/>
            <a:gdLst>
              <a:gd name="T0" fmla="*/ 0 w 35320"/>
              <a:gd name="T1" fmla="*/ 34534 w 35320"/>
              <a:gd name="T2" fmla="*/ 0 60000 65536"/>
              <a:gd name="T3" fmla="*/ 0 60000 65536"/>
              <a:gd name="T4" fmla="*/ 0 w 35320"/>
              <a:gd name="T5" fmla="*/ 35320 w 353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320">
                <a:moveTo>
                  <a:pt x="0" y="0"/>
                </a:moveTo>
                <a:lnTo>
                  <a:pt x="3532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7" name="object 488"/>
          <p:cNvSpPr>
            <a:spLocks/>
          </p:cNvSpPr>
          <p:nvPr/>
        </p:nvSpPr>
        <p:spPr bwMode="auto">
          <a:xfrm>
            <a:off x="6464300" y="2711450"/>
            <a:ext cx="69850" cy="50800"/>
          </a:xfrm>
          <a:custGeom>
            <a:avLst/>
            <a:gdLst>
              <a:gd name="T0" fmla="*/ 69190 w 70516"/>
              <a:gd name="T1" fmla="*/ 0 h 50829"/>
              <a:gd name="T2" fmla="*/ 0 w 70516"/>
              <a:gd name="T3" fmla="*/ 50771 h 50829"/>
              <a:gd name="T4" fmla="*/ 0 60000 65536"/>
              <a:gd name="T5" fmla="*/ 0 60000 65536"/>
              <a:gd name="T6" fmla="*/ 0 w 70516"/>
              <a:gd name="T7" fmla="*/ 0 h 50829"/>
              <a:gd name="T8" fmla="*/ 70516 w 70516"/>
              <a:gd name="T9" fmla="*/ 50829 h 508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516" h="50829">
                <a:moveTo>
                  <a:pt x="70516" y="0"/>
                </a:moveTo>
                <a:lnTo>
                  <a:pt x="0" y="50829"/>
                </a:lnTo>
              </a:path>
            </a:pathLst>
          </a:custGeom>
          <a:noFill/>
          <a:ln w="914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8" name="object 489"/>
          <p:cNvSpPr>
            <a:spLocks/>
          </p:cNvSpPr>
          <p:nvPr/>
        </p:nvSpPr>
        <p:spPr bwMode="auto">
          <a:xfrm>
            <a:off x="6510338" y="3178175"/>
            <a:ext cx="42862" cy="14288"/>
          </a:xfrm>
          <a:custGeom>
            <a:avLst/>
            <a:gdLst>
              <a:gd name="T0" fmla="*/ 43448 w 42284"/>
              <a:gd name="T1" fmla="*/ 14075 h 14504"/>
              <a:gd name="T2" fmla="*/ 0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42284" y="14504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29" name="object 490"/>
          <p:cNvSpPr>
            <a:spLocks/>
          </p:cNvSpPr>
          <p:nvPr/>
        </p:nvSpPr>
        <p:spPr bwMode="auto">
          <a:xfrm>
            <a:off x="6510338" y="3162300"/>
            <a:ext cx="42862" cy="15875"/>
          </a:xfrm>
          <a:custGeom>
            <a:avLst/>
            <a:gdLst>
              <a:gd name="T0" fmla="*/ 0 w 42284"/>
              <a:gd name="T1" fmla="*/ 16926 h 14889"/>
              <a:gd name="T2" fmla="*/ 43448 w 42284"/>
              <a:gd name="T3" fmla="*/ 0 h 14889"/>
              <a:gd name="T4" fmla="*/ 0 60000 65536"/>
              <a:gd name="T5" fmla="*/ 0 60000 65536"/>
              <a:gd name="T6" fmla="*/ 0 w 42284"/>
              <a:gd name="T7" fmla="*/ 0 h 14889"/>
              <a:gd name="T8" fmla="*/ 42284 w 42284"/>
              <a:gd name="T9" fmla="*/ 14889 h 14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889">
                <a:moveTo>
                  <a:pt x="0" y="14889"/>
                </a:moveTo>
                <a:lnTo>
                  <a:pt x="42284" y="0"/>
                </a:lnTo>
              </a:path>
            </a:pathLst>
          </a:custGeom>
          <a:noFill/>
          <a:ln w="921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0" name="object 491"/>
          <p:cNvSpPr>
            <a:spLocks/>
          </p:cNvSpPr>
          <p:nvPr/>
        </p:nvSpPr>
        <p:spPr bwMode="auto">
          <a:xfrm>
            <a:off x="6510338" y="3148013"/>
            <a:ext cx="42862" cy="14287"/>
          </a:xfrm>
          <a:custGeom>
            <a:avLst/>
            <a:gdLst>
              <a:gd name="T0" fmla="*/ 43448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1" name="object 492"/>
          <p:cNvSpPr>
            <a:spLocks/>
          </p:cNvSpPr>
          <p:nvPr/>
        </p:nvSpPr>
        <p:spPr bwMode="auto">
          <a:xfrm>
            <a:off x="6510338" y="3133725"/>
            <a:ext cx="42862" cy="14288"/>
          </a:xfrm>
          <a:custGeom>
            <a:avLst/>
            <a:gdLst>
              <a:gd name="T0" fmla="*/ 0 w 42284"/>
              <a:gd name="T1" fmla="*/ 14075 h 14504"/>
              <a:gd name="T2" fmla="*/ 43448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2" name="object 493"/>
          <p:cNvSpPr>
            <a:spLocks/>
          </p:cNvSpPr>
          <p:nvPr/>
        </p:nvSpPr>
        <p:spPr bwMode="auto">
          <a:xfrm>
            <a:off x="6510338" y="3119438"/>
            <a:ext cx="42862" cy="14287"/>
          </a:xfrm>
          <a:custGeom>
            <a:avLst/>
            <a:gdLst>
              <a:gd name="T0" fmla="*/ 43448 w 42284"/>
              <a:gd name="T1" fmla="*/ 13950 h 14632"/>
              <a:gd name="T2" fmla="*/ 0 w 42284"/>
              <a:gd name="T3" fmla="*/ 0 h 14632"/>
              <a:gd name="T4" fmla="*/ 0 60000 65536"/>
              <a:gd name="T5" fmla="*/ 0 60000 65536"/>
              <a:gd name="T6" fmla="*/ 0 w 42284"/>
              <a:gd name="T7" fmla="*/ 0 h 14632"/>
              <a:gd name="T8" fmla="*/ 42284 w 42284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632">
                <a:moveTo>
                  <a:pt x="42284" y="14632"/>
                </a:moveTo>
                <a:lnTo>
                  <a:pt x="0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3" name="object 494"/>
          <p:cNvSpPr>
            <a:spLocks/>
          </p:cNvSpPr>
          <p:nvPr/>
        </p:nvSpPr>
        <p:spPr bwMode="auto">
          <a:xfrm>
            <a:off x="6510338" y="3105150"/>
            <a:ext cx="42862" cy="14288"/>
          </a:xfrm>
          <a:custGeom>
            <a:avLst/>
            <a:gdLst>
              <a:gd name="T0" fmla="*/ 0 w 42284"/>
              <a:gd name="T1" fmla="*/ 14075 h 14504"/>
              <a:gd name="T2" fmla="*/ 43448 w 42284"/>
              <a:gd name="T3" fmla="*/ 0 h 14504"/>
              <a:gd name="T4" fmla="*/ 0 60000 65536"/>
              <a:gd name="T5" fmla="*/ 0 60000 65536"/>
              <a:gd name="T6" fmla="*/ 0 w 42284"/>
              <a:gd name="T7" fmla="*/ 0 h 14504"/>
              <a:gd name="T8" fmla="*/ 42284 w 42284"/>
              <a:gd name="T9" fmla="*/ 14504 h 14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84" h="14504">
                <a:moveTo>
                  <a:pt x="0" y="14504"/>
                </a:moveTo>
                <a:lnTo>
                  <a:pt x="42284" y="0"/>
                </a:lnTo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4" name="object 495"/>
          <p:cNvSpPr>
            <a:spLocks/>
          </p:cNvSpPr>
          <p:nvPr/>
        </p:nvSpPr>
        <p:spPr bwMode="auto">
          <a:xfrm>
            <a:off x="6464300" y="2849563"/>
            <a:ext cx="139700" cy="36512"/>
          </a:xfrm>
          <a:custGeom>
            <a:avLst/>
            <a:gdLst>
              <a:gd name="T0" fmla="*/ 0 w 140659"/>
              <a:gd name="T1" fmla="*/ 0 h 36325"/>
              <a:gd name="T2" fmla="*/ 138748 w 140659"/>
              <a:gd name="T3" fmla="*/ 36700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0" y="0"/>
                </a:moveTo>
                <a:lnTo>
                  <a:pt x="140659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5" name="object 496"/>
          <p:cNvSpPr>
            <a:spLocks/>
          </p:cNvSpPr>
          <p:nvPr/>
        </p:nvSpPr>
        <p:spPr bwMode="auto">
          <a:xfrm>
            <a:off x="6499225" y="2908300"/>
            <a:ext cx="0" cy="36513"/>
          </a:xfrm>
          <a:custGeom>
            <a:avLst/>
            <a:gdLst>
              <a:gd name="T0" fmla="*/ 0 h 36453"/>
              <a:gd name="T1" fmla="*/ 36573 h 36453"/>
              <a:gd name="T2" fmla="*/ 0 60000 65536"/>
              <a:gd name="T3" fmla="*/ 0 60000 65536"/>
              <a:gd name="T4" fmla="*/ 0 h 36453"/>
              <a:gd name="T5" fmla="*/ 36453 h 3645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6453">
                <a:moveTo>
                  <a:pt x="0" y="0"/>
                </a:moveTo>
                <a:lnTo>
                  <a:pt x="0" y="36453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6" name="object 497"/>
          <p:cNvSpPr>
            <a:spLocks/>
          </p:cNvSpPr>
          <p:nvPr/>
        </p:nvSpPr>
        <p:spPr bwMode="auto">
          <a:xfrm>
            <a:off x="6464300" y="2922588"/>
            <a:ext cx="34925" cy="0"/>
          </a:xfrm>
          <a:custGeom>
            <a:avLst/>
            <a:gdLst>
              <a:gd name="T0" fmla="*/ 0 w 35320"/>
              <a:gd name="T1" fmla="*/ 34534 w 35320"/>
              <a:gd name="T2" fmla="*/ 0 60000 65536"/>
              <a:gd name="T3" fmla="*/ 0 60000 65536"/>
              <a:gd name="T4" fmla="*/ 0 w 35320"/>
              <a:gd name="T5" fmla="*/ 35320 w 353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320">
                <a:moveTo>
                  <a:pt x="0" y="0"/>
                </a:moveTo>
                <a:lnTo>
                  <a:pt x="3532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7" name="object 498"/>
          <p:cNvSpPr>
            <a:spLocks/>
          </p:cNvSpPr>
          <p:nvPr/>
        </p:nvSpPr>
        <p:spPr bwMode="auto">
          <a:xfrm>
            <a:off x="6462713" y="3032125"/>
            <a:ext cx="141287" cy="36513"/>
          </a:xfrm>
          <a:custGeom>
            <a:avLst/>
            <a:gdLst>
              <a:gd name="T0" fmla="*/ 141918 w 140659"/>
              <a:gd name="T1" fmla="*/ 0 h 36325"/>
              <a:gd name="T2" fmla="*/ 0 w 140659"/>
              <a:gd name="T3" fmla="*/ 36702 h 36325"/>
              <a:gd name="T4" fmla="*/ 0 60000 65536"/>
              <a:gd name="T5" fmla="*/ 0 60000 65536"/>
              <a:gd name="T6" fmla="*/ 0 w 140659"/>
              <a:gd name="T7" fmla="*/ 0 h 36325"/>
              <a:gd name="T8" fmla="*/ 140659 w 140659"/>
              <a:gd name="T9" fmla="*/ 36325 h 3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659" h="36325">
                <a:moveTo>
                  <a:pt x="140659" y="0"/>
                </a:moveTo>
                <a:lnTo>
                  <a:pt x="0" y="36325"/>
                </a:lnTo>
              </a:path>
            </a:pathLst>
          </a:custGeom>
          <a:noFill/>
          <a:ln w="922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8" name="object 499"/>
          <p:cNvSpPr>
            <a:spLocks/>
          </p:cNvSpPr>
          <p:nvPr/>
        </p:nvSpPr>
        <p:spPr bwMode="auto">
          <a:xfrm>
            <a:off x="6462713" y="3068638"/>
            <a:ext cx="34925" cy="14287"/>
          </a:xfrm>
          <a:custGeom>
            <a:avLst/>
            <a:gdLst>
              <a:gd name="T0" fmla="*/ 0 w 35320"/>
              <a:gd name="T1" fmla="*/ 0 h 14632"/>
              <a:gd name="T2" fmla="*/ 34534 w 35320"/>
              <a:gd name="T3" fmla="*/ 13950 h 14632"/>
              <a:gd name="T4" fmla="*/ 0 60000 65536"/>
              <a:gd name="T5" fmla="*/ 0 60000 65536"/>
              <a:gd name="T6" fmla="*/ 0 w 35320"/>
              <a:gd name="T7" fmla="*/ 0 h 14632"/>
              <a:gd name="T8" fmla="*/ 35320 w 35320"/>
              <a:gd name="T9" fmla="*/ 14632 h 14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320" h="14632">
                <a:moveTo>
                  <a:pt x="0" y="0"/>
                </a:moveTo>
                <a:lnTo>
                  <a:pt x="35320" y="14632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39" name="object 500"/>
          <p:cNvSpPr>
            <a:spLocks/>
          </p:cNvSpPr>
          <p:nvPr/>
        </p:nvSpPr>
        <p:spPr bwMode="auto">
          <a:xfrm>
            <a:off x="6462713" y="3046413"/>
            <a:ext cx="20637" cy="22225"/>
          </a:xfrm>
          <a:custGeom>
            <a:avLst/>
            <a:gdLst>
              <a:gd name="T0" fmla="*/ 0 w 21142"/>
              <a:gd name="T1" fmla="*/ 22638 h 21820"/>
              <a:gd name="T2" fmla="*/ 20144 w 21142"/>
              <a:gd name="T3" fmla="*/ 0 h 21820"/>
              <a:gd name="T4" fmla="*/ 0 60000 65536"/>
              <a:gd name="T5" fmla="*/ 0 60000 65536"/>
              <a:gd name="T6" fmla="*/ 0 w 21142"/>
              <a:gd name="T7" fmla="*/ 0 h 21820"/>
              <a:gd name="T8" fmla="*/ 21142 w 21142"/>
              <a:gd name="T9" fmla="*/ 21820 h 21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142" h="21820">
                <a:moveTo>
                  <a:pt x="0" y="21820"/>
                </a:moveTo>
                <a:lnTo>
                  <a:pt x="21142" y="0"/>
                </a:lnTo>
              </a:path>
            </a:pathLst>
          </a:custGeom>
          <a:noFill/>
          <a:ln w="909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0" name="object 501"/>
          <p:cNvSpPr>
            <a:spLocks/>
          </p:cNvSpPr>
          <p:nvPr/>
        </p:nvSpPr>
        <p:spPr bwMode="auto">
          <a:xfrm>
            <a:off x="6737350" y="3444875"/>
            <a:ext cx="0" cy="63500"/>
          </a:xfrm>
          <a:custGeom>
            <a:avLst/>
            <a:gdLst>
              <a:gd name="T0" fmla="*/ 0 w 870"/>
              <a:gd name="T1" fmla="*/ 63081 h 63922"/>
              <a:gd name="T2" fmla="*/ 0 w 870"/>
              <a:gd name="T3" fmla="*/ 0 h 63922"/>
              <a:gd name="T4" fmla="*/ 0 60000 65536"/>
              <a:gd name="T5" fmla="*/ 0 60000 65536"/>
              <a:gd name="T6" fmla="*/ 0 w 870"/>
              <a:gd name="T7" fmla="*/ 0 h 63922"/>
              <a:gd name="T8" fmla="*/ 0 w 870"/>
              <a:gd name="T9" fmla="*/ 63922 h 639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0" h="63922">
                <a:moveTo>
                  <a:pt x="870" y="63922"/>
                </a:moveTo>
                <a:lnTo>
                  <a:pt x="0" y="0"/>
                </a:lnTo>
              </a:path>
            </a:pathLst>
          </a:custGeom>
          <a:noFill/>
          <a:ln w="2686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1" name="object 502"/>
          <p:cNvSpPr>
            <a:spLocks/>
          </p:cNvSpPr>
          <p:nvPr/>
        </p:nvSpPr>
        <p:spPr bwMode="auto">
          <a:xfrm>
            <a:off x="7215188" y="3389313"/>
            <a:ext cx="190500" cy="109537"/>
          </a:xfrm>
          <a:custGeom>
            <a:avLst/>
            <a:gdLst>
              <a:gd name="T0" fmla="*/ 0 w 190281"/>
              <a:gd name="T1" fmla="*/ 0 h 109874"/>
              <a:gd name="T2" fmla="*/ 0 w 190281"/>
              <a:gd name="T3" fmla="*/ 109201 h 109874"/>
              <a:gd name="T4" fmla="*/ 95695 w 190281"/>
              <a:gd name="T5" fmla="*/ 54792 h 109874"/>
              <a:gd name="T6" fmla="*/ 0 w 190281"/>
              <a:gd name="T7" fmla="*/ 0 h 109874"/>
              <a:gd name="T8" fmla="*/ 190719 w 190281"/>
              <a:gd name="T9" fmla="*/ 766 h 109874"/>
              <a:gd name="T10" fmla="*/ 95695 w 190281"/>
              <a:gd name="T11" fmla="*/ 54792 h 109874"/>
              <a:gd name="T12" fmla="*/ 190719 w 190281"/>
              <a:gd name="T13" fmla="*/ 109201 h 109874"/>
              <a:gd name="T14" fmla="*/ 190719 w 190281"/>
              <a:gd name="T15" fmla="*/ 766 h 1098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281"/>
              <a:gd name="T25" fmla="*/ 0 h 109874"/>
              <a:gd name="T26" fmla="*/ 190281 w 190281"/>
              <a:gd name="T27" fmla="*/ 109874 h 1098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281" h="109874">
                <a:moveTo>
                  <a:pt x="0" y="0"/>
                </a:moveTo>
                <a:lnTo>
                  <a:pt x="0" y="109874"/>
                </a:lnTo>
                <a:lnTo>
                  <a:pt x="95475" y="55130"/>
                </a:lnTo>
                <a:lnTo>
                  <a:pt x="0" y="0"/>
                </a:lnTo>
                <a:close/>
              </a:path>
              <a:path w="190281" h="109874">
                <a:moveTo>
                  <a:pt x="190281" y="770"/>
                </a:moveTo>
                <a:lnTo>
                  <a:pt x="95475" y="55130"/>
                </a:lnTo>
                <a:lnTo>
                  <a:pt x="190281" y="109874"/>
                </a:lnTo>
                <a:lnTo>
                  <a:pt x="190281" y="77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2" name="object 503"/>
          <p:cNvSpPr>
            <a:spLocks/>
          </p:cNvSpPr>
          <p:nvPr/>
        </p:nvSpPr>
        <p:spPr bwMode="auto">
          <a:xfrm>
            <a:off x="7215188" y="3389313"/>
            <a:ext cx="190500" cy="109537"/>
          </a:xfrm>
          <a:custGeom>
            <a:avLst/>
            <a:gdLst>
              <a:gd name="T0" fmla="*/ 190719 w 190281"/>
              <a:gd name="T1" fmla="*/ 109201 h 109874"/>
              <a:gd name="T2" fmla="*/ 190719 w 190281"/>
              <a:gd name="T3" fmla="*/ 766 h 109874"/>
              <a:gd name="T4" fmla="*/ 0 w 190281"/>
              <a:gd name="T5" fmla="*/ 109201 h 109874"/>
              <a:gd name="T6" fmla="*/ 0 w 190281"/>
              <a:gd name="T7" fmla="*/ 0 h 109874"/>
              <a:gd name="T8" fmla="*/ 190719 w 190281"/>
              <a:gd name="T9" fmla="*/ 109201 h 1098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81"/>
              <a:gd name="T16" fmla="*/ 0 h 109874"/>
              <a:gd name="T17" fmla="*/ 190281 w 190281"/>
              <a:gd name="T18" fmla="*/ 109874 h 1098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81" h="109874">
                <a:moveTo>
                  <a:pt x="190281" y="109874"/>
                </a:moveTo>
                <a:lnTo>
                  <a:pt x="190281" y="770"/>
                </a:lnTo>
                <a:lnTo>
                  <a:pt x="0" y="109874"/>
                </a:lnTo>
                <a:lnTo>
                  <a:pt x="0" y="0"/>
                </a:lnTo>
                <a:lnTo>
                  <a:pt x="190281" y="109874"/>
                </a:lnTo>
                <a:close/>
              </a:path>
            </a:pathLst>
          </a:custGeom>
          <a:noFill/>
          <a:ln w="916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3" name="object 504"/>
          <p:cNvSpPr>
            <a:spLocks/>
          </p:cNvSpPr>
          <p:nvPr/>
        </p:nvSpPr>
        <p:spPr bwMode="auto">
          <a:xfrm>
            <a:off x="7277100" y="3348038"/>
            <a:ext cx="69850" cy="0"/>
          </a:xfrm>
          <a:custGeom>
            <a:avLst/>
            <a:gdLst>
              <a:gd name="T0" fmla="*/ 69190 w 70516"/>
              <a:gd name="T1" fmla="*/ 0 w 70516"/>
              <a:gd name="T2" fmla="*/ 0 60000 65536"/>
              <a:gd name="T3" fmla="*/ 0 60000 65536"/>
              <a:gd name="T4" fmla="*/ 0 w 70516"/>
              <a:gd name="T5" fmla="*/ 70516 w 705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516">
                <a:moveTo>
                  <a:pt x="70516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4" name="object 505"/>
          <p:cNvSpPr>
            <a:spLocks/>
          </p:cNvSpPr>
          <p:nvPr/>
        </p:nvSpPr>
        <p:spPr bwMode="auto">
          <a:xfrm>
            <a:off x="7277100" y="3314700"/>
            <a:ext cx="69850" cy="33338"/>
          </a:xfrm>
          <a:custGeom>
            <a:avLst/>
            <a:gdLst>
              <a:gd name="T0" fmla="*/ 69069 w 70640"/>
              <a:gd name="T1" fmla="*/ 33019 h 33660"/>
              <a:gd name="T2" fmla="*/ 64947 w 70640"/>
              <a:gd name="T3" fmla="*/ 18737 h 33660"/>
              <a:gd name="T4" fmla="*/ 57209 w 70640"/>
              <a:gd name="T5" fmla="*/ 7423 h 33660"/>
              <a:gd name="T6" fmla="*/ 46739 w 70640"/>
              <a:gd name="T7" fmla="*/ 0 h 33660"/>
              <a:gd name="T8" fmla="*/ 28831 w 70640"/>
              <a:gd name="T9" fmla="*/ 984 h 33660"/>
              <a:gd name="T10" fmla="*/ 15243 w 70640"/>
              <a:gd name="T11" fmla="*/ 5588 h 33660"/>
              <a:gd name="T12" fmla="*/ 5951 w 70640"/>
              <a:gd name="T13" fmla="*/ 13050 h 33660"/>
              <a:gd name="T14" fmla="*/ 935 w 70640"/>
              <a:gd name="T15" fmla="*/ 22611 h 33660"/>
              <a:gd name="T16" fmla="*/ 0 w 70640"/>
              <a:gd name="T17" fmla="*/ 32013 h 33660"/>
              <a:gd name="T18" fmla="*/ 122 w 70640"/>
              <a:gd name="T19" fmla="*/ 32516 h 33660"/>
              <a:gd name="T20" fmla="*/ 122 w 70640"/>
              <a:gd name="T21" fmla="*/ 33019 h 336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640"/>
              <a:gd name="T34" fmla="*/ 0 h 33660"/>
              <a:gd name="T35" fmla="*/ 70640 w 70640"/>
              <a:gd name="T36" fmla="*/ 33660 h 336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640" h="33660">
                <a:moveTo>
                  <a:pt x="70640" y="33660"/>
                </a:moveTo>
                <a:lnTo>
                  <a:pt x="66425" y="19101"/>
                </a:lnTo>
                <a:lnTo>
                  <a:pt x="58510" y="7567"/>
                </a:lnTo>
                <a:lnTo>
                  <a:pt x="47803" y="0"/>
                </a:lnTo>
                <a:lnTo>
                  <a:pt x="29487" y="1003"/>
                </a:lnTo>
                <a:lnTo>
                  <a:pt x="15589" y="5696"/>
                </a:lnTo>
                <a:lnTo>
                  <a:pt x="6086" y="13303"/>
                </a:lnTo>
                <a:lnTo>
                  <a:pt x="957" y="23050"/>
                </a:lnTo>
                <a:lnTo>
                  <a:pt x="0" y="32634"/>
                </a:lnTo>
                <a:lnTo>
                  <a:pt x="124" y="33147"/>
                </a:lnTo>
                <a:lnTo>
                  <a:pt x="124" y="33660"/>
                </a:lnTo>
              </a:path>
            </a:pathLst>
          </a:custGeom>
          <a:noFill/>
          <a:ln w="918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5" name="object 506"/>
          <p:cNvSpPr>
            <a:spLocks/>
          </p:cNvSpPr>
          <p:nvPr/>
        </p:nvSpPr>
        <p:spPr bwMode="auto">
          <a:xfrm>
            <a:off x="7289800" y="3348038"/>
            <a:ext cx="36513" cy="95250"/>
          </a:xfrm>
          <a:custGeom>
            <a:avLst/>
            <a:gdLst>
              <a:gd name="T0" fmla="*/ 19797 w 37061"/>
              <a:gd name="T1" fmla="*/ 95003 h 95498"/>
              <a:gd name="T2" fmla="*/ 18831 w 37061"/>
              <a:gd name="T3" fmla="*/ 66910 h 95498"/>
              <a:gd name="T4" fmla="*/ 35973 w 37061"/>
              <a:gd name="T5" fmla="*/ 59759 h 95498"/>
              <a:gd name="T6" fmla="*/ 1690 w 37061"/>
              <a:gd name="T7" fmla="*/ 46990 h 95498"/>
              <a:gd name="T8" fmla="*/ 35973 w 37061"/>
              <a:gd name="T9" fmla="*/ 36137 h 95498"/>
              <a:gd name="T10" fmla="*/ 0 w 37061"/>
              <a:gd name="T11" fmla="*/ 23495 h 95498"/>
              <a:gd name="T12" fmla="*/ 22212 w 37061"/>
              <a:gd name="T13" fmla="*/ 9065 h 95498"/>
              <a:gd name="T14" fmla="*/ 21245 w 37061"/>
              <a:gd name="T15" fmla="*/ 0 h 954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061"/>
              <a:gd name="T25" fmla="*/ 0 h 95498"/>
              <a:gd name="T26" fmla="*/ 37061 w 37061"/>
              <a:gd name="T27" fmla="*/ 95498 h 954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061" h="95498">
                <a:moveTo>
                  <a:pt x="20396" y="95498"/>
                </a:moveTo>
                <a:lnTo>
                  <a:pt x="19401" y="67259"/>
                </a:lnTo>
                <a:lnTo>
                  <a:pt x="37061" y="60071"/>
                </a:lnTo>
                <a:lnTo>
                  <a:pt x="1741" y="47235"/>
                </a:lnTo>
                <a:lnTo>
                  <a:pt x="37061" y="36325"/>
                </a:lnTo>
                <a:lnTo>
                  <a:pt x="0" y="23617"/>
                </a:lnTo>
                <a:lnTo>
                  <a:pt x="22883" y="9113"/>
                </a:lnTo>
                <a:lnTo>
                  <a:pt x="21888" y="0"/>
                </a:lnTo>
              </a:path>
            </a:pathLst>
          </a:custGeom>
          <a:noFill/>
          <a:ln w="899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6" name="object 507"/>
          <p:cNvSpPr>
            <a:spLocks/>
          </p:cNvSpPr>
          <p:nvPr/>
        </p:nvSpPr>
        <p:spPr bwMode="auto">
          <a:xfrm>
            <a:off x="7086600" y="3578225"/>
            <a:ext cx="106363" cy="195263"/>
          </a:xfrm>
          <a:custGeom>
            <a:avLst/>
            <a:gdLst>
              <a:gd name="T0" fmla="*/ 53320 w 106458"/>
              <a:gd name="T1" fmla="*/ 96668 h 196516"/>
              <a:gd name="T2" fmla="*/ 0 w 106458"/>
              <a:gd name="T3" fmla="*/ 194018 h 196516"/>
              <a:gd name="T4" fmla="*/ 106268 w 106458"/>
              <a:gd name="T5" fmla="*/ 194018 h 196516"/>
              <a:gd name="T6" fmla="*/ 53320 w 106458"/>
              <a:gd name="T7" fmla="*/ 96668 h 196516"/>
              <a:gd name="T8" fmla="*/ 106268 w 106458"/>
              <a:gd name="T9" fmla="*/ 0 h 196516"/>
              <a:gd name="T10" fmla="*/ 744 w 106458"/>
              <a:gd name="T11" fmla="*/ 0 h 196516"/>
              <a:gd name="T12" fmla="*/ 53320 w 106458"/>
              <a:gd name="T13" fmla="*/ 96668 h 196516"/>
              <a:gd name="T14" fmla="*/ 106268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416" y="97912"/>
                </a:moveTo>
                <a:lnTo>
                  <a:pt x="0" y="196516"/>
                </a:lnTo>
                <a:lnTo>
                  <a:pt x="106458" y="196516"/>
                </a:lnTo>
                <a:lnTo>
                  <a:pt x="53416" y="97912"/>
                </a:lnTo>
                <a:close/>
              </a:path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53416" y="97912"/>
                </a:lnTo>
                <a:lnTo>
                  <a:pt x="10645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7" name="object 508"/>
          <p:cNvSpPr>
            <a:spLocks/>
          </p:cNvSpPr>
          <p:nvPr/>
        </p:nvSpPr>
        <p:spPr bwMode="auto">
          <a:xfrm>
            <a:off x="7086600" y="3578225"/>
            <a:ext cx="106363" cy="195263"/>
          </a:xfrm>
          <a:custGeom>
            <a:avLst/>
            <a:gdLst>
              <a:gd name="T0" fmla="*/ 106268 w 106458"/>
              <a:gd name="T1" fmla="*/ 0 h 196516"/>
              <a:gd name="T2" fmla="*/ 744 w 106458"/>
              <a:gd name="T3" fmla="*/ 0 h 196516"/>
              <a:gd name="T4" fmla="*/ 106268 w 106458"/>
              <a:gd name="T5" fmla="*/ 194018 h 196516"/>
              <a:gd name="T6" fmla="*/ 0 w 106458"/>
              <a:gd name="T7" fmla="*/ 194018 h 196516"/>
              <a:gd name="T8" fmla="*/ 106268 w 106458"/>
              <a:gd name="T9" fmla="*/ 0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106458" y="196516"/>
                </a:lnTo>
                <a:lnTo>
                  <a:pt x="0" y="196516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8" name="object 509"/>
          <p:cNvSpPr>
            <a:spLocks/>
          </p:cNvSpPr>
          <p:nvPr/>
        </p:nvSpPr>
        <p:spPr bwMode="auto">
          <a:xfrm>
            <a:off x="7046913" y="3638550"/>
            <a:ext cx="0" cy="71438"/>
          </a:xfrm>
          <a:custGeom>
            <a:avLst/>
            <a:gdLst>
              <a:gd name="T0" fmla="*/ 0 h 72779"/>
              <a:gd name="T1" fmla="*/ 70122 h 72779"/>
              <a:gd name="T2" fmla="*/ 0 60000 65536"/>
              <a:gd name="T3" fmla="*/ 0 60000 65536"/>
              <a:gd name="T4" fmla="*/ 0 h 72779"/>
              <a:gd name="T5" fmla="*/ 72779 h 727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2779">
                <a:moveTo>
                  <a:pt x="0" y="0"/>
                </a:moveTo>
                <a:lnTo>
                  <a:pt x="0" y="7277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49" name="object 510"/>
          <p:cNvSpPr>
            <a:spLocks/>
          </p:cNvSpPr>
          <p:nvPr/>
        </p:nvSpPr>
        <p:spPr bwMode="auto">
          <a:xfrm>
            <a:off x="7015163" y="3638550"/>
            <a:ext cx="31750" cy="73025"/>
          </a:xfrm>
          <a:custGeom>
            <a:avLst/>
            <a:gdLst>
              <a:gd name="T0" fmla="*/ 31002 w 32516"/>
              <a:gd name="T1" fmla="*/ 0 h 72907"/>
              <a:gd name="T2" fmla="*/ 17640 w 32516"/>
              <a:gd name="T3" fmla="*/ 4354 h 72907"/>
              <a:gd name="T4" fmla="*/ 7020 w 32516"/>
              <a:gd name="T5" fmla="*/ 12540 h 72907"/>
              <a:gd name="T6" fmla="*/ 0 w 32516"/>
              <a:gd name="T7" fmla="*/ 23633 h 72907"/>
              <a:gd name="T8" fmla="*/ 839 w 32516"/>
              <a:gd name="T9" fmla="*/ 42359 h 72907"/>
              <a:gd name="T10" fmla="*/ 5010 w 32516"/>
              <a:gd name="T11" fmla="*/ 56662 h 72907"/>
              <a:gd name="T12" fmla="*/ 11828 w 32516"/>
              <a:gd name="T13" fmla="*/ 66542 h 72907"/>
              <a:gd name="T14" fmla="*/ 20602 w 32516"/>
              <a:gd name="T15" fmla="*/ 72002 h 72907"/>
              <a:gd name="T16" fmla="*/ 30053 w 32516"/>
              <a:gd name="T17" fmla="*/ 73143 h 72907"/>
              <a:gd name="T18" fmla="*/ 30528 w 32516"/>
              <a:gd name="T19" fmla="*/ 73143 h 72907"/>
              <a:gd name="T20" fmla="*/ 31002 w 32516"/>
              <a:gd name="T21" fmla="*/ 73015 h 72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516"/>
              <a:gd name="T34" fmla="*/ 0 h 72907"/>
              <a:gd name="T35" fmla="*/ 32516 w 32516"/>
              <a:gd name="T36" fmla="*/ 72907 h 729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516" h="72907">
                <a:moveTo>
                  <a:pt x="32516" y="0"/>
                </a:moveTo>
                <a:lnTo>
                  <a:pt x="18502" y="4340"/>
                </a:lnTo>
                <a:lnTo>
                  <a:pt x="7362" y="12500"/>
                </a:lnTo>
                <a:lnTo>
                  <a:pt x="0" y="23557"/>
                </a:lnTo>
                <a:lnTo>
                  <a:pt x="880" y="42223"/>
                </a:lnTo>
                <a:lnTo>
                  <a:pt x="5255" y="56479"/>
                </a:lnTo>
                <a:lnTo>
                  <a:pt x="12405" y="66327"/>
                </a:lnTo>
                <a:lnTo>
                  <a:pt x="21608" y="71770"/>
                </a:lnTo>
                <a:lnTo>
                  <a:pt x="31521" y="72907"/>
                </a:lnTo>
                <a:lnTo>
                  <a:pt x="32019" y="72907"/>
                </a:lnTo>
                <a:lnTo>
                  <a:pt x="32516" y="72779"/>
                </a:lnTo>
              </a:path>
            </a:pathLst>
          </a:custGeom>
          <a:noFill/>
          <a:ln w="900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0" name="object 511"/>
          <p:cNvSpPr>
            <a:spLocks/>
          </p:cNvSpPr>
          <p:nvPr/>
        </p:nvSpPr>
        <p:spPr bwMode="auto">
          <a:xfrm>
            <a:off x="7046913" y="3659188"/>
            <a:ext cx="93662" cy="38100"/>
          </a:xfrm>
          <a:custGeom>
            <a:avLst/>
            <a:gdLst>
              <a:gd name="T0" fmla="*/ 94809 w 92529"/>
              <a:gd name="T1" fmla="*/ 17051 h 38122"/>
              <a:gd name="T2" fmla="*/ 66900 w 92529"/>
              <a:gd name="T3" fmla="*/ 18078 h 38122"/>
              <a:gd name="T4" fmla="*/ 59637 w 92529"/>
              <a:gd name="T5" fmla="*/ 0 h 38122"/>
              <a:gd name="T6" fmla="*/ 47022 w 92529"/>
              <a:gd name="T7" fmla="*/ 36283 h 38122"/>
              <a:gd name="T8" fmla="*/ 36190 w 92529"/>
              <a:gd name="T9" fmla="*/ 0 h 38122"/>
              <a:gd name="T10" fmla="*/ 23574 w 92529"/>
              <a:gd name="T11" fmla="*/ 38078 h 38122"/>
              <a:gd name="T12" fmla="*/ 9047 w 92529"/>
              <a:gd name="T13" fmla="*/ 14488 h 38122"/>
              <a:gd name="T14" fmla="*/ 0 w 92529"/>
              <a:gd name="T15" fmla="*/ 15513 h 38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529"/>
              <a:gd name="T25" fmla="*/ 0 h 38122"/>
              <a:gd name="T26" fmla="*/ 92529 w 92529"/>
              <a:gd name="T27" fmla="*/ 38122 h 38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529" h="38122">
                <a:moveTo>
                  <a:pt x="92529" y="17071"/>
                </a:moveTo>
                <a:lnTo>
                  <a:pt x="65292" y="18098"/>
                </a:lnTo>
                <a:lnTo>
                  <a:pt x="58203" y="0"/>
                </a:lnTo>
                <a:lnTo>
                  <a:pt x="45891" y="36325"/>
                </a:lnTo>
                <a:lnTo>
                  <a:pt x="35320" y="0"/>
                </a:lnTo>
                <a:lnTo>
                  <a:pt x="23007" y="38122"/>
                </a:lnTo>
                <a:lnTo>
                  <a:pt x="8830" y="14504"/>
                </a:lnTo>
                <a:lnTo>
                  <a:pt x="0" y="15531"/>
                </a:lnTo>
              </a:path>
            </a:pathLst>
          </a:custGeom>
          <a:noFill/>
          <a:ln w="92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1" name="object 512"/>
          <p:cNvSpPr>
            <a:spLocks/>
          </p:cNvSpPr>
          <p:nvPr/>
        </p:nvSpPr>
        <p:spPr bwMode="auto">
          <a:xfrm>
            <a:off x="7439025" y="3584575"/>
            <a:ext cx="106363" cy="196850"/>
          </a:xfrm>
          <a:custGeom>
            <a:avLst/>
            <a:gdLst>
              <a:gd name="T0" fmla="*/ 53320 w 106458"/>
              <a:gd name="T1" fmla="*/ 98245 h 196516"/>
              <a:gd name="T2" fmla="*/ 0 w 106458"/>
              <a:gd name="T3" fmla="*/ 197185 h 196516"/>
              <a:gd name="T4" fmla="*/ 106268 w 106458"/>
              <a:gd name="T5" fmla="*/ 197185 h 196516"/>
              <a:gd name="T6" fmla="*/ 53320 w 106458"/>
              <a:gd name="T7" fmla="*/ 98245 h 196516"/>
              <a:gd name="T8" fmla="*/ 106268 w 106458"/>
              <a:gd name="T9" fmla="*/ 0 h 196516"/>
              <a:gd name="T10" fmla="*/ 744 w 106458"/>
              <a:gd name="T11" fmla="*/ 0 h 196516"/>
              <a:gd name="T12" fmla="*/ 53320 w 106458"/>
              <a:gd name="T13" fmla="*/ 98245 h 196516"/>
              <a:gd name="T14" fmla="*/ 106268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416" y="97912"/>
                </a:moveTo>
                <a:lnTo>
                  <a:pt x="0" y="196516"/>
                </a:lnTo>
                <a:lnTo>
                  <a:pt x="106458" y="196516"/>
                </a:lnTo>
                <a:lnTo>
                  <a:pt x="53416" y="97912"/>
                </a:lnTo>
                <a:close/>
              </a:path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53416" y="97912"/>
                </a:lnTo>
                <a:lnTo>
                  <a:pt x="10645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2" name="object 513"/>
          <p:cNvSpPr>
            <a:spLocks/>
          </p:cNvSpPr>
          <p:nvPr/>
        </p:nvSpPr>
        <p:spPr bwMode="auto">
          <a:xfrm>
            <a:off x="7439025" y="3584575"/>
            <a:ext cx="106363" cy="196850"/>
          </a:xfrm>
          <a:custGeom>
            <a:avLst/>
            <a:gdLst>
              <a:gd name="T0" fmla="*/ 106268 w 106458"/>
              <a:gd name="T1" fmla="*/ 0 h 196516"/>
              <a:gd name="T2" fmla="*/ 744 w 106458"/>
              <a:gd name="T3" fmla="*/ 0 h 196516"/>
              <a:gd name="T4" fmla="*/ 106268 w 106458"/>
              <a:gd name="T5" fmla="*/ 197185 h 196516"/>
              <a:gd name="T6" fmla="*/ 0 w 106458"/>
              <a:gd name="T7" fmla="*/ 197185 h 196516"/>
              <a:gd name="T8" fmla="*/ 106268 w 106458"/>
              <a:gd name="T9" fmla="*/ 0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106458" y="196516"/>
                </a:lnTo>
                <a:lnTo>
                  <a:pt x="0" y="196516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3" name="object 514"/>
          <p:cNvSpPr>
            <a:spLocks/>
          </p:cNvSpPr>
          <p:nvPr/>
        </p:nvSpPr>
        <p:spPr bwMode="auto">
          <a:xfrm>
            <a:off x="7399338" y="3644900"/>
            <a:ext cx="0" cy="73025"/>
          </a:xfrm>
          <a:custGeom>
            <a:avLst/>
            <a:gdLst>
              <a:gd name="T0" fmla="*/ 0 h 72779"/>
              <a:gd name="T1" fmla="*/ 73272 h 72779"/>
              <a:gd name="T2" fmla="*/ 0 60000 65536"/>
              <a:gd name="T3" fmla="*/ 0 60000 65536"/>
              <a:gd name="T4" fmla="*/ 0 h 72779"/>
              <a:gd name="T5" fmla="*/ 72779 h 727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2779">
                <a:moveTo>
                  <a:pt x="0" y="0"/>
                </a:moveTo>
                <a:lnTo>
                  <a:pt x="0" y="7277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4" name="object 515"/>
          <p:cNvSpPr>
            <a:spLocks/>
          </p:cNvSpPr>
          <p:nvPr/>
        </p:nvSpPr>
        <p:spPr bwMode="auto">
          <a:xfrm>
            <a:off x="7367588" y="3644900"/>
            <a:ext cx="31750" cy="73025"/>
          </a:xfrm>
          <a:custGeom>
            <a:avLst/>
            <a:gdLst>
              <a:gd name="T0" fmla="*/ 30884 w 32640"/>
              <a:gd name="T1" fmla="*/ 0 h 72907"/>
              <a:gd name="T2" fmla="*/ 17555 w 32640"/>
              <a:gd name="T3" fmla="*/ 4352 h 72907"/>
              <a:gd name="T4" fmla="*/ 6978 w 32640"/>
              <a:gd name="T5" fmla="*/ 12526 h 72907"/>
              <a:gd name="T6" fmla="*/ 0 w 32640"/>
              <a:gd name="T7" fmla="*/ 23583 h 72907"/>
              <a:gd name="T8" fmla="*/ 901 w 32640"/>
              <a:gd name="T9" fmla="*/ 42385 h 72907"/>
              <a:gd name="T10" fmla="*/ 5110 w 32640"/>
              <a:gd name="T11" fmla="*/ 56707 h 72907"/>
              <a:gd name="T12" fmla="*/ 11940 w 32640"/>
              <a:gd name="T13" fmla="*/ 66571 h 72907"/>
              <a:gd name="T14" fmla="*/ 20709 w 32640"/>
              <a:gd name="T15" fmla="*/ 72005 h 72907"/>
              <a:gd name="T16" fmla="*/ 29943 w 32640"/>
              <a:gd name="T17" fmla="*/ 73143 h 72907"/>
              <a:gd name="T18" fmla="*/ 30414 w 32640"/>
              <a:gd name="T19" fmla="*/ 73015 h 72907"/>
              <a:gd name="T20" fmla="*/ 30884 w 32640"/>
              <a:gd name="T21" fmla="*/ 73015 h 72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640"/>
              <a:gd name="T34" fmla="*/ 0 h 72907"/>
              <a:gd name="T35" fmla="*/ 32640 w 32640"/>
              <a:gd name="T36" fmla="*/ 72907 h 729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640" h="72907">
                <a:moveTo>
                  <a:pt x="32640" y="0"/>
                </a:moveTo>
                <a:lnTo>
                  <a:pt x="18553" y="4338"/>
                </a:lnTo>
                <a:lnTo>
                  <a:pt x="7375" y="12486"/>
                </a:lnTo>
                <a:lnTo>
                  <a:pt x="0" y="23507"/>
                </a:lnTo>
                <a:lnTo>
                  <a:pt x="952" y="42249"/>
                </a:lnTo>
                <a:lnTo>
                  <a:pt x="5400" y="56524"/>
                </a:lnTo>
                <a:lnTo>
                  <a:pt x="12619" y="66356"/>
                </a:lnTo>
                <a:lnTo>
                  <a:pt x="21887" y="71773"/>
                </a:lnTo>
                <a:lnTo>
                  <a:pt x="31645" y="72907"/>
                </a:lnTo>
                <a:lnTo>
                  <a:pt x="32143" y="72779"/>
                </a:lnTo>
                <a:lnTo>
                  <a:pt x="32640" y="72779"/>
                </a:lnTo>
              </a:path>
            </a:pathLst>
          </a:custGeom>
          <a:noFill/>
          <a:ln w="900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5" name="object 516"/>
          <p:cNvSpPr>
            <a:spLocks/>
          </p:cNvSpPr>
          <p:nvPr/>
        </p:nvSpPr>
        <p:spPr bwMode="auto">
          <a:xfrm>
            <a:off x="7399338" y="3665538"/>
            <a:ext cx="93662" cy="38100"/>
          </a:xfrm>
          <a:custGeom>
            <a:avLst/>
            <a:gdLst>
              <a:gd name="T0" fmla="*/ 94809 w 92529"/>
              <a:gd name="T1" fmla="*/ 17066 h 38250"/>
              <a:gd name="T2" fmla="*/ 66774 w 92529"/>
              <a:gd name="T3" fmla="*/ 18084 h 38250"/>
              <a:gd name="T4" fmla="*/ 59637 w 92529"/>
              <a:gd name="T5" fmla="*/ 0 h 38250"/>
              <a:gd name="T6" fmla="*/ 46894 w 92529"/>
              <a:gd name="T7" fmla="*/ 36168 h 38250"/>
              <a:gd name="T8" fmla="*/ 36062 w 92529"/>
              <a:gd name="T9" fmla="*/ 0 h 38250"/>
              <a:gd name="T10" fmla="*/ 23447 w 92529"/>
              <a:gd name="T11" fmla="*/ 37951 h 38250"/>
              <a:gd name="T12" fmla="*/ 9047 w 92529"/>
              <a:gd name="T13" fmla="*/ 14518 h 38250"/>
              <a:gd name="T14" fmla="*/ 0 w 92529"/>
              <a:gd name="T15" fmla="*/ 15537 h 38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529"/>
              <a:gd name="T25" fmla="*/ 0 h 38250"/>
              <a:gd name="T26" fmla="*/ 92529 w 92529"/>
              <a:gd name="T27" fmla="*/ 38250 h 38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529" h="38250">
                <a:moveTo>
                  <a:pt x="92529" y="17200"/>
                </a:moveTo>
                <a:lnTo>
                  <a:pt x="65168" y="18226"/>
                </a:lnTo>
                <a:lnTo>
                  <a:pt x="58203" y="0"/>
                </a:lnTo>
                <a:lnTo>
                  <a:pt x="45767" y="36453"/>
                </a:lnTo>
                <a:lnTo>
                  <a:pt x="35195" y="0"/>
                </a:lnTo>
                <a:lnTo>
                  <a:pt x="22883" y="38250"/>
                </a:lnTo>
                <a:lnTo>
                  <a:pt x="8830" y="14632"/>
                </a:lnTo>
                <a:lnTo>
                  <a:pt x="0" y="15659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6" name="object 517"/>
          <p:cNvSpPr>
            <a:spLocks/>
          </p:cNvSpPr>
          <p:nvPr/>
        </p:nvSpPr>
        <p:spPr bwMode="auto">
          <a:xfrm>
            <a:off x="6075363" y="2995613"/>
            <a:ext cx="989012" cy="225425"/>
          </a:xfrm>
          <a:custGeom>
            <a:avLst/>
            <a:gdLst>
              <a:gd name="T0" fmla="*/ 989805 w 988220"/>
              <a:gd name="T1" fmla="*/ 0 h 224884"/>
              <a:gd name="T2" fmla="*/ 918054 w 988220"/>
              <a:gd name="T3" fmla="*/ 0 h 224884"/>
              <a:gd name="T4" fmla="*/ 918054 w 988220"/>
              <a:gd name="T5" fmla="*/ 225967 h 224884"/>
              <a:gd name="T6" fmla="*/ 0 w 988220"/>
              <a:gd name="T7" fmla="*/ 225967 h 224884"/>
              <a:gd name="T8" fmla="*/ 0 60000 65536"/>
              <a:gd name="T9" fmla="*/ 0 60000 65536"/>
              <a:gd name="T10" fmla="*/ 0 60000 65536"/>
              <a:gd name="T11" fmla="*/ 0 60000 65536"/>
              <a:gd name="T12" fmla="*/ 0 w 988220"/>
              <a:gd name="T13" fmla="*/ 0 h 224884"/>
              <a:gd name="T14" fmla="*/ 988220 w 988220"/>
              <a:gd name="T15" fmla="*/ 224884 h 2248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8220" h="224884">
                <a:moveTo>
                  <a:pt x="988220" y="0"/>
                </a:moveTo>
                <a:lnTo>
                  <a:pt x="916584" y="0"/>
                </a:lnTo>
                <a:lnTo>
                  <a:pt x="916584" y="224884"/>
                </a:lnTo>
                <a:lnTo>
                  <a:pt x="0" y="224884"/>
                </a:lnTo>
              </a:path>
            </a:pathLst>
          </a:custGeom>
          <a:noFill/>
          <a:ln w="9227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7" name="object 518"/>
          <p:cNvSpPr>
            <a:spLocks/>
          </p:cNvSpPr>
          <p:nvPr/>
        </p:nvSpPr>
        <p:spPr bwMode="auto">
          <a:xfrm>
            <a:off x="6224588" y="3068638"/>
            <a:ext cx="1155700" cy="1343025"/>
          </a:xfrm>
          <a:custGeom>
            <a:avLst/>
            <a:gdLst>
              <a:gd name="T0" fmla="*/ 1155161 w 1156239"/>
              <a:gd name="T1" fmla="*/ 0 h 1342886"/>
              <a:gd name="T2" fmla="*/ 1100615 w 1156239"/>
              <a:gd name="T3" fmla="*/ 0 h 1342886"/>
              <a:gd name="T4" fmla="*/ 1100615 w 1156239"/>
              <a:gd name="T5" fmla="*/ 211450 h 1342886"/>
              <a:gd name="T6" fmla="*/ 0 w 1156239"/>
              <a:gd name="T7" fmla="*/ 211450 h 1342886"/>
              <a:gd name="T8" fmla="*/ 0 w 1156239"/>
              <a:gd name="T9" fmla="*/ 1343164 h 13428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6239"/>
              <a:gd name="T16" fmla="*/ 0 h 1342886"/>
              <a:gd name="T17" fmla="*/ 1156239 w 1156239"/>
              <a:gd name="T18" fmla="*/ 1342886 h 13428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6239" h="1342886">
                <a:moveTo>
                  <a:pt x="1156239" y="0"/>
                </a:moveTo>
                <a:lnTo>
                  <a:pt x="1101642" y="0"/>
                </a:lnTo>
                <a:lnTo>
                  <a:pt x="1101642" y="211406"/>
                </a:lnTo>
                <a:lnTo>
                  <a:pt x="0" y="211406"/>
                </a:lnTo>
                <a:lnTo>
                  <a:pt x="0" y="1342886"/>
                </a:lnTo>
              </a:path>
            </a:pathLst>
          </a:custGeom>
          <a:noFill/>
          <a:ln w="9076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8" name="object 519"/>
          <p:cNvSpPr>
            <a:spLocks/>
          </p:cNvSpPr>
          <p:nvPr/>
        </p:nvSpPr>
        <p:spPr bwMode="auto">
          <a:xfrm>
            <a:off x="5921375" y="4164013"/>
            <a:ext cx="0" cy="258762"/>
          </a:xfrm>
          <a:custGeom>
            <a:avLst/>
            <a:gdLst>
              <a:gd name="T0" fmla="*/ 0 w 1368"/>
              <a:gd name="T1" fmla="*/ 0 h 258385"/>
              <a:gd name="T2" fmla="*/ 0 w 1368"/>
              <a:gd name="T3" fmla="*/ 259140 h 258385"/>
              <a:gd name="T4" fmla="*/ 0 60000 65536"/>
              <a:gd name="T5" fmla="*/ 0 60000 65536"/>
              <a:gd name="T6" fmla="*/ 0 w 1368"/>
              <a:gd name="T7" fmla="*/ 0 h 258385"/>
              <a:gd name="T8" fmla="*/ 0 w 1368"/>
              <a:gd name="T9" fmla="*/ 258385 h 258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8" h="258385">
                <a:moveTo>
                  <a:pt x="1368" y="0"/>
                </a:moveTo>
                <a:lnTo>
                  <a:pt x="0" y="258385"/>
                </a:lnTo>
              </a:path>
            </a:pathLst>
          </a:custGeom>
          <a:noFill/>
          <a:ln w="8954">
            <a:solidFill>
              <a:srgbClr val="8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59" name="object 520"/>
          <p:cNvSpPr>
            <a:spLocks/>
          </p:cNvSpPr>
          <p:nvPr/>
        </p:nvSpPr>
        <p:spPr bwMode="auto">
          <a:xfrm>
            <a:off x="5800725" y="4484688"/>
            <a:ext cx="501650" cy="0"/>
          </a:xfrm>
          <a:custGeom>
            <a:avLst/>
            <a:gdLst>
              <a:gd name="T0" fmla="*/ 501977 w 501323"/>
              <a:gd name="T1" fmla="*/ 0 h 770"/>
              <a:gd name="T2" fmla="*/ 0 w 501323"/>
              <a:gd name="T3" fmla="*/ 0 h 770"/>
              <a:gd name="T4" fmla="*/ 0 60000 65536"/>
              <a:gd name="T5" fmla="*/ 0 60000 65536"/>
              <a:gd name="T6" fmla="*/ 0 w 501323"/>
              <a:gd name="T7" fmla="*/ 0 h 770"/>
              <a:gd name="T8" fmla="*/ 501323 w 501323"/>
              <a:gd name="T9" fmla="*/ 0 h 7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323" h="770">
                <a:moveTo>
                  <a:pt x="501323" y="77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0" name="object 521"/>
          <p:cNvSpPr>
            <a:spLocks/>
          </p:cNvSpPr>
          <p:nvPr/>
        </p:nvSpPr>
        <p:spPr bwMode="auto">
          <a:xfrm>
            <a:off x="6302375" y="4368800"/>
            <a:ext cx="0" cy="115888"/>
          </a:xfrm>
          <a:custGeom>
            <a:avLst/>
            <a:gdLst>
              <a:gd name="T0" fmla="*/ 0 h 116677"/>
              <a:gd name="T1" fmla="*/ 115104 h 116677"/>
              <a:gd name="T2" fmla="*/ 0 60000 65536"/>
              <a:gd name="T3" fmla="*/ 0 60000 65536"/>
              <a:gd name="T4" fmla="*/ 0 h 116677"/>
              <a:gd name="T5" fmla="*/ 116677 h 1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6677">
                <a:moveTo>
                  <a:pt x="0" y="0"/>
                </a:moveTo>
                <a:lnTo>
                  <a:pt x="0" y="116677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1" name="object 522"/>
          <p:cNvSpPr>
            <a:spLocks/>
          </p:cNvSpPr>
          <p:nvPr/>
        </p:nvSpPr>
        <p:spPr bwMode="auto">
          <a:xfrm>
            <a:off x="5800725" y="4367213"/>
            <a:ext cx="0" cy="117475"/>
          </a:xfrm>
          <a:custGeom>
            <a:avLst/>
            <a:gdLst>
              <a:gd name="T0" fmla="*/ 118148 h 116806"/>
              <a:gd name="T1" fmla="*/ 0 h 116806"/>
              <a:gd name="T2" fmla="*/ 0 60000 65536"/>
              <a:gd name="T3" fmla="*/ 0 60000 65536"/>
              <a:gd name="T4" fmla="*/ 0 h 116806"/>
              <a:gd name="T5" fmla="*/ 116806 h 11680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6806">
                <a:moveTo>
                  <a:pt x="0" y="116806"/>
                </a:moveTo>
                <a:lnTo>
                  <a:pt x="0" y="0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2" name="object 523"/>
          <p:cNvSpPr>
            <a:spLocks/>
          </p:cNvSpPr>
          <p:nvPr/>
        </p:nvSpPr>
        <p:spPr bwMode="auto">
          <a:xfrm>
            <a:off x="5795963" y="3908425"/>
            <a:ext cx="252412" cy="263525"/>
          </a:xfrm>
          <a:custGeom>
            <a:avLst/>
            <a:gdLst>
              <a:gd name="T0" fmla="*/ 251740 w 253086"/>
              <a:gd name="T1" fmla="*/ 132216 h 262749"/>
              <a:gd name="T2" fmla="*/ 243947 w 253086"/>
              <a:gd name="T3" fmla="*/ 87155 h 262749"/>
              <a:gd name="T4" fmla="*/ 222298 w 253086"/>
              <a:gd name="T5" fmla="*/ 47257 h 262749"/>
              <a:gd name="T6" fmla="*/ 188650 w 253086"/>
              <a:gd name="T7" fmla="*/ 17947 h 262749"/>
              <a:gd name="T8" fmla="*/ 147580 w 253086"/>
              <a:gd name="T9" fmla="*/ 2194 h 262749"/>
              <a:gd name="T10" fmla="*/ 125808 w 253086"/>
              <a:gd name="T11" fmla="*/ 0 h 262749"/>
              <a:gd name="T12" fmla="*/ 103788 w 253086"/>
              <a:gd name="T13" fmla="*/ 2194 h 262749"/>
              <a:gd name="T14" fmla="*/ 62719 w 253086"/>
              <a:gd name="T15" fmla="*/ 17947 h 262749"/>
              <a:gd name="T16" fmla="*/ 29441 w 253086"/>
              <a:gd name="T17" fmla="*/ 47257 h 262749"/>
              <a:gd name="T18" fmla="*/ 7298 w 253086"/>
              <a:gd name="T19" fmla="*/ 87155 h 262749"/>
              <a:gd name="T20" fmla="*/ 0 w 253086"/>
              <a:gd name="T21" fmla="*/ 132216 h 262749"/>
              <a:gd name="T22" fmla="*/ 1731 w 253086"/>
              <a:gd name="T23" fmla="*/ 155199 h 262749"/>
              <a:gd name="T24" fmla="*/ 16823 w 253086"/>
              <a:gd name="T25" fmla="*/ 198454 h 262749"/>
              <a:gd name="T26" fmla="*/ 44780 w 253086"/>
              <a:gd name="T27" fmla="*/ 233574 h 262749"/>
              <a:gd name="T28" fmla="*/ 82758 w 253086"/>
              <a:gd name="T29" fmla="*/ 256298 h 262749"/>
              <a:gd name="T30" fmla="*/ 125808 w 253086"/>
              <a:gd name="T31" fmla="*/ 264303 h 262749"/>
              <a:gd name="T32" fmla="*/ 147580 w 253086"/>
              <a:gd name="T33" fmla="*/ 262496 h 262749"/>
              <a:gd name="T34" fmla="*/ 188650 w 253086"/>
              <a:gd name="T35" fmla="*/ 246744 h 262749"/>
              <a:gd name="T36" fmla="*/ 222298 w 253086"/>
              <a:gd name="T37" fmla="*/ 217046 h 262749"/>
              <a:gd name="T38" fmla="*/ 243947 w 253086"/>
              <a:gd name="T39" fmla="*/ 177536 h 262749"/>
              <a:gd name="T40" fmla="*/ 251740 w 253086"/>
              <a:gd name="T41" fmla="*/ 132216 h 2627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3086"/>
              <a:gd name="T64" fmla="*/ 0 h 262749"/>
              <a:gd name="T65" fmla="*/ 253086 w 253086"/>
              <a:gd name="T66" fmla="*/ 262749 h 2627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3086" h="262749">
                <a:moveTo>
                  <a:pt x="253086" y="131439"/>
                </a:moveTo>
                <a:lnTo>
                  <a:pt x="245251" y="86642"/>
                </a:lnTo>
                <a:lnTo>
                  <a:pt x="223487" y="46979"/>
                </a:lnTo>
                <a:lnTo>
                  <a:pt x="189659" y="17841"/>
                </a:lnTo>
                <a:lnTo>
                  <a:pt x="148369" y="2182"/>
                </a:lnTo>
                <a:lnTo>
                  <a:pt x="126481" y="0"/>
                </a:lnTo>
                <a:lnTo>
                  <a:pt x="104343" y="2182"/>
                </a:lnTo>
                <a:lnTo>
                  <a:pt x="63054" y="17841"/>
                </a:lnTo>
                <a:lnTo>
                  <a:pt x="29599" y="46979"/>
                </a:lnTo>
                <a:lnTo>
                  <a:pt x="7337" y="86642"/>
                </a:lnTo>
                <a:lnTo>
                  <a:pt x="0" y="131439"/>
                </a:lnTo>
                <a:lnTo>
                  <a:pt x="1741" y="154286"/>
                </a:lnTo>
                <a:lnTo>
                  <a:pt x="16913" y="197287"/>
                </a:lnTo>
                <a:lnTo>
                  <a:pt x="45020" y="232200"/>
                </a:lnTo>
                <a:lnTo>
                  <a:pt x="83201" y="254791"/>
                </a:lnTo>
                <a:lnTo>
                  <a:pt x="126481" y="262749"/>
                </a:lnTo>
                <a:lnTo>
                  <a:pt x="148369" y="260952"/>
                </a:lnTo>
                <a:lnTo>
                  <a:pt x="189659" y="245293"/>
                </a:lnTo>
                <a:lnTo>
                  <a:pt x="223487" y="215770"/>
                </a:lnTo>
                <a:lnTo>
                  <a:pt x="245251" y="176492"/>
                </a:lnTo>
                <a:lnTo>
                  <a:pt x="253086" y="131439"/>
                </a:lnTo>
                <a:close/>
              </a:path>
            </a:pathLst>
          </a:custGeom>
          <a:noFill/>
          <a:ln w="909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3" name="object 524"/>
          <p:cNvSpPr>
            <a:spLocks/>
          </p:cNvSpPr>
          <p:nvPr/>
        </p:nvSpPr>
        <p:spPr bwMode="auto">
          <a:xfrm>
            <a:off x="5921375" y="3908425"/>
            <a:ext cx="57150" cy="66675"/>
          </a:xfrm>
          <a:custGeom>
            <a:avLst/>
            <a:gdLst>
              <a:gd name="T0" fmla="*/ 0 w 56462"/>
              <a:gd name="T1" fmla="*/ 0 h 65847"/>
              <a:gd name="T2" fmla="*/ 57846 w 56462"/>
              <a:gd name="T3" fmla="*/ 67513 h 65847"/>
              <a:gd name="T4" fmla="*/ 0 60000 65536"/>
              <a:gd name="T5" fmla="*/ 0 60000 65536"/>
              <a:gd name="T6" fmla="*/ 0 w 56462"/>
              <a:gd name="T7" fmla="*/ 0 h 65847"/>
              <a:gd name="T8" fmla="*/ 56462 w 56462"/>
              <a:gd name="T9" fmla="*/ 65847 h 65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62" h="65847">
                <a:moveTo>
                  <a:pt x="0" y="0"/>
                </a:moveTo>
                <a:lnTo>
                  <a:pt x="56462" y="65847"/>
                </a:lnTo>
              </a:path>
            </a:pathLst>
          </a:custGeom>
          <a:noFill/>
          <a:ln w="907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4" name="object 525"/>
          <p:cNvSpPr>
            <a:spLocks/>
          </p:cNvSpPr>
          <p:nvPr/>
        </p:nvSpPr>
        <p:spPr bwMode="auto">
          <a:xfrm>
            <a:off x="5857875" y="3908425"/>
            <a:ext cx="63500" cy="66675"/>
          </a:xfrm>
          <a:custGeom>
            <a:avLst/>
            <a:gdLst>
              <a:gd name="T0" fmla="*/ 0 w 63427"/>
              <a:gd name="T1" fmla="*/ 67513 h 65847"/>
              <a:gd name="T2" fmla="*/ 63573 w 63427"/>
              <a:gd name="T3" fmla="*/ 0 h 65847"/>
              <a:gd name="T4" fmla="*/ 0 60000 65536"/>
              <a:gd name="T5" fmla="*/ 0 60000 65536"/>
              <a:gd name="T6" fmla="*/ 0 w 63427"/>
              <a:gd name="T7" fmla="*/ 0 h 65847"/>
              <a:gd name="T8" fmla="*/ 63427 w 63427"/>
              <a:gd name="T9" fmla="*/ 65847 h 658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427" h="65847">
                <a:moveTo>
                  <a:pt x="0" y="65847"/>
                </a:moveTo>
                <a:lnTo>
                  <a:pt x="63427" y="0"/>
                </a:lnTo>
              </a:path>
            </a:pathLst>
          </a:custGeom>
          <a:noFill/>
          <a:ln w="909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5" name="object 526"/>
          <p:cNvSpPr>
            <a:spLocks/>
          </p:cNvSpPr>
          <p:nvPr/>
        </p:nvSpPr>
        <p:spPr bwMode="auto">
          <a:xfrm>
            <a:off x="5857875" y="3975100"/>
            <a:ext cx="120650" cy="0"/>
          </a:xfrm>
          <a:custGeom>
            <a:avLst/>
            <a:gdLst>
              <a:gd name="T0" fmla="*/ 121416 w 119889"/>
              <a:gd name="T1" fmla="*/ 0 w 119889"/>
              <a:gd name="T2" fmla="*/ 0 60000 65536"/>
              <a:gd name="T3" fmla="*/ 0 60000 65536"/>
              <a:gd name="T4" fmla="*/ 0 w 119889"/>
              <a:gd name="T5" fmla="*/ 119889 w 11988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9889">
                <a:moveTo>
                  <a:pt x="119889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6" name="object 527"/>
          <p:cNvSpPr>
            <a:spLocks/>
          </p:cNvSpPr>
          <p:nvPr/>
        </p:nvSpPr>
        <p:spPr bwMode="auto">
          <a:xfrm>
            <a:off x="5781675" y="3849688"/>
            <a:ext cx="358775" cy="314325"/>
          </a:xfrm>
          <a:custGeom>
            <a:avLst/>
            <a:gdLst>
              <a:gd name="T0" fmla="*/ 358627 w 358923"/>
              <a:gd name="T1" fmla="*/ 0 h 313579"/>
              <a:gd name="T2" fmla="*/ 0 w 358923"/>
              <a:gd name="T3" fmla="*/ 315073 h 313579"/>
              <a:gd name="T4" fmla="*/ 0 60000 65536"/>
              <a:gd name="T5" fmla="*/ 0 60000 65536"/>
              <a:gd name="T6" fmla="*/ 0 w 358923"/>
              <a:gd name="T7" fmla="*/ 0 h 313579"/>
              <a:gd name="T8" fmla="*/ 358923 w 358923"/>
              <a:gd name="T9" fmla="*/ 313579 h 3135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923" h="313579">
                <a:moveTo>
                  <a:pt x="358923" y="0"/>
                </a:moveTo>
                <a:lnTo>
                  <a:pt x="0" y="313579"/>
                </a:lnTo>
              </a:path>
            </a:pathLst>
          </a:custGeom>
          <a:noFill/>
          <a:ln w="911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7" name="object 528"/>
          <p:cNvSpPr>
            <a:spLocks/>
          </p:cNvSpPr>
          <p:nvPr/>
        </p:nvSpPr>
        <p:spPr bwMode="auto">
          <a:xfrm>
            <a:off x="5857875" y="3908425"/>
            <a:ext cx="120650" cy="66675"/>
          </a:xfrm>
          <a:custGeom>
            <a:avLst/>
            <a:gdLst>
              <a:gd name="T0" fmla="*/ 0 w 119889"/>
              <a:gd name="T1" fmla="*/ 67513 h 65847"/>
              <a:gd name="T2" fmla="*/ 64235 w 119889"/>
              <a:gd name="T3" fmla="*/ 0 h 65847"/>
              <a:gd name="T4" fmla="*/ 121416 w 119889"/>
              <a:gd name="T5" fmla="*/ 67513 h 65847"/>
              <a:gd name="T6" fmla="*/ 0 w 119889"/>
              <a:gd name="T7" fmla="*/ 67513 h 65847"/>
              <a:gd name="T8" fmla="*/ 0 60000 65536"/>
              <a:gd name="T9" fmla="*/ 0 60000 65536"/>
              <a:gd name="T10" fmla="*/ 0 60000 65536"/>
              <a:gd name="T11" fmla="*/ 0 60000 65536"/>
              <a:gd name="T12" fmla="*/ 0 w 119889"/>
              <a:gd name="T13" fmla="*/ 0 h 65847"/>
              <a:gd name="T14" fmla="*/ 119889 w 119889"/>
              <a:gd name="T15" fmla="*/ 65847 h 658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889" h="65847">
                <a:moveTo>
                  <a:pt x="0" y="65847"/>
                </a:moveTo>
                <a:lnTo>
                  <a:pt x="63427" y="0"/>
                </a:lnTo>
                <a:lnTo>
                  <a:pt x="119889" y="65847"/>
                </a:lnTo>
                <a:lnTo>
                  <a:pt x="0" y="65847"/>
                </a:lnTo>
                <a:close/>
              </a:path>
            </a:pathLst>
          </a:custGeom>
          <a:noFill/>
          <a:ln w="9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8" name="object 529"/>
          <p:cNvSpPr>
            <a:spLocks/>
          </p:cNvSpPr>
          <p:nvPr/>
        </p:nvSpPr>
        <p:spPr bwMode="auto">
          <a:xfrm>
            <a:off x="6034088" y="3849688"/>
            <a:ext cx="106362" cy="95250"/>
          </a:xfrm>
          <a:custGeom>
            <a:avLst/>
            <a:gdLst>
              <a:gd name="T0" fmla="*/ 106891 w 105836"/>
              <a:gd name="T1" fmla="*/ 0 h 94985"/>
              <a:gd name="T2" fmla="*/ 21478 w 105836"/>
              <a:gd name="T3" fmla="*/ 95516 h 94985"/>
              <a:gd name="T4" fmla="*/ 0 w 105836"/>
              <a:gd name="T5" fmla="*/ 65828 h 94985"/>
              <a:gd name="T6" fmla="*/ 106891 w 105836"/>
              <a:gd name="T7" fmla="*/ 0 h 94985"/>
              <a:gd name="T8" fmla="*/ 0 60000 65536"/>
              <a:gd name="T9" fmla="*/ 0 60000 65536"/>
              <a:gd name="T10" fmla="*/ 0 60000 65536"/>
              <a:gd name="T11" fmla="*/ 0 60000 65536"/>
              <a:gd name="T12" fmla="*/ 0 w 105836"/>
              <a:gd name="T13" fmla="*/ 0 h 94985"/>
              <a:gd name="T14" fmla="*/ 105836 w 105836"/>
              <a:gd name="T15" fmla="*/ 94985 h 949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836" h="94985">
                <a:moveTo>
                  <a:pt x="105836" y="0"/>
                </a:moveTo>
                <a:lnTo>
                  <a:pt x="21266" y="94985"/>
                </a:lnTo>
                <a:lnTo>
                  <a:pt x="0" y="65462"/>
                </a:lnTo>
                <a:lnTo>
                  <a:pt x="105836" y="0"/>
                </a:lnTo>
                <a:close/>
              </a:path>
            </a:pathLst>
          </a:custGeom>
          <a:noFill/>
          <a:ln w="911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69" name="object 530"/>
          <p:cNvSpPr>
            <a:spLocks/>
          </p:cNvSpPr>
          <p:nvPr/>
        </p:nvSpPr>
        <p:spPr bwMode="auto">
          <a:xfrm>
            <a:off x="7027863" y="3068638"/>
            <a:ext cx="34925" cy="211137"/>
          </a:xfrm>
          <a:custGeom>
            <a:avLst/>
            <a:gdLst>
              <a:gd name="T0" fmla="*/ 0 w 35195"/>
              <a:gd name="T1" fmla="*/ 210868 h 211406"/>
              <a:gd name="T2" fmla="*/ 0 w 35195"/>
              <a:gd name="T3" fmla="*/ 0 h 211406"/>
              <a:gd name="T4" fmla="*/ 34657 w 35195"/>
              <a:gd name="T5" fmla="*/ 0 h 211406"/>
              <a:gd name="T6" fmla="*/ 0 60000 65536"/>
              <a:gd name="T7" fmla="*/ 0 60000 65536"/>
              <a:gd name="T8" fmla="*/ 0 60000 65536"/>
              <a:gd name="T9" fmla="*/ 0 w 35195"/>
              <a:gd name="T10" fmla="*/ 0 h 211406"/>
              <a:gd name="T11" fmla="*/ 35195 w 35195"/>
              <a:gd name="T12" fmla="*/ 211406 h 21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195" h="211406">
                <a:moveTo>
                  <a:pt x="0" y="211406"/>
                </a:moveTo>
                <a:lnTo>
                  <a:pt x="0" y="0"/>
                </a:lnTo>
                <a:lnTo>
                  <a:pt x="35195" y="0"/>
                </a:lnTo>
              </a:path>
            </a:pathLst>
          </a:custGeom>
          <a:noFill/>
          <a:ln w="8962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0" name="object 531"/>
          <p:cNvSpPr>
            <a:spLocks/>
          </p:cNvSpPr>
          <p:nvPr/>
        </p:nvSpPr>
        <p:spPr bwMode="auto">
          <a:xfrm>
            <a:off x="6675438" y="2995613"/>
            <a:ext cx="71437" cy="225425"/>
          </a:xfrm>
          <a:custGeom>
            <a:avLst/>
            <a:gdLst>
              <a:gd name="T0" fmla="*/ 71240 w 71635"/>
              <a:gd name="T1" fmla="*/ 0 h 224884"/>
              <a:gd name="T2" fmla="*/ 0 w 71635"/>
              <a:gd name="T3" fmla="*/ 0 h 224884"/>
              <a:gd name="T4" fmla="*/ 0 w 71635"/>
              <a:gd name="T5" fmla="*/ 225967 h 224884"/>
              <a:gd name="T6" fmla="*/ 0 60000 65536"/>
              <a:gd name="T7" fmla="*/ 0 60000 65536"/>
              <a:gd name="T8" fmla="*/ 0 60000 65536"/>
              <a:gd name="T9" fmla="*/ 0 w 71635"/>
              <a:gd name="T10" fmla="*/ 0 h 224884"/>
              <a:gd name="T11" fmla="*/ 71635 w 71635"/>
              <a:gd name="T12" fmla="*/ 224884 h 2248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35" h="224884">
                <a:moveTo>
                  <a:pt x="71635" y="0"/>
                </a:moveTo>
                <a:lnTo>
                  <a:pt x="0" y="0"/>
                </a:lnTo>
                <a:lnTo>
                  <a:pt x="0" y="224884"/>
                </a:lnTo>
              </a:path>
            </a:pathLst>
          </a:custGeom>
          <a:noFill/>
          <a:ln w="898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1" name="object 532"/>
          <p:cNvSpPr>
            <a:spLocks/>
          </p:cNvSpPr>
          <p:nvPr/>
        </p:nvSpPr>
        <p:spPr bwMode="auto">
          <a:xfrm>
            <a:off x="6710363" y="3068638"/>
            <a:ext cx="34925" cy="211137"/>
          </a:xfrm>
          <a:custGeom>
            <a:avLst/>
            <a:gdLst>
              <a:gd name="T0" fmla="*/ 34534 w 35320"/>
              <a:gd name="T1" fmla="*/ 0 h 211406"/>
              <a:gd name="T2" fmla="*/ 0 w 35320"/>
              <a:gd name="T3" fmla="*/ 0 h 211406"/>
              <a:gd name="T4" fmla="*/ 0 w 35320"/>
              <a:gd name="T5" fmla="*/ 210868 h 211406"/>
              <a:gd name="T6" fmla="*/ 0 60000 65536"/>
              <a:gd name="T7" fmla="*/ 0 60000 65536"/>
              <a:gd name="T8" fmla="*/ 0 60000 65536"/>
              <a:gd name="T9" fmla="*/ 0 w 35320"/>
              <a:gd name="T10" fmla="*/ 0 h 211406"/>
              <a:gd name="T11" fmla="*/ 35320 w 35320"/>
              <a:gd name="T12" fmla="*/ 211406 h 21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20" h="211406">
                <a:moveTo>
                  <a:pt x="35320" y="0"/>
                </a:moveTo>
                <a:lnTo>
                  <a:pt x="0" y="0"/>
                </a:lnTo>
                <a:lnTo>
                  <a:pt x="0" y="211406"/>
                </a:lnTo>
              </a:path>
            </a:pathLst>
          </a:custGeom>
          <a:noFill/>
          <a:ln w="8962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2" name="object 533"/>
          <p:cNvSpPr>
            <a:spLocks/>
          </p:cNvSpPr>
          <p:nvPr/>
        </p:nvSpPr>
        <p:spPr bwMode="auto">
          <a:xfrm>
            <a:off x="6427788" y="3068638"/>
            <a:ext cx="34925" cy="211137"/>
          </a:xfrm>
          <a:custGeom>
            <a:avLst/>
            <a:gdLst>
              <a:gd name="T0" fmla="*/ 35408 w 34449"/>
              <a:gd name="T1" fmla="*/ 0 h 211406"/>
              <a:gd name="T2" fmla="*/ 35408 w 34449"/>
              <a:gd name="T3" fmla="*/ 210868 h 211406"/>
              <a:gd name="T4" fmla="*/ 0 w 34449"/>
              <a:gd name="T5" fmla="*/ 210868 h 211406"/>
              <a:gd name="T6" fmla="*/ 0 60000 65536"/>
              <a:gd name="T7" fmla="*/ 0 60000 65536"/>
              <a:gd name="T8" fmla="*/ 0 60000 65536"/>
              <a:gd name="T9" fmla="*/ 0 w 34449"/>
              <a:gd name="T10" fmla="*/ 0 h 211406"/>
              <a:gd name="T11" fmla="*/ 34449 w 34449"/>
              <a:gd name="T12" fmla="*/ 211406 h 21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49" h="211406">
                <a:moveTo>
                  <a:pt x="34449" y="0"/>
                </a:moveTo>
                <a:lnTo>
                  <a:pt x="34449" y="211406"/>
                </a:lnTo>
                <a:lnTo>
                  <a:pt x="0" y="211406"/>
                </a:lnTo>
              </a:path>
            </a:pathLst>
          </a:custGeom>
          <a:noFill/>
          <a:ln w="8961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3" name="object 534"/>
          <p:cNvSpPr>
            <a:spLocks/>
          </p:cNvSpPr>
          <p:nvPr/>
        </p:nvSpPr>
        <p:spPr bwMode="auto">
          <a:xfrm>
            <a:off x="7267575" y="3381375"/>
            <a:ext cx="84138" cy="0"/>
          </a:xfrm>
          <a:custGeom>
            <a:avLst/>
            <a:gdLst>
              <a:gd name="T0" fmla="*/ 0 w 84609"/>
              <a:gd name="T1" fmla="*/ 83670 w 84609"/>
              <a:gd name="T2" fmla="*/ 0 60000 65536"/>
              <a:gd name="T3" fmla="*/ 0 60000 65536"/>
              <a:gd name="T4" fmla="*/ 0 w 84609"/>
              <a:gd name="T5" fmla="*/ 84609 w 8460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4609">
                <a:moveTo>
                  <a:pt x="0" y="0"/>
                </a:moveTo>
                <a:lnTo>
                  <a:pt x="84609" y="0"/>
                </a:lnTo>
              </a:path>
            </a:pathLst>
          </a:custGeom>
          <a:noFill/>
          <a:ln w="30377">
            <a:solidFill>
              <a:srgbClr val="99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4" name="object 535"/>
          <p:cNvSpPr>
            <a:spLocks/>
          </p:cNvSpPr>
          <p:nvPr/>
        </p:nvSpPr>
        <p:spPr bwMode="auto">
          <a:xfrm>
            <a:off x="7267575" y="3367088"/>
            <a:ext cx="84138" cy="28575"/>
          </a:xfrm>
          <a:custGeom>
            <a:avLst/>
            <a:gdLst>
              <a:gd name="T0" fmla="*/ 0 w 84609"/>
              <a:gd name="T1" fmla="*/ 28053 h 29107"/>
              <a:gd name="T2" fmla="*/ 83670 w 84609"/>
              <a:gd name="T3" fmla="*/ 28053 h 29107"/>
              <a:gd name="T4" fmla="*/ 83670 w 84609"/>
              <a:gd name="T5" fmla="*/ 0 h 29107"/>
              <a:gd name="T6" fmla="*/ 0 w 84609"/>
              <a:gd name="T7" fmla="*/ 0 h 29107"/>
              <a:gd name="T8" fmla="*/ 0 w 84609"/>
              <a:gd name="T9" fmla="*/ 28053 h 29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609"/>
              <a:gd name="T16" fmla="*/ 0 h 29107"/>
              <a:gd name="T17" fmla="*/ 84609 w 84609"/>
              <a:gd name="T18" fmla="*/ 29107 h 29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609" h="29107">
                <a:moveTo>
                  <a:pt x="0" y="29107"/>
                </a:moveTo>
                <a:lnTo>
                  <a:pt x="84609" y="29107"/>
                </a:lnTo>
                <a:lnTo>
                  <a:pt x="84609" y="0"/>
                </a:lnTo>
                <a:lnTo>
                  <a:pt x="0" y="0"/>
                </a:lnTo>
                <a:lnTo>
                  <a:pt x="0" y="29107"/>
                </a:lnTo>
                <a:close/>
              </a:path>
            </a:pathLst>
          </a:custGeom>
          <a:noFill/>
          <a:ln w="921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5" name="object 536"/>
          <p:cNvSpPr>
            <a:spLocks/>
          </p:cNvSpPr>
          <p:nvPr/>
        </p:nvSpPr>
        <p:spPr bwMode="auto">
          <a:xfrm>
            <a:off x="8702675" y="3306763"/>
            <a:ext cx="93663" cy="77787"/>
          </a:xfrm>
          <a:custGeom>
            <a:avLst/>
            <a:gdLst>
              <a:gd name="T0" fmla="*/ 17480 w 94145"/>
              <a:gd name="T1" fmla="*/ 0 h 77143"/>
              <a:gd name="T2" fmla="*/ 0 w 94145"/>
              <a:gd name="T3" fmla="*/ 31975 h 77143"/>
              <a:gd name="T4" fmla="*/ 75828 w 94145"/>
              <a:gd name="T5" fmla="*/ 78436 h 77143"/>
              <a:gd name="T6" fmla="*/ 93183 w 94145"/>
              <a:gd name="T7" fmla="*/ 46331 h 77143"/>
              <a:gd name="T8" fmla="*/ 17480 w 94145"/>
              <a:gd name="T9" fmla="*/ 0 h 77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145"/>
              <a:gd name="T16" fmla="*/ 0 h 77143"/>
              <a:gd name="T17" fmla="*/ 94145 w 94145"/>
              <a:gd name="T18" fmla="*/ 77143 h 77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145" h="77143">
                <a:moveTo>
                  <a:pt x="17660" y="0"/>
                </a:moveTo>
                <a:lnTo>
                  <a:pt x="0" y="31447"/>
                </a:lnTo>
                <a:lnTo>
                  <a:pt x="76610" y="77143"/>
                </a:lnTo>
                <a:lnTo>
                  <a:pt x="94145" y="45567"/>
                </a:lnTo>
                <a:lnTo>
                  <a:pt x="17660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6" name="object 537"/>
          <p:cNvSpPr>
            <a:spLocks/>
          </p:cNvSpPr>
          <p:nvPr/>
        </p:nvSpPr>
        <p:spPr bwMode="auto">
          <a:xfrm>
            <a:off x="8702675" y="3306763"/>
            <a:ext cx="93663" cy="77787"/>
          </a:xfrm>
          <a:custGeom>
            <a:avLst/>
            <a:gdLst>
              <a:gd name="T0" fmla="*/ 0 w 94145"/>
              <a:gd name="T1" fmla="*/ 31975 h 77143"/>
              <a:gd name="T2" fmla="*/ 75828 w 94145"/>
              <a:gd name="T3" fmla="*/ 78436 h 77143"/>
              <a:gd name="T4" fmla="*/ 93183 w 94145"/>
              <a:gd name="T5" fmla="*/ 46331 h 77143"/>
              <a:gd name="T6" fmla="*/ 17480 w 94145"/>
              <a:gd name="T7" fmla="*/ 0 h 77143"/>
              <a:gd name="T8" fmla="*/ 0 w 94145"/>
              <a:gd name="T9" fmla="*/ 31975 h 77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145"/>
              <a:gd name="T16" fmla="*/ 0 h 77143"/>
              <a:gd name="T17" fmla="*/ 94145 w 94145"/>
              <a:gd name="T18" fmla="*/ 77143 h 77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145" h="77143">
                <a:moveTo>
                  <a:pt x="0" y="31447"/>
                </a:moveTo>
                <a:lnTo>
                  <a:pt x="76610" y="77143"/>
                </a:lnTo>
                <a:lnTo>
                  <a:pt x="94145" y="45567"/>
                </a:lnTo>
                <a:lnTo>
                  <a:pt x="17660" y="0"/>
                </a:lnTo>
                <a:lnTo>
                  <a:pt x="0" y="31447"/>
                </a:lnTo>
                <a:close/>
              </a:path>
            </a:pathLst>
          </a:custGeom>
          <a:noFill/>
          <a:ln w="912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7" name="object 538"/>
          <p:cNvSpPr>
            <a:spLocks/>
          </p:cNvSpPr>
          <p:nvPr/>
        </p:nvSpPr>
        <p:spPr bwMode="auto">
          <a:xfrm>
            <a:off x="7780338" y="3311525"/>
            <a:ext cx="80962" cy="69850"/>
          </a:xfrm>
          <a:custGeom>
            <a:avLst/>
            <a:gdLst>
              <a:gd name="T0" fmla="*/ 63022 w 81460"/>
              <a:gd name="T1" fmla="*/ 0 h 69441"/>
              <a:gd name="T2" fmla="*/ 0 w 81460"/>
              <a:gd name="T3" fmla="*/ 38443 h 69441"/>
              <a:gd name="T4" fmla="*/ 17445 w 81460"/>
              <a:gd name="T5" fmla="*/ 70261 h 69441"/>
              <a:gd name="T6" fmla="*/ 80467 w 81460"/>
              <a:gd name="T7" fmla="*/ 31818 h 69441"/>
              <a:gd name="T8" fmla="*/ 63022 w 81460"/>
              <a:gd name="T9" fmla="*/ 0 h 69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460"/>
              <a:gd name="T16" fmla="*/ 0 h 69441"/>
              <a:gd name="T17" fmla="*/ 81460 w 81460"/>
              <a:gd name="T18" fmla="*/ 69441 h 694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460" h="69441">
                <a:moveTo>
                  <a:pt x="63800" y="0"/>
                </a:moveTo>
                <a:lnTo>
                  <a:pt x="0" y="37994"/>
                </a:lnTo>
                <a:lnTo>
                  <a:pt x="17660" y="69441"/>
                </a:lnTo>
                <a:lnTo>
                  <a:pt x="81460" y="31447"/>
                </a:lnTo>
                <a:lnTo>
                  <a:pt x="63800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8" name="object 539"/>
          <p:cNvSpPr>
            <a:spLocks/>
          </p:cNvSpPr>
          <p:nvPr/>
        </p:nvSpPr>
        <p:spPr bwMode="auto">
          <a:xfrm>
            <a:off x="7780338" y="3311525"/>
            <a:ext cx="80962" cy="69850"/>
          </a:xfrm>
          <a:custGeom>
            <a:avLst/>
            <a:gdLst>
              <a:gd name="T0" fmla="*/ 17445 w 81460"/>
              <a:gd name="T1" fmla="*/ 70261 h 69441"/>
              <a:gd name="T2" fmla="*/ 80467 w 81460"/>
              <a:gd name="T3" fmla="*/ 31818 h 69441"/>
              <a:gd name="T4" fmla="*/ 63022 w 81460"/>
              <a:gd name="T5" fmla="*/ 0 h 69441"/>
              <a:gd name="T6" fmla="*/ 0 w 81460"/>
              <a:gd name="T7" fmla="*/ 38443 h 69441"/>
              <a:gd name="T8" fmla="*/ 17445 w 81460"/>
              <a:gd name="T9" fmla="*/ 70261 h 69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460"/>
              <a:gd name="T16" fmla="*/ 0 h 69441"/>
              <a:gd name="T17" fmla="*/ 81460 w 81460"/>
              <a:gd name="T18" fmla="*/ 69441 h 694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460" h="69441">
                <a:moveTo>
                  <a:pt x="17660" y="69441"/>
                </a:moveTo>
                <a:lnTo>
                  <a:pt x="81460" y="31447"/>
                </a:lnTo>
                <a:lnTo>
                  <a:pt x="63800" y="0"/>
                </a:lnTo>
                <a:lnTo>
                  <a:pt x="0" y="37994"/>
                </a:lnTo>
                <a:lnTo>
                  <a:pt x="17660" y="69441"/>
                </a:lnTo>
                <a:close/>
              </a:path>
            </a:pathLst>
          </a:custGeom>
          <a:noFill/>
          <a:ln w="912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79" name="object 540"/>
          <p:cNvSpPr>
            <a:spLocks/>
          </p:cNvSpPr>
          <p:nvPr/>
        </p:nvSpPr>
        <p:spPr bwMode="auto">
          <a:xfrm>
            <a:off x="7351713" y="3224213"/>
            <a:ext cx="460375" cy="142875"/>
          </a:xfrm>
          <a:custGeom>
            <a:avLst/>
            <a:gdLst>
              <a:gd name="T0" fmla="*/ 0 w 460282"/>
              <a:gd name="T1" fmla="*/ 143044 h 142706"/>
              <a:gd name="T2" fmla="*/ 29679 w 460282"/>
              <a:gd name="T3" fmla="*/ 109181 h 142706"/>
              <a:gd name="T4" fmla="*/ 63112 w 460282"/>
              <a:gd name="T5" fmla="*/ 79403 h 142706"/>
              <a:gd name="T6" fmla="*/ 99528 w 460282"/>
              <a:gd name="T7" fmla="*/ 53963 h 142706"/>
              <a:gd name="T8" fmla="*/ 138157 w 460282"/>
              <a:gd name="T9" fmla="*/ 33115 h 142706"/>
              <a:gd name="T10" fmla="*/ 178227 w 460282"/>
              <a:gd name="T11" fmla="*/ 17115 h 142706"/>
              <a:gd name="T12" fmla="*/ 218969 w 460282"/>
              <a:gd name="T13" fmla="*/ 6219 h 142706"/>
              <a:gd name="T14" fmla="*/ 259613 w 460282"/>
              <a:gd name="T15" fmla="*/ 681 h 142706"/>
              <a:gd name="T16" fmla="*/ 279659 w 460282"/>
              <a:gd name="T17" fmla="*/ 0 h 142706"/>
              <a:gd name="T18" fmla="*/ 299390 w 460282"/>
              <a:gd name="T19" fmla="*/ 754 h 142706"/>
              <a:gd name="T20" fmla="*/ 337525 w 460282"/>
              <a:gd name="T21" fmla="*/ 6694 h 142706"/>
              <a:gd name="T22" fmla="*/ 385557 w 460282"/>
              <a:gd name="T23" fmla="*/ 24783 h 142706"/>
              <a:gd name="T24" fmla="*/ 418140 w 460282"/>
              <a:gd name="T25" fmla="*/ 47260 h 142706"/>
              <a:gd name="T26" fmla="*/ 443713 w 460282"/>
              <a:gd name="T27" fmla="*/ 75846 h 142706"/>
              <a:gd name="T28" fmla="*/ 460468 w 460282"/>
              <a:gd name="T29" fmla="*/ 105732 h 142706"/>
              <a:gd name="T30" fmla="*/ 460343 w 460282"/>
              <a:gd name="T31" fmla="*/ 104960 h 142706"/>
              <a:gd name="T32" fmla="*/ 460095 w 460282"/>
              <a:gd name="T33" fmla="*/ 104446 h 142706"/>
              <a:gd name="T34" fmla="*/ 459722 w 460282"/>
              <a:gd name="T35" fmla="*/ 103931 h 142706"/>
              <a:gd name="T36" fmla="*/ 459348 w 460282"/>
              <a:gd name="T37" fmla="*/ 104059 h 142706"/>
              <a:gd name="T38" fmla="*/ 459100 w 460282"/>
              <a:gd name="T39" fmla="*/ 104703 h 142706"/>
              <a:gd name="T40" fmla="*/ 458851 w 460282"/>
              <a:gd name="T41" fmla="*/ 105346 h 142706"/>
              <a:gd name="T42" fmla="*/ 458851 w 460282"/>
              <a:gd name="T43" fmla="*/ 106118 h 142706"/>
              <a:gd name="T44" fmla="*/ 459224 w 460282"/>
              <a:gd name="T45" fmla="*/ 106633 h 142706"/>
              <a:gd name="T46" fmla="*/ 459348 w 460282"/>
              <a:gd name="T47" fmla="*/ 106761 h 14270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0282"/>
              <a:gd name="T73" fmla="*/ 0 h 142706"/>
              <a:gd name="T74" fmla="*/ 460282 w 460282"/>
              <a:gd name="T75" fmla="*/ 142706 h 14270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0282" h="142706">
                <a:moveTo>
                  <a:pt x="0" y="142706"/>
                </a:moveTo>
                <a:lnTo>
                  <a:pt x="29667" y="108923"/>
                </a:lnTo>
                <a:lnTo>
                  <a:pt x="63086" y="79215"/>
                </a:lnTo>
                <a:lnTo>
                  <a:pt x="99488" y="53835"/>
                </a:lnTo>
                <a:lnTo>
                  <a:pt x="138101" y="33037"/>
                </a:lnTo>
                <a:lnTo>
                  <a:pt x="178155" y="17075"/>
                </a:lnTo>
                <a:lnTo>
                  <a:pt x="218881" y="6205"/>
                </a:lnTo>
                <a:lnTo>
                  <a:pt x="259509" y="679"/>
                </a:lnTo>
                <a:lnTo>
                  <a:pt x="279545" y="0"/>
                </a:lnTo>
                <a:lnTo>
                  <a:pt x="299268" y="752"/>
                </a:lnTo>
                <a:lnTo>
                  <a:pt x="337389" y="6678"/>
                </a:lnTo>
                <a:lnTo>
                  <a:pt x="385401" y="24725"/>
                </a:lnTo>
                <a:lnTo>
                  <a:pt x="417972" y="47148"/>
                </a:lnTo>
                <a:lnTo>
                  <a:pt x="443533" y="75666"/>
                </a:lnTo>
                <a:lnTo>
                  <a:pt x="460282" y="105482"/>
                </a:lnTo>
                <a:lnTo>
                  <a:pt x="460157" y="104712"/>
                </a:lnTo>
                <a:lnTo>
                  <a:pt x="459909" y="104199"/>
                </a:lnTo>
                <a:lnTo>
                  <a:pt x="459536" y="103685"/>
                </a:lnTo>
                <a:lnTo>
                  <a:pt x="459162" y="103813"/>
                </a:lnTo>
                <a:lnTo>
                  <a:pt x="458914" y="104455"/>
                </a:lnTo>
                <a:lnTo>
                  <a:pt x="458665" y="105097"/>
                </a:lnTo>
                <a:lnTo>
                  <a:pt x="458665" y="105867"/>
                </a:lnTo>
                <a:lnTo>
                  <a:pt x="459038" y="106381"/>
                </a:lnTo>
                <a:lnTo>
                  <a:pt x="459162" y="106509"/>
                </a:lnTo>
              </a:path>
            </a:pathLst>
          </a:custGeom>
          <a:noFill/>
          <a:ln w="9216">
            <a:solidFill>
              <a:srgbClr val="8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0" name="object 541"/>
          <p:cNvSpPr>
            <a:spLocks/>
          </p:cNvSpPr>
          <p:nvPr/>
        </p:nvSpPr>
        <p:spPr bwMode="auto">
          <a:xfrm>
            <a:off x="7812088" y="3092450"/>
            <a:ext cx="928687" cy="238125"/>
          </a:xfrm>
          <a:custGeom>
            <a:avLst/>
            <a:gdLst>
              <a:gd name="T0" fmla="*/ 928353 w 929021"/>
              <a:gd name="T1" fmla="*/ 227718 h 237854"/>
              <a:gd name="T2" fmla="*/ 892389 w 929021"/>
              <a:gd name="T3" fmla="*/ 177659 h 237854"/>
              <a:gd name="T4" fmla="*/ 846740 w 929021"/>
              <a:gd name="T5" fmla="*/ 132903 h 237854"/>
              <a:gd name="T6" fmla="*/ 792723 w 929021"/>
              <a:gd name="T7" fmla="*/ 93885 h 237854"/>
              <a:gd name="T8" fmla="*/ 731651 w 929021"/>
              <a:gd name="T9" fmla="*/ 61035 h 237854"/>
              <a:gd name="T10" fmla="*/ 664838 w 929021"/>
              <a:gd name="T11" fmla="*/ 34791 h 237854"/>
              <a:gd name="T12" fmla="*/ 593601 w 929021"/>
              <a:gd name="T13" fmla="*/ 15580 h 237854"/>
              <a:gd name="T14" fmla="*/ 519251 w 929021"/>
              <a:gd name="T15" fmla="*/ 3838 h 237854"/>
              <a:gd name="T16" fmla="*/ 443107 w 929021"/>
              <a:gd name="T17" fmla="*/ 0 h 237854"/>
              <a:gd name="T18" fmla="*/ 404770 w 929021"/>
              <a:gd name="T19" fmla="*/ 1178 h 237854"/>
              <a:gd name="T20" fmla="*/ 366478 w 929021"/>
              <a:gd name="T21" fmla="*/ 4495 h 237854"/>
              <a:gd name="T22" fmla="*/ 328396 w 929021"/>
              <a:gd name="T23" fmla="*/ 10004 h 237854"/>
              <a:gd name="T24" fmla="*/ 290685 w 929021"/>
              <a:gd name="T25" fmla="*/ 17759 h 237854"/>
              <a:gd name="T26" fmla="*/ 247944 w 929021"/>
              <a:gd name="T27" fmla="*/ 29576 h 237854"/>
              <a:gd name="T28" fmla="*/ 207696 w 929021"/>
              <a:gd name="T29" fmla="*/ 44077 h 237854"/>
              <a:gd name="T30" fmla="*/ 170147 w 929021"/>
              <a:gd name="T31" fmla="*/ 61113 h 237854"/>
              <a:gd name="T32" fmla="*/ 135498 w 929021"/>
              <a:gd name="T33" fmla="*/ 80530 h 237854"/>
              <a:gd name="T34" fmla="*/ 103958 w 929021"/>
              <a:gd name="T35" fmla="*/ 102170 h 237854"/>
              <a:gd name="T36" fmla="*/ 62917 w 929021"/>
              <a:gd name="T37" fmla="*/ 138472 h 237854"/>
              <a:gd name="T38" fmla="*/ 30016 w 929021"/>
              <a:gd name="T39" fmla="*/ 178917 h 237854"/>
              <a:gd name="T40" fmla="*/ 5943 w 929021"/>
              <a:gd name="T41" fmla="*/ 222989 h 237854"/>
              <a:gd name="T42" fmla="*/ 0 w 929021"/>
              <a:gd name="T43" fmla="*/ 238396 h 2378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9021"/>
              <a:gd name="T67" fmla="*/ 0 h 237854"/>
              <a:gd name="T68" fmla="*/ 929021 w 929021"/>
              <a:gd name="T69" fmla="*/ 237854 h 2378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9021" h="237854">
                <a:moveTo>
                  <a:pt x="929021" y="227200"/>
                </a:moveTo>
                <a:lnTo>
                  <a:pt x="893031" y="177255"/>
                </a:lnTo>
                <a:lnTo>
                  <a:pt x="847350" y="132601"/>
                </a:lnTo>
                <a:lnTo>
                  <a:pt x="793293" y="93671"/>
                </a:lnTo>
                <a:lnTo>
                  <a:pt x="732177" y="60897"/>
                </a:lnTo>
                <a:lnTo>
                  <a:pt x="665316" y="34711"/>
                </a:lnTo>
                <a:lnTo>
                  <a:pt x="594027" y="15544"/>
                </a:lnTo>
                <a:lnTo>
                  <a:pt x="519625" y="3830"/>
                </a:lnTo>
                <a:lnTo>
                  <a:pt x="443425" y="0"/>
                </a:lnTo>
                <a:lnTo>
                  <a:pt x="405062" y="1176"/>
                </a:lnTo>
                <a:lnTo>
                  <a:pt x="366742" y="4485"/>
                </a:lnTo>
                <a:lnTo>
                  <a:pt x="328632" y="9982"/>
                </a:lnTo>
                <a:lnTo>
                  <a:pt x="290894" y="17719"/>
                </a:lnTo>
                <a:lnTo>
                  <a:pt x="248122" y="29508"/>
                </a:lnTo>
                <a:lnTo>
                  <a:pt x="207846" y="43977"/>
                </a:lnTo>
                <a:lnTo>
                  <a:pt x="170269" y="60974"/>
                </a:lnTo>
                <a:lnTo>
                  <a:pt x="135596" y="80346"/>
                </a:lnTo>
                <a:lnTo>
                  <a:pt x="104032" y="101938"/>
                </a:lnTo>
                <a:lnTo>
                  <a:pt x="62963" y="138157"/>
                </a:lnTo>
                <a:lnTo>
                  <a:pt x="30038" y="178510"/>
                </a:lnTo>
                <a:lnTo>
                  <a:pt x="5947" y="222482"/>
                </a:lnTo>
                <a:lnTo>
                  <a:pt x="0" y="237854"/>
                </a:lnTo>
              </a:path>
            </a:pathLst>
          </a:custGeom>
          <a:noFill/>
          <a:ln w="9224">
            <a:solidFill>
              <a:srgbClr val="8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1" name="object 542"/>
          <p:cNvSpPr>
            <a:spLocks/>
          </p:cNvSpPr>
          <p:nvPr/>
        </p:nvSpPr>
        <p:spPr bwMode="auto">
          <a:xfrm>
            <a:off x="5921375" y="3367088"/>
            <a:ext cx="1346200" cy="541337"/>
          </a:xfrm>
          <a:custGeom>
            <a:avLst/>
            <a:gdLst>
              <a:gd name="T0" fmla="*/ 1347124 w 1345277"/>
              <a:gd name="T1" fmla="*/ 0 h 541416"/>
              <a:gd name="T2" fmla="*/ 0 w 1345277"/>
              <a:gd name="T3" fmla="*/ 0 h 541416"/>
              <a:gd name="T4" fmla="*/ 0 w 1345277"/>
              <a:gd name="T5" fmla="*/ 541258 h 541416"/>
              <a:gd name="T6" fmla="*/ 0 60000 65536"/>
              <a:gd name="T7" fmla="*/ 0 60000 65536"/>
              <a:gd name="T8" fmla="*/ 0 60000 65536"/>
              <a:gd name="T9" fmla="*/ 0 w 1345277"/>
              <a:gd name="T10" fmla="*/ 0 h 541416"/>
              <a:gd name="T11" fmla="*/ 1345277 w 1345277"/>
              <a:gd name="T12" fmla="*/ 541416 h 541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277" h="541416">
                <a:moveTo>
                  <a:pt x="1345277" y="0"/>
                </a:moveTo>
                <a:lnTo>
                  <a:pt x="0" y="0"/>
                </a:lnTo>
                <a:lnTo>
                  <a:pt x="0" y="541416"/>
                </a:lnTo>
              </a:path>
            </a:pathLst>
          </a:custGeom>
          <a:noFill/>
          <a:ln w="9201">
            <a:solidFill>
              <a:srgbClr val="8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43" name="object 543"/>
          <p:cNvSpPr txBox="1"/>
          <p:nvPr/>
        </p:nvSpPr>
        <p:spPr>
          <a:xfrm>
            <a:off x="5727700" y="3052763"/>
            <a:ext cx="568325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15" dirty="0">
                <a:latin typeface="Arial"/>
                <a:cs typeface="Arial"/>
              </a:rPr>
              <a:t>Hydraulic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oil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783" name="object 544"/>
          <p:cNvSpPr>
            <a:spLocks/>
          </p:cNvSpPr>
          <p:nvPr/>
        </p:nvSpPr>
        <p:spPr bwMode="auto">
          <a:xfrm>
            <a:off x="4432300" y="3146425"/>
            <a:ext cx="0" cy="176213"/>
          </a:xfrm>
          <a:custGeom>
            <a:avLst/>
            <a:gdLst>
              <a:gd name="T0" fmla="*/ 176834 h 175594"/>
              <a:gd name="T1" fmla="*/ 0 h 175594"/>
              <a:gd name="T2" fmla="*/ 0 60000 65536"/>
              <a:gd name="T3" fmla="*/ 0 60000 65536"/>
              <a:gd name="T4" fmla="*/ 0 h 175594"/>
              <a:gd name="T5" fmla="*/ 175594 h 17559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5594">
                <a:moveTo>
                  <a:pt x="0" y="175594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4" name="object 545"/>
          <p:cNvSpPr>
            <a:spLocks/>
          </p:cNvSpPr>
          <p:nvPr/>
        </p:nvSpPr>
        <p:spPr bwMode="auto">
          <a:xfrm>
            <a:off x="4398963" y="3084513"/>
            <a:ext cx="68262" cy="71437"/>
          </a:xfrm>
          <a:custGeom>
            <a:avLst/>
            <a:gdLst>
              <a:gd name="T0" fmla="*/ 33938 w 68650"/>
              <a:gd name="T1" fmla="*/ 0 h 70853"/>
              <a:gd name="T2" fmla="*/ 0 w 68650"/>
              <a:gd name="T3" fmla="*/ 72026 h 70853"/>
              <a:gd name="T4" fmla="*/ 67876 w 68650"/>
              <a:gd name="T5" fmla="*/ 72026 h 70853"/>
              <a:gd name="T6" fmla="*/ 33938 w 68650"/>
              <a:gd name="T7" fmla="*/ 0 h 70853"/>
              <a:gd name="T8" fmla="*/ 0 60000 65536"/>
              <a:gd name="T9" fmla="*/ 0 60000 65536"/>
              <a:gd name="T10" fmla="*/ 0 60000 65536"/>
              <a:gd name="T11" fmla="*/ 0 60000 65536"/>
              <a:gd name="T12" fmla="*/ 0 w 68650"/>
              <a:gd name="T13" fmla="*/ 0 h 70853"/>
              <a:gd name="T14" fmla="*/ 68650 w 68650"/>
              <a:gd name="T15" fmla="*/ 70853 h 708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650" h="70853">
                <a:moveTo>
                  <a:pt x="34325" y="0"/>
                </a:moveTo>
                <a:lnTo>
                  <a:pt x="0" y="70853"/>
                </a:lnTo>
                <a:lnTo>
                  <a:pt x="68650" y="70853"/>
                </a:lnTo>
                <a:lnTo>
                  <a:pt x="343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5" name="object 546"/>
          <p:cNvSpPr>
            <a:spLocks/>
          </p:cNvSpPr>
          <p:nvPr/>
        </p:nvSpPr>
        <p:spPr bwMode="auto">
          <a:xfrm>
            <a:off x="2147888" y="5207000"/>
            <a:ext cx="190500" cy="111125"/>
          </a:xfrm>
          <a:custGeom>
            <a:avLst/>
            <a:gdLst>
              <a:gd name="T0" fmla="*/ 0 w 190405"/>
              <a:gd name="T1" fmla="*/ 0 h 109874"/>
              <a:gd name="T2" fmla="*/ 0 w 190405"/>
              <a:gd name="T3" fmla="*/ 112390 h 109874"/>
              <a:gd name="T4" fmla="*/ 95577 w 190405"/>
              <a:gd name="T5" fmla="*/ 56359 h 109874"/>
              <a:gd name="T6" fmla="*/ 0 w 190405"/>
              <a:gd name="T7" fmla="*/ 0 h 109874"/>
              <a:gd name="T8" fmla="*/ 190595 w 190405"/>
              <a:gd name="T9" fmla="*/ 655 h 109874"/>
              <a:gd name="T10" fmla="*/ 95577 w 190405"/>
              <a:gd name="T11" fmla="*/ 56359 h 109874"/>
              <a:gd name="T12" fmla="*/ 190595 w 190405"/>
              <a:gd name="T13" fmla="*/ 112390 h 109874"/>
              <a:gd name="T14" fmla="*/ 190595 w 190405"/>
              <a:gd name="T15" fmla="*/ 655 h 1098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405"/>
              <a:gd name="T25" fmla="*/ 0 h 109874"/>
              <a:gd name="T26" fmla="*/ 190405 w 190405"/>
              <a:gd name="T27" fmla="*/ 109874 h 1098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405" h="109874">
                <a:moveTo>
                  <a:pt x="0" y="0"/>
                </a:moveTo>
                <a:lnTo>
                  <a:pt x="0" y="109874"/>
                </a:lnTo>
                <a:lnTo>
                  <a:pt x="95481" y="55098"/>
                </a:lnTo>
                <a:lnTo>
                  <a:pt x="0" y="0"/>
                </a:lnTo>
                <a:close/>
              </a:path>
              <a:path w="190405" h="109874">
                <a:moveTo>
                  <a:pt x="190405" y="641"/>
                </a:moveTo>
                <a:lnTo>
                  <a:pt x="95481" y="55098"/>
                </a:lnTo>
                <a:lnTo>
                  <a:pt x="190405" y="109874"/>
                </a:lnTo>
                <a:lnTo>
                  <a:pt x="190405" y="64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6" name="object 547"/>
          <p:cNvSpPr>
            <a:spLocks/>
          </p:cNvSpPr>
          <p:nvPr/>
        </p:nvSpPr>
        <p:spPr bwMode="auto">
          <a:xfrm>
            <a:off x="2147888" y="5207000"/>
            <a:ext cx="190500" cy="111125"/>
          </a:xfrm>
          <a:custGeom>
            <a:avLst/>
            <a:gdLst>
              <a:gd name="T0" fmla="*/ 190595 w 190405"/>
              <a:gd name="T1" fmla="*/ 112390 h 109874"/>
              <a:gd name="T2" fmla="*/ 190595 w 190405"/>
              <a:gd name="T3" fmla="*/ 655 h 109874"/>
              <a:gd name="T4" fmla="*/ 0 w 190405"/>
              <a:gd name="T5" fmla="*/ 112390 h 109874"/>
              <a:gd name="T6" fmla="*/ 0 w 190405"/>
              <a:gd name="T7" fmla="*/ 0 h 109874"/>
              <a:gd name="T8" fmla="*/ 190595 w 190405"/>
              <a:gd name="T9" fmla="*/ 112390 h 1098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405"/>
              <a:gd name="T16" fmla="*/ 0 h 109874"/>
              <a:gd name="T17" fmla="*/ 190405 w 190405"/>
              <a:gd name="T18" fmla="*/ 109874 h 1098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405" h="109874">
                <a:moveTo>
                  <a:pt x="190405" y="109874"/>
                </a:moveTo>
                <a:lnTo>
                  <a:pt x="190405" y="641"/>
                </a:lnTo>
                <a:lnTo>
                  <a:pt x="0" y="109874"/>
                </a:lnTo>
                <a:lnTo>
                  <a:pt x="0" y="0"/>
                </a:lnTo>
                <a:lnTo>
                  <a:pt x="190405" y="109874"/>
                </a:lnTo>
                <a:close/>
              </a:path>
            </a:pathLst>
          </a:custGeom>
          <a:noFill/>
          <a:ln w="91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7" name="object 548"/>
          <p:cNvSpPr>
            <a:spLocks/>
          </p:cNvSpPr>
          <p:nvPr/>
        </p:nvSpPr>
        <p:spPr bwMode="auto">
          <a:xfrm>
            <a:off x="2209800" y="5167313"/>
            <a:ext cx="69850" cy="0"/>
          </a:xfrm>
          <a:custGeom>
            <a:avLst/>
            <a:gdLst>
              <a:gd name="T0" fmla="*/ 69313 w 70391"/>
              <a:gd name="T1" fmla="*/ 0 w 70391"/>
              <a:gd name="T2" fmla="*/ 0 60000 65536"/>
              <a:gd name="T3" fmla="*/ 0 60000 65536"/>
              <a:gd name="T4" fmla="*/ 0 w 70391"/>
              <a:gd name="T5" fmla="*/ 70391 w 7039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391">
                <a:moveTo>
                  <a:pt x="70391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8" name="object 549"/>
          <p:cNvSpPr>
            <a:spLocks/>
          </p:cNvSpPr>
          <p:nvPr/>
        </p:nvSpPr>
        <p:spPr bwMode="auto">
          <a:xfrm>
            <a:off x="2209800" y="5133975"/>
            <a:ext cx="69850" cy="33338"/>
          </a:xfrm>
          <a:custGeom>
            <a:avLst/>
            <a:gdLst>
              <a:gd name="T0" fmla="*/ 69190 w 70516"/>
              <a:gd name="T1" fmla="*/ 33089 h 33589"/>
              <a:gd name="T2" fmla="*/ 65055 w 70516"/>
              <a:gd name="T3" fmla="*/ 18816 h 33589"/>
              <a:gd name="T4" fmla="*/ 57288 w 70516"/>
              <a:gd name="T5" fmla="*/ 7479 h 33589"/>
              <a:gd name="T6" fmla="*/ 46783 w 70516"/>
              <a:gd name="T7" fmla="*/ 0 h 33589"/>
              <a:gd name="T8" fmla="*/ 28822 w 70516"/>
              <a:gd name="T9" fmla="*/ 965 h 33589"/>
              <a:gd name="T10" fmla="*/ 15189 w 70516"/>
              <a:gd name="T11" fmla="*/ 5585 h 33589"/>
              <a:gd name="T12" fmla="*/ 5865 w 70516"/>
              <a:gd name="T13" fmla="*/ 13076 h 33589"/>
              <a:gd name="T14" fmla="*/ 825 w 70516"/>
              <a:gd name="T15" fmla="*/ 22652 h 33589"/>
              <a:gd name="T16" fmla="*/ 0 w 70516"/>
              <a:gd name="T17" fmla="*/ 32077 h 33589"/>
              <a:gd name="T18" fmla="*/ 0 w 70516"/>
              <a:gd name="T19" fmla="*/ 32583 h 33589"/>
              <a:gd name="T20" fmla="*/ 122 w 70516"/>
              <a:gd name="T21" fmla="*/ 33089 h 335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516"/>
              <a:gd name="T34" fmla="*/ 0 h 33589"/>
              <a:gd name="T35" fmla="*/ 70516 w 70516"/>
              <a:gd name="T36" fmla="*/ 33589 h 335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516" h="33589">
                <a:moveTo>
                  <a:pt x="70516" y="33589"/>
                </a:moveTo>
                <a:lnTo>
                  <a:pt x="66301" y="19101"/>
                </a:lnTo>
                <a:lnTo>
                  <a:pt x="58385" y="7592"/>
                </a:lnTo>
                <a:lnTo>
                  <a:pt x="47679" y="0"/>
                </a:lnTo>
                <a:lnTo>
                  <a:pt x="29374" y="979"/>
                </a:lnTo>
                <a:lnTo>
                  <a:pt x="15480" y="5669"/>
                </a:lnTo>
                <a:lnTo>
                  <a:pt x="5977" y="13273"/>
                </a:lnTo>
                <a:lnTo>
                  <a:pt x="841" y="22995"/>
                </a:lnTo>
                <a:lnTo>
                  <a:pt x="0" y="32562"/>
                </a:lnTo>
                <a:lnTo>
                  <a:pt x="0" y="33075"/>
                </a:lnTo>
                <a:lnTo>
                  <a:pt x="124" y="33589"/>
                </a:lnTo>
              </a:path>
            </a:pathLst>
          </a:custGeom>
          <a:noFill/>
          <a:ln w="918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89" name="object 550"/>
          <p:cNvSpPr>
            <a:spLocks/>
          </p:cNvSpPr>
          <p:nvPr/>
        </p:nvSpPr>
        <p:spPr bwMode="auto">
          <a:xfrm>
            <a:off x="2222500" y="5167313"/>
            <a:ext cx="38100" cy="95250"/>
          </a:xfrm>
          <a:custGeom>
            <a:avLst/>
            <a:gdLst>
              <a:gd name="T0" fmla="*/ 21702 w 36936"/>
              <a:gd name="T1" fmla="*/ 94874 h 95627"/>
              <a:gd name="T2" fmla="*/ 20510 w 36936"/>
              <a:gd name="T3" fmla="*/ 66857 h 95627"/>
              <a:gd name="T4" fmla="*/ 39301 w 36936"/>
              <a:gd name="T5" fmla="*/ 59598 h 95627"/>
              <a:gd name="T6" fmla="*/ 1853 w 36936"/>
              <a:gd name="T7" fmla="*/ 46991 h 95627"/>
              <a:gd name="T8" fmla="*/ 39301 w 36936"/>
              <a:gd name="T9" fmla="*/ 36166 h 95627"/>
              <a:gd name="T10" fmla="*/ 0 w 36936"/>
              <a:gd name="T11" fmla="*/ 23559 h 95627"/>
              <a:gd name="T12" fmla="*/ 24348 w 36936"/>
              <a:gd name="T13" fmla="*/ 9041 h 95627"/>
              <a:gd name="T14" fmla="*/ 23157 w 36936"/>
              <a:gd name="T15" fmla="*/ 0 h 956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36"/>
              <a:gd name="T25" fmla="*/ 0 h 95627"/>
              <a:gd name="T26" fmla="*/ 36936 w 36936"/>
              <a:gd name="T27" fmla="*/ 95627 h 956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36" h="95627">
                <a:moveTo>
                  <a:pt x="20396" y="95627"/>
                </a:moveTo>
                <a:lnTo>
                  <a:pt x="19276" y="67388"/>
                </a:lnTo>
                <a:lnTo>
                  <a:pt x="36936" y="60071"/>
                </a:lnTo>
                <a:lnTo>
                  <a:pt x="1741" y="47364"/>
                </a:lnTo>
                <a:lnTo>
                  <a:pt x="36936" y="36453"/>
                </a:lnTo>
                <a:lnTo>
                  <a:pt x="0" y="23746"/>
                </a:lnTo>
                <a:lnTo>
                  <a:pt x="22883" y="9113"/>
                </a:lnTo>
                <a:lnTo>
                  <a:pt x="21764" y="0"/>
                </a:lnTo>
              </a:path>
            </a:pathLst>
          </a:custGeom>
          <a:noFill/>
          <a:ln w="899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0" name="object 551"/>
          <p:cNvSpPr>
            <a:spLocks/>
          </p:cNvSpPr>
          <p:nvPr/>
        </p:nvSpPr>
        <p:spPr bwMode="auto">
          <a:xfrm>
            <a:off x="3536950" y="3489325"/>
            <a:ext cx="106363" cy="196850"/>
          </a:xfrm>
          <a:custGeom>
            <a:avLst/>
            <a:gdLst>
              <a:gd name="T0" fmla="*/ 53288 w 106458"/>
              <a:gd name="T1" fmla="*/ 98304 h 196516"/>
              <a:gd name="T2" fmla="*/ 0 w 106458"/>
              <a:gd name="T3" fmla="*/ 197185 h 196516"/>
              <a:gd name="T4" fmla="*/ 106268 w 106458"/>
              <a:gd name="T5" fmla="*/ 197185 h 196516"/>
              <a:gd name="T6" fmla="*/ 53288 w 106458"/>
              <a:gd name="T7" fmla="*/ 98304 h 196516"/>
              <a:gd name="T8" fmla="*/ 106268 w 106458"/>
              <a:gd name="T9" fmla="*/ 0 h 196516"/>
              <a:gd name="T10" fmla="*/ 619 w 106458"/>
              <a:gd name="T11" fmla="*/ 0 h 196516"/>
              <a:gd name="T12" fmla="*/ 53288 w 106458"/>
              <a:gd name="T13" fmla="*/ 98304 h 196516"/>
              <a:gd name="T14" fmla="*/ 106268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384" y="97970"/>
                </a:moveTo>
                <a:lnTo>
                  <a:pt x="0" y="196516"/>
                </a:lnTo>
                <a:lnTo>
                  <a:pt x="106458" y="196516"/>
                </a:lnTo>
                <a:lnTo>
                  <a:pt x="53384" y="97970"/>
                </a:lnTo>
                <a:close/>
              </a:path>
              <a:path w="106458" h="196516">
                <a:moveTo>
                  <a:pt x="106458" y="0"/>
                </a:moveTo>
                <a:lnTo>
                  <a:pt x="621" y="0"/>
                </a:lnTo>
                <a:lnTo>
                  <a:pt x="53384" y="97970"/>
                </a:lnTo>
                <a:lnTo>
                  <a:pt x="106458" y="0"/>
                </a:lnTo>
                <a:close/>
              </a:path>
            </a:pathLst>
          </a:custGeom>
          <a:solidFill>
            <a:srgbClr val="95959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1" name="object 552"/>
          <p:cNvSpPr>
            <a:spLocks/>
          </p:cNvSpPr>
          <p:nvPr/>
        </p:nvSpPr>
        <p:spPr bwMode="auto">
          <a:xfrm>
            <a:off x="3536950" y="3489325"/>
            <a:ext cx="106363" cy="196850"/>
          </a:xfrm>
          <a:custGeom>
            <a:avLst/>
            <a:gdLst>
              <a:gd name="T0" fmla="*/ 106268 w 106458"/>
              <a:gd name="T1" fmla="*/ 0 h 196516"/>
              <a:gd name="T2" fmla="*/ 619 w 106458"/>
              <a:gd name="T3" fmla="*/ 0 h 196516"/>
              <a:gd name="T4" fmla="*/ 106268 w 106458"/>
              <a:gd name="T5" fmla="*/ 197185 h 196516"/>
              <a:gd name="T6" fmla="*/ 0 w 106458"/>
              <a:gd name="T7" fmla="*/ 197185 h 196516"/>
              <a:gd name="T8" fmla="*/ 106268 w 106458"/>
              <a:gd name="T9" fmla="*/ 0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106458" y="0"/>
                </a:moveTo>
                <a:lnTo>
                  <a:pt x="621" y="0"/>
                </a:lnTo>
                <a:lnTo>
                  <a:pt x="106458" y="196516"/>
                </a:lnTo>
                <a:lnTo>
                  <a:pt x="0" y="196516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2" name="object 553"/>
          <p:cNvSpPr>
            <a:spLocks/>
          </p:cNvSpPr>
          <p:nvPr/>
        </p:nvSpPr>
        <p:spPr bwMode="auto">
          <a:xfrm>
            <a:off x="3536950" y="3489325"/>
            <a:ext cx="53975" cy="98425"/>
          </a:xfrm>
          <a:custGeom>
            <a:avLst/>
            <a:gdLst>
              <a:gd name="T0" fmla="*/ 0 w 53229"/>
              <a:gd name="T1" fmla="*/ 0 h 98322"/>
              <a:gd name="T2" fmla="*/ 54731 w 53229"/>
              <a:gd name="T3" fmla="*/ 98528 h 98322"/>
              <a:gd name="T4" fmla="*/ 0 60000 65536"/>
              <a:gd name="T5" fmla="*/ 0 60000 65536"/>
              <a:gd name="T6" fmla="*/ 0 w 53229"/>
              <a:gd name="T7" fmla="*/ 0 h 98322"/>
              <a:gd name="T8" fmla="*/ 53229 w 53229"/>
              <a:gd name="T9" fmla="*/ 98322 h 98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29" h="98322">
                <a:moveTo>
                  <a:pt x="0" y="0"/>
                </a:moveTo>
                <a:lnTo>
                  <a:pt x="53229" y="98322"/>
                </a:lnTo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3" name="object 554"/>
          <p:cNvSpPr>
            <a:spLocks/>
          </p:cNvSpPr>
          <p:nvPr/>
        </p:nvSpPr>
        <p:spPr bwMode="auto">
          <a:xfrm>
            <a:off x="3536950" y="3486150"/>
            <a:ext cx="106363" cy="98425"/>
          </a:xfrm>
          <a:custGeom>
            <a:avLst/>
            <a:gdLst>
              <a:gd name="T0" fmla="*/ 106268 w 106458"/>
              <a:gd name="T1" fmla="*/ 0 h 98194"/>
              <a:gd name="T2" fmla="*/ 0 w 106458"/>
              <a:gd name="T3" fmla="*/ 0 h 98194"/>
              <a:gd name="T4" fmla="*/ 53135 w 106458"/>
              <a:gd name="T5" fmla="*/ 98657 h 98194"/>
              <a:gd name="T6" fmla="*/ 106268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106458" y="0"/>
                </a:moveTo>
                <a:lnTo>
                  <a:pt x="0" y="0"/>
                </a:lnTo>
                <a:lnTo>
                  <a:pt x="53229" y="98194"/>
                </a:lnTo>
                <a:lnTo>
                  <a:pt x="1064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4" name="object 555"/>
          <p:cNvSpPr>
            <a:spLocks/>
          </p:cNvSpPr>
          <p:nvPr/>
        </p:nvSpPr>
        <p:spPr bwMode="auto">
          <a:xfrm>
            <a:off x="3536950" y="3486150"/>
            <a:ext cx="106363" cy="98425"/>
          </a:xfrm>
          <a:custGeom>
            <a:avLst/>
            <a:gdLst>
              <a:gd name="T0" fmla="*/ 0 w 106458"/>
              <a:gd name="T1" fmla="*/ 0 h 98194"/>
              <a:gd name="T2" fmla="*/ 53135 w 106458"/>
              <a:gd name="T3" fmla="*/ 98657 h 98194"/>
              <a:gd name="T4" fmla="*/ 106268 w 106458"/>
              <a:gd name="T5" fmla="*/ 0 h 98194"/>
              <a:gd name="T6" fmla="*/ 0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0" y="0"/>
                </a:moveTo>
                <a:lnTo>
                  <a:pt x="53229" y="98194"/>
                </a:lnTo>
                <a:lnTo>
                  <a:pt x="106458" y="0"/>
                </a:lnTo>
                <a:lnTo>
                  <a:pt x="0" y="0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5" name="object 556"/>
          <p:cNvSpPr>
            <a:spLocks/>
          </p:cNvSpPr>
          <p:nvPr/>
        </p:nvSpPr>
        <p:spPr bwMode="auto">
          <a:xfrm>
            <a:off x="5857875" y="3221038"/>
            <a:ext cx="106363" cy="0"/>
          </a:xfrm>
          <a:custGeom>
            <a:avLst/>
            <a:gdLst>
              <a:gd name="T0" fmla="*/ 0 w 107701"/>
              <a:gd name="T1" fmla="*/ 0 h 256"/>
              <a:gd name="T2" fmla="*/ 105042 w 107701"/>
              <a:gd name="T3" fmla="*/ 0 h 256"/>
              <a:gd name="T4" fmla="*/ 0 60000 65536"/>
              <a:gd name="T5" fmla="*/ 0 60000 65536"/>
              <a:gd name="T6" fmla="*/ 0 w 107701"/>
              <a:gd name="T7" fmla="*/ 0 h 256"/>
              <a:gd name="T8" fmla="*/ 107701 w 107701"/>
              <a:gd name="T9" fmla="*/ 0 h 2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01" h="256">
                <a:moveTo>
                  <a:pt x="0" y="256"/>
                </a:moveTo>
                <a:lnTo>
                  <a:pt x="107701" y="0"/>
                </a:lnTo>
              </a:path>
            </a:pathLst>
          </a:custGeom>
          <a:noFill/>
          <a:ln w="9241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6" name="object 557"/>
          <p:cNvSpPr>
            <a:spLocks/>
          </p:cNvSpPr>
          <p:nvPr/>
        </p:nvSpPr>
        <p:spPr bwMode="auto">
          <a:xfrm>
            <a:off x="5954713" y="3179763"/>
            <a:ext cx="120650" cy="82550"/>
          </a:xfrm>
          <a:custGeom>
            <a:avLst/>
            <a:gdLst>
              <a:gd name="T0" fmla="*/ 0 w 121009"/>
              <a:gd name="T1" fmla="*/ 0 h 83176"/>
              <a:gd name="T2" fmla="*/ 246 w 121009"/>
              <a:gd name="T3" fmla="*/ 81929 h 83176"/>
              <a:gd name="T4" fmla="*/ 120292 w 121009"/>
              <a:gd name="T5" fmla="*/ 40711 h 83176"/>
              <a:gd name="T6" fmla="*/ 0 w 121009"/>
              <a:gd name="T7" fmla="*/ 0 h 83176"/>
              <a:gd name="T8" fmla="*/ 0 60000 65536"/>
              <a:gd name="T9" fmla="*/ 0 60000 65536"/>
              <a:gd name="T10" fmla="*/ 0 60000 65536"/>
              <a:gd name="T11" fmla="*/ 0 60000 65536"/>
              <a:gd name="T12" fmla="*/ 0 w 121009"/>
              <a:gd name="T13" fmla="*/ 0 h 83176"/>
              <a:gd name="T14" fmla="*/ 121009 w 121009"/>
              <a:gd name="T15" fmla="*/ 83176 h 83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009" h="83176">
                <a:moveTo>
                  <a:pt x="0" y="0"/>
                </a:moveTo>
                <a:lnTo>
                  <a:pt x="248" y="83176"/>
                </a:lnTo>
                <a:lnTo>
                  <a:pt x="121009" y="4133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797" name="object 558"/>
          <p:cNvSpPr>
            <a:spLocks/>
          </p:cNvSpPr>
          <p:nvPr/>
        </p:nvSpPr>
        <p:spPr bwMode="auto">
          <a:xfrm>
            <a:off x="3925888" y="5037138"/>
            <a:ext cx="422275" cy="0"/>
          </a:xfrm>
          <a:custGeom>
            <a:avLst/>
            <a:gdLst>
              <a:gd name="T0" fmla="*/ 421579 w 422972"/>
              <a:gd name="T1" fmla="*/ 0 h 128"/>
              <a:gd name="T2" fmla="*/ 0 w 422972"/>
              <a:gd name="T3" fmla="*/ 0 h 128"/>
              <a:gd name="T4" fmla="*/ 0 60000 65536"/>
              <a:gd name="T5" fmla="*/ 0 60000 65536"/>
              <a:gd name="T6" fmla="*/ 0 w 422972"/>
              <a:gd name="T7" fmla="*/ 0 h 128"/>
              <a:gd name="T8" fmla="*/ 422972 w 422972"/>
              <a:gd name="T9" fmla="*/ 0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2972" h="128">
                <a:moveTo>
                  <a:pt x="422972" y="0"/>
                </a:moveTo>
                <a:lnTo>
                  <a:pt x="0" y="128"/>
                </a:lnTo>
              </a:path>
            </a:pathLst>
          </a:custGeom>
          <a:noFill/>
          <a:ln w="27725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59" name="object 559"/>
          <p:cNvSpPr txBox="1"/>
          <p:nvPr/>
        </p:nvSpPr>
        <p:spPr>
          <a:xfrm>
            <a:off x="4316413" y="3914775"/>
            <a:ext cx="169862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20" dirty="0">
                <a:latin typeface="Arial"/>
                <a:cs typeface="Arial"/>
              </a:rPr>
              <a:t>HC</a:t>
            </a:r>
            <a:endParaRPr sz="800">
              <a:latin typeface="Arial"/>
              <a:cs typeface="Arial"/>
            </a:endParaRPr>
          </a:p>
        </p:txBody>
      </p:sp>
      <p:sp>
        <p:nvSpPr>
          <p:cNvPr id="10799" name="object 560"/>
          <p:cNvSpPr>
            <a:spLocks/>
          </p:cNvSpPr>
          <p:nvPr/>
        </p:nvSpPr>
        <p:spPr bwMode="auto">
          <a:xfrm>
            <a:off x="4332288" y="3789363"/>
            <a:ext cx="104775" cy="106362"/>
          </a:xfrm>
          <a:custGeom>
            <a:avLst/>
            <a:gdLst>
              <a:gd name="T0" fmla="*/ 104990 w 104560"/>
              <a:gd name="T1" fmla="*/ 52606 h 106422"/>
              <a:gd name="T2" fmla="*/ 89367 w 104560"/>
              <a:gd name="T3" fmla="*/ 13968 h 106422"/>
              <a:gd name="T4" fmla="*/ 65824 w 104560"/>
              <a:gd name="T5" fmla="*/ 0 h 106422"/>
              <a:gd name="T6" fmla="*/ 48214 w 104560"/>
              <a:gd name="T7" fmla="*/ 779 h 106422"/>
              <a:gd name="T8" fmla="*/ 11010 w 104560"/>
              <a:gd name="T9" fmla="*/ 19302 h 106422"/>
              <a:gd name="T10" fmla="*/ 0 w 104560"/>
              <a:gd name="T11" fmla="*/ 41370 h 106422"/>
              <a:gd name="T12" fmla="*/ 1079 w 104560"/>
              <a:gd name="T13" fmla="*/ 58724 h 106422"/>
              <a:gd name="T14" fmla="*/ 20420 w 104560"/>
              <a:gd name="T15" fmla="*/ 95695 h 106422"/>
              <a:gd name="T16" fmla="*/ 42891 w 104560"/>
              <a:gd name="T17" fmla="*/ 106302 h 106422"/>
              <a:gd name="T18" fmla="*/ 59445 w 104560"/>
              <a:gd name="T19" fmla="*/ 104970 h 106422"/>
              <a:gd name="T20" fmla="*/ 94810 w 104560"/>
              <a:gd name="T21" fmla="*/ 83935 h 106422"/>
              <a:gd name="T22" fmla="*/ 104990 w 104560"/>
              <a:gd name="T23" fmla="*/ 52606 h 1064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560"/>
              <a:gd name="T37" fmla="*/ 0 h 106422"/>
              <a:gd name="T38" fmla="*/ 104560 w 104560"/>
              <a:gd name="T39" fmla="*/ 106422 h 1064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560" h="106422">
                <a:moveTo>
                  <a:pt x="104560" y="52666"/>
                </a:moveTo>
                <a:lnTo>
                  <a:pt x="89001" y="13984"/>
                </a:lnTo>
                <a:lnTo>
                  <a:pt x="65554" y="0"/>
                </a:lnTo>
                <a:lnTo>
                  <a:pt x="48016" y="779"/>
                </a:lnTo>
                <a:lnTo>
                  <a:pt x="10964" y="19324"/>
                </a:lnTo>
                <a:lnTo>
                  <a:pt x="0" y="41416"/>
                </a:lnTo>
                <a:lnTo>
                  <a:pt x="1075" y="58790"/>
                </a:lnTo>
                <a:lnTo>
                  <a:pt x="20336" y="95803"/>
                </a:lnTo>
                <a:lnTo>
                  <a:pt x="42715" y="106422"/>
                </a:lnTo>
                <a:lnTo>
                  <a:pt x="59201" y="105088"/>
                </a:lnTo>
                <a:lnTo>
                  <a:pt x="94421" y="84029"/>
                </a:lnTo>
                <a:lnTo>
                  <a:pt x="104560" y="52666"/>
                </a:lnTo>
                <a:close/>
              </a:path>
            </a:pathLst>
          </a:custGeom>
          <a:noFill/>
          <a:ln w="909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00" name="object 561"/>
          <p:cNvSpPr>
            <a:spLocks/>
          </p:cNvSpPr>
          <p:nvPr/>
        </p:nvSpPr>
        <p:spPr bwMode="auto">
          <a:xfrm>
            <a:off x="4437063" y="3841750"/>
            <a:ext cx="139700" cy="0"/>
          </a:xfrm>
          <a:custGeom>
            <a:avLst/>
            <a:gdLst>
              <a:gd name="T0" fmla="*/ 138381 w 141032"/>
              <a:gd name="T1" fmla="*/ 0 w 141032"/>
              <a:gd name="T2" fmla="*/ 0 60000 65536"/>
              <a:gd name="T3" fmla="*/ 0 60000 65536"/>
              <a:gd name="T4" fmla="*/ 0 w 141032"/>
              <a:gd name="T5" fmla="*/ 141032 w 1410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41032">
                <a:moveTo>
                  <a:pt x="141032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62" name="object 562"/>
          <p:cNvSpPr txBox="1"/>
          <p:nvPr/>
        </p:nvSpPr>
        <p:spPr>
          <a:xfrm>
            <a:off x="4738688" y="4643438"/>
            <a:ext cx="153987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20" dirty="0">
                <a:latin typeface="Arial"/>
                <a:cs typeface="Arial"/>
              </a:rPr>
              <a:t>FS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02" name="object 563"/>
          <p:cNvSpPr>
            <a:spLocks/>
          </p:cNvSpPr>
          <p:nvPr/>
        </p:nvSpPr>
        <p:spPr bwMode="auto">
          <a:xfrm>
            <a:off x="4746625" y="4516438"/>
            <a:ext cx="104775" cy="106362"/>
          </a:xfrm>
          <a:custGeom>
            <a:avLst/>
            <a:gdLst>
              <a:gd name="T0" fmla="*/ 65844 w 104637"/>
              <a:gd name="T1" fmla="*/ 0 h 106472"/>
              <a:gd name="T2" fmla="*/ 20819 w 104637"/>
              <a:gd name="T3" fmla="*/ 10764 h 106472"/>
              <a:gd name="T4" fmla="*/ 0 w 104637"/>
              <a:gd name="T5" fmla="*/ 41227 h 106472"/>
              <a:gd name="T6" fmla="*/ 1059 w 104637"/>
              <a:gd name="T7" fmla="*/ 58550 h 106472"/>
              <a:gd name="T8" fmla="*/ 20307 w 104637"/>
              <a:gd name="T9" fmla="*/ 95549 h 106472"/>
              <a:gd name="T10" fmla="*/ 42671 w 104637"/>
              <a:gd name="T11" fmla="*/ 106252 h 106472"/>
              <a:gd name="T12" fmla="*/ 59214 w 104637"/>
              <a:gd name="T13" fmla="*/ 104937 h 106472"/>
              <a:gd name="T14" fmla="*/ 94622 w 104637"/>
              <a:gd name="T15" fmla="*/ 83995 h 106472"/>
              <a:gd name="T16" fmla="*/ 104913 w 104637"/>
              <a:gd name="T17" fmla="*/ 52653 h 106472"/>
              <a:gd name="T18" fmla="*/ 103007 w 104637"/>
              <a:gd name="T19" fmla="*/ 38133 h 106472"/>
              <a:gd name="T20" fmla="*/ 97631 w 104637"/>
              <a:gd name="T21" fmla="*/ 25079 h 106472"/>
              <a:gd name="T22" fmla="*/ 89301 w 104637"/>
              <a:gd name="T23" fmla="*/ 14022 h 106472"/>
              <a:gd name="T24" fmla="*/ 78533 w 104637"/>
              <a:gd name="T25" fmla="*/ 5487 h 106472"/>
              <a:gd name="T26" fmla="*/ 65844 w 104637"/>
              <a:gd name="T27" fmla="*/ 0 h 106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637"/>
              <a:gd name="T43" fmla="*/ 0 h 106472"/>
              <a:gd name="T44" fmla="*/ 104637 w 104637"/>
              <a:gd name="T45" fmla="*/ 106472 h 106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637" h="106472">
                <a:moveTo>
                  <a:pt x="65670" y="0"/>
                </a:moveTo>
                <a:lnTo>
                  <a:pt x="20765" y="10786"/>
                </a:lnTo>
                <a:lnTo>
                  <a:pt x="0" y="41313"/>
                </a:lnTo>
                <a:lnTo>
                  <a:pt x="1057" y="58672"/>
                </a:lnTo>
                <a:lnTo>
                  <a:pt x="20253" y="95747"/>
                </a:lnTo>
                <a:lnTo>
                  <a:pt x="42559" y="106472"/>
                </a:lnTo>
                <a:lnTo>
                  <a:pt x="59058" y="105155"/>
                </a:lnTo>
                <a:lnTo>
                  <a:pt x="94373" y="84169"/>
                </a:lnTo>
                <a:lnTo>
                  <a:pt x="104637" y="52762"/>
                </a:lnTo>
                <a:lnTo>
                  <a:pt x="102736" y="38211"/>
                </a:lnTo>
                <a:lnTo>
                  <a:pt x="97374" y="25131"/>
                </a:lnTo>
                <a:lnTo>
                  <a:pt x="89066" y="14052"/>
                </a:lnTo>
                <a:lnTo>
                  <a:pt x="78327" y="5499"/>
                </a:lnTo>
                <a:lnTo>
                  <a:pt x="6567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03" name="object 564"/>
          <p:cNvSpPr>
            <a:spLocks/>
          </p:cNvSpPr>
          <p:nvPr/>
        </p:nvSpPr>
        <p:spPr bwMode="auto">
          <a:xfrm>
            <a:off x="4746625" y="4516438"/>
            <a:ext cx="104775" cy="106362"/>
          </a:xfrm>
          <a:custGeom>
            <a:avLst/>
            <a:gdLst>
              <a:gd name="T0" fmla="*/ 104913 w 104637"/>
              <a:gd name="T1" fmla="*/ 52653 h 106472"/>
              <a:gd name="T2" fmla="*/ 89301 w 104637"/>
              <a:gd name="T3" fmla="*/ 14022 h 106472"/>
              <a:gd name="T4" fmla="*/ 65844 w 104637"/>
              <a:gd name="T5" fmla="*/ 0 h 106472"/>
              <a:gd name="T6" fmla="*/ 48281 w 104637"/>
              <a:gd name="T7" fmla="*/ 766 h 106472"/>
              <a:gd name="T8" fmla="*/ 11084 w 104637"/>
              <a:gd name="T9" fmla="*/ 19235 h 106472"/>
              <a:gd name="T10" fmla="*/ 0 w 104637"/>
              <a:gd name="T11" fmla="*/ 41227 h 106472"/>
              <a:gd name="T12" fmla="*/ 1059 w 104637"/>
              <a:gd name="T13" fmla="*/ 58550 h 106472"/>
              <a:gd name="T14" fmla="*/ 20307 w 104637"/>
              <a:gd name="T15" fmla="*/ 95549 h 106472"/>
              <a:gd name="T16" fmla="*/ 42671 w 104637"/>
              <a:gd name="T17" fmla="*/ 106252 h 106472"/>
              <a:gd name="T18" fmla="*/ 59214 w 104637"/>
              <a:gd name="T19" fmla="*/ 104937 h 106472"/>
              <a:gd name="T20" fmla="*/ 94622 w 104637"/>
              <a:gd name="T21" fmla="*/ 83995 h 106472"/>
              <a:gd name="T22" fmla="*/ 104913 w 104637"/>
              <a:gd name="T23" fmla="*/ 52653 h 106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637"/>
              <a:gd name="T37" fmla="*/ 0 h 106472"/>
              <a:gd name="T38" fmla="*/ 104637 w 104637"/>
              <a:gd name="T39" fmla="*/ 106472 h 1064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637" h="106472">
                <a:moveTo>
                  <a:pt x="104637" y="52762"/>
                </a:moveTo>
                <a:lnTo>
                  <a:pt x="89066" y="14052"/>
                </a:lnTo>
                <a:lnTo>
                  <a:pt x="65670" y="0"/>
                </a:lnTo>
                <a:lnTo>
                  <a:pt x="48153" y="768"/>
                </a:lnTo>
                <a:lnTo>
                  <a:pt x="11054" y="19275"/>
                </a:lnTo>
                <a:lnTo>
                  <a:pt x="0" y="41313"/>
                </a:lnTo>
                <a:lnTo>
                  <a:pt x="1057" y="58672"/>
                </a:lnTo>
                <a:lnTo>
                  <a:pt x="20253" y="95747"/>
                </a:lnTo>
                <a:lnTo>
                  <a:pt x="42559" y="106472"/>
                </a:lnTo>
                <a:lnTo>
                  <a:pt x="59058" y="105155"/>
                </a:lnTo>
                <a:lnTo>
                  <a:pt x="94373" y="84169"/>
                </a:lnTo>
                <a:lnTo>
                  <a:pt x="104637" y="52762"/>
                </a:lnTo>
                <a:close/>
              </a:path>
            </a:pathLst>
          </a:custGeom>
          <a:noFill/>
          <a:ln w="909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04" name="object 565"/>
          <p:cNvSpPr>
            <a:spLocks/>
          </p:cNvSpPr>
          <p:nvPr/>
        </p:nvSpPr>
        <p:spPr bwMode="auto">
          <a:xfrm>
            <a:off x="4851400" y="4567238"/>
            <a:ext cx="96838" cy="1587"/>
          </a:xfrm>
          <a:custGeom>
            <a:avLst/>
            <a:gdLst>
              <a:gd name="T0" fmla="*/ 96795 w 96881"/>
              <a:gd name="T1" fmla="*/ 0 h 2567"/>
              <a:gd name="T2" fmla="*/ 0 w 96881"/>
              <a:gd name="T3" fmla="*/ 981 h 2567"/>
              <a:gd name="T4" fmla="*/ 0 60000 65536"/>
              <a:gd name="T5" fmla="*/ 0 60000 65536"/>
              <a:gd name="T6" fmla="*/ 0 w 96881"/>
              <a:gd name="T7" fmla="*/ 0 h 2567"/>
              <a:gd name="T8" fmla="*/ 96881 w 96881"/>
              <a:gd name="T9" fmla="*/ 2567 h 2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881" h="2567">
                <a:moveTo>
                  <a:pt x="96881" y="0"/>
                </a:moveTo>
                <a:lnTo>
                  <a:pt x="0" y="2567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66" name="object 566"/>
          <p:cNvSpPr txBox="1"/>
          <p:nvPr/>
        </p:nvSpPr>
        <p:spPr>
          <a:xfrm>
            <a:off x="7219950" y="3497263"/>
            <a:ext cx="185738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30" dirty="0">
                <a:latin typeface="Arial"/>
                <a:cs typeface="Arial"/>
              </a:rPr>
              <a:t>W</a:t>
            </a:r>
            <a:r>
              <a:rPr sz="800" spc="-20" dirty="0">
                <a:latin typeface="Arial"/>
                <a:cs typeface="Arial"/>
              </a:rPr>
              <a:t>V</a:t>
            </a:r>
            <a:endParaRPr sz="800">
              <a:latin typeface="Arial"/>
              <a:cs typeface="Arial"/>
            </a:endParaRPr>
          </a:p>
        </p:txBody>
      </p:sp>
      <p:sp>
        <p:nvSpPr>
          <p:cNvPr id="567" name="object 567"/>
          <p:cNvSpPr txBox="1"/>
          <p:nvPr/>
        </p:nvSpPr>
        <p:spPr>
          <a:xfrm>
            <a:off x="8023225" y="3497263"/>
            <a:ext cx="496888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483870" algn="l"/>
              </a:tabLst>
              <a:defRPr/>
            </a:pPr>
            <a:r>
              <a:rPr sz="800" u="sng" spc="-10" dirty="0"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07" name="object 568"/>
          <p:cNvSpPr txBox="1">
            <a:spLocks noChangeArrowheads="1"/>
          </p:cNvSpPr>
          <p:nvPr/>
        </p:nvSpPr>
        <p:spPr bwMode="auto">
          <a:xfrm>
            <a:off x="5545138" y="3670300"/>
            <a:ext cx="3571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0" indent="-115888">
              <a:lnSpc>
                <a:spcPct val="101000"/>
              </a:lnSpc>
            </a:pPr>
            <a:r>
              <a:rPr lang="el-GR" sz="800">
                <a:cs typeface="Arial" charset="0"/>
              </a:rPr>
              <a:t>Sealing oil</a:t>
            </a:r>
          </a:p>
        </p:txBody>
      </p:sp>
      <p:sp>
        <p:nvSpPr>
          <p:cNvPr id="569" name="object 569"/>
          <p:cNvSpPr txBox="1"/>
          <p:nvPr/>
        </p:nvSpPr>
        <p:spPr>
          <a:xfrm>
            <a:off x="5322888" y="5407025"/>
            <a:ext cx="588962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15" dirty="0">
                <a:latin typeface="Arial"/>
                <a:cs typeface="Arial"/>
              </a:rPr>
              <a:t>Engine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room</a:t>
            </a:r>
            <a:endParaRPr sz="800">
              <a:latin typeface="Arial"/>
              <a:cs typeface="Arial"/>
            </a:endParaRPr>
          </a:p>
        </p:txBody>
      </p:sp>
      <p:sp>
        <p:nvSpPr>
          <p:cNvPr id="570" name="object 570"/>
          <p:cNvSpPr txBox="1"/>
          <p:nvPr/>
        </p:nvSpPr>
        <p:spPr>
          <a:xfrm>
            <a:off x="4567238" y="5405438"/>
            <a:ext cx="407987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2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pen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air</a:t>
            </a:r>
            <a:endParaRPr sz="800">
              <a:latin typeface="Arial"/>
              <a:cs typeface="Arial"/>
            </a:endParaRPr>
          </a:p>
        </p:txBody>
      </p:sp>
      <p:sp>
        <p:nvSpPr>
          <p:cNvPr id="571" name="object 571"/>
          <p:cNvSpPr txBox="1"/>
          <p:nvPr/>
        </p:nvSpPr>
        <p:spPr>
          <a:xfrm>
            <a:off x="3824288" y="2968625"/>
            <a:ext cx="396875" cy="1349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240029" algn="l"/>
              </a:tabLst>
              <a:defRPr/>
            </a:pPr>
            <a:r>
              <a:rPr sz="800" u="sng" spc="-10" dirty="0">
                <a:latin typeface="Arial"/>
                <a:cs typeface="Arial"/>
              </a:rPr>
              <a:t>  </a:t>
            </a:r>
            <a:r>
              <a:rPr sz="800" u="sng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20" dirty="0">
                <a:latin typeface="Arial"/>
                <a:cs typeface="Arial"/>
              </a:rPr>
              <a:t>HC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11" name="object 572"/>
          <p:cNvSpPr>
            <a:spLocks/>
          </p:cNvSpPr>
          <p:nvPr/>
        </p:nvSpPr>
        <p:spPr bwMode="auto">
          <a:xfrm>
            <a:off x="4067175" y="2843213"/>
            <a:ext cx="104775" cy="106362"/>
          </a:xfrm>
          <a:custGeom>
            <a:avLst/>
            <a:gdLst>
              <a:gd name="T0" fmla="*/ 104990 w 104560"/>
              <a:gd name="T1" fmla="*/ 52606 h 106422"/>
              <a:gd name="T2" fmla="*/ 89367 w 104560"/>
              <a:gd name="T3" fmla="*/ 13968 h 106422"/>
              <a:gd name="T4" fmla="*/ 65824 w 104560"/>
              <a:gd name="T5" fmla="*/ 0 h 106422"/>
              <a:gd name="T6" fmla="*/ 48214 w 104560"/>
              <a:gd name="T7" fmla="*/ 779 h 106422"/>
              <a:gd name="T8" fmla="*/ 11010 w 104560"/>
              <a:gd name="T9" fmla="*/ 19302 h 106422"/>
              <a:gd name="T10" fmla="*/ 0 w 104560"/>
              <a:gd name="T11" fmla="*/ 41370 h 106422"/>
              <a:gd name="T12" fmla="*/ 1079 w 104560"/>
              <a:gd name="T13" fmla="*/ 58724 h 106422"/>
              <a:gd name="T14" fmla="*/ 20420 w 104560"/>
              <a:gd name="T15" fmla="*/ 95695 h 106422"/>
              <a:gd name="T16" fmla="*/ 42891 w 104560"/>
              <a:gd name="T17" fmla="*/ 106302 h 106422"/>
              <a:gd name="T18" fmla="*/ 59445 w 104560"/>
              <a:gd name="T19" fmla="*/ 104970 h 106422"/>
              <a:gd name="T20" fmla="*/ 94810 w 104560"/>
              <a:gd name="T21" fmla="*/ 83935 h 106422"/>
              <a:gd name="T22" fmla="*/ 104990 w 104560"/>
              <a:gd name="T23" fmla="*/ 52606 h 1064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560"/>
              <a:gd name="T37" fmla="*/ 0 h 106422"/>
              <a:gd name="T38" fmla="*/ 104560 w 104560"/>
              <a:gd name="T39" fmla="*/ 106422 h 1064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560" h="106422">
                <a:moveTo>
                  <a:pt x="104560" y="52666"/>
                </a:moveTo>
                <a:lnTo>
                  <a:pt x="89001" y="13984"/>
                </a:lnTo>
                <a:lnTo>
                  <a:pt x="65554" y="0"/>
                </a:lnTo>
                <a:lnTo>
                  <a:pt x="48016" y="779"/>
                </a:lnTo>
                <a:lnTo>
                  <a:pt x="10964" y="19324"/>
                </a:lnTo>
                <a:lnTo>
                  <a:pt x="0" y="41416"/>
                </a:lnTo>
                <a:lnTo>
                  <a:pt x="1075" y="58790"/>
                </a:lnTo>
                <a:lnTo>
                  <a:pt x="20336" y="95803"/>
                </a:lnTo>
                <a:lnTo>
                  <a:pt x="42715" y="106422"/>
                </a:lnTo>
                <a:lnTo>
                  <a:pt x="59201" y="105088"/>
                </a:lnTo>
                <a:lnTo>
                  <a:pt x="94421" y="84029"/>
                </a:lnTo>
                <a:lnTo>
                  <a:pt x="104560" y="52666"/>
                </a:lnTo>
                <a:close/>
              </a:path>
            </a:pathLst>
          </a:custGeom>
          <a:noFill/>
          <a:ln w="909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12" name="object 573"/>
          <p:cNvSpPr>
            <a:spLocks/>
          </p:cNvSpPr>
          <p:nvPr/>
        </p:nvSpPr>
        <p:spPr bwMode="auto">
          <a:xfrm>
            <a:off x="3925888" y="2892425"/>
            <a:ext cx="139700" cy="3175"/>
          </a:xfrm>
          <a:custGeom>
            <a:avLst/>
            <a:gdLst>
              <a:gd name="T0" fmla="*/ 138381 w 141032"/>
              <a:gd name="T1" fmla="*/ 4135 h 2438"/>
              <a:gd name="T2" fmla="*/ 0 w 141032"/>
              <a:gd name="T3" fmla="*/ 0 h 2438"/>
              <a:gd name="T4" fmla="*/ 0 60000 65536"/>
              <a:gd name="T5" fmla="*/ 0 60000 65536"/>
              <a:gd name="T6" fmla="*/ 0 w 141032"/>
              <a:gd name="T7" fmla="*/ 0 h 2438"/>
              <a:gd name="T8" fmla="*/ 141032 w 141032"/>
              <a:gd name="T9" fmla="*/ 2438 h 2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032" h="2438">
                <a:moveTo>
                  <a:pt x="141032" y="2438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13" name="object 574"/>
          <p:cNvSpPr txBox="1">
            <a:spLocks noChangeArrowheads="1"/>
          </p:cNvSpPr>
          <p:nvPr/>
        </p:nvSpPr>
        <p:spPr bwMode="auto">
          <a:xfrm>
            <a:off x="4706938" y="3970338"/>
            <a:ext cx="3413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200" indent="-63500">
              <a:lnSpc>
                <a:spcPct val="101000"/>
              </a:lnSpc>
            </a:pPr>
            <a:r>
              <a:rPr lang="el-GR" sz="800">
                <a:cs typeface="Arial" charset="0"/>
              </a:rPr>
              <a:t>Double pipe</a:t>
            </a:r>
          </a:p>
        </p:txBody>
      </p:sp>
      <p:sp>
        <p:nvSpPr>
          <p:cNvPr id="575" name="object 575"/>
          <p:cNvSpPr txBox="1"/>
          <p:nvPr/>
        </p:nvSpPr>
        <p:spPr>
          <a:xfrm>
            <a:off x="4640263" y="4219575"/>
            <a:ext cx="473075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15" dirty="0">
                <a:latin typeface="Arial"/>
                <a:cs typeface="Arial"/>
              </a:rPr>
              <a:t>vent</a:t>
            </a:r>
            <a:r>
              <a:rPr sz="800" spc="-10" dirty="0">
                <a:latin typeface="Arial"/>
                <a:cs typeface="Arial"/>
              </a:rPr>
              <a:t>ila</a:t>
            </a:r>
            <a:r>
              <a:rPr sz="800" spc="-15" dirty="0">
                <a:latin typeface="Arial"/>
                <a:cs typeface="Arial"/>
              </a:rPr>
              <a:t>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15" name="object 576"/>
          <p:cNvSpPr>
            <a:spLocks/>
          </p:cNvSpPr>
          <p:nvPr/>
        </p:nvSpPr>
        <p:spPr bwMode="auto">
          <a:xfrm>
            <a:off x="3325813" y="4238625"/>
            <a:ext cx="106362" cy="196850"/>
          </a:xfrm>
          <a:custGeom>
            <a:avLst/>
            <a:gdLst>
              <a:gd name="T0" fmla="*/ 52977 w 106458"/>
              <a:gd name="T1" fmla="*/ 98881 h 196516"/>
              <a:gd name="T2" fmla="*/ 0 w 106458"/>
              <a:gd name="T3" fmla="*/ 197185 h 196516"/>
              <a:gd name="T4" fmla="*/ 105646 w 106458"/>
              <a:gd name="T5" fmla="*/ 197185 h 196516"/>
              <a:gd name="T6" fmla="*/ 52977 w 106458"/>
              <a:gd name="T7" fmla="*/ 98881 h 196516"/>
              <a:gd name="T8" fmla="*/ 106266 w 106458"/>
              <a:gd name="T9" fmla="*/ 0 h 196516"/>
              <a:gd name="T10" fmla="*/ 0 w 106458"/>
              <a:gd name="T11" fmla="*/ 0 h 196516"/>
              <a:gd name="T12" fmla="*/ 52977 w 106458"/>
              <a:gd name="T13" fmla="*/ 98881 h 196516"/>
              <a:gd name="T14" fmla="*/ 106266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073" y="98546"/>
                </a:moveTo>
                <a:lnTo>
                  <a:pt x="0" y="196516"/>
                </a:lnTo>
                <a:lnTo>
                  <a:pt x="105836" y="196516"/>
                </a:lnTo>
                <a:lnTo>
                  <a:pt x="53073" y="98546"/>
                </a:lnTo>
                <a:close/>
              </a:path>
              <a:path w="106458" h="196516">
                <a:moveTo>
                  <a:pt x="106458" y="0"/>
                </a:moveTo>
                <a:lnTo>
                  <a:pt x="0" y="0"/>
                </a:lnTo>
                <a:lnTo>
                  <a:pt x="53073" y="98546"/>
                </a:lnTo>
                <a:lnTo>
                  <a:pt x="106458" y="0"/>
                </a:lnTo>
                <a:close/>
              </a:path>
            </a:pathLst>
          </a:custGeom>
          <a:solidFill>
            <a:srgbClr val="95959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16" name="object 577"/>
          <p:cNvSpPr>
            <a:spLocks/>
          </p:cNvSpPr>
          <p:nvPr/>
        </p:nvSpPr>
        <p:spPr bwMode="auto">
          <a:xfrm>
            <a:off x="3325813" y="4238625"/>
            <a:ext cx="106362" cy="196850"/>
          </a:xfrm>
          <a:custGeom>
            <a:avLst/>
            <a:gdLst>
              <a:gd name="T0" fmla="*/ 0 w 106458"/>
              <a:gd name="T1" fmla="*/ 197185 h 196516"/>
              <a:gd name="T2" fmla="*/ 105646 w 106458"/>
              <a:gd name="T3" fmla="*/ 197185 h 196516"/>
              <a:gd name="T4" fmla="*/ 0 w 106458"/>
              <a:gd name="T5" fmla="*/ 0 h 196516"/>
              <a:gd name="T6" fmla="*/ 106266 w 106458"/>
              <a:gd name="T7" fmla="*/ 0 h 196516"/>
              <a:gd name="T8" fmla="*/ 0 w 106458"/>
              <a:gd name="T9" fmla="*/ 197185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0" y="196516"/>
                </a:moveTo>
                <a:lnTo>
                  <a:pt x="105836" y="196516"/>
                </a:lnTo>
                <a:lnTo>
                  <a:pt x="0" y="0"/>
                </a:lnTo>
                <a:lnTo>
                  <a:pt x="106458" y="0"/>
                </a:lnTo>
                <a:lnTo>
                  <a:pt x="0" y="196516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17" name="object 578"/>
          <p:cNvSpPr>
            <a:spLocks/>
          </p:cNvSpPr>
          <p:nvPr/>
        </p:nvSpPr>
        <p:spPr bwMode="auto">
          <a:xfrm>
            <a:off x="3378200" y="4337050"/>
            <a:ext cx="53975" cy="98425"/>
          </a:xfrm>
          <a:custGeom>
            <a:avLst/>
            <a:gdLst>
              <a:gd name="T0" fmla="*/ 54731 w 53229"/>
              <a:gd name="T1" fmla="*/ 98528 h 98322"/>
              <a:gd name="T2" fmla="*/ 0 w 53229"/>
              <a:gd name="T3" fmla="*/ 0 h 98322"/>
              <a:gd name="T4" fmla="*/ 0 60000 65536"/>
              <a:gd name="T5" fmla="*/ 0 60000 65536"/>
              <a:gd name="T6" fmla="*/ 0 w 53229"/>
              <a:gd name="T7" fmla="*/ 0 h 98322"/>
              <a:gd name="T8" fmla="*/ 53229 w 53229"/>
              <a:gd name="T9" fmla="*/ 98322 h 98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29" h="98322">
                <a:moveTo>
                  <a:pt x="53229" y="98322"/>
                </a:moveTo>
                <a:lnTo>
                  <a:pt x="0" y="0"/>
                </a:lnTo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18" name="object 579"/>
          <p:cNvSpPr>
            <a:spLocks/>
          </p:cNvSpPr>
          <p:nvPr/>
        </p:nvSpPr>
        <p:spPr bwMode="auto">
          <a:xfrm>
            <a:off x="3325813" y="4337050"/>
            <a:ext cx="106362" cy="98425"/>
          </a:xfrm>
          <a:custGeom>
            <a:avLst/>
            <a:gdLst>
              <a:gd name="T0" fmla="*/ 53133 w 106458"/>
              <a:gd name="T1" fmla="*/ 0 h 98322"/>
              <a:gd name="T2" fmla="*/ 0 w 106458"/>
              <a:gd name="T3" fmla="*/ 98528 h 98322"/>
              <a:gd name="T4" fmla="*/ 106266 w 106458"/>
              <a:gd name="T5" fmla="*/ 98528 h 98322"/>
              <a:gd name="T6" fmla="*/ 53133 w 106458"/>
              <a:gd name="T7" fmla="*/ 0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53229" y="0"/>
                </a:moveTo>
                <a:lnTo>
                  <a:pt x="0" y="98322"/>
                </a:lnTo>
                <a:lnTo>
                  <a:pt x="106458" y="98322"/>
                </a:lnTo>
                <a:lnTo>
                  <a:pt x="532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19" name="object 580"/>
          <p:cNvSpPr>
            <a:spLocks/>
          </p:cNvSpPr>
          <p:nvPr/>
        </p:nvSpPr>
        <p:spPr bwMode="auto">
          <a:xfrm>
            <a:off x="3325813" y="4337050"/>
            <a:ext cx="106362" cy="98425"/>
          </a:xfrm>
          <a:custGeom>
            <a:avLst/>
            <a:gdLst>
              <a:gd name="T0" fmla="*/ 106266 w 106458"/>
              <a:gd name="T1" fmla="*/ 98528 h 98322"/>
              <a:gd name="T2" fmla="*/ 53133 w 106458"/>
              <a:gd name="T3" fmla="*/ 0 h 98322"/>
              <a:gd name="T4" fmla="*/ 0 w 106458"/>
              <a:gd name="T5" fmla="*/ 98528 h 98322"/>
              <a:gd name="T6" fmla="*/ 106266 w 106458"/>
              <a:gd name="T7" fmla="*/ 98528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106458" y="98322"/>
                </a:moveTo>
                <a:lnTo>
                  <a:pt x="53229" y="0"/>
                </a:lnTo>
                <a:lnTo>
                  <a:pt x="0" y="98322"/>
                </a:lnTo>
                <a:lnTo>
                  <a:pt x="106458" y="98322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581" name="object 581"/>
          <p:cNvSpPr txBox="1"/>
          <p:nvPr/>
        </p:nvSpPr>
        <p:spPr>
          <a:xfrm>
            <a:off x="749300" y="5424488"/>
            <a:ext cx="165100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20" dirty="0">
                <a:latin typeface="Arial"/>
                <a:cs typeface="Arial"/>
              </a:rPr>
              <a:t>HP</a:t>
            </a:r>
            <a:endParaRPr sz="800">
              <a:latin typeface="Arial"/>
              <a:cs typeface="Arial"/>
            </a:endParaRPr>
          </a:p>
        </p:txBody>
      </p:sp>
      <p:sp>
        <p:nvSpPr>
          <p:cNvPr id="582" name="object 582"/>
          <p:cNvSpPr txBox="1"/>
          <p:nvPr/>
        </p:nvSpPr>
        <p:spPr>
          <a:xfrm>
            <a:off x="1228725" y="5424488"/>
            <a:ext cx="158750" cy="1349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spc="-20" dirty="0">
                <a:latin typeface="Arial"/>
                <a:cs typeface="Arial"/>
              </a:rPr>
              <a:t>VP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22" name="object 583"/>
          <p:cNvSpPr>
            <a:spLocks/>
          </p:cNvSpPr>
          <p:nvPr/>
        </p:nvSpPr>
        <p:spPr bwMode="auto">
          <a:xfrm>
            <a:off x="3536950" y="3824288"/>
            <a:ext cx="106363" cy="196850"/>
          </a:xfrm>
          <a:custGeom>
            <a:avLst/>
            <a:gdLst>
              <a:gd name="T0" fmla="*/ 53320 w 106458"/>
              <a:gd name="T1" fmla="*/ 98309 h 196388"/>
              <a:gd name="T2" fmla="*/ 0 w 106458"/>
              <a:gd name="T3" fmla="*/ 197313 h 196388"/>
              <a:gd name="T4" fmla="*/ 106268 w 106458"/>
              <a:gd name="T5" fmla="*/ 197313 h 196388"/>
              <a:gd name="T6" fmla="*/ 53320 w 106458"/>
              <a:gd name="T7" fmla="*/ 98309 h 196388"/>
              <a:gd name="T8" fmla="*/ 106268 w 106458"/>
              <a:gd name="T9" fmla="*/ 0 h 196388"/>
              <a:gd name="T10" fmla="*/ 744 w 106458"/>
              <a:gd name="T11" fmla="*/ 0 h 196388"/>
              <a:gd name="T12" fmla="*/ 53320 w 106458"/>
              <a:gd name="T13" fmla="*/ 98309 h 196388"/>
              <a:gd name="T14" fmla="*/ 106268 w 106458"/>
              <a:gd name="T15" fmla="*/ 0 h 1963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388"/>
              <a:gd name="T26" fmla="*/ 106458 w 106458"/>
              <a:gd name="T27" fmla="*/ 196388 h 1963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388">
                <a:moveTo>
                  <a:pt x="53416" y="97848"/>
                </a:moveTo>
                <a:lnTo>
                  <a:pt x="0" y="196388"/>
                </a:lnTo>
                <a:lnTo>
                  <a:pt x="106458" y="196388"/>
                </a:lnTo>
                <a:lnTo>
                  <a:pt x="53416" y="97848"/>
                </a:lnTo>
                <a:close/>
              </a:path>
              <a:path w="106458" h="196388">
                <a:moveTo>
                  <a:pt x="106458" y="0"/>
                </a:moveTo>
                <a:lnTo>
                  <a:pt x="746" y="0"/>
                </a:lnTo>
                <a:lnTo>
                  <a:pt x="53416" y="97848"/>
                </a:lnTo>
                <a:lnTo>
                  <a:pt x="106458" y="0"/>
                </a:lnTo>
                <a:close/>
              </a:path>
            </a:pathLst>
          </a:custGeom>
          <a:solidFill>
            <a:srgbClr val="959595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23" name="object 584"/>
          <p:cNvSpPr>
            <a:spLocks/>
          </p:cNvSpPr>
          <p:nvPr/>
        </p:nvSpPr>
        <p:spPr bwMode="auto">
          <a:xfrm>
            <a:off x="3536950" y="3824288"/>
            <a:ext cx="106363" cy="196850"/>
          </a:xfrm>
          <a:custGeom>
            <a:avLst/>
            <a:gdLst>
              <a:gd name="T0" fmla="*/ 106268 w 106458"/>
              <a:gd name="T1" fmla="*/ 0 h 196388"/>
              <a:gd name="T2" fmla="*/ 744 w 106458"/>
              <a:gd name="T3" fmla="*/ 0 h 196388"/>
              <a:gd name="T4" fmla="*/ 106268 w 106458"/>
              <a:gd name="T5" fmla="*/ 197313 h 196388"/>
              <a:gd name="T6" fmla="*/ 0 w 106458"/>
              <a:gd name="T7" fmla="*/ 197313 h 196388"/>
              <a:gd name="T8" fmla="*/ 106268 w 106458"/>
              <a:gd name="T9" fmla="*/ 0 h 196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388"/>
              <a:gd name="T17" fmla="*/ 106458 w 106458"/>
              <a:gd name="T18" fmla="*/ 196388 h 196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388">
                <a:moveTo>
                  <a:pt x="106458" y="0"/>
                </a:moveTo>
                <a:lnTo>
                  <a:pt x="746" y="0"/>
                </a:lnTo>
                <a:lnTo>
                  <a:pt x="106458" y="196388"/>
                </a:lnTo>
                <a:lnTo>
                  <a:pt x="0" y="196388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24" name="object 585"/>
          <p:cNvSpPr>
            <a:spLocks/>
          </p:cNvSpPr>
          <p:nvPr/>
        </p:nvSpPr>
        <p:spPr bwMode="auto">
          <a:xfrm>
            <a:off x="3497263" y="3884613"/>
            <a:ext cx="0" cy="73025"/>
          </a:xfrm>
          <a:custGeom>
            <a:avLst/>
            <a:gdLst>
              <a:gd name="T0" fmla="*/ 0 h 72779"/>
              <a:gd name="T1" fmla="*/ 73272 h 72779"/>
              <a:gd name="T2" fmla="*/ 0 60000 65536"/>
              <a:gd name="T3" fmla="*/ 0 60000 65536"/>
              <a:gd name="T4" fmla="*/ 0 h 72779"/>
              <a:gd name="T5" fmla="*/ 72779 h 727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2779">
                <a:moveTo>
                  <a:pt x="0" y="0"/>
                </a:moveTo>
                <a:lnTo>
                  <a:pt x="0" y="7277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25" name="object 586"/>
          <p:cNvSpPr>
            <a:spLocks/>
          </p:cNvSpPr>
          <p:nvPr/>
        </p:nvSpPr>
        <p:spPr bwMode="auto">
          <a:xfrm>
            <a:off x="3465513" y="3884613"/>
            <a:ext cx="31750" cy="73025"/>
          </a:xfrm>
          <a:custGeom>
            <a:avLst/>
            <a:gdLst>
              <a:gd name="T0" fmla="*/ 30884 w 32640"/>
              <a:gd name="T1" fmla="*/ 0 h 72907"/>
              <a:gd name="T2" fmla="*/ 17555 w 32640"/>
              <a:gd name="T3" fmla="*/ 4352 h 72907"/>
              <a:gd name="T4" fmla="*/ 6978 w 32640"/>
              <a:gd name="T5" fmla="*/ 12526 h 72907"/>
              <a:gd name="T6" fmla="*/ 0 w 32640"/>
              <a:gd name="T7" fmla="*/ 23583 h 72907"/>
              <a:gd name="T8" fmla="*/ 901 w 32640"/>
              <a:gd name="T9" fmla="*/ 42385 h 72907"/>
              <a:gd name="T10" fmla="*/ 5110 w 32640"/>
              <a:gd name="T11" fmla="*/ 56707 h 72907"/>
              <a:gd name="T12" fmla="*/ 11940 w 32640"/>
              <a:gd name="T13" fmla="*/ 66571 h 72907"/>
              <a:gd name="T14" fmla="*/ 20709 w 32640"/>
              <a:gd name="T15" fmla="*/ 72005 h 72907"/>
              <a:gd name="T16" fmla="*/ 29943 w 32640"/>
              <a:gd name="T17" fmla="*/ 73143 h 72907"/>
              <a:gd name="T18" fmla="*/ 30414 w 32640"/>
              <a:gd name="T19" fmla="*/ 73015 h 72907"/>
              <a:gd name="T20" fmla="*/ 30884 w 32640"/>
              <a:gd name="T21" fmla="*/ 73015 h 729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640"/>
              <a:gd name="T34" fmla="*/ 0 h 72907"/>
              <a:gd name="T35" fmla="*/ 32640 w 32640"/>
              <a:gd name="T36" fmla="*/ 72907 h 729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640" h="72907">
                <a:moveTo>
                  <a:pt x="32640" y="0"/>
                </a:moveTo>
                <a:lnTo>
                  <a:pt x="18553" y="4338"/>
                </a:lnTo>
                <a:lnTo>
                  <a:pt x="7375" y="12486"/>
                </a:lnTo>
                <a:lnTo>
                  <a:pt x="0" y="23507"/>
                </a:lnTo>
                <a:lnTo>
                  <a:pt x="952" y="42249"/>
                </a:lnTo>
                <a:lnTo>
                  <a:pt x="5400" y="56524"/>
                </a:lnTo>
                <a:lnTo>
                  <a:pt x="12619" y="66356"/>
                </a:lnTo>
                <a:lnTo>
                  <a:pt x="21887" y="71773"/>
                </a:lnTo>
                <a:lnTo>
                  <a:pt x="31645" y="72907"/>
                </a:lnTo>
                <a:lnTo>
                  <a:pt x="32143" y="72779"/>
                </a:lnTo>
                <a:lnTo>
                  <a:pt x="32640" y="72779"/>
                </a:lnTo>
              </a:path>
            </a:pathLst>
          </a:custGeom>
          <a:noFill/>
          <a:ln w="900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26" name="object 587"/>
          <p:cNvSpPr>
            <a:spLocks/>
          </p:cNvSpPr>
          <p:nvPr/>
        </p:nvSpPr>
        <p:spPr bwMode="auto">
          <a:xfrm>
            <a:off x="3497263" y="3905250"/>
            <a:ext cx="92075" cy="38100"/>
          </a:xfrm>
          <a:custGeom>
            <a:avLst/>
            <a:gdLst>
              <a:gd name="T0" fmla="*/ 91623 w 92529"/>
              <a:gd name="T1" fmla="*/ 17066 h 38250"/>
              <a:gd name="T2" fmla="*/ 64530 w 92529"/>
              <a:gd name="T3" fmla="*/ 18084 h 38250"/>
              <a:gd name="T4" fmla="*/ 57633 w 92529"/>
              <a:gd name="T5" fmla="*/ 0 h 38250"/>
              <a:gd name="T6" fmla="*/ 45319 w 92529"/>
              <a:gd name="T7" fmla="*/ 36168 h 38250"/>
              <a:gd name="T8" fmla="*/ 34850 w 92529"/>
              <a:gd name="T9" fmla="*/ 0 h 38250"/>
              <a:gd name="T10" fmla="*/ 22659 w 92529"/>
              <a:gd name="T11" fmla="*/ 37951 h 38250"/>
              <a:gd name="T12" fmla="*/ 8744 w 92529"/>
              <a:gd name="T13" fmla="*/ 14518 h 38250"/>
              <a:gd name="T14" fmla="*/ 0 w 92529"/>
              <a:gd name="T15" fmla="*/ 15537 h 38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529"/>
              <a:gd name="T25" fmla="*/ 0 h 38250"/>
              <a:gd name="T26" fmla="*/ 92529 w 92529"/>
              <a:gd name="T27" fmla="*/ 38250 h 38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529" h="38250">
                <a:moveTo>
                  <a:pt x="92529" y="17200"/>
                </a:moveTo>
                <a:lnTo>
                  <a:pt x="65168" y="18226"/>
                </a:lnTo>
                <a:lnTo>
                  <a:pt x="58203" y="0"/>
                </a:lnTo>
                <a:lnTo>
                  <a:pt x="45767" y="36453"/>
                </a:lnTo>
                <a:lnTo>
                  <a:pt x="35195" y="0"/>
                </a:lnTo>
                <a:lnTo>
                  <a:pt x="22883" y="38250"/>
                </a:lnTo>
                <a:lnTo>
                  <a:pt x="8830" y="14632"/>
                </a:lnTo>
                <a:lnTo>
                  <a:pt x="0" y="15659"/>
                </a:lnTo>
              </a:path>
            </a:pathLst>
          </a:custGeom>
          <a:noFill/>
          <a:ln w="919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27" name="object 588"/>
          <p:cNvSpPr>
            <a:spLocks/>
          </p:cNvSpPr>
          <p:nvPr/>
        </p:nvSpPr>
        <p:spPr bwMode="auto">
          <a:xfrm>
            <a:off x="3089275" y="3822700"/>
            <a:ext cx="190500" cy="109538"/>
          </a:xfrm>
          <a:custGeom>
            <a:avLst/>
            <a:gdLst>
              <a:gd name="T0" fmla="*/ 0 w 190281"/>
              <a:gd name="T1" fmla="*/ 0 h 109874"/>
              <a:gd name="T2" fmla="*/ 0 w 190281"/>
              <a:gd name="T3" fmla="*/ 109203 h 109874"/>
              <a:gd name="T4" fmla="*/ 95639 w 190281"/>
              <a:gd name="T5" fmla="*/ 54762 h 109874"/>
              <a:gd name="T6" fmla="*/ 0 w 190281"/>
              <a:gd name="T7" fmla="*/ 0 h 109874"/>
              <a:gd name="T8" fmla="*/ 190719 w 190281"/>
              <a:gd name="T9" fmla="*/ 637 h 109874"/>
              <a:gd name="T10" fmla="*/ 95639 w 190281"/>
              <a:gd name="T11" fmla="*/ 54762 h 109874"/>
              <a:gd name="T12" fmla="*/ 190719 w 190281"/>
              <a:gd name="T13" fmla="*/ 109203 h 109874"/>
              <a:gd name="T14" fmla="*/ 190719 w 190281"/>
              <a:gd name="T15" fmla="*/ 637 h 1098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281"/>
              <a:gd name="T25" fmla="*/ 0 h 109874"/>
              <a:gd name="T26" fmla="*/ 190281 w 190281"/>
              <a:gd name="T27" fmla="*/ 109874 h 1098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281" h="109874">
                <a:moveTo>
                  <a:pt x="0" y="0"/>
                </a:moveTo>
                <a:lnTo>
                  <a:pt x="0" y="109874"/>
                </a:lnTo>
                <a:lnTo>
                  <a:pt x="95419" y="55098"/>
                </a:lnTo>
                <a:lnTo>
                  <a:pt x="0" y="0"/>
                </a:lnTo>
                <a:close/>
              </a:path>
              <a:path w="190281" h="109874">
                <a:moveTo>
                  <a:pt x="190281" y="641"/>
                </a:moveTo>
                <a:lnTo>
                  <a:pt x="95419" y="55098"/>
                </a:lnTo>
                <a:lnTo>
                  <a:pt x="190281" y="109874"/>
                </a:lnTo>
                <a:lnTo>
                  <a:pt x="190281" y="641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28" name="object 589"/>
          <p:cNvSpPr>
            <a:spLocks/>
          </p:cNvSpPr>
          <p:nvPr/>
        </p:nvSpPr>
        <p:spPr bwMode="auto">
          <a:xfrm>
            <a:off x="3089275" y="3822700"/>
            <a:ext cx="190500" cy="109538"/>
          </a:xfrm>
          <a:custGeom>
            <a:avLst/>
            <a:gdLst>
              <a:gd name="T0" fmla="*/ 190719 w 190281"/>
              <a:gd name="T1" fmla="*/ 109203 h 109874"/>
              <a:gd name="T2" fmla="*/ 190719 w 190281"/>
              <a:gd name="T3" fmla="*/ 637 h 109874"/>
              <a:gd name="T4" fmla="*/ 0 w 190281"/>
              <a:gd name="T5" fmla="*/ 109203 h 109874"/>
              <a:gd name="T6" fmla="*/ 0 w 190281"/>
              <a:gd name="T7" fmla="*/ 0 h 109874"/>
              <a:gd name="T8" fmla="*/ 190719 w 190281"/>
              <a:gd name="T9" fmla="*/ 109203 h 1098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81"/>
              <a:gd name="T16" fmla="*/ 0 h 109874"/>
              <a:gd name="T17" fmla="*/ 190281 w 190281"/>
              <a:gd name="T18" fmla="*/ 109874 h 1098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81" h="109874">
                <a:moveTo>
                  <a:pt x="190281" y="109874"/>
                </a:moveTo>
                <a:lnTo>
                  <a:pt x="190281" y="641"/>
                </a:lnTo>
                <a:lnTo>
                  <a:pt x="0" y="109874"/>
                </a:lnTo>
                <a:lnTo>
                  <a:pt x="0" y="0"/>
                </a:lnTo>
                <a:lnTo>
                  <a:pt x="190281" y="109874"/>
                </a:lnTo>
                <a:close/>
              </a:path>
            </a:pathLst>
          </a:custGeom>
          <a:noFill/>
          <a:ln w="916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29" name="object 590"/>
          <p:cNvSpPr>
            <a:spLocks/>
          </p:cNvSpPr>
          <p:nvPr/>
        </p:nvSpPr>
        <p:spPr bwMode="auto">
          <a:xfrm>
            <a:off x="3151188" y="3781425"/>
            <a:ext cx="69850" cy="0"/>
          </a:xfrm>
          <a:custGeom>
            <a:avLst/>
            <a:gdLst>
              <a:gd name="T0" fmla="*/ 69190 w 70516"/>
              <a:gd name="T1" fmla="*/ 0 w 70516"/>
              <a:gd name="T2" fmla="*/ 0 60000 65536"/>
              <a:gd name="T3" fmla="*/ 0 60000 65536"/>
              <a:gd name="T4" fmla="*/ 0 w 70516"/>
              <a:gd name="T5" fmla="*/ 70516 w 7051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516">
                <a:moveTo>
                  <a:pt x="70516" y="0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0" name="object 591"/>
          <p:cNvSpPr>
            <a:spLocks/>
          </p:cNvSpPr>
          <p:nvPr/>
        </p:nvSpPr>
        <p:spPr bwMode="auto">
          <a:xfrm>
            <a:off x="3151188" y="3748088"/>
            <a:ext cx="69850" cy="33337"/>
          </a:xfrm>
          <a:custGeom>
            <a:avLst/>
            <a:gdLst>
              <a:gd name="T0" fmla="*/ 69069 w 70640"/>
              <a:gd name="T1" fmla="*/ 33018 h 33659"/>
              <a:gd name="T2" fmla="*/ 64967 w 70640"/>
              <a:gd name="T3" fmla="*/ 18779 h 33659"/>
              <a:gd name="T4" fmla="*/ 57258 w 70640"/>
              <a:gd name="T5" fmla="*/ 7473 h 33659"/>
              <a:gd name="T6" fmla="*/ 46811 w 70640"/>
              <a:gd name="T7" fmla="*/ 0 h 33659"/>
              <a:gd name="T8" fmla="*/ 28900 w 70640"/>
              <a:gd name="T9" fmla="*/ 927 h 33659"/>
              <a:gd name="T10" fmla="*/ 15306 w 70640"/>
              <a:gd name="T11" fmla="*/ 5496 h 33659"/>
              <a:gd name="T12" fmla="*/ 6001 w 70640"/>
              <a:gd name="T13" fmla="*/ 12927 h 33659"/>
              <a:gd name="T14" fmla="*/ 961 w 70640"/>
              <a:gd name="T15" fmla="*/ 22437 h 33659"/>
              <a:gd name="T16" fmla="*/ 0 w 70640"/>
              <a:gd name="T17" fmla="*/ 31884 h 33659"/>
              <a:gd name="T18" fmla="*/ 122 w 70640"/>
              <a:gd name="T19" fmla="*/ 32514 h 33659"/>
              <a:gd name="T20" fmla="*/ 122 w 70640"/>
              <a:gd name="T21" fmla="*/ 33018 h 336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640"/>
              <a:gd name="T34" fmla="*/ 0 h 33659"/>
              <a:gd name="T35" fmla="*/ 70640 w 70640"/>
              <a:gd name="T36" fmla="*/ 33659 h 336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640" h="33659">
                <a:moveTo>
                  <a:pt x="70640" y="33659"/>
                </a:moveTo>
                <a:lnTo>
                  <a:pt x="66445" y="19143"/>
                </a:lnTo>
                <a:lnTo>
                  <a:pt x="58561" y="7618"/>
                </a:lnTo>
                <a:lnTo>
                  <a:pt x="47875" y="0"/>
                </a:lnTo>
                <a:lnTo>
                  <a:pt x="29558" y="945"/>
                </a:lnTo>
                <a:lnTo>
                  <a:pt x="15654" y="5603"/>
                </a:lnTo>
                <a:lnTo>
                  <a:pt x="6138" y="13178"/>
                </a:lnTo>
                <a:lnTo>
                  <a:pt x="983" y="22873"/>
                </a:lnTo>
                <a:lnTo>
                  <a:pt x="0" y="32503"/>
                </a:lnTo>
                <a:lnTo>
                  <a:pt x="124" y="33145"/>
                </a:lnTo>
                <a:lnTo>
                  <a:pt x="124" y="33659"/>
                </a:lnTo>
              </a:path>
            </a:pathLst>
          </a:custGeom>
          <a:noFill/>
          <a:ln w="918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1" name="object 592"/>
          <p:cNvSpPr>
            <a:spLocks/>
          </p:cNvSpPr>
          <p:nvPr/>
        </p:nvSpPr>
        <p:spPr bwMode="auto">
          <a:xfrm>
            <a:off x="3163888" y="3781425"/>
            <a:ext cx="38100" cy="96838"/>
          </a:xfrm>
          <a:custGeom>
            <a:avLst/>
            <a:gdLst>
              <a:gd name="T0" fmla="*/ 21556 w 37061"/>
              <a:gd name="T1" fmla="*/ 98197 h 95498"/>
              <a:gd name="T2" fmla="*/ 20504 w 37061"/>
              <a:gd name="T3" fmla="*/ 69160 h 95498"/>
              <a:gd name="T4" fmla="*/ 39168 w 37061"/>
              <a:gd name="T5" fmla="*/ 61637 h 95498"/>
              <a:gd name="T6" fmla="*/ 1840 w 37061"/>
              <a:gd name="T7" fmla="*/ 48570 h 95498"/>
              <a:gd name="T8" fmla="*/ 39168 w 37061"/>
              <a:gd name="T9" fmla="*/ 37352 h 95498"/>
              <a:gd name="T10" fmla="*/ 0 w 37061"/>
              <a:gd name="T11" fmla="*/ 24284 h 95498"/>
              <a:gd name="T12" fmla="*/ 24185 w 37061"/>
              <a:gd name="T13" fmla="*/ 9371 h 95498"/>
              <a:gd name="T14" fmla="*/ 23133 w 37061"/>
              <a:gd name="T15" fmla="*/ 0 h 954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061"/>
              <a:gd name="T25" fmla="*/ 0 h 95498"/>
              <a:gd name="T26" fmla="*/ 37061 w 37061"/>
              <a:gd name="T27" fmla="*/ 95498 h 954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061" h="95498">
                <a:moveTo>
                  <a:pt x="20396" y="95498"/>
                </a:moveTo>
                <a:lnTo>
                  <a:pt x="19401" y="67259"/>
                </a:lnTo>
                <a:lnTo>
                  <a:pt x="37061" y="59943"/>
                </a:lnTo>
                <a:lnTo>
                  <a:pt x="1741" y="47235"/>
                </a:lnTo>
                <a:lnTo>
                  <a:pt x="37061" y="36325"/>
                </a:lnTo>
                <a:lnTo>
                  <a:pt x="0" y="23617"/>
                </a:lnTo>
                <a:lnTo>
                  <a:pt x="22883" y="9113"/>
                </a:lnTo>
                <a:lnTo>
                  <a:pt x="21888" y="0"/>
                </a:lnTo>
              </a:path>
            </a:pathLst>
          </a:custGeom>
          <a:noFill/>
          <a:ln w="899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2" name="object 593"/>
          <p:cNvSpPr>
            <a:spLocks/>
          </p:cNvSpPr>
          <p:nvPr/>
        </p:nvSpPr>
        <p:spPr bwMode="auto">
          <a:xfrm>
            <a:off x="1968500" y="4845050"/>
            <a:ext cx="106363" cy="98425"/>
          </a:xfrm>
          <a:custGeom>
            <a:avLst/>
            <a:gdLst>
              <a:gd name="T0" fmla="*/ 106268 w 106458"/>
              <a:gd name="T1" fmla="*/ 0 h 98194"/>
              <a:gd name="T2" fmla="*/ 0 w 106458"/>
              <a:gd name="T3" fmla="*/ 0 h 98194"/>
              <a:gd name="T4" fmla="*/ 53135 w 106458"/>
              <a:gd name="T5" fmla="*/ 98657 h 98194"/>
              <a:gd name="T6" fmla="*/ 106268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106458" y="0"/>
                </a:moveTo>
                <a:lnTo>
                  <a:pt x="0" y="0"/>
                </a:lnTo>
                <a:lnTo>
                  <a:pt x="53229" y="98194"/>
                </a:lnTo>
                <a:lnTo>
                  <a:pt x="106458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3" name="object 594"/>
          <p:cNvSpPr>
            <a:spLocks/>
          </p:cNvSpPr>
          <p:nvPr/>
        </p:nvSpPr>
        <p:spPr bwMode="auto">
          <a:xfrm>
            <a:off x="1968500" y="4845050"/>
            <a:ext cx="106363" cy="98425"/>
          </a:xfrm>
          <a:custGeom>
            <a:avLst/>
            <a:gdLst>
              <a:gd name="T0" fmla="*/ 0 w 106458"/>
              <a:gd name="T1" fmla="*/ 0 h 98194"/>
              <a:gd name="T2" fmla="*/ 53135 w 106458"/>
              <a:gd name="T3" fmla="*/ 98657 h 98194"/>
              <a:gd name="T4" fmla="*/ 106268 w 106458"/>
              <a:gd name="T5" fmla="*/ 0 h 98194"/>
              <a:gd name="T6" fmla="*/ 0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0" y="0"/>
                </a:moveTo>
                <a:lnTo>
                  <a:pt x="53229" y="98194"/>
                </a:lnTo>
                <a:lnTo>
                  <a:pt x="106458" y="0"/>
                </a:lnTo>
                <a:lnTo>
                  <a:pt x="0" y="0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4" name="object 595"/>
          <p:cNvSpPr>
            <a:spLocks/>
          </p:cNvSpPr>
          <p:nvPr/>
        </p:nvSpPr>
        <p:spPr bwMode="auto">
          <a:xfrm>
            <a:off x="1968500" y="4591050"/>
            <a:ext cx="106363" cy="96838"/>
          </a:xfrm>
          <a:custGeom>
            <a:avLst/>
            <a:gdLst>
              <a:gd name="T0" fmla="*/ 53135 w 106458"/>
              <a:gd name="T1" fmla="*/ 0 h 98194"/>
              <a:gd name="T2" fmla="*/ 0 w 106458"/>
              <a:gd name="T3" fmla="*/ 95501 h 98194"/>
              <a:gd name="T4" fmla="*/ 106268 w 106458"/>
              <a:gd name="T5" fmla="*/ 95501 h 98194"/>
              <a:gd name="T6" fmla="*/ 53135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53229" y="0"/>
                </a:moveTo>
                <a:lnTo>
                  <a:pt x="0" y="98194"/>
                </a:lnTo>
                <a:lnTo>
                  <a:pt x="106458" y="98194"/>
                </a:lnTo>
                <a:lnTo>
                  <a:pt x="53229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5" name="object 596"/>
          <p:cNvSpPr>
            <a:spLocks/>
          </p:cNvSpPr>
          <p:nvPr/>
        </p:nvSpPr>
        <p:spPr bwMode="auto">
          <a:xfrm>
            <a:off x="1968500" y="4591050"/>
            <a:ext cx="106363" cy="96838"/>
          </a:xfrm>
          <a:custGeom>
            <a:avLst/>
            <a:gdLst>
              <a:gd name="T0" fmla="*/ 106268 w 106458"/>
              <a:gd name="T1" fmla="*/ 95501 h 98194"/>
              <a:gd name="T2" fmla="*/ 53135 w 106458"/>
              <a:gd name="T3" fmla="*/ 0 h 98194"/>
              <a:gd name="T4" fmla="*/ 0 w 106458"/>
              <a:gd name="T5" fmla="*/ 95501 h 98194"/>
              <a:gd name="T6" fmla="*/ 106268 w 106458"/>
              <a:gd name="T7" fmla="*/ 95501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106458" y="98194"/>
                </a:moveTo>
                <a:lnTo>
                  <a:pt x="53229" y="0"/>
                </a:lnTo>
                <a:lnTo>
                  <a:pt x="0" y="98194"/>
                </a:lnTo>
                <a:lnTo>
                  <a:pt x="106458" y="98194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6" name="object 597"/>
          <p:cNvSpPr>
            <a:spLocks/>
          </p:cNvSpPr>
          <p:nvPr/>
        </p:nvSpPr>
        <p:spPr bwMode="auto">
          <a:xfrm>
            <a:off x="3325813" y="4578350"/>
            <a:ext cx="106362" cy="96838"/>
          </a:xfrm>
          <a:custGeom>
            <a:avLst/>
            <a:gdLst>
              <a:gd name="T0" fmla="*/ 106266 w 106458"/>
              <a:gd name="T1" fmla="*/ 0 h 98322"/>
              <a:gd name="T2" fmla="*/ 0 w 106458"/>
              <a:gd name="T3" fmla="*/ 0 h 98322"/>
              <a:gd name="T4" fmla="*/ 53133 w 106458"/>
              <a:gd name="T5" fmla="*/ 95376 h 98322"/>
              <a:gd name="T6" fmla="*/ 106266 w 106458"/>
              <a:gd name="T7" fmla="*/ 0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106458" y="0"/>
                </a:moveTo>
                <a:lnTo>
                  <a:pt x="0" y="0"/>
                </a:lnTo>
                <a:lnTo>
                  <a:pt x="53229" y="98322"/>
                </a:lnTo>
                <a:lnTo>
                  <a:pt x="106458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7" name="object 598"/>
          <p:cNvSpPr>
            <a:spLocks/>
          </p:cNvSpPr>
          <p:nvPr/>
        </p:nvSpPr>
        <p:spPr bwMode="auto">
          <a:xfrm>
            <a:off x="3325813" y="4578350"/>
            <a:ext cx="106362" cy="96838"/>
          </a:xfrm>
          <a:custGeom>
            <a:avLst/>
            <a:gdLst>
              <a:gd name="T0" fmla="*/ 0 w 106458"/>
              <a:gd name="T1" fmla="*/ 0 h 98322"/>
              <a:gd name="T2" fmla="*/ 53133 w 106458"/>
              <a:gd name="T3" fmla="*/ 95376 h 98322"/>
              <a:gd name="T4" fmla="*/ 106266 w 106458"/>
              <a:gd name="T5" fmla="*/ 0 h 98322"/>
              <a:gd name="T6" fmla="*/ 0 w 106458"/>
              <a:gd name="T7" fmla="*/ 0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0" y="0"/>
                </a:moveTo>
                <a:lnTo>
                  <a:pt x="53229" y="98322"/>
                </a:lnTo>
                <a:lnTo>
                  <a:pt x="106458" y="0"/>
                </a:lnTo>
                <a:lnTo>
                  <a:pt x="0" y="0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8" name="object 599"/>
          <p:cNvSpPr>
            <a:spLocks/>
          </p:cNvSpPr>
          <p:nvPr/>
        </p:nvSpPr>
        <p:spPr bwMode="auto">
          <a:xfrm>
            <a:off x="3184525" y="3821113"/>
            <a:ext cx="95250" cy="109537"/>
          </a:xfrm>
          <a:custGeom>
            <a:avLst/>
            <a:gdLst>
              <a:gd name="T0" fmla="*/ 95360 w 95140"/>
              <a:gd name="T1" fmla="*/ 0 h 109874"/>
              <a:gd name="T2" fmla="*/ 0 w 95140"/>
              <a:gd name="T3" fmla="*/ 54601 h 109874"/>
              <a:gd name="T4" fmla="*/ 95360 w 95140"/>
              <a:gd name="T5" fmla="*/ 109201 h 109874"/>
              <a:gd name="T6" fmla="*/ 95360 w 95140"/>
              <a:gd name="T7" fmla="*/ 0 h 109874"/>
              <a:gd name="T8" fmla="*/ 0 60000 65536"/>
              <a:gd name="T9" fmla="*/ 0 60000 65536"/>
              <a:gd name="T10" fmla="*/ 0 60000 65536"/>
              <a:gd name="T11" fmla="*/ 0 60000 65536"/>
              <a:gd name="T12" fmla="*/ 0 w 95140"/>
              <a:gd name="T13" fmla="*/ 0 h 109874"/>
              <a:gd name="T14" fmla="*/ 95140 w 95140"/>
              <a:gd name="T15" fmla="*/ 109874 h 1098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140" h="109874">
                <a:moveTo>
                  <a:pt x="95140" y="0"/>
                </a:moveTo>
                <a:lnTo>
                  <a:pt x="0" y="54937"/>
                </a:lnTo>
                <a:lnTo>
                  <a:pt x="95140" y="109874"/>
                </a:lnTo>
                <a:lnTo>
                  <a:pt x="95140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39" name="object 600"/>
          <p:cNvSpPr>
            <a:spLocks/>
          </p:cNvSpPr>
          <p:nvPr/>
        </p:nvSpPr>
        <p:spPr bwMode="auto">
          <a:xfrm>
            <a:off x="3184525" y="3821113"/>
            <a:ext cx="95250" cy="109537"/>
          </a:xfrm>
          <a:custGeom>
            <a:avLst/>
            <a:gdLst>
              <a:gd name="T0" fmla="*/ 95360 w 95140"/>
              <a:gd name="T1" fmla="*/ 0 h 109874"/>
              <a:gd name="T2" fmla="*/ 0 w 95140"/>
              <a:gd name="T3" fmla="*/ 54601 h 109874"/>
              <a:gd name="T4" fmla="*/ 95360 w 95140"/>
              <a:gd name="T5" fmla="*/ 109201 h 109874"/>
              <a:gd name="T6" fmla="*/ 95360 w 95140"/>
              <a:gd name="T7" fmla="*/ 0 h 109874"/>
              <a:gd name="T8" fmla="*/ 0 60000 65536"/>
              <a:gd name="T9" fmla="*/ 0 60000 65536"/>
              <a:gd name="T10" fmla="*/ 0 60000 65536"/>
              <a:gd name="T11" fmla="*/ 0 60000 65536"/>
              <a:gd name="T12" fmla="*/ 0 w 95140"/>
              <a:gd name="T13" fmla="*/ 0 h 109874"/>
              <a:gd name="T14" fmla="*/ 95140 w 95140"/>
              <a:gd name="T15" fmla="*/ 109874 h 1098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140" h="109874">
                <a:moveTo>
                  <a:pt x="95140" y="0"/>
                </a:moveTo>
                <a:lnTo>
                  <a:pt x="0" y="54937"/>
                </a:lnTo>
                <a:lnTo>
                  <a:pt x="95140" y="109874"/>
                </a:lnTo>
                <a:lnTo>
                  <a:pt x="95140" y="0"/>
                </a:lnTo>
                <a:close/>
              </a:path>
            </a:pathLst>
          </a:custGeom>
          <a:noFill/>
          <a:ln w="907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0" name="object 601"/>
          <p:cNvSpPr>
            <a:spLocks/>
          </p:cNvSpPr>
          <p:nvPr/>
        </p:nvSpPr>
        <p:spPr bwMode="auto">
          <a:xfrm>
            <a:off x="7439025" y="3683000"/>
            <a:ext cx="106363" cy="98425"/>
          </a:xfrm>
          <a:custGeom>
            <a:avLst/>
            <a:gdLst>
              <a:gd name="T0" fmla="*/ 53135 w 106458"/>
              <a:gd name="T1" fmla="*/ 0 h 98194"/>
              <a:gd name="T2" fmla="*/ 0 w 106458"/>
              <a:gd name="T3" fmla="*/ 98657 h 98194"/>
              <a:gd name="T4" fmla="*/ 106268 w 106458"/>
              <a:gd name="T5" fmla="*/ 98657 h 98194"/>
              <a:gd name="T6" fmla="*/ 53135 w 106458"/>
              <a:gd name="T7" fmla="*/ 0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53229" y="0"/>
                </a:moveTo>
                <a:lnTo>
                  <a:pt x="0" y="98194"/>
                </a:lnTo>
                <a:lnTo>
                  <a:pt x="106458" y="98194"/>
                </a:lnTo>
                <a:lnTo>
                  <a:pt x="53229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1" name="object 602"/>
          <p:cNvSpPr>
            <a:spLocks/>
          </p:cNvSpPr>
          <p:nvPr/>
        </p:nvSpPr>
        <p:spPr bwMode="auto">
          <a:xfrm>
            <a:off x="7439025" y="3683000"/>
            <a:ext cx="106363" cy="98425"/>
          </a:xfrm>
          <a:custGeom>
            <a:avLst/>
            <a:gdLst>
              <a:gd name="T0" fmla="*/ 106268 w 106458"/>
              <a:gd name="T1" fmla="*/ 98657 h 98194"/>
              <a:gd name="T2" fmla="*/ 53135 w 106458"/>
              <a:gd name="T3" fmla="*/ 0 h 98194"/>
              <a:gd name="T4" fmla="*/ 0 w 106458"/>
              <a:gd name="T5" fmla="*/ 98657 h 98194"/>
              <a:gd name="T6" fmla="*/ 106268 w 106458"/>
              <a:gd name="T7" fmla="*/ 98657 h 98194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194"/>
              <a:gd name="T14" fmla="*/ 106458 w 106458"/>
              <a:gd name="T15" fmla="*/ 98194 h 98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194">
                <a:moveTo>
                  <a:pt x="106458" y="98194"/>
                </a:moveTo>
                <a:lnTo>
                  <a:pt x="53229" y="0"/>
                </a:lnTo>
                <a:lnTo>
                  <a:pt x="0" y="98194"/>
                </a:lnTo>
                <a:lnTo>
                  <a:pt x="106458" y="98194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2" name="object 603"/>
          <p:cNvSpPr>
            <a:spLocks/>
          </p:cNvSpPr>
          <p:nvPr/>
        </p:nvSpPr>
        <p:spPr bwMode="auto">
          <a:xfrm>
            <a:off x="7088188" y="3675063"/>
            <a:ext cx="106362" cy="98425"/>
          </a:xfrm>
          <a:custGeom>
            <a:avLst/>
            <a:gdLst>
              <a:gd name="T0" fmla="*/ 53133 w 106458"/>
              <a:gd name="T1" fmla="*/ 0 h 98322"/>
              <a:gd name="T2" fmla="*/ 0 w 106458"/>
              <a:gd name="T3" fmla="*/ 98528 h 98322"/>
              <a:gd name="T4" fmla="*/ 106266 w 106458"/>
              <a:gd name="T5" fmla="*/ 98528 h 98322"/>
              <a:gd name="T6" fmla="*/ 53133 w 106458"/>
              <a:gd name="T7" fmla="*/ 0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53229" y="0"/>
                </a:moveTo>
                <a:lnTo>
                  <a:pt x="0" y="98322"/>
                </a:lnTo>
                <a:lnTo>
                  <a:pt x="106458" y="98322"/>
                </a:lnTo>
                <a:lnTo>
                  <a:pt x="53229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3" name="object 604"/>
          <p:cNvSpPr>
            <a:spLocks/>
          </p:cNvSpPr>
          <p:nvPr/>
        </p:nvSpPr>
        <p:spPr bwMode="auto">
          <a:xfrm>
            <a:off x="7088188" y="3675063"/>
            <a:ext cx="106362" cy="98425"/>
          </a:xfrm>
          <a:custGeom>
            <a:avLst/>
            <a:gdLst>
              <a:gd name="T0" fmla="*/ 106266 w 106458"/>
              <a:gd name="T1" fmla="*/ 98528 h 98322"/>
              <a:gd name="T2" fmla="*/ 53133 w 106458"/>
              <a:gd name="T3" fmla="*/ 0 h 98322"/>
              <a:gd name="T4" fmla="*/ 0 w 106458"/>
              <a:gd name="T5" fmla="*/ 98528 h 98322"/>
              <a:gd name="T6" fmla="*/ 106266 w 106458"/>
              <a:gd name="T7" fmla="*/ 98528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106458" y="98322"/>
                </a:moveTo>
                <a:lnTo>
                  <a:pt x="53229" y="0"/>
                </a:lnTo>
                <a:lnTo>
                  <a:pt x="0" y="98322"/>
                </a:lnTo>
                <a:lnTo>
                  <a:pt x="106458" y="98322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4" name="object 605"/>
          <p:cNvSpPr>
            <a:spLocks/>
          </p:cNvSpPr>
          <p:nvPr/>
        </p:nvSpPr>
        <p:spPr bwMode="auto">
          <a:xfrm>
            <a:off x="8558213" y="3419475"/>
            <a:ext cx="109537" cy="1588"/>
          </a:xfrm>
          <a:custGeom>
            <a:avLst/>
            <a:gdLst>
              <a:gd name="T0" fmla="*/ 109756 w 109318"/>
              <a:gd name="T1" fmla="*/ 0 h 1797"/>
              <a:gd name="T2" fmla="*/ 0 w 109318"/>
              <a:gd name="T3" fmla="*/ 1403 h 1797"/>
              <a:gd name="T4" fmla="*/ 0 60000 65536"/>
              <a:gd name="T5" fmla="*/ 0 60000 65536"/>
              <a:gd name="T6" fmla="*/ 0 w 109318"/>
              <a:gd name="T7" fmla="*/ 0 h 1797"/>
              <a:gd name="T8" fmla="*/ 109318 w 109318"/>
              <a:gd name="T9" fmla="*/ 1797 h 17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318" h="1797">
                <a:moveTo>
                  <a:pt x="109318" y="0"/>
                </a:moveTo>
                <a:lnTo>
                  <a:pt x="0" y="1797"/>
                </a:lnTo>
              </a:path>
            </a:pathLst>
          </a:custGeom>
          <a:noFill/>
          <a:ln w="27725">
            <a:solidFill>
              <a:srgbClr val="9A9A9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5" name="object 606"/>
          <p:cNvSpPr>
            <a:spLocks/>
          </p:cNvSpPr>
          <p:nvPr/>
        </p:nvSpPr>
        <p:spPr bwMode="auto">
          <a:xfrm>
            <a:off x="8558213" y="3422650"/>
            <a:ext cx="109537" cy="1588"/>
          </a:xfrm>
          <a:custGeom>
            <a:avLst/>
            <a:gdLst>
              <a:gd name="T0" fmla="*/ 109756 w 109318"/>
              <a:gd name="T1" fmla="*/ 0 h 1797"/>
              <a:gd name="T2" fmla="*/ 0 w 109318"/>
              <a:gd name="T3" fmla="*/ 1403 h 1797"/>
              <a:gd name="T4" fmla="*/ 0 60000 65536"/>
              <a:gd name="T5" fmla="*/ 0 60000 65536"/>
              <a:gd name="T6" fmla="*/ 0 w 109318"/>
              <a:gd name="T7" fmla="*/ 0 h 1797"/>
              <a:gd name="T8" fmla="*/ 109318 w 109318"/>
              <a:gd name="T9" fmla="*/ 1797 h 17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318" h="1797">
                <a:moveTo>
                  <a:pt x="109318" y="0"/>
                </a:moveTo>
                <a:lnTo>
                  <a:pt x="0" y="1797"/>
                </a:lnTo>
              </a:path>
            </a:pathLst>
          </a:custGeom>
          <a:noFill/>
          <a:ln w="27725">
            <a:solidFill>
              <a:srgbClr val="99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6" name="object 607"/>
          <p:cNvSpPr>
            <a:spLocks/>
          </p:cNvSpPr>
          <p:nvPr/>
        </p:nvSpPr>
        <p:spPr bwMode="auto">
          <a:xfrm>
            <a:off x="7688263" y="3336925"/>
            <a:ext cx="112712" cy="104775"/>
          </a:xfrm>
          <a:custGeom>
            <a:avLst/>
            <a:gdLst>
              <a:gd name="T0" fmla="*/ 81014 w 112676"/>
              <a:gd name="T1" fmla="*/ 0 h 104997"/>
              <a:gd name="T2" fmla="*/ 0 w 112676"/>
              <a:gd name="T3" fmla="*/ 48058 h 104997"/>
              <a:gd name="T4" fmla="*/ 31733 w 112676"/>
              <a:gd name="T5" fmla="*/ 104553 h 104997"/>
              <a:gd name="T6" fmla="*/ 112748 w 112676"/>
              <a:gd name="T7" fmla="*/ 56494 h 104997"/>
              <a:gd name="T8" fmla="*/ 81014 w 112676"/>
              <a:gd name="T9" fmla="*/ 0 h 1049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676"/>
              <a:gd name="T16" fmla="*/ 0 h 104997"/>
              <a:gd name="T17" fmla="*/ 112676 w 112676"/>
              <a:gd name="T18" fmla="*/ 104997 h 1049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676" h="104997">
                <a:moveTo>
                  <a:pt x="80962" y="0"/>
                </a:moveTo>
                <a:lnTo>
                  <a:pt x="0" y="48262"/>
                </a:lnTo>
                <a:lnTo>
                  <a:pt x="31713" y="104997"/>
                </a:lnTo>
                <a:lnTo>
                  <a:pt x="112676" y="56734"/>
                </a:lnTo>
                <a:lnTo>
                  <a:pt x="80962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7" name="object 608"/>
          <p:cNvSpPr>
            <a:spLocks/>
          </p:cNvSpPr>
          <p:nvPr/>
        </p:nvSpPr>
        <p:spPr bwMode="auto">
          <a:xfrm>
            <a:off x="7688263" y="3336925"/>
            <a:ext cx="112712" cy="104775"/>
          </a:xfrm>
          <a:custGeom>
            <a:avLst/>
            <a:gdLst>
              <a:gd name="T0" fmla="*/ 112748 w 112676"/>
              <a:gd name="T1" fmla="*/ 56494 h 104997"/>
              <a:gd name="T2" fmla="*/ 31733 w 112676"/>
              <a:gd name="T3" fmla="*/ 104553 h 104997"/>
              <a:gd name="T4" fmla="*/ 0 w 112676"/>
              <a:gd name="T5" fmla="*/ 48058 h 104997"/>
              <a:gd name="T6" fmla="*/ 81014 w 112676"/>
              <a:gd name="T7" fmla="*/ 0 h 104997"/>
              <a:gd name="T8" fmla="*/ 112748 w 112676"/>
              <a:gd name="T9" fmla="*/ 56494 h 1049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676"/>
              <a:gd name="T16" fmla="*/ 0 h 104997"/>
              <a:gd name="T17" fmla="*/ 112676 w 112676"/>
              <a:gd name="T18" fmla="*/ 104997 h 1049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676" h="104997">
                <a:moveTo>
                  <a:pt x="112676" y="56734"/>
                </a:moveTo>
                <a:lnTo>
                  <a:pt x="31713" y="104997"/>
                </a:lnTo>
                <a:lnTo>
                  <a:pt x="0" y="48262"/>
                </a:lnTo>
                <a:lnTo>
                  <a:pt x="80962" y="0"/>
                </a:lnTo>
                <a:lnTo>
                  <a:pt x="112676" y="56734"/>
                </a:lnTo>
                <a:close/>
              </a:path>
            </a:pathLst>
          </a:custGeom>
          <a:noFill/>
          <a:ln w="910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8" name="object 609"/>
          <p:cNvSpPr>
            <a:spLocks/>
          </p:cNvSpPr>
          <p:nvPr/>
        </p:nvSpPr>
        <p:spPr bwMode="auto">
          <a:xfrm>
            <a:off x="7659688" y="3306763"/>
            <a:ext cx="127000" cy="88900"/>
          </a:xfrm>
          <a:custGeom>
            <a:avLst/>
            <a:gdLst>
              <a:gd name="T0" fmla="*/ 115522 w 128097"/>
              <a:gd name="T1" fmla="*/ 0 h 88952"/>
              <a:gd name="T2" fmla="*/ 0 w 128097"/>
              <a:gd name="T3" fmla="*/ 70001 h 88952"/>
              <a:gd name="T4" fmla="*/ 10390 w 128097"/>
              <a:gd name="T5" fmla="*/ 88848 h 88952"/>
              <a:gd name="T6" fmla="*/ 125912 w 128097"/>
              <a:gd name="T7" fmla="*/ 18975 h 88952"/>
              <a:gd name="T8" fmla="*/ 115522 w 128097"/>
              <a:gd name="T9" fmla="*/ 0 h 88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097"/>
              <a:gd name="T16" fmla="*/ 0 h 88952"/>
              <a:gd name="T17" fmla="*/ 128097 w 128097"/>
              <a:gd name="T18" fmla="*/ 88952 h 889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097" h="88952">
                <a:moveTo>
                  <a:pt x="117526" y="0"/>
                </a:moveTo>
                <a:lnTo>
                  <a:pt x="0" y="70083"/>
                </a:lnTo>
                <a:lnTo>
                  <a:pt x="10571" y="88952"/>
                </a:lnTo>
                <a:lnTo>
                  <a:pt x="128097" y="18997"/>
                </a:lnTo>
                <a:lnTo>
                  <a:pt x="117526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49" name="object 610"/>
          <p:cNvSpPr>
            <a:spLocks/>
          </p:cNvSpPr>
          <p:nvPr/>
        </p:nvSpPr>
        <p:spPr bwMode="auto">
          <a:xfrm>
            <a:off x="7659688" y="3306763"/>
            <a:ext cx="127000" cy="88900"/>
          </a:xfrm>
          <a:custGeom>
            <a:avLst/>
            <a:gdLst>
              <a:gd name="T0" fmla="*/ 125912 w 128097"/>
              <a:gd name="T1" fmla="*/ 18975 h 88952"/>
              <a:gd name="T2" fmla="*/ 10390 w 128097"/>
              <a:gd name="T3" fmla="*/ 88848 h 88952"/>
              <a:gd name="T4" fmla="*/ 0 w 128097"/>
              <a:gd name="T5" fmla="*/ 70001 h 88952"/>
              <a:gd name="T6" fmla="*/ 115522 w 128097"/>
              <a:gd name="T7" fmla="*/ 0 h 88952"/>
              <a:gd name="T8" fmla="*/ 125912 w 128097"/>
              <a:gd name="T9" fmla="*/ 18975 h 88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097"/>
              <a:gd name="T16" fmla="*/ 0 h 88952"/>
              <a:gd name="T17" fmla="*/ 128097 w 128097"/>
              <a:gd name="T18" fmla="*/ 88952 h 889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097" h="88952">
                <a:moveTo>
                  <a:pt x="128097" y="18997"/>
                </a:moveTo>
                <a:lnTo>
                  <a:pt x="10571" y="88952"/>
                </a:lnTo>
                <a:lnTo>
                  <a:pt x="0" y="70083"/>
                </a:lnTo>
                <a:lnTo>
                  <a:pt x="117526" y="0"/>
                </a:lnTo>
                <a:lnTo>
                  <a:pt x="128097" y="18997"/>
                </a:lnTo>
                <a:close/>
              </a:path>
            </a:pathLst>
          </a:custGeom>
          <a:noFill/>
          <a:ln w="914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0" name="object 611"/>
          <p:cNvSpPr>
            <a:spLocks/>
          </p:cNvSpPr>
          <p:nvPr/>
        </p:nvSpPr>
        <p:spPr bwMode="auto">
          <a:xfrm>
            <a:off x="7675563" y="3298825"/>
            <a:ext cx="71437" cy="58738"/>
          </a:xfrm>
          <a:custGeom>
            <a:avLst/>
            <a:gdLst>
              <a:gd name="T0" fmla="*/ 56965 w 72132"/>
              <a:gd name="T1" fmla="*/ 0 h 59815"/>
              <a:gd name="T2" fmla="*/ 0 w 72132"/>
              <a:gd name="T3" fmla="*/ 33296 h 59815"/>
              <a:gd name="T4" fmla="*/ 13905 w 72132"/>
              <a:gd name="T5" fmla="*/ 57680 h 59815"/>
              <a:gd name="T6" fmla="*/ 70749 w 72132"/>
              <a:gd name="T7" fmla="*/ 24260 h 59815"/>
              <a:gd name="T8" fmla="*/ 56965 w 72132"/>
              <a:gd name="T9" fmla="*/ 0 h 59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132"/>
              <a:gd name="T16" fmla="*/ 0 h 59815"/>
              <a:gd name="T17" fmla="*/ 72132 w 72132"/>
              <a:gd name="T18" fmla="*/ 59815 h 598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132" h="59815">
                <a:moveTo>
                  <a:pt x="58079" y="0"/>
                </a:moveTo>
                <a:lnTo>
                  <a:pt x="0" y="34528"/>
                </a:lnTo>
                <a:lnTo>
                  <a:pt x="14177" y="59815"/>
                </a:lnTo>
                <a:lnTo>
                  <a:pt x="72132" y="25158"/>
                </a:lnTo>
                <a:lnTo>
                  <a:pt x="58079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1" name="object 612"/>
          <p:cNvSpPr>
            <a:spLocks/>
          </p:cNvSpPr>
          <p:nvPr/>
        </p:nvSpPr>
        <p:spPr bwMode="auto">
          <a:xfrm>
            <a:off x="7675563" y="3298825"/>
            <a:ext cx="71437" cy="58738"/>
          </a:xfrm>
          <a:custGeom>
            <a:avLst/>
            <a:gdLst>
              <a:gd name="T0" fmla="*/ 70749 w 72132"/>
              <a:gd name="T1" fmla="*/ 24260 h 59815"/>
              <a:gd name="T2" fmla="*/ 13905 w 72132"/>
              <a:gd name="T3" fmla="*/ 57680 h 59815"/>
              <a:gd name="T4" fmla="*/ 0 w 72132"/>
              <a:gd name="T5" fmla="*/ 33296 h 59815"/>
              <a:gd name="T6" fmla="*/ 56965 w 72132"/>
              <a:gd name="T7" fmla="*/ 0 h 59815"/>
              <a:gd name="T8" fmla="*/ 70749 w 72132"/>
              <a:gd name="T9" fmla="*/ 24260 h 59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132"/>
              <a:gd name="T16" fmla="*/ 0 h 59815"/>
              <a:gd name="T17" fmla="*/ 72132 w 72132"/>
              <a:gd name="T18" fmla="*/ 59815 h 598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132" h="59815">
                <a:moveTo>
                  <a:pt x="72132" y="25158"/>
                </a:moveTo>
                <a:lnTo>
                  <a:pt x="14177" y="59815"/>
                </a:lnTo>
                <a:lnTo>
                  <a:pt x="0" y="34528"/>
                </a:lnTo>
                <a:lnTo>
                  <a:pt x="58079" y="0"/>
                </a:lnTo>
                <a:lnTo>
                  <a:pt x="72132" y="25158"/>
                </a:lnTo>
                <a:close/>
              </a:path>
            </a:pathLst>
          </a:custGeom>
          <a:noFill/>
          <a:ln w="912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2" name="object 613"/>
          <p:cNvSpPr>
            <a:spLocks/>
          </p:cNvSpPr>
          <p:nvPr/>
        </p:nvSpPr>
        <p:spPr bwMode="auto">
          <a:xfrm>
            <a:off x="7675563" y="3275013"/>
            <a:ext cx="42862" cy="47625"/>
          </a:xfrm>
          <a:custGeom>
            <a:avLst/>
            <a:gdLst>
              <a:gd name="T0" fmla="*/ 25060 w 43652"/>
              <a:gd name="T1" fmla="*/ 0 h 46979"/>
              <a:gd name="T2" fmla="*/ 0 w 43652"/>
              <a:gd name="T3" fmla="*/ 15830 h 46979"/>
              <a:gd name="T4" fmla="*/ 17026 w 43652"/>
              <a:gd name="T5" fmla="*/ 48280 h 46979"/>
              <a:gd name="T6" fmla="*/ 42086 w 43652"/>
              <a:gd name="T7" fmla="*/ 32317 h 46979"/>
              <a:gd name="T8" fmla="*/ 25060 w 43652"/>
              <a:gd name="T9" fmla="*/ 0 h 46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52"/>
              <a:gd name="T16" fmla="*/ 0 h 46979"/>
              <a:gd name="T17" fmla="*/ 43652 w 43652"/>
              <a:gd name="T18" fmla="*/ 46979 h 46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52" h="46979">
                <a:moveTo>
                  <a:pt x="25992" y="0"/>
                </a:moveTo>
                <a:lnTo>
                  <a:pt x="0" y="15403"/>
                </a:lnTo>
                <a:lnTo>
                  <a:pt x="17660" y="46979"/>
                </a:lnTo>
                <a:lnTo>
                  <a:pt x="43652" y="31447"/>
                </a:lnTo>
                <a:lnTo>
                  <a:pt x="25992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3" name="object 614"/>
          <p:cNvSpPr>
            <a:spLocks/>
          </p:cNvSpPr>
          <p:nvPr/>
        </p:nvSpPr>
        <p:spPr bwMode="auto">
          <a:xfrm>
            <a:off x="7675563" y="3275013"/>
            <a:ext cx="42862" cy="47625"/>
          </a:xfrm>
          <a:custGeom>
            <a:avLst/>
            <a:gdLst>
              <a:gd name="T0" fmla="*/ 42086 w 43652"/>
              <a:gd name="T1" fmla="*/ 32317 h 46979"/>
              <a:gd name="T2" fmla="*/ 17026 w 43652"/>
              <a:gd name="T3" fmla="*/ 48280 h 46979"/>
              <a:gd name="T4" fmla="*/ 0 w 43652"/>
              <a:gd name="T5" fmla="*/ 15830 h 46979"/>
              <a:gd name="T6" fmla="*/ 25060 w 43652"/>
              <a:gd name="T7" fmla="*/ 0 h 46979"/>
              <a:gd name="T8" fmla="*/ 42086 w 43652"/>
              <a:gd name="T9" fmla="*/ 32317 h 46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52"/>
              <a:gd name="T16" fmla="*/ 0 h 46979"/>
              <a:gd name="T17" fmla="*/ 43652 w 43652"/>
              <a:gd name="T18" fmla="*/ 46979 h 46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52" h="46979">
                <a:moveTo>
                  <a:pt x="43652" y="31447"/>
                </a:moveTo>
                <a:lnTo>
                  <a:pt x="17660" y="46979"/>
                </a:lnTo>
                <a:lnTo>
                  <a:pt x="0" y="15403"/>
                </a:lnTo>
                <a:lnTo>
                  <a:pt x="25992" y="0"/>
                </a:lnTo>
                <a:lnTo>
                  <a:pt x="43652" y="31447"/>
                </a:lnTo>
                <a:close/>
              </a:path>
            </a:pathLst>
          </a:custGeom>
          <a:noFill/>
          <a:ln w="9087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4" name="object 615"/>
          <p:cNvSpPr>
            <a:spLocks/>
          </p:cNvSpPr>
          <p:nvPr/>
        </p:nvSpPr>
        <p:spPr bwMode="auto">
          <a:xfrm>
            <a:off x="7845425" y="3592513"/>
            <a:ext cx="60325" cy="68262"/>
          </a:xfrm>
          <a:custGeom>
            <a:avLst/>
            <a:gdLst>
              <a:gd name="T0" fmla="*/ 48240 w 59944"/>
              <a:gd name="T1" fmla="*/ 0 h 67259"/>
              <a:gd name="T2" fmla="*/ 0 w 59944"/>
              <a:gd name="T3" fmla="*/ 29219 h 67259"/>
              <a:gd name="T4" fmla="*/ 37534 w 59944"/>
              <a:gd name="T5" fmla="*/ 69280 h 67259"/>
              <a:gd name="T6" fmla="*/ 60708 w 59944"/>
              <a:gd name="T7" fmla="*/ 56191 h 67259"/>
              <a:gd name="T8" fmla="*/ 48240 w 59944"/>
              <a:gd name="T9" fmla="*/ 0 h 67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259"/>
              <a:gd name="T17" fmla="*/ 59944 w 59944"/>
              <a:gd name="T18" fmla="*/ 67259 h 67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259">
                <a:moveTo>
                  <a:pt x="47632" y="0"/>
                </a:moveTo>
                <a:lnTo>
                  <a:pt x="0" y="28367"/>
                </a:lnTo>
                <a:lnTo>
                  <a:pt x="37061" y="67259"/>
                </a:lnTo>
                <a:lnTo>
                  <a:pt x="59944" y="54552"/>
                </a:lnTo>
                <a:lnTo>
                  <a:pt x="47632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5" name="object 616"/>
          <p:cNvSpPr>
            <a:spLocks/>
          </p:cNvSpPr>
          <p:nvPr/>
        </p:nvSpPr>
        <p:spPr bwMode="auto">
          <a:xfrm>
            <a:off x="7845425" y="3592513"/>
            <a:ext cx="60325" cy="68262"/>
          </a:xfrm>
          <a:custGeom>
            <a:avLst/>
            <a:gdLst>
              <a:gd name="T0" fmla="*/ 48240 w 59944"/>
              <a:gd name="T1" fmla="*/ 0 h 67259"/>
              <a:gd name="T2" fmla="*/ 60708 w 59944"/>
              <a:gd name="T3" fmla="*/ 56191 h 67259"/>
              <a:gd name="T4" fmla="*/ 37534 w 59944"/>
              <a:gd name="T5" fmla="*/ 69280 h 67259"/>
              <a:gd name="T6" fmla="*/ 0 w 59944"/>
              <a:gd name="T7" fmla="*/ 29219 h 67259"/>
              <a:gd name="T8" fmla="*/ 48240 w 59944"/>
              <a:gd name="T9" fmla="*/ 0 h 67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259"/>
              <a:gd name="T17" fmla="*/ 59944 w 59944"/>
              <a:gd name="T18" fmla="*/ 67259 h 67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259">
                <a:moveTo>
                  <a:pt x="47632" y="0"/>
                </a:moveTo>
                <a:lnTo>
                  <a:pt x="59944" y="54552"/>
                </a:lnTo>
                <a:lnTo>
                  <a:pt x="37061" y="67259"/>
                </a:lnTo>
                <a:lnTo>
                  <a:pt x="0" y="28367"/>
                </a:lnTo>
                <a:lnTo>
                  <a:pt x="47632" y="0"/>
                </a:lnTo>
                <a:close/>
              </a:path>
            </a:pathLst>
          </a:custGeom>
          <a:noFill/>
          <a:ln w="908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6" name="object 617"/>
          <p:cNvSpPr>
            <a:spLocks/>
          </p:cNvSpPr>
          <p:nvPr/>
        </p:nvSpPr>
        <p:spPr bwMode="auto">
          <a:xfrm>
            <a:off x="7888288" y="3651250"/>
            <a:ext cx="30162" cy="39688"/>
          </a:xfrm>
          <a:custGeom>
            <a:avLst/>
            <a:gdLst>
              <a:gd name="T0" fmla="*/ 12041 w 30345"/>
              <a:gd name="T1" fmla="*/ 0 h 39791"/>
              <a:gd name="T2" fmla="*/ 0 w 30345"/>
              <a:gd name="T3" fmla="*/ 7278 h 39791"/>
              <a:gd name="T4" fmla="*/ 17939 w 30345"/>
              <a:gd name="T5" fmla="*/ 39585 h 39791"/>
              <a:gd name="T6" fmla="*/ 29980 w 30345"/>
              <a:gd name="T7" fmla="*/ 32306 h 39791"/>
              <a:gd name="T8" fmla="*/ 12041 w 30345"/>
              <a:gd name="T9" fmla="*/ 0 h 397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45"/>
              <a:gd name="T16" fmla="*/ 0 h 39791"/>
              <a:gd name="T17" fmla="*/ 30345 w 30345"/>
              <a:gd name="T18" fmla="*/ 39791 h 397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45" h="39791">
                <a:moveTo>
                  <a:pt x="12187" y="0"/>
                </a:moveTo>
                <a:lnTo>
                  <a:pt x="0" y="7316"/>
                </a:lnTo>
                <a:lnTo>
                  <a:pt x="18157" y="39791"/>
                </a:lnTo>
                <a:lnTo>
                  <a:pt x="30345" y="32474"/>
                </a:lnTo>
                <a:lnTo>
                  <a:pt x="12187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7" name="object 618"/>
          <p:cNvSpPr>
            <a:spLocks/>
          </p:cNvSpPr>
          <p:nvPr/>
        </p:nvSpPr>
        <p:spPr bwMode="auto">
          <a:xfrm>
            <a:off x="7888288" y="3651250"/>
            <a:ext cx="30162" cy="39688"/>
          </a:xfrm>
          <a:custGeom>
            <a:avLst/>
            <a:gdLst>
              <a:gd name="T0" fmla="*/ 29980 w 30345"/>
              <a:gd name="T1" fmla="*/ 32306 h 39791"/>
              <a:gd name="T2" fmla="*/ 17939 w 30345"/>
              <a:gd name="T3" fmla="*/ 39585 h 39791"/>
              <a:gd name="T4" fmla="*/ 0 w 30345"/>
              <a:gd name="T5" fmla="*/ 7278 h 39791"/>
              <a:gd name="T6" fmla="*/ 12041 w 30345"/>
              <a:gd name="T7" fmla="*/ 0 h 39791"/>
              <a:gd name="T8" fmla="*/ 29980 w 30345"/>
              <a:gd name="T9" fmla="*/ 32306 h 397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45"/>
              <a:gd name="T16" fmla="*/ 0 h 39791"/>
              <a:gd name="T17" fmla="*/ 30345 w 30345"/>
              <a:gd name="T18" fmla="*/ 39791 h 397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45" h="39791">
                <a:moveTo>
                  <a:pt x="30345" y="32474"/>
                </a:moveTo>
                <a:lnTo>
                  <a:pt x="18157" y="39791"/>
                </a:lnTo>
                <a:lnTo>
                  <a:pt x="0" y="7316"/>
                </a:lnTo>
                <a:lnTo>
                  <a:pt x="12187" y="0"/>
                </a:lnTo>
                <a:lnTo>
                  <a:pt x="30345" y="32474"/>
                </a:lnTo>
                <a:close/>
              </a:path>
            </a:pathLst>
          </a:custGeom>
          <a:noFill/>
          <a:ln w="906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8" name="object 619"/>
          <p:cNvSpPr>
            <a:spLocks/>
          </p:cNvSpPr>
          <p:nvPr/>
        </p:nvSpPr>
        <p:spPr bwMode="auto">
          <a:xfrm>
            <a:off x="7739063" y="3403600"/>
            <a:ext cx="153987" cy="217488"/>
          </a:xfrm>
          <a:custGeom>
            <a:avLst/>
            <a:gdLst>
              <a:gd name="T0" fmla="*/ 48015 w 152971"/>
              <a:gd name="T1" fmla="*/ 0 h 217054"/>
              <a:gd name="T2" fmla="*/ 0 w 152971"/>
              <a:gd name="T3" fmla="*/ 28351 h 217054"/>
              <a:gd name="T4" fmla="*/ 106994 w 152971"/>
              <a:gd name="T5" fmla="*/ 217923 h 217054"/>
              <a:gd name="T6" fmla="*/ 155010 w 152971"/>
              <a:gd name="T7" fmla="*/ 189571 h 217054"/>
              <a:gd name="T8" fmla="*/ 48015 w 152971"/>
              <a:gd name="T9" fmla="*/ 0 h 21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971"/>
              <a:gd name="T16" fmla="*/ 0 h 217054"/>
              <a:gd name="T17" fmla="*/ 152971 w 152971"/>
              <a:gd name="T18" fmla="*/ 217054 h 21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971" h="217054">
                <a:moveTo>
                  <a:pt x="47383" y="0"/>
                </a:moveTo>
                <a:lnTo>
                  <a:pt x="0" y="28238"/>
                </a:lnTo>
                <a:lnTo>
                  <a:pt x="105587" y="217054"/>
                </a:lnTo>
                <a:lnTo>
                  <a:pt x="152971" y="188815"/>
                </a:lnTo>
                <a:lnTo>
                  <a:pt x="47383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59" name="object 620"/>
          <p:cNvSpPr>
            <a:spLocks/>
          </p:cNvSpPr>
          <p:nvPr/>
        </p:nvSpPr>
        <p:spPr bwMode="auto">
          <a:xfrm>
            <a:off x="7739063" y="3403600"/>
            <a:ext cx="153987" cy="217488"/>
          </a:xfrm>
          <a:custGeom>
            <a:avLst/>
            <a:gdLst>
              <a:gd name="T0" fmla="*/ 155010 w 152971"/>
              <a:gd name="T1" fmla="*/ 189571 h 217054"/>
              <a:gd name="T2" fmla="*/ 106994 w 152971"/>
              <a:gd name="T3" fmla="*/ 217923 h 217054"/>
              <a:gd name="T4" fmla="*/ 0 w 152971"/>
              <a:gd name="T5" fmla="*/ 28351 h 217054"/>
              <a:gd name="T6" fmla="*/ 48015 w 152971"/>
              <a:gd name="T7" fmla="*/ 0 h 217054"/>
              <a:gd name="T8" fmla="*/ 155010 w 152971"/>
              <a:gd name="T9" fmla="*/ 189571 h 217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971"/>
              <a:gd name="T16" fmla="*/ 0 h 217054"/>
              <a:gd name="T17" fmla="*/ 152971 w 152971"/>
              <a:gd name="T18" fmla="*/ 217054 h 217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971" h="217054">
                <a:moveTo>
                  <a:pt x="152971" y="188815"/>
                </a:moveTo>
                <a:lnTo>
                  <a:pt x="105587" y="217054"/>
                </a:lnTo>
                <a:lnTo>
                  <a:pt x="0" y="28238"/>
                </a:lnTo>
                <a:lnTo>
                  <a:pt x="47383" y="0"/>
                </a:lnTo>
                <a:lnTo>
                  <a:pt x="152971" y="188815"/>
                </a:lnTo>
                <a:close/>
              </a:path>
            </a:pathLst>
          </a:custGeom>
          <a:noFill/>
          <a:ln w="904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0" name="object 621"/>
          <p:cNvSpPr>
            <a:spLocks/>
          </p:cNvSpPr>
          <p:nvPr/>
        </p:nvSpPr>
        <p:spPr bwMode="auto">
          <a:xfrm>
            <a:off x="7747000" y="3286125"/>
            <a:ext cx="188913" cy="242888"/>
          </a:xfrm>
          <a:custGeom>
            <a:avLst/>
            <a:gdLst>
              <a:gd name="T0" fmla="*/ 79784 w 190157"/>
              <a:gd name="T1" fmla="*/ 0 h 243624"/>
              <a:gd name="T2" fmla="*/ 0 w 190157"/>
              <a:gd name="T3" fmla="*/ 47844 h 243624"/>
              <a:gd name="T4" fmla="*/ 107770 w 190157"/>
              <a:gd name="T5" fmla="*/ 242154 h 243624"/>
              <a:gd name="T6" fmla="*/ 187677 w 190157"/>
              <a:gd name="T7" fmla="*/ 194183 h 243624"/>
              <a:gd name="T8" fmla="*/ 79784 w 190157"/>
              <a:gd name="T9" fmla="*/ 0 h 243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157"/>
              <a:gd name="T16" fmla="*/ 0 h 243624"/>
              <a:gd name="T17" fmla="*/ 190157 w 190157"/>
              <a:gd name="T18" fmla="*/ 243624 h 243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157" h="243624">
                <a:moveTo>
                  <a:pt x="80838" y="0"/>
                </a:moveTo>
                <a:lnTo>
                  <a:pt x="0" y="48134"/>
                </a:lnTo>
                <a:lnTo>
                  <a:pt x="109194" y="243624"/>
                </a:lnTo>
                <a:lnTo>
                  <a:pt x="190157" y="195361"/>
                </a:lnTo>
                <a:lnTo>
                  <a:pt x="8083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1" name="object 622"/>
          <p:cNvSpPr>
            <a:spLocks/>
          </p:cNvSpPr>
          <p:nvPr/>
        </p:nvSpPr>
        <p:spPr bwMode="auto">
          <a:xfrm>
            <a:off x="7747000" y="3286125"/>
            <a:ext cx="188913" cy="242888"/>
          </a:xfrm>
          <a:custGeom>
            <a:avLst/>
            <a:gdLst>
              <a:gd name="T0" fmla="*/ 187677 w 190157"/>
              <a:gd name="T1" fmla="*/ 194183 h 243624"/>
              <a:gd name="T2" fmla="*/ 107770 w 190157"/>
              <a:gd name="T3" fmla="*/ 242154 h 243624"/>
              <a:gd name="T4" fmla="*/ 0 w 190157"/>
              <a:gd name="T5" fmla="*/ 47844 h 243624"/>
              <a:gd name="T6" fmla="*/ 79784 w 190157"/>
              <a:gd name="T7" fmla="*/ 0 h 243624"/>
              <a:gd name="T8" fmla="*/ 187677 w 190157"/>
              <a:gd name="T9" fmla="*/ 194183 h 243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157"/>
              <a:gd name="T16" fmla="*/ 0 h 243624"/>
              <a:gd name="T17" fmla="*/ 190157 w 190157"/>
              <a:gd name="T18" fmla="*/ 243624 h 243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157" h="243624">
                <a:moveTo>
                  <a:pt x="190157" y="195361"/>
                </a:moveTo>
                <a:lnTo>
                  <a:pt x="109194" y="243624"/>
                </a:lnTo>
                <a:lnTo>
                  <a:pt x="0" y="48134"/>
                </a:lnTo>
                <a:lnTo>
                  <a:pt x="80838" y="0"/>
                </a:lnTo>
                <a:lnTo>
                  <a:pt x="190157" y="195361"/>
                </a:lnTo>
                <a:close/>
              </a:path>
            </a:pathLst>
          </a:custGeom>
          <a:noFill/>
          <a:ln w="906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2" name="object 623"/>
          <p:cNvSpPr>
            <a:spLocks/>
          </p:cNvSpPr>
          <p:nvPr/>
        </p:nvSpPr>
        <p:spPr bwMode="auto">
          <a:xfrm>
            <a:off x="7874000" y="3490913"/>
            <a:ext cx="88900" cy="101600"/>
          </a:xfrm>
          <a:custGeom>
            <a:avLst/>
            <a:gdLst>
              <a:gd name="T0" fmla="*/ 48038 w 88176"/>
              <a:gd name="T1" fmla="*/ 0 h 101274"/>
              <a:gd name="T2" fmla="*/ 0 w 88176"/>
              <a:gd name="T3" fmla="*/ 28291 h 101274"/>
              <a:gd name="T4" fmla="*/ 41591 w 88176"/>
              <a:gd name="T5" fmla="*/ 101927 h 101274"/>
              <a:gd name="T6" fmla="*/ 89630 w 88176"/>
              <a:gd name="T7" fmla="*/ 73507 h 101274"/>
              <a:gd name="T8" fmla="*/ 48038 w 88176"/>
              <a:gd name="T9" fmla="*/ 0 h 101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176"/>
              <a:gd name="T16" fmla="*/ 0 h 101274"/>
              <a:gd name="T17" fmla="*/ 88176 w 88176"/>
              <a:gd name="T18" fmla="*/ 101274 h 101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176" h="101274">
                <a:moveTo>
                  <a:pt x="47259" y="0"/>
                </a:moveTo>
                <a:lnTo>
                  <a:pt x="0" y="28110"/>
                </a:lnTo>
                <a:lnTo>
                  <a:pt x="40916" y="101274"/>
                </a:lnTo>
                <a:lnTo>
                  <a:pt x="88176" y="73036"/>
                </a:lnTo>
                <a:lnTo>
                  <a:pt x="47259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3" name="object 624"/>
          <p:cNvSpPr>
            <a:spLocks/>
          </p:cNvSpPr>
          <p:nvPr/>
        </p:nvSpPr>
        <p:spPr bwMode="auto">
          <a:xfrm>
            <a:off x="7874000" y="3490913"/>
            <a:ext cx="88900" cy="101600"/>
          </a:xfrm>
          <a:custGeom>
            <a:avLst/>
            <a:gdLst>
              <a:gd name="T0" fmla="*/ 89630 w 88176"/>
              <a:gd name="T1" fmla="*/ 73507 h 101274"/>
              <a:gd name="T2" fmla="*/ 41591 w 88176"/>
              <a:gd name="T3" fmla="*/ 101927 h 101274"/>
              <a:gd name="T4" fmla="*/ 0 w 88176"/>
              <a:gd name="T5" fmla="*/ 28291 h 101274"/>
              <a:gd name="T6" fmla="*/ 48038 w 88176"/>
              <a:gd name="T7" fmla="*/ 0 h 101274"/>
              <a:gd name="T8" fmla="*/ 89630 w 88176"/>
              <a:gd name="T9" fmla="*/ 73507 h 101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176"/>
              <a:gd name="T16" fmla="*/ 0 h 101274"/>
              <a:gd name="T17" fmla="*/ 88176 w 88176"/>
              <a:gd name="T18" fmla="*/ 101274 h 101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176" h="101274">
                <a:moveTo>
                  <a:pt x="88176" y="73036"/>
                </a:moveTo>
                <a:lnTo>
                  <a:pt x="40916" y="101274"/>
                </a:lnTo>
                <a:lnTo>
                  <a:pt x="0" y="28110"/>
                </a:lnTo>
                <a:lnTo>
                  <a:pt x="47259" y="0"/>
                </a:lnTo>
                <a:lnTo>
                  <a:pt x="88176" y="73036"/>
                </a:lnTo>
                <a:close/>
              </a:path>
            </a:pathLst>
          </a:custGeom>
          <a:noFill/>
          <a:ln w="907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4" name="object 625"/>
          <p:cNvSpPr>
            <a:spLocks/>
          </p:cNvSpPr>
          <p:nvPr/>
        </p:nvSpPr>
        <p:spPr bwMode="auto">
          <a:xfrm>
            <a:off x="7678738" y="3189288"/>
            <a:ext cx="165100" cy="155575"/>
          </a:xfrm>
          <a:custGeom>
            <a:avLst/>
            <a:gdLst>
              <a:gd name="T0" fmla="*/ 116039 w 166154"/>
              <a:gd name="T1" fmla="*/ 0 h 156854"/>
              <a:gd name="T2" fmla="*/ 0 w 166154"/>
              <a:gd name="T3" fmla="*/ 68945 h 156854"/>
              <a:gd name="T4" fmla="*/ 48012 w 166154"/>
              <a:gd name="T5" fmla="*/ 154306 h 156854"/>
              <a:gd name="T6" fmla="*/ 164053 w 166154"/>
              <a:gd name="T7" fmla="*/ 85360 h 156854"/>
              <a:gd name="T8" fmla="*/ 116039 w 166154"/>
              <a:gd name="T9" fmla="*/ 0 h 156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154"/>
              <a:gd name="T16" fmla="*/ 0 h 156854"/>
              <a:gd name="T17" fmla="*/ 166154 w 166154"/>
              <a:gd name="T18" fmla="*/ 156854 h 156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154" h="156854">
                <a:moveTo>
                  <a:pt x="117526" y="0"/>
                </a:moveTo>
                <a:lnTo>
                  <a:pt x="0" y="70083"/>
                </a:lnTo>
                <a:lnTo>
                  <a:pt x="48627" y="156854"/>
                </a:lnTo>
                <a:lnTo>
                  <a:pt x="166154" y="86770"/>
                </a:lnTo>
                <a:lnTo>
                  <a:pt x="117526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5" name="object 626"/>
          <p:cNvSpPr>
            <a:spLocks/>
          </p:cNvSpPr>
          <p:nvPr/>
        </p:nvSpPr>
        <p:spPr bwMode="auto">
          <a:xfrm>
            <a:off x="7678738" y="3189288"/>
            <a:ext cx="165100" cy="155575"/>
          </a:xfrm>
          <a:custGeom>
            <a:avLst/>
            <a:gdLst>
              <a:gd name="T0" fmla="*/ 164053 w 166154"/>
              <a:gd name="T1" fmla="*/ 85360 h 156854"/>
              <a:gd name="T2" fmla="*/ 48012 w 166154"/>
              <a:gd name="T3" fmla="*/ 154306 h 156854"/>
              <a:gd name="T4" fmla="*/ 0 w 166154"/>
              <a:gd name="T5" fmla="*/ 68945 h 156854"/>
              <a:gd name="T6" fmla="*/ 116039 w 166154"/>
              <a:gd name="T7" fmla="*/ 0 h 156854"/>
              <a:gd name="T8" fmla="*/ 164053 w 166154"/>
              <a:gd name="T9" fmla="*/ 85360 h 156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154"/>
              <a:gd name="T16" fmla="*/ 0 h 156854"/>
              <a:gd name="T17" fmla="*/ 166154 w 166154"/>
              <a:gd name="T18" fmla="*/ 156854 h 156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154" h="156854">
                <a:moveTo>
                  <a:pt x="166154" y="86770"/>
                </a:moveTo>
                <a:lnTo>
                  <a:pt x="48627" y="156854"/>
                </a:lnTo>
                <a:lnTo>
                  <a:pt x="0" y="70083"/>
                </a:lnTo>
                <a:lnTo>
                  <a:pt x="117526" y="0"/>
                </a:lnTo>
                <a:lnTo>
                  <a:pt x="166154" y="86770"/>
                </a:lnTo>
                <a:close/>
              </a:path>
            </a:pathLst>
          </a:custGeom>
          <a:noFill/>
          <a:ln w="910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6" name="object 627"/>
          <p:cNvSpPr>
            <a:spLocks/>
          </p:cNvSpPr>
          <p:nvPr/>
        </p:nvSpPr>
        <p:spPr bwMode="auto">
          <a:xfrm>
            <a:off x="7915275" y="3565525"/>
            <a:ext cx="60325" cy="66675"/>
          </a:xfrm>
          <a:custGeom>
            <a:avLst/>
            <a:gdLst>
              <a:gd name="T0" fmla="*/ 48240 w 59944"/>
              <a:gd name="T1" fmla="*/ 0 h 67259"/>
              <a:gd name="T2" fmla="*/ 0 w 59944"/>
              <a:gd name="T3" fmla="*/ 27877 h 67259"/>
              <a:gd name="T4" fmla="*/ 37534 w 59944"/>
              <a:gd name="T5" fmla="*/ 66096 h 67259"/>
              <a:gd name="T6" fmla="*/ 60708 w 59944"/>
              <a:gd name="T7" fmla="*/ 53608 h 67259"/>
              <a:gd name="T8" fmla="*/ 48240 w 59944"/>
              <a:gd name="T9" fmla="*/ 0 h 67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259"/>
              <a:gd name="T17" fmla="*/ 59944 w 59944"/>
              <a:gd name="T18" fmla="*/ 67259 h 67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259">
                <a:moveTo>
                  <a:pt x="47632" y="0"/>
                </a:moveTo>
                <a:lnTo>
                  <a:pt x="0" y="28367"/>
                </a:lnTo>
                <a:lnTo>
                  <a:pt x="37061" y="67259"/>
                </a:lnTo>
                <a:lnTo>
                  <a:pt x="59944" y="54552"/>
                </a:lnTo>
                <a:lnTo>
                  <a:pt x="47632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7" name="object 628"/>
          <p:cNvSpPr>
            <a:spLocks/>
          </p:cNvSpPr>
          <p:nvPr/>
        </p:nvSpPr>
        <p:spPr bwMode="auto">
          <a:xfrm>
            <a:off x="7915275" y="3565525"/>
            <a:ext cx="60325" cy="66675"/>
          </a:xfrm>
          <a:custGeom>
            <a:avLst/>
            <a:gdLst>
              <a:gd name="T0" fmla="*/ 48240 w 59944"/>
              <a:gd name="T1" fmla="*/ 0 h 67259"/>
              <a:gd name="T2" fmla="*/ 60708 w 59944"/>
              <a:gd name="T3" fmla="*/ 53608 h 67259"/>
              <a:gd name="T4" fmla="*/ 37534 w 59944"/>
              <a:gd name="T5" fmla="*/ 66096 h 67259"/>
              <a:gd name="T6" fmla="*/ 0 w 59944"/>
              <a:gd name="T7" fmla="*/ 27877 h 67259"/>
              <a:gd name="T8" fmla="*/ 48240 w 59944"/>
              <a:gd name="T9" fmla="*/ 0 h 67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259"/>
              <a:gd name="T17" fmla="*/ 59944 w 59944"/>
              <a:gd name="T18" fmla="*/ 67259 h 67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259">
                <a:moveTo>
                  <a:pt x="47632" y="0"/>
                </a:moveTo>
                <a:lnTo>
                  <a:pt x="59944" y="54552"/>
                </a:lnTo>
                <a:lnTo>
                  <a:pt x="37061" y="67259"/>
                </a:lnTo>
                <a:lnTo>
                  <a:pt x="0" y="28367"/>
                </a:lnTo>
                <a:lnTo>
                  <a:pt x="47632" y="0"/>
                </a:lnTo>
                <a:close/>
              </a:path>
            </a:pathLst>
          </a:custGeom>
          <a:noFill/>
          <a:ln w="908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8" name="object 629"/>
          <p:cNvSpPr>
            <a:spLocks/>
          </p:cNvSpPr>
          <p:nvPr/>
        </p:nvSpPr>
        <p:spPr bwMode="auto">
          <a:xfrm>
            <a:off x="7958138" y="3622675"/>
            <a:ext cx="34925" cy="49213"/>
          </a:xfrm>
          <a:custGeom>
            <a:avLst/>
            <a:gdLst>
              <a:gd name="T0" fmla="*/ 12001 w 35195"/>
              <a:gd name="T1" fmla="*/ 0 h 48262"/>
              <a:gd name="T2" fmla="*/ 0 w 35195"/>
              <a:gd name="T3" fmla="*/ 7607 h 48262"/>
              <a:gd name="T4" fmla="*/ 22533 w 35195"/>
              <a:gd name="T5" fmla="*/ 50183 h 48262"/>
              <a:gd name="T6" fmla="*/ 34657 w 35195"/>
              <a:gd name="T7" fmla="*/ 42708 h 48262"/>
              <a:gd name="T8" fmla="*/ 12001 w 35195"/>
              <a:gd name="T9" fmla="*/ 0 h 4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95"/>
              <a:gd name="T16" fmla="*/ 0 h 48262"/>
              <a:gd name="T17" fmla="*/ 35195 w 35195"/>
              <a:gd name="T18" fmla="*/ 48262 h 4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95" h="48262">
                <a:moveTo>
                  <a:pt x="12187" y="0"/>
                </a:moveTo>
                <a:lnTo>
                  <a:pt x="0" y="7316"/>
                </a:lnTo>
                <a:lnTo>
                  <a:pt x="22883" y="48262"/>
                </a:lnTo>
                <a:lnTo>
                  <a:pt x="35195" y="41074"/>
                </a:lnTo>
                <a:lnTo>
                  <a:pt x="12187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69" name="object 630"/>
          <p:cNvSpPr>
            <a:spLocks/>
          </p:cNvSpPr>
          <p:nvPr/>
        </p:nvSpPr>
        <p:spPr bwMode="auto">
          <a:xfrm>
            <a:off x="7958138" y="3622675"/>
            <a:ext cx="34925" cy="49213"/>
          </a:xfrm>
          <a:custGeom>
            <a:avLst/>
            <a:gdLst>
              <a:gd name="T0" fmla="*/ 34657 w 35195"/>
              <a:gd name="T1" fmla="*/ 42708 h 48262"/>
              <a:gd name="T2" fmla="*/ 22533 w 35195"/>
              <a:gd name="T3" fmla="*/ 50183 h 48262"/>
              <a:gd name="T4" fmla="*/ 0 w 35195"/>
              <a:gd name="T5" fmla="*/ 7607 h 48262"/>
              <a:gd name="T6" fmla="*/ 12001 w 35195"/>
              <a:gd name="T7" fmla="*/ 0 h 48262"/>
              <a:gd name="T8" fmla="*/ 34657 w 35195"/>
              <a:gd name="T9" fmla="*/ 42708 h 4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95"/>
              <a:gd name="T16" fmla="*/ 0 h 48262"/>
              <a:gd name="T17" fmla="*/ 35195 w 35195"/>
              <a:gd name="T18" fmla="*/ 48262 h 4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95" h="48262">
                <a:moveTo>
                  <a:pt x="35195" y="41074"/>
                </a:moveTo>
                <a:lnTo>
                  <a:pt x="22883" y="48262"/>
                </a:lnTo>
                <a:lnTo>
                  <a:pt x="0" y="7316"/>
                </a:lnTo>
                <a:lnTo>
                  <a:pt x="12187" y="0"/>
                </a:lnTo>
                <a:lnTo>
                  <a:pt x="35195" y="41074"/>
                </a:lnTo>
                <a:close/>
              </a:path>
            </a:pathLst>
          </a:custGeom>
          <a:noFill/>
          <a:ln w="90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0" name="object 631"/>
          <p:cNvSpPr>
            <a:spLocks/>
          </p:cNvSpPr>
          <p:nvPr/>
        </p:nvSpPr>
        <p:spPr bwMode="auto">
          <a:xfrm>
            <a:off x="8621713" y="3281363"/>
            <a:ext cx="188912" cy="242887"/>
          </a:xfrm>
          <a:custGeom>
            <a:avLst/>
            <a:gdLst>
              <a:gd name="T0" fmla="*/ 107750 w 190281"/>
              <a:gd name="T1" fmla="*/ 0 h 243624"/>
              <a:gd name="T2" fmla="*/ 0 w 190281"/>
              <a:gd name="T3" fmla="*/ 194181 h 243624"/>
              <a:gd name="T4" fmla="*/ 79802 w 190281"/>
              <a:gd name="T5" fmla="*/ 242152 h 243624"/>
              <a:gd name="T6" fmla="*/ 187553 w 190281"/>
              <a:gd name="T7" fmla="*/ 47970 h 243624"/>
              <a:gd name="T8" fmla="*/ 107750 w 190281"/>
              <a:gd name="T9" fmla="*/ 0 h 243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81"/>
              <a:gd name="T16" fmla="*/ 0 h 243624"/>
              <a:gd name="T17" fmla="*/ 190281 w 190281"/>
              <a:gd name="T18" fmla="*/ 243624 h 243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81" h="243624">
                <a:moveTo>
                  <a:pt x="109318" y="0"/>
                </a:moveTo>
                <a:lnTo>
                  <a:pt x="0" y="195361"/>
                </a:lnTo>
                <a:lnTo>
                  <a:pt x="80962" y="243624"/>
                </a:lnTo>
                <a:lnTo>
                  <a:pt x="190281" y="48262"/>
                </a:lnTo>
                <a:lnTo>
                  <a:pt x="10931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1" name="object 632"/>
          <p:cNvSpPr>
            <a:spLocks/>
          </p:cNvSpPr>
          <p:nvPr/>
        </p:nvSpPr>
        <p:spPr bwMode="auto">
          <a:xfrm>
            <a:off x="8621713" y="3281363"/>
            <a:ext cx="188912" cy="242887"/>
          </a:xfrm>
          <a:custGeom>
            <a:avLst/>
            <a:gdLst>
              <a:gd name="T0" fmla="*/ 0 w 190281"/>
              <a:gd name="T1" fmla="*/ 194181 h 243624"/>
              <a:gd name="T2" fmla="*/ 79802 w 190281"/>
              <a:gd name="T3" fmla="*/ 242152 h 243624"/>
              <a:gd name="T4" fmla="*/ 187553 w 190281"/>
              <a:gd name="T5" fmla="*/ 47970 h 243624"/>
              <a:gd name="T6" fmla="*/ 107750 w 190281"/>
              <a:gd name="T7" fmla="*/ 0 h 243624"/>
              <a:gd name="T8" fmla="*/ 0 w 190281"/>
              <a:gd name="T9" fmla="*/ 194181 h 243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81"/>
              <a:gd name="T16" fmla="*/ 0 h 243624"/>
              <a:gd name="T17" fmla="*/ 190281 w 190281"/>
              <a:gd name="T18" fmla="*/ 243624 h 243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81" h="243624">
                <a:moveTo>
                  <a:pt x="0" y="195361"/>
                </a:moveTo>
                <a:lnTo>
                  <a:pt x="80962" y="243624"/>
                </a:lnTo>
                <a:lnTo>
                  <a:pt x="190281" y="48262"/>
                </a:lnTo>
                <a:lnTo>
                  <a:pt x="109318" y="0"/>
                </a:lnTo>
                <a:lnTo>
                  <a:pt x="0" y="195361"/>
                </a:lnTo>
                <a:close/>
              </a:path>
            </a:pathLst>
          </a:custGeom>
          <a:noFill/>
          <a:ln w="906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2" name="object 633"/>
          <p:cNvSpPr>
            <a:spLocks/>
          </p:cNvSpPr>
          <p:nvPr/>
        </p:nvSpPr>
        <p:spPr bwMode="auto">
          <a:xfrm>
            <a:off x="8594725" y="3486150"/>
            <a:ext cx="88900" cy="101600"/>
          </a:xfrm>
          <a:custGeom>
            <a:avLst/>
            <a:gdLst>
              <a:gd name="T0" fmla="*/ 41591 w 88176"/>
              <a:gd name="T1" fmla="*/ 0 h 101274"/>
              <a:gd name="T2" fmla="*/ 0 w 88176"/>
              <a:gd name="T3" fmla="*/ 73507 h 101274"/>
              <a:gd name="T4" fmla="*/ 48164 w 88176"/>
              <a:gd name="T5" fmla="*/ 101927 h 101274"/>
              <a:gd name="T6" fmla="*/ 89630 w 88176"/>
              <a:gd name="T7" fmla="*/ 28420 h 101274"/>
              <a:gd name="T8" fmla="*/ 41591 w 88176"/>
              <a:gd name="T9" fmla="*/ 0 h 101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176"/>
              <a:gd name="T16" fmla="*/ 0 h 101274"/>
              <a:gd name="T17" fmla="*/ 88176 w 88176"/>
              <a:gd name="T18" fmla="*/ 101274 h 101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176" h="101274">
                <a:moveTo>
                  <a:pt x="40916" y="0"/>
                </a:moveTo>
                <a:lnTo>
                  <a:pt x="0" y="73036"/>
                </a:lnTo>
                <a:lnTo>
                  <a:pt x="47383" y="101274"/>
                </a:lnTo>
                <a:lnTo>
                  <a:pt x="88176" y="28238"/>
                </a:lnTo>
                <a:lnTo>
                  <a:pt x="40916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3" name="object 634"/>
          <p:cNvSpPr>
            <a:spLocks/>
          </p:cNvSpPr>
          <p:nvPr/>
        </p:nvSpPr>
        <p:spPr bwMode="auto">
          <a:xfrm>
            <a:off x="8594725" y="3486150"/>
            <a:ext cx="88900" cy="101600"/>
          </a:xfrm>
          <a:custGeom>
            <a:avLst/>
            <a:gdLst>
              <a:gd name="T0" fmla="*/ 0 w 88176"/>
              <a:gd name="T1" fmla="*/ 73507 h 101274"/>
              <a:gd name="T2" fmla="*/ 48164 w 88176"/>
              <a:gd name="T3" fmla="*/ 101927 h 101274"/>
              <a:gd name="T4" fmla="*/ 89630 w 88176"/>
              <a:gd name="T5" fmla="*/ 28420 h 101274"/>
              <a:gd name="T6" fmla="*/ 41591 w 88176"/>
              <a:gd name="T7" fmla="*/ 0 h 101274"/>
              <a:gd name="T8" fmla="*/ 0 w 88176"/>
              <a:gd name="T9" fmla="*/ 73507 h 101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176"/>
              <a:gd name="T16" fmla="*/ 0 h 101274"/>
              <a:gd name="T17" fmla="*/ 88176 w 88176"/>
              <a:gd name="T18" fmla="*/ 101274 h 101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176" h="101274">
                <a:moveTo>
                  <a:pt x="0" y="73036"/>
                </a:moveTo>
                <a:lnTo>
                  <a:pt x="47383" y="101274"/>
                </a:lnTo>
                <a:lnTo>
                  <a:pt x="88176" y="28238"/>
                </a:lnTo>
                <a:lnTo>
                  <a:pt x="40916" y="0"/>
                </a:lnTo>
                <a:lnTo>
                  <a:pt x="0" y="73036"/>
                </a:lnTo>
                <a:close/>
              </a:path>
            </a:pathLst>
          </a:custGeom>
          <a:noFill/>
          <a:ln w="9078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4" name="object 635"/>
          <p:cNvSpPr>
            <a:spLocks/>
          </p:cNvSpPr>
          <p:nvPr/>
        </p:nvSpPr>
        <p:spPr bwMode="auto">
          <a:xfrm>
            <a:off x="8713788" y="3184525"/>
            <a:ext cx="165100" cy="155575"/>
          </a:xfrm>
          <a:custGeom>
            <a:avLst/>
            <a:gdLst>
              <a:gd name="T0" fmla="*/ 48012 w 166154"/>
              <a:gd name="T1" fmla="*/ 0 h 156854"/>
              <a:gd name="T2" fmla="*/ 0 w 166154"/>
              <a:gd name="T3" fmla="*/ 85486 h 156854"/>
              <a:gd name="T4" fmla="*/ 116163 w 166154"/>
              <a:gd name="T5" fmla="*/ 154306 h 156854"/>
              <a:gd name="T6" fmla="*/ 164053 w 166154"/>
              <a:gd name="T7" fmla="*/ 68945 h 156854"/>
              <a:gd name="T8" fmla="*/ 48012 w 166154"/>
              <a:gd name="T9" fmla="*/ 0 h 156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154"/>
              <a:gd name="T16" fmla="*/ 0 h 156854"/>
              <a:gd name="T17" fmla="*/ 166154 w 166154"/>
              <a:gd name="T18" fmla="*/ 156854 h 156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154" h="156854">
                <a:moveTo>
                  <a:pt x="48627" y="0"/>
                </a:moveTo>
                <a:lnTo>
                  <a:pt x="0" y="86898"/>
                </a:lnTo>
                <a:lnTo>
                  <a:pt x="117651" y="156854"/>
                </a:lnTo>
                <a:lnTo>
                  <a:pt x="166154" y="70083"/>
                </a:lnTo>
                <a:lnTo>
                  <a:pt x="48627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5" name="object 636"/>
          <p:cNvSpPr>
            <a:spLocks/>
          </p:cNvSpPr>
          <p:nvPr/>
        </p:nvSpPr>
        <p:spPr bwMode="auto">
          <a:xfrm>
            <a:off x="8713788" y="3184525"/>
            <a:ext cx="165100" cy="155575"/>
          </a:xfrm>
          <a:custGeom>
            <a:avLst/>
            <a:gdLst>
              <a:gd name="T0" fmla="*/ 0 w 166154"/>
              <a:gd name="T1" fmla="*/ 85486 h 156854"/>
              <a:gd name="T2" fmla="*/ 116163 w 166154"/>
              <a:gd name="T3" fmla="*/ 154306 h 156854"/>
              <a:gd name="T4" fmla="*/ 164053 w 166154"/>
              <a:gd name="T5" fmla="*/ 68945 h 156854"/>
              <a:gd name="T6" fmla="*/ 48012 w 166154"/>
              <a:gd name="T7" fmla="*/ 0 h 156854"/>
              <a:gd name="T8" fmla="*/ 0 w 166154"/>
              <a:gd name="T9" fmla="*/ 85486 h 1568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154"/>
              <a:gd name="T16" fmla="*/ 0 h 156854"/>
              <a:gd name="T17" fmla="*/ 166154 w 166154"/>
              <a:gd name="T18" fmla="*/ 156854 h 1568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154" h="156854">
                <a:moveTo>
                  <a:pt x="0" y="86898"/>
                </a:moveTo>
                <a:lnTo>
                  <a:pt x="117651" y="156854"/>
                </a:lnTo>
                <a:lnTo>
                  <a:pt x="166154" y="70083"/>
                </a:lnTo>
                <a:lnTo>
                  <a:pt x="48627" y="0"/>
                </a:lnTo>
                <a:lnTo>
                  <a:pt x="0" y="86898"/>
                </a:lnTo>
                <a:close/>
              </a:path>
            </a:pathLst>
          </a:custGeom>
          <a:noFill/>
          <a:ln w="9106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6" name="object 637"/>
          <p:cNvSpPr>
            <a:spLocks/>
          </p:cNvSpPr>
          <p:nvPr/>
        </p:nvSpPr>
        <p:spPr bwMode="auto">
          <a:xfrm>
            <a:off x="8582025" y="3560763"/>
            <a:ext cx="60325" cy="66675"/>
          </a:xfrm>
          <a:custGeom>
            <a:avLst/>
            <a:gdLst>
              <a:gd name="T0" fmla="*/ 12469 w 59944"/>
              <a:gd name="T1" fmla="*/ 0 h 67388"/>
              <a:gd name="T2" fmla="*/ 0 w 59944"/>
              <a:gd name="T3" fmla="*/ 53404 h 67388"/>
              <a:gd name="T4" fmla="*/ 23174 w 59944"/>
              <a:gd name="T5" fmla="*/ 65970 h 67388"/>
              <a:gd name="T6" fmla="*/ 60708 w 59944"/>
              <a:gd name="T7" fmla="*/ 27770 h 67388"/>
              <a:gd name="T8" fmla="*/ 12469 w 59944"/>
              <a:gd name="T9" fmla="*/ 0 h 67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388"/>
              <a:gd name="T17" fmla="*/ 59944 w 59944"/>
              <a:gd name="T18" fmla="*/ 67388 h 67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388">
                <a:moveTo>
                  <a:pt x="12312" y="0"/>
                </a:moveTo>
                <a:lnTo>
                  <a:pt x="0" y="54552"/>
                </a:lnTo>
                <a:lnTo>
                  <a:pt x="22883" y="67388"/>
                </a:lnTo>
                <a:lnTo>
                  <a:pt x="59944" y="28367"/>
                </a:lnTo>
                <a:lnTo>
                  <a:pt x="12312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7" name="object 638"/>
          <p:cNvSpPr>
            <a:spLocks/>
          </p:cNvSpPr>
          <p:nvPr/>
        </p:nvSpPr>
        <p:spPr bwMode="auto">
          <a:xfrm>
            <a:off x="8582025" y="3560763"/>
            <a:ext cx="60325" cy="66675"/>
          </a:xfrm>
          <a:custGeom>
            <a:avLst/>
            <a:gdLst>
              <a:gd name="T0" fmla="*/ 12469 w 59944"/>
              <a:gd name="T1" fmla="*/ 0 h 67388"/>
              <a:gd name="T2" fmla="*/ 0 w 59944"/>
              <a:gd name="T3" fmla="*/ 53404 h 67388"/>
              <a:gd name="T4" fmla="*/ 23174 w 59944"/>
              <a:gd name="T5" fmla="*/ 65970 h 67388"/>
              <a:gd name="T6" fmla="*/ 60708 w 59944"/>
              <a:gd name="T7" fmla="*/ 27770 h 67388"/>
              <a:gd name="T8" fmla="*/ 12469 w 59944"/>
              <a:gd name="T9" fmla="*/ 0 h 673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44"/>
              <a:gd name="T16" fmla="*/ 0 h 67388"/>
              <a:gd name="T17" fmla="*/ 59944 w 59944"/>
              <a:gd name="T18" fmla="*/ 67388 h 673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44" h="67388">
                <a:moveTo>
                  <a:pt x="12312" y="0"/>
                </a:moveTo>
                <a:lnTo>
                  <a:pt x="0" y="54552"/>
                </a:lnTo>
                <a:lnTo>
                  <a:pt x="22883" y="67388"/>
                </a:lnTo>
                <a:lnTo>
                  <a:pt x="59944" y="28367"/>
                </a:lnTo>
                <a:lnTo>
                  <a:pt x="12312" y="0"/>
                </a:lnTo>
                <a:close/>
              </a:path>
            </a:pathLst>
          </a:custGeom>
          <a:noFill/>
          <a:ln w="908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8" name="object 639"/>
          <p:cNvSpPr>
            <a:spLocks/>
          </p:cNvSpPr>
          <p:nvPr/>
        </p:nvSpPr>
        <p:spPr bwMode="auto">
          <a:xfrm>
            <a:off x="8564563" y="3617913"/>
            <a:ext cx="34925" cy="49212"/>
          </a:xfrm>
          <a:custGeom>
            <a:avLst/>
            <a:gdLst>
              <a:gd name="T0" fmla="*/ 22693 w 35071"/>
              <a:gd name="T1" fmla="*/ 0 h 48262"/>
              <a:gd name="T2" fmla="*/ 0 w 35071"/>
              <a:gd name="T3" fmla="*/ 42574 h 48262"/>
              <a:gd name="T4" fmla="*/ 12085 w 35071"/>
              <a:gd name="T5" fmla="*/ 50181 h 48262"/>
              <a:gd name="T6" fmla="*/ 34780 w 35071"/>
              <a:gd name="T7" fmla="*/ 7473 h 48262"/>
              <a:gd name="T8" fmla="*/ 22693 w 35071"/>
              <a:gd name="T9" fmla="*/ 0 h 4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071"/>
              <a:gd name="T16" fmla="*/ 0 h 48262"/>
              <a:gd name="T17" fmla="*/ 35071 w 35071"/>
              <a:gd name="T18" fmla="*/ 48262 h 4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071" h="48262">
                <a:moveTo>
                  <a:pt x="22883" y="0"/>
                </a:moveTo>
                <a:lnTo>
                  <a:pt x="0" y="40946"/>
                </a:lnTo>
                <a:lnTo>
                  <a:pt x="12187" y="48262"/>
                </a:lnTo>
                <a:lnTo>
                  <a:pt x="35071" y="7188"/>
                </a:lnTo>
                <a:lnTo>
                  <a:pt x="22883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79" name="object 640"/>
          <p:cNvSpPr>
            <a:spLocks/>
          </p:cNvSpPr>
          <p:nvPr/>
        </p:nvSpPr>
        <p:spPr bwMode="auto">
          <a:xfrm>
            <a:off x="8564563" y="3617913"/>
            <a:ext cx="34925" cy="49212"/>
          </a:xfrm>
          <a:custGeom>
            <a:avLst/>
            <a:gdLst>
              <a:gd name="T0" fmla="*/ 0 w 35071"/>
              <a:gd name="T1" fmla="*/ 42574 h 48262"/>
              <a:gd name="T2" fmla="*/ 12085 w 35071"/>
              <a:gd name="T3" fmla="*/ 50181 h 48262"/>
              <a:gd name="T4" fmla="*/ 34780 w 35071"/>
              <a:gd name="T5" fmla="*/ 7473 h 48262"/>
              <a:gd name="T6" fmla="*/ 22693 w 35071"/>
              <a:gd name="T7" fmla="*/ 0 h 48262"/>
              <a:gd name="T8" fmla="*/ 0 w 35071"/>
              <a:gd name="T9" fmla="*/ 42574 h 48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071"/>
              <a:gd name="T16" fmla="*/ 0 h 48262"/>
              <a:gd name="T17" fmla="*/ 35071 w 35071"/>
              <a:gd name="T18" fmla="*/ 48262 h 48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071" h="48262">
                <a:moveTo>
                  <a:pt x="0" y="40946"/>
                </a:moveTo>
                <a:lnTo>
                  <a:pt x="12187" y="48262"/>
                </a:lnTo>
                <a:lnTo>
                  <a:pt x="35071" y="7188"/>
                </a:lnTo>
                <a:lnTo>
                  <a:pt x="22883" y="0"/>
                </a:lnTo>
                <a:lnTo>
                  <a:pt x="0" y="40946"/>
                </a:lnTo>
                <a:close/>
              </a:path>
            </a:pathLst>
          </a:custGeom>
          <a:noFill/>
          <a:ln w="905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0" name="object 641"/>
          <p:cNvSpPr>
            <a:spLocks/>
          </p:cNvSpPr>
          <p:nvPr/>
        </p:nvSpPr>
        <p:spPr bwMode="auto">
          <a:xfrm>
            <a:off x="6683375" y="3871913"/>
            <a:ext cx="106363" cy="196850"/>
          </a:xfrm>
          <a:custGeom>
            <a:avLst/>
            <a:gdLst>
              <a:gd name="T0" fmla="*/ 53320 w 106458"/>
              <a:gd name="T1" fmla="*/ 98245 h 196516"/>
              <a:gd name="T2" fmla="*/ 0 w 106458"/>
              <a:gd name="T3" fmla="*/ 197185 h 196516"/>
              <a:gd name="T4" fmla="*/ 106268 w 106458"/>
              <a:gd name="T5" fmla="*/ 197185 h 196516"/>
              <a:gd name="T6" fmla="*/ 53320 w 106458"/>
              <a:gd name="T7" fmla="*/ 98245 h 196516"/>
              <a:gd name="T8" fmla="*/ 106268 w 106458"/>
              <a:gd name="T9" fmla="*/ 0 h 196516"/>
              <a:gd name="T10" fmla="*/ 744 w 106458"/>
              <a:gd name="T11" fmla="*/ 0 h 196516"/>
              <a:gd name="T12" fmla="*/ 53320 w 106458"/>
              <a:gd name="T13" fmla="*/ 98245 h 196516"/>
              <a:gd name="T14" fmla="*/ 106268 w 106458"/>
              <a:gd name="T15" fmla="*/ 0 h 1965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58"/>
              <a:gd name="T25" fmla="*/ 0 h 196516"/>
              <a:gd name="T26" fmla="*/ 106458 w 106458"/>
              <a:gd name="T27" fmla="*/ 196516 h 1965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58" h="196516">
                <a:moveTo>
                  <a:pt x="53416" y="97912"/>
                </a:moveTo>
                <a:lnTo>
                  <a:pt x="0" y="196516"/>
                </a:lnTo>
                <a:lnTo>
                  <a:pt x="106458" y="196516"/>
                </a:lnTo>
                <a:lnTo>
                  <a:pt x="53416" y="97912"/>
                </a:lnTo>
                <a:close/>
              </a:path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53416" y="97912"/>
                </a:lnTo>
                <a:lnTo>
                  <a:pt x="106458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1" name="object 642"/>
          <p:cNvSpPr>
            <a:spLocks/>
          </p:cNvSpPr>
          <p:nvPr/>
        </p:nvSpPr>
        <p:spPr bwMode="auto">
          <a:xfrm>
            <a:off x="6683375" y="3871913"/>
            <a:ext cx="106363" cy="196850"/>
          </a:xfrm>
          <a:custGeom>
            <a:avLst/>
            <a:gdLst>
              <a:gd name="T0" fmla="*/ 106268 w 106458"/>
              <a:gd name="T1" fmla="*/ 0 h 196516"/>
              <a:gd name="T2" fmla="*/ 744 w 106458"/>
              <a:gd name="T3" fmla="*/ 0 h 196516"/>
              <a:gd name="T4" fmla="*/ 106268 w 106458"/>
              <a:gd name="T5" fmla="*/ 197185 h 196516"/>
              <a:gd name="T6" fmla="*/ 0 w 106458"/>
              <a:gd name="T7" fmla="*/ 197185 h 196516"/>
              <a:gd name="T8" fmla="*/ 106268 w 106458"/>
              <a:gd name="T9" fmla="*/ 0 h 196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458"/>
              <a:gd name="T16" fmla="*/ 0 h 196516"/>
              <a:gd name="T17" fmla="*/ 106458 w 106458"/>
              <a:gd name="T18" fmla="*/ 196516 h 196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458" h="196516">
                <a:moveTo>
                  <a:pt x="106458" y="0"/>
                </a:moveTo>
                <a:lnTo>
                  <a:pt x="746" y="0"/>
                </a:lnTo>
                <a:lnTo>
                  <a:pt x="106458" y="196516"/>
                </a:lnTo>
                <a:lnTo>
                  <a:pt x="0" y="196516"/>
                </a:lnTo>
                <a:lnTo>
                  <a:pt x="106458" y="0"/>
                </a:lnTo>
                <a:close/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2" name="object 643"/>
          <p:cNvSpPr>
            <a:spLocks/>
          </p:cNvSpPr>
          <p:nvPr/>
        </p:nvSpPr>
        <p:spPr bwMode="auto">
          <a:xfrm>
            <a:off x="6683375" y="3871913"/>
            <a:ext cx="52388" cy="98425"/>
          </a:xfrm>
          <a:custGeom>
            <a:avLst/>
            <a:gdLst>
              <a:gd name="T0" fmla="*/ 0 w 53229"/>
              <a:gd name="T1" fmla="*/ 0 h 98322"/>
              <a:gd name="T2" fmla="*/ 51560 w 53229"/>
              <a:gd name="T3" fmla="*/ 98528 h 98322"/>
              <a:gd name="T4" fmla="*/ 0 60000 65536"/>
              <a:gd name="T5" fmla="*/ 0 60000 65536"/>
              <a:gd name="T6" fmla="*/ 0 w 53229"/>
              <a:gd name="T7" fmla="*/ 0 h 98322"/>
              <a:gd name="T8" fmla="*/ 53229 w 53229"/>
              <a:gd name="T9" fmla="*/ 98322 h 98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29" h="98322">
                <a:moveTo>
                  <a:pt x="0" y="0"/>
                </a:moveTo>
                <a:lnTo>
                  <a:pt x="53229" y="98322"/>
                </a:lnTo>
              </a:path>
            </a:pathLst>
          </a:custGeom>
          <a:noFill/>
          <a:ln w="901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3" name="object 644"/>
          <p:cNvSpPr>
            <a:spLocks/>
          </p:cNvSpPr>
          <p:nvPr/>
        </p:nvSpPr>
        <p:spPr bwMode="auto">
          <a:xfrm>
            <a:off x="6683375" y="3875088"/>
            <a:ext cx="106363" cy="98425"/>
          </a:xfrm>
          <a:custGeom>
            <a:avLst/>
            <a:gdLst>
              <a:gd name="T0" fmla="*/ 106268 w 106458"/>
              <a:gd name="T1" fmla="*/ 0 h 98322"/>
              <a:gd name="T2" fmla="*/ 0 w 106458"/>
              <a:gd name="T3" fmla="*/ 0 h 98322"/>
              <a:gd name="T4" fmla="*/ 53135 w 106458"/>
              <a:gd name="T5" fmla="*/ 98528 h 98322"/>
              <a:gd name="T6" fmla="*/ 106268 w 106458"/>
              <a:gd name="T7" fmla="*/ 0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106458" y="0"/>
                </a:moveTo>
                <a:lnTo>
                  <a:pt x="0" y="0"/>
                </a:lnTo>
                <a:lnTo>
                  <a:pt x="53229" y="98322"/>
                </a:lnTo>
                <a:lnTo>
                  <a:pt x="1064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4" name="object 645"/>
          <p:cNvSpPr>
            <a:spLocks/>
          </p:cNvSpPr>
          <p:nvPr/>
        </p:nvSpPr>
        <p:spPr bwMode="auto">
          <a:xfrm>
            <a:off x="6683375" y="3875088"/>
            <a:ext cx="106363" cy="98425"/>
          </a:xfrm>
          <a:custGeom>
            <a:avLst/>
            <a:gdLst>
              <a:gd name="T0" fmla="*/ 0 w 106458"/>
              <a:gd name="T1" fmla="*/ 0 h 98322"/>
              <a:gd name="T2" fmla="*/ 53135 w 106458"/>
              <a:gd name="T3" fmla="*/ 98528 h 98322"/>
              <a:gd name="T4" fmla="*/ 106268 w 106458"/>
              <a:gd name="T5" fmla="*/ 0 h 98322"/>
              <a:gd name="T6" fmla="*/ 0 w 106458"/>
              <a:gd name="T7" fmla="*/ 0 h 98322"/>
              <a:gd name="T8" fmla="*/ 0 60000 65536"/>
              <a:gd name="T9" fmla="*/ 0 60000 65536"/>
              <a:gd name="T10" fmla="*/ 0 60000 65536"/>
              <a:gd name="T11" fmla="*/ 0 60000 65536"/>
              <a:gd name="T12" fmla="*/ 0 w 106458"/>
              <a:gd name="T13" fmla="*/ 0 h 98322"/>
              <a:gd name="T14" fmla="*/ 106458 w 106458"/>
              <a:gd name="T15" fmla="*/ 98322 h 98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458" h="98322">
                <a:moveTo>
                  <a:pt x="0" y="0"/>
                </a:moveTo>
                <a:lnTo>
                  <a:pt x="53229" y="98322"/>
                </a:lnTo>
                <a:lnTo>
                  <a:pt x="106458" y="0"/>
                </a:lnTo>
                <a:lnTo>
                  <a:pt x="0" y="0"/>
                </a:lnTo>
                <a:close/>
              </a:path>
            </a:pathLst>
          </a:custGeom>
          <a:noFill/>
          <a:ln w="91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5" name="object 646"/>
          <p:cNvSpPr>
            <a:spLocks/>
          </p:cNvSpPr>
          <p:nvPr/>
        </p:nvSpPr>
        <p:spPr bwMode="auto">
          <a:xfrm>
            <a:off x="6965950" y="4200525"/>
            <a:ext cx="0" cy="982663"/>
          </a:xfrm>
          <a:custGeom>
            <a:avLst/>
            <a:gdLst>
              <a:gd name="T0" fmla="*/ 0 h 982456"/>
              <a:gd name="T1" fmla="*/ 982870 h 982456"/>
              <a:gd name="T2" fmla="*/ 0 60000 65536"/>
              <a:gd name="T3" fmla="*/ 0 60000 65536"/>
              <a:gd name="T4" fmla="*/ 0 h 982456"/>
              <a:gd name="T5" fmla="*/ 982456 h 98245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82456">
                <a:moveTo>
                  <a:pt x="0" y="0"/>
                </a:moveTo>
                <a:lnTo>
                  <a:pt x="0" y="982456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6" name="object 647"/>
          <p:cNvSpPr>
            <a:spLocks/>
          </p:cNvSpPr>
          <p:nvPr/>
        </p:nvSpPr>
        <p:spPr bwMode="auto">
          <a:xfrm>
            <a:off x="6683375" y="4381500"/>
            <a:ext cx="0" cy="982663"/>
          </a:xfrm>
          <a:custGeom>
            <a:avLst/>
            <a:gdLst>
              <a:gd name="T0" fmla="*/ 0 h 983264"/>
              <a:gd name="T1" fmla="*/ 982062 h 983264"/>
              <a:gd name="T2" fmla="*/ 0 60000 65536"/>
              <a:gd name="T3" fmla="*/ 0 60000 65536"/>
              <a:gd name="T4" fmla="*/ 0 h 983264"/>
              <a:gd name="T5" fmla="*/ 983264 h 9832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83264">
                <a:moveTo>
                  <a:pt x="0" y="0"/>
                </a:moveTo>
                <a:lnTo>
                  <a:pt x="0" y="983264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7" name="object 648"/>
          <p:cNvSpPr>
            <a:spLocks/>
          </p:cNvSpPr>
          <p:nvPr/>
        </p:nvSpPr>
        <p:spPr bwMode="auto">
          <a:xfrm>
            <a:off x="6789738" y="4383088"/>
            <a:ext cx="0" cy="977900"/>
          </a:xfrm>
          <a:custGeom>
            <a:avLst/>
            <a:gdLst>
              <a:gd name="T0" fmla="*/ 0 h 977694"/>
              <a:gd name="T1" fmla="*/ 978106 h 977694"/>
              <a:gd name="T2" fmla="*/ 0 60000 65536"/>
              <a:gd name="T3" fmla="*/ 0 60000 65536"/>
              <a:gd name="T4" fmla="*/ 0 h 977694"/>
              <a:gd name="T5" fmla="*/ 977694 h 97769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77694">
                <a:moveTo>
                  <a:pt x="0" y="0"/>
                </a:moveTo>
                <a:lnTo>
                  <a:pt x="0" y="977694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8" name="object 649"/>
          <p:cNvSpPr>
            <a:spLocks/>
          </p:cNvSpPr>
          <p:nvPr/>
        </p:nvSpPr>
        <p:spPr bwMode="auto">
          <a:xfrm>
            <a:off x="6683375" y="4381500"/>
            <a:ext cx="106363" cy="0"/>
          </a:xfrm>
          <a:custGeom>
            <a:avLst/>
            <a:gdLst>
              <a:gd name="T0" fmla="*/ 0 w 105711"/>
              <a:gd name="T1" fmla="*/ 107019 w 105711"/>
              <a:gd name="T2" fmla="*/ 0 60000 65536"/>
              <a:gd name="T3" fmla="*/ 0 60000 65536"/>
              <a:gd name="T4" fmla="*/ 0 w 105711"/>
              <a:gd name="T5" fmla="*/ 105711 w 10571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711">
                <a:moveTo>
                  <a:pt x="0" y="0"/>
                </a:moveTo>
                <a:lnTo>
                  <a:pt x="105711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89" name="object 650"/>
          <p:cNvSpPr>
            <a:spLocks/>
          </p:cNvSpPr>
          <p:nvPr/>
        </p:nvSpPr>
        <p:spPr bwMode="auto">
          <a:xfrm>
            <a:off x="6648450" y="4581525"/>
            <a:ext cx="0" cy="282575"/>
          </a:xfrm>
          <a:custGeom>
            <a:avLst/>
            <a:gdLst>
              <a:gd name="T0" fmla="*/ 0 h 281618"/>
              <a:gd name="T1" fmla="*/ 283535 h 281618"/>
              <a:gd name="T2" fmla="*/ 0 60000 65536"/>
              <a:gd name="T3" fmla="*/ 0 60000 65536"/>
              <a:gd name="T4" fmla="*/ 0 h 281618"/>
              <a:gd name="T5" fmla="*/ 281618 h 28161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1618">
                <a:moveTo>
                  <a:pt x="0" y="0"/>
                </a:moveTo>
                <a:lnTo>
                  <a:pt x="0" y="28161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0" name="object 651"/>
          <p:cNvSpPr>
            <a:spLocks/>
          </p:cNvSpPr>
          <p:nvPr/>
        </p:nvSpPr>
        <p:spPr bwMode="auto">
          <a:xfrm>
            <a:off x="6623050" y="4857750"/>
            <a:ext cx="50800" cy="52388"/>
          </a:xfrm>
          <a:custGeom>
            <a:avLst/>
            <a:gdLst>
              <a:gd name="T0" fmla="*/ 50859 w 50741"/>
              <a:gd name="T1" fmla="*/ 0 h 52370"/>
              <a:gd name="T2" fmla="*/ 0 w 50741"/>
              <a:gd name="T3" fmla="*/ 0 h 52370"/>
              <a:gd name="T4" fmla="*/ 25429 w 50741"/>
              <a:gd name="T5" fmla="*/ 52406 h 52370"/>
              <a:gd name="T6" fmla="*/ 50859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50741" y="0"/>
                </a:moveTo>
                <a:lnTo>
                  <a:pt x="0" y="0"/>
                </a:lnTo>
                <a:lnTo>
                  <a:pt x="25370" y="52370"/>
                </a:lnTo>
                <a:lnTo>
                  <a:pt x="507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1" name="object 652"/>
          <p:cNvSpPr>
            <a:spLocks/>
          </p:cNvSpPr>
          <p:nvPr/>
        </p:nvSpPr>
        <p:spPr bwMode="auto">
          <a:xfrm>
            <a:off x="6789738" y="5360988"/>
            <a:ext cx="887412" cy="3175"/>
          </a:xfrm>
          <a:custGeom>
            <a:avLst/>
            <a:gdLst>
              <a:gd name="T0" fmla="*/ 886472 w 888353"/>
              <a:gd name="T1" fmla="*/ 2592 h 3889"/>
              <a:gd name="T2" fmla="*/ 0 w 888353"/>
              <a:gd name="T3" fmla="*/ 0 h 3889"/>
              <a:gd name="T4" fmla="*/ 0 60000 65536"/>
              <a:gd name="T5" fmla="*/ 0 60000 65536"/>
              <a:gd name="T6" fmla="*/ 0 w 888353"/>
              <a:gd name="T7" fmla="*/ 0 h 3889"/>
              <a:gd name="T8" fmla="*/ 888353 w 888353"/>
              <a:gd name="T9" fmla="*/ 3889 h 3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8353" h="3889">
                <a:moveTo>
                  <a:pt x="888353" y="3889"/>
                </a:moveTo>
                <a:lnTo>
                  <a:pt x="0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2" name="object 653"/>
          <p:cNvSpPr>
            <a:spLocks/>
          </p:cNvSpPr>
          <p:nvPr/>
        </p:nvSpPr>
        <p:spPr bwMode="auto">
          <a:xfrm>
            <a:off x="6965950" y="5183188"/>
            <a:ext cx="739775" cy="0"/>
          </a:xfrm>
          <a:custGeom>
            <a:avLst/>
            <a:gdLst>
              <a:gd name="T0" fmla="*/ 0 w 740232"/>
              <a:gd name="T1" fmla="*/ 739318 w 740232"/>
              <a:gd name="T2" fmla="*/ 0 60000 65536"/>
              <a:gd name="T3" fmla="*/ 0 60000 65536"/>
              <a:gd name="T4" fmla="*/ 0 w 740232"/>
              <a:gd name="T5" fmla="*/ 740232 w 74023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40232">
                <a:moveTo>
                  <a:pt x="0" y="0"/>
                </a:moveTo>
                <a:lnTo>
                  <a:pt x="740232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3" name="object 654"/>
          <p:cNvSpPr>
            <a:spLocks/>
          </p:cNvSpPr>
          <p:nvPr/>
        </p:nvSpPr>
        <p:spPr bwMode="auto">
          <a:xfrm>
            <a:off x="7370763" y="4200525"/>
            <a:ext cx="176212" cy="923925"/>
          </a:xfrm>
          <a:custGeom>
            <a:avLst/>
            <a:gdLst>
              <a:gd name="T0" fmla="*/ 0 w 176265"/>
              <a:gd name="T1" fmla="*/ 923669 h 924181"/>
              <a:gd name="T2" fmla="*/ 176159 w 176265"/>
              <a:gd name="T3" fmla="*/ 923669 h 924181"/>
              <a:gd name="T4" fmla="*/ 176159 w 176265"/>
              <a:gd name="T5" fmla="*/ 0 h 924181"/>
              <a:gd name="T6" fmla="*/ 0 w 176265"/>
              <a:gd name="T7" fmla="*/ 0 h 924181"/>
              <a:gd name="T8" fmla="*/ 0 w 176265"/>
              <a:gd name="T9" fmla="*/ 923669 h 924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265"/>
              <a:gd name="T16" fmla="*/ 0 h 924181"/>
              <a:gd name="T17" fmla="*/ 176265 w 176265"/>
              <a:gd name="T18" fmla="*/ 924181 h 924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265" h="924181">
                <a:moveTo>
                  <a:pt x="0" y="924181"/>
                </a:moveTo>
                <a:lnTo>
                  <a:pt x="176265" y="924181"/>
                </a:lnTo>
                <a:lnTo>
                  <a:pt x="176265" y="0"/>
                </a:lnTo>
                <a:lnTo>
                  <a:pt x="0" y="0"/>
                </a:lnTo>
                <a:lnTo>
                  <a:pt x="0" y="924181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4" name="object 655"/>
          <p:cNvSpPr>
            <a:spLocks/>
          </p:cNvSpPr>
          <p:nvPr/>
        </p:nvSpPr>
        <p:spPr bwMode="auto">
          <a:xfrm>
            <a:off x="7240588" y="4200525"/>
            <a:ext cx="176212" cy="180975"/>
          </a:xfrm>
          <a:custGeom>
            <a:avLst/>
            <a:gdLst>
              <a:gd name="T0" fmla="*/ 0 w 176265"/>
              <a:gd name="T1" fmla="*/ 180033 h 181922"/>
              <a:gd name="T2" fmla="*/ 176159 w 176265"/>
              <a:gd name="T3" fmla="*/ 180033 h 181922"/>
              <a:gd name="T4" fmla="*/ 176159 w 176265"/>
              <a:gd name="T5" fmla="*/ 0 h 181922"/>
              <a:gd name="T6" fmla="*/ 0 w 176265"/>
              <a:gd name="T7" fmla="*/ 0 h 181922"/>
              <a:gd name="T8" fmla="*/ 0 w 176265"/>
              <a:gd name="T9" fmla="*/ 180033 h 181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265"/>
              <a:gd name="T16" fmla="*/ 0 h 181922"/>
              <a:gd name="T17" fmla="*/ 176265 w 176265"/>
              <a:gd name="T18" fmla="*/ 181922 h 1819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265" h="181922">
                <a:moveTo>
                  <a:pt x="0" y="181922"/>
                </a:moveTo>
                <a:lnTo>
                  <a:pt x="176265" y="181922"/>
                </a:lnTo>
                <a:lnTo>
                  <a:pt x="176265" y="0"/>
                </a:lnTo>
                <a:lnTo>
                  <a:pt x="0" y="0"/>
                </a:lnTo>
                <a:lnTo>
                  <a:pt x="0" y="18192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5" name="object 656"/>
          <p:cNvSpPr>
            <a:spLocks/>
          </p:cNvSpPr>
          <p:nvPr/>
        </p:nvSpPr>
        <p:spPr bwMode="auto">
          <a:xfrm>
            <a:off x="7462838" y="4300538"/>
            <a:ext cx="0" cy="736600"/>
          </a:xfrm>
          <a:custGeom>
            <a:avLst/>
            <a:gdLst>
              <a:gd name="T0" fmla="*/ 0 h 736264"/>
              <a:gd name="T1" fmla="*/ 736936 h 736264"/>
              <a:gd name="T2" fmla="*/ 0 60000 65536"/>
              <a:gd name="T3" fmla="*/ 0 60000 65536"/>
              <a:gd name="T4" fmla="*/ 0 h 736264"/>
              <a:gd name="T5" fmla="*/ 736264 h 73626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6264">
                <a:moveTo>
                  <a:pt x="0" y="0"/>
                </a:moveTo>
                <a:lnTo>
                  <a:pt x="0" y="736264"/>
                </a:lnTo>
              </a:path>
            </a:pathLst>
          </a:custGeom>
          <a:noFill/>
          <a:ln w="26863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6" name="object 657"/>
          <p:cNvSpPr>
            <a:spLocks/>
          </p:cNvSpPr>
          <p:nvPr/>
        </p:nvSpPr>
        <p:spPr bwMode="auto">
          <a:xfrm>
            <a:off x="7089775" y="4200525"/>
            <a:ext cx="457200" cy="0"/>
          </a:xfrm>
          <a:custGeom>
            <a:avLst/>
            <a:gdLst>
              <a:gd name="T0" fmla="*/ 0 w 458292"/>
              <a:gd name="T1" fmla="*/ 456111 w 458292"/>
              <a:gd name="T2" fmla="*/ 0 60000 65536"/>
              <a:gd name="T3" fmla="*/ 0 60000 65536"/>
              <a:gd name="T4" fmla="*/ 0 w 458292"/>
              <a:gd name="T5" fmla="*/ 458292 w 45829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58292">
                <a:moveTo>
                  <a:pt x="0" y="0"/>
                </a:moveTo>
                <a:lnTo>
                  <a:pt x="458292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7" name="object 658"/>
          <p:cNvSpPr>
            <a:spLocks/>
          </p:cNvSpPr>
          <p:nvPr/>
        </p:nvSpPr>
        <p:spPr bwMode="auto">
          <a:xfrm>
            <a:off x="7089775" y="4200525"/>
            <a:ext cx="0" cy="746125"/>
          </a:xfrm>
          <a:custGeom>
            <a:avLst/>
            <a:gdLst>
              <a:gd name="T0" fmla="*/ 0 h 745891"/>
              <a:gd name="T1" fmla="*/ 746359 h 745891"/>
              <a:gd name="T2" fmla="*/ 0 60000 65536"/>
              <a:gd name="T3" fmla="*/ 0 60000 65536"/>
              <a:gd name="T4" fmla="*/ 0 h 745891"/>
              <a:gd name="T5" fmla="*/ 745891 h 74589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5891">
                <a:moveTo>
                  <a:pt x="0" y="0"/>
                </a:moveTo>
                <a:lnTo>
                  <a:pt x="0" y="745891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8" name="object 659"/>
          <p:cNvSpPr>
            <a:spLocks/>
          </p:cNvSpPr>
          <p:nvPr/>
        </p:nvSpPr>
        <p:spPr bwMode="auto">
          <a:xfrm>
            <a:off x="7173913" y="4300538"/>
            <a:ext cx="288925" cy="0"/>
          </a:xfrm>
          <a:custGeom>
            <a:avLst/>
            <a:gdLst>
              <a:gd name="T0" fmla="*/ 288822 w 289028"/>
              <a:gd name="T1" fmla="*/ 0 w 289028"/>
              <a:gd name="T2" fmla="*/ 0 60000 65536"/>
              <a:gd name="T3" fmla="*/ 0 60000 65536"/>
              <a:gd name="T4" fmla="*/ 0 w 289028"/>
              <a:gd name="T5" fmla="*/ 289028 w 289028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89028">
                <a:moveTo>
                  <a:pt x="289028" y="0"/>
                </a:moveTo>
                <a:lnTo>
                  <a:pt x="0" y="0"/>
                </a:lnTo>
              </a:path>
            </a:pathLst>
          </a:custGeom>
          <a:noFill/>
          <a:ln w="27725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899" name="object 660"/>
          <p:cNvSpPr>
            <a:spLocks/>
          </p:cNvSpPr>
          <p:nvPr/>
        </p:nvSpPr>
        <p:spPr bwMode="auto">
          <a:xfrm>
            <a:off x="7315200" y="3951288"/>
            <a:ext cx="3175" cy="349250"/>
          </a:xfrm>
          <a:custGeom>
            <a:avLst/>
            <a:gdLst>
              <a:gd name="T0" fmla="*/ 0 w 2362"/>
              <a:gd name="T1" fmla="*/ 0 h 350162"/>
              <a:gd name="T2" fmla="*/ 4268 w 2362"/>
              <a:gd name="T3" fmla="*/ 348340 h 350162"/>
              <a:gd name="T4" fmla="*/ 0 60000 65536"/>
              <a:gd name="T5" fmla="*/ 0 60000 65536"/>
              <a:gd name="T6" fmla="*/ 0 w 2362"/>
              <a:gd name="T7" fmla="*/ 0 h 350162"/>
              <a:gd name="T8" fmla="*/ 2362 w 2362"/>
              <a:gd name="T9" fmla="*/ 350162 h 350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62" h="350162">
                <a:moveTo>
                  <a:pt x="0" y="0"/>
                </a:moveTo>
                <a:lnTo>
                  <a:pt x="2362" y="350162"/>
                </a:lnTo>
              </a:path>
            </a:pathLst>
          </a:custGeom>
          <a:noFill/>
          <a:ln w="26863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0" name="object 661"/>
          <p:cNvSpPr>
            <a:spLocks/>
          </p:cNvSpPr>
          <p:nvPr/>
        </p:nvSpPr>
        <p:spPr bwMode="auto">
          <a:xfrm>
            <a:off x="7546975" y="4200525"/>
            <a:ext cx="0" cy="746125"/>
          </a:xfrm>
          <a:custGeom>
            <a:avLst/>
            <a:gdLst>
              <a:gd name="T0" fmla="*/ 0 h 746019"/>
              <a:gd name="T1" fmla="*/ 746231 h 746019"/>
              <a:gd name="T2" fmla="*/ 0 60000 65536"/>
              <a:gd name="T3" fmla="*/ 0 60000 65536"/>
              <a:gd name="T4" fmla="*/ 0 h 746019"/>
              <a:gd name="T5" fmla="*/ 746019 h 74601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6019">
                <a:moveTo>
                  <a:pt x="0" y="0"/>
                </a:moveTo>
                <a:lnTo>
                  <a:pt x="0" y="74601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1" name="object 662"/>
          <p:cNvSpPr>
            <a:spLocks/>
          </p:cNvSpPr>
          <p:nvPr/>
        </p:nvSpPr>
        <p:spPr bwMode="auto">
          <a:xfrm>
            <a:off x="7265988" y="4381500"/>
            <a:ext cx="0" cy="746125"/>
          </a:xfrm>
          <a:custGeom>
            <a:avLst/>
            <a:gdLst>
              <a:gd name="T0" fmla="*/ 0 h 746019"/>
              <a:gd name="T1" fmla="*/ 746231 h 746019"/>
              <a:gd name="T2" fmla="*/ 0 60000 65536"/>
              <a:gd name="T3" fmla="*/ 0 60000 65536"/>
              <a:gd name="T4" fmla="*/ 0 h 746019"/>
              <a:gd name="T5" fmla="*/ 746019 h 74601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6019">
                <a:moveTo>
                  <a:pt x="0" y="0"/>
                </a:moveTo>
                <a:lnTo>
                  <a:pt x="0" y="74601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2" name="object 663"/>
          <p:cNvSpPr>
            <a:spLocks/>
          </p:cNvSpPr>
          <p:nvPr/>
        </p:nvSpPr>
        <p:spPr bwMode="auto">
          <a:xfrm>
            <a:off x="7370763" y="4381500"/>
            <a:ext cx="0" cy="742950"/>
          </a:xfrm>
          <a:custGeom>
            <a:avLst/>
            <a:gdLst>
              <a:gd name="T0" fmla="*/ 0 h 742169"/>
              <a:gd name="T1" fmla="*/ 743732 h 742169"/>
              <a:gd name="T2" fmla="*/ 0 60000 65536"/>
              <a:gd name="T3" fmla="*/ 0 60000 65536"/>
              <a:gd name="T4" fmla="*/ 0 h 742169"/>
              <a:gd name="T5" fmla="*/ 742169 h 74216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42169">
                <a:moveTo>
                  <a:pt x="0" y="0"/>
                </a:moveTo>
                <a:lnTo>
                  <a:pt x="0" y="742169"/>
                </a:lnTo>
              </a:path>
            </a:pathLst>
          </a:custGeom>
          <a:noFill/>
          <a:ln w="895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3" name="object 664"/>
          <p:cNvSpPr>
            <a:spLocks/>
          </p:cNvSpPr>
          <p:nvPr/>
        </p:nvSpPr>
        <p:spPr bwMode="auto">
          <a:xfrm>
            <a:off x="7265988" y="4381500"/>
            <a:ext cx="104775" cy="0"/>
          </a:xfrm>
          <a:custGeom>
            <a:avLst/>
            <a:gdLst>
              <a:gd name="T0" fmla="*/ 0 w 105711"/>
              <a:gd name="T1" fmla="*/ 103847 w 105711"/>
              <a:gd name="T2" fmla="*/ 0 60000 65536"/>
              <a:gd name="T3" fmla="*/ 0 60000 65536"/>
              <a:gd name="T4" fmla="*/ 0 w 105711"/>
              <a:gd name="T5" fmla="*/ 105711 w 10571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711">
                <a:moveTo>
                  <a:pt x="0" y="0"/>
                </a:moveTo>
                <a:lnTo>
                  <a:pt x="105711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4" name="object 665"/>
          <p:cNvSpPr>
            <a:spLocks/>
          </p:cNvSpPr>
          <p:nvPr/>
        </p:nvSpPr>
        <p:spPr bwMode="auto">
          <a:xfrm>
            <a:off x="7418388" y="4572000"/>
            <a:ext cx="0" cy="280988"/>
          </a:xfrm>
          <a:custGeom>
            <a:avLst/>
            <a:gdLst>
              <a:gd name="T0" fmla="*/ 0 h 281618"/>
              <a:gd name="T1" fmla="*/ 280359 h 281618"/>
              <a:gd name="T2" fmla="*/ 0 60000 65536"/>
              <a:gd name="T3" fmla="*/ 0 60000 65536"/>
              <a:gd name="T4" fmla="*/ 0 h 281618"/>
              <a:gd name="T5" fmla="*/ 281618 h 28161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1618">
                <a:moveTo>
                  <a:pt x="0" y="0"/>
                </a:moveTo>
                <a:lnTo>
                  <a:pt x="0" y="28161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5" name="object 666"/>
          <p:cNvSpPr>
            <a:spLocks/>
          </p:cNvSpPr>
          <p:nvPr/>
        </p:nvSpPr>
        <p:spPr bwMode="auto">
          <a:xfrm>
            <a:off x="7392988" y="4846638"/>
            <a:ext cx="50800" cy="52387"/>
          </a:xfrm>
          <a:custGeom>
            <a:avLst/>
            <a:gdLst>
              <a:gd name="T0" fmla="*/ 50859 w 50741"/>
              <a:gd name="T1" fmla="*/ 0 h 52370"/>
              <a:gd name="T2" fmla="*/ 0 w 50741"/>
              <a:gd name="T3" fmla="*/ 0 h 52370"/>
              <a:gd name="T4" fmla="*/ 25429 w 50741"/>
              <a:gd name="T5" fmla="*/ 52404 h 52370"/>
              <a:gd name="T6" fmla="*/ 50859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50741" y="0"/>
                </a:moveTo>
                <a:lnTo>
                  <a:pt x="0" y="0"/>
                </a:lnTo>
                <a:lnTo>
                  <a:pt x="25370" y="52370"/>
                </a:lnTo>
                <a:lnTo>
                  <a:pt x="507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6" name="object 667"/>
          <p:cNvSpPr>
            <a:spLocks/>
          </p:cNvSpPr>
          <p:nvPr/>
        </p:nvSpPr>
        <p:spPr bwMode="auto">
          <a:xfrm>
            <a:off x="7462838" y="5037138"/>
            <a:ext cx="292100" cy="0"/>
          </a:xfrm>
          <a:custGeom>
            <a:avLst/>
            <a:gdLst>
              <a:gd name="T0" fmla="*/ 291566 w 292635"/>
              <a:gd name="T1" fmla="*/ 0 w 292635"/>
              <a:gd name="T2" fmla="*/ 0 60000 65536"/>
              <a:gd name="T3" fmla="*/ 0 60000 65536"/>
              <a:gd name="T4" fmla="*/ 0 w 292635"/>
              <a:gd name="T5" fmla="*/ 292635 w 29263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2635">
                <a:moveTo>
                  <a:pt x="292635" y="0"/>
                </a:moveTo>
                <a:lnTo>
                  <a:pt x="0" y="0"/>
                </a:lnTo>
              </a:path>
            </a:pathLst>
          </a:custGeom>
          <a:noFill/>
          <a:ln w="27725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7" name="object 668"/>
          <p:cNvSpPr>
            <a:spLocks/>
          </p:cNvSpPr>
          <p:nvPr/>
        </p:nvSpPr>
        <p:spPr bwMode="auto">
          <a:xfrm>
            <a:off x="6965950" y="5127625"/>
            <a:ext cx="300038" cy="0"/>
          </a:xfrm>
          <a:custGeom>
            <a:avLst/>
            <a:gdLst>
              <a:gd name="T0" fmla="*/ 0 w 299600"/>
              <a:gd name="T1" fmla="*/ 0 h 128"/>
              <a:gd name="T2" fmla="*/ 300477 w 299600"/>
              <a:gd name="T3" fmla="*/ 0 h 128"/>
              <a:gd name="T4" fmla="*/ 0 60000 65536"/>
              <a:gd name="T5" fmla="*/ 0 60000 65536"/>
              <a:gd name="T6" fmla="*/ 0 w 299600"/>
              <a:gd name="T7" fmla="*/ 0 h 128"/>
              <a:gd name="T8" fmla="*/ 299600 w 299600"/>
              <a:gd name="T9" fmla="*/ 0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9600" h="128">
                <a:moveTo>
                  <a:pt x="0" y="0"/>
                </a:moveTo>
                <a:lnTo>
                  <a:pt x="299600" y="128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8" name="object 669"/>
          <p:cNvSpPr>
            <a:spLocks/>
          </p:cNvSpPr>
          <p:nvPr/>
        </p:nvSpPr>
        <p:spPr bwMode="auto">
          <a:xfrm>
            <a:off x="6684963" y="5127625"/>
            <a:ext cx="103187" cy="0"/>
          </a:xfrm>
          <a:custGeom>
            <a:avLst/>
            <a:gdLst>
              <a:gd name="T0" fmla="*/ 0 w 103100"/>
              <a:gd name="T1" fmla="*/ 0 h 128"/>
              <a:gd name="T2" fmla="*/ 103274 w 103100"/>
              <a:gd name="T3" fmla="*/ 0 h 128"/>
              <a:gd name="T4" fmla="*/ 0 60000 65536"/>
              <a:gd name="T5" fmla="*/ 0 60000 65536"/>
              <a:gd name="T6" fmla="*/ 0 w 103100"/>
              <a:gd name="T7" fmla="*/ 0 h 128"/>
              <a:gd name="T8" fmla="*/ 103100 w 103100"/>
              <a:gd name="T9" fmla="*/ 0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3100" h="128">
                <a:moveTo>
                  <a:pt x="0" y="0"/>
                </a:moveTo>
                <a:lnTo>
                  <a:pt x="103100" y="128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09" name="object 670"/>
          <p:cNvSpPr>
            <a:spLocks/>
          </p:cNvSpPr>
          <p:nvPr/>
        </p:nvSpPr>
        <p:spPr bwMode="auto">
          <a:xfrm>
            <a:off x="6684963" y="4946650"/>
            <a:ext cx="103187" cy="0"/>
          </a:xfrm>
          <a:custGeom>
            <a:avLst/>
            <a:gdLst>
              <a:gd name="T0" fmla="*/ 0 w 103100"/>
              <a:gd name="T1" fmla="*/ 0 h 128"/>
              <a:gd name="T2" fmla="*/ 103274 w 103100"/>
              <a:gd name="T3" fmla="*/ 0 h 128"/>
              <a:gd name="T4" fmla="*/ 0 60000 65536"/>
              <a:gd name="T5" fmla="*/ 0 60000 65536"/>
              <a:gd name="T6" fmla="*/ 0 w 103100"/>
              <a:gd name="T7" fmla="*/ 0 h 128"/>
              <a:gd name="T8" fmla="*/ 103100 w 103100"/>
              <a:gd name="T9" fmla="*/ 0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3100" h="128">
                <a:moveTo>
                  <a:pt x="0" y="0"/>
                </a:moveTo>
                <a:lnTo>
                  <a:pt x="103100" y="128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10" name="object 671"/>
          <p:cNvSpPr>
            <a:spLocks/>
          </p:cNvSpPr>
          <p:nvPr/>
        </p:nvSpPr>
        <p:spPr bwMode="auto">
          <a:xfrm>
            <a:off x="6965950" y="4946650"/>
            <a:ext cx="123825" cy="0"/>
          </a:xfrm>
          <a:custGeom>
            <a:avLst/>
            <a:gdLst>
              <a:gd name="T0" fmla="*/ 0 w 123372"/>
              <a:gd name="T1" fmla="*/ 124280 w 123372"/>
              <a:gd name="T2" fmla="*/ 0 60000 65536"/>
              <a:gd name="T3" fmla="*/ 0 60000 65536"/>
              <a:gd name="T4" fmla="*/ 0 w 123372"/>
              <a:gd name="T5" fmla="*/ 123372 w 12337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372">
                <a:moveTo>
                  <a:pt x="0" y="0"/>
                </a:moveTo>
                <a:lnTo>
                  <a:pt x="123372" y="0"/>
                </a:lnTo>
              </a:path>
            </a:pathLst>
          </a:custGeom>
          <a:noFill/>
          <a:ln w="9241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11" name="object 672"/>
          <p:cNvSpPr>
            <a:spLocks/>
          </p:cNvSpPr>
          <p:nvPr/>
        </p:nvSpPr>
        <p:spPr bwMode="auto">
          <a:xfrm>
            <a:off x="6824663" y="4627563"/>
            <a:ext cx="0" cy="282575"/>
          </a:xfrm>
          <a:custGeom>
            <a:avLst/>
            <a:gdLst>
              <a:gd name="T0" fmla="*/ 283535 h 281618"/>
              <a:gd name="T1" fmla="*/ 0 h 281618"/>
              <a:gd name="T2" fmla="*/ 0 60000 65536"/>
              <a:gd name="T3" fmla="*/ 0 60000 65536"/>
              <a:gd name="T4" fmla="*/ 0 h 281618"/>
              <a:gd name="T5" fmla="*/ 281618 h 28161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1618">
                <a:moveTo>
                  <a:pt x="0" y="281618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12" name="object 673"/>
          <p:cNvSpPr>
            <a:spLocks/>
          </p:cNvSpPr>
          <p:nvPr/>
        </p:nvSpPr>
        <p:spPr bwMode="auto">
          <a:xfrm>
            <a:off x="6799263" y="4581525"/>
            <a:ext cx="50800" cy="52388"/>
          </a:xfrm>
          <a:custGeom>
            <a:avLst/>
            <a:gdLst>
              <a:gd name="T0" fmla="*/ 25429 w 50741"/>
              <a:gd name="T1" fmla="*/ 0 h 52370"/>
              <a:gd name="T2" fmla="*/ 0 w 50741"/>
              <a:gd name="T3" fmla="*/ 52406 h 52370"/>
              <a:gd name="T4" fmla="*/ 50859 w 50741"/>
              <a:gd name="T5" fmla="*/ 52406 h 52370"/>
              <a:gd name="T6" fmla="*/ 25429 w 50741"/>
              <a:gd name="T7" fmla="*/ 0 h 52370"/>
              <a:gd name="T8" fmla="*/ 0 60000 65536"/>
              <a:gd name="T9" fmla="*/ 0 60000 65536"/>
              <a:gd name="T10" fmla="*/ 0 60000 65536"/>
              <a:gd name="T11" fmla="*/ 0 60000 65536"/>
              <a:gd name="T12" fmla="*/ 0 w 50741"/>
              <a:gd name="T13" fmla="*/ 0 h 52370"/>
              <a:gd name="T14" fmla="*/ 50741 w 50741"/>
              <a:gd name="T15" fmla="*/ 52370 h 52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41" h="52370">
                <a:moveTo>
                  <a:pt x="25370" y="0"/>
                </a:moveTo>
                <a:lnTo>
                  <a:pt x="0" y="52370"/>
                </a:lnTo>
                <a:lnTo>
                  <a:pt x="50741" y="52370"/>
                </a:lnTo>
                <a:lnTo>
                  <a:pt x="2537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13" name="object 674"/>
          <p:cNvSpPr>
            <a:spLocks/>
          </p:cNvSpPr>
          <p:nvPr/>
        </p:nvSpPr>
        <p:spPr bwMode="auto">
          <a:xfrm>
            <a:off x="6592888" y="4294188"/>
            <a:ext cx="1587" cy="971550"/>
          </a:xfrm>
          <a:custGeom>
            <a:avLst/>
            <a:gdLst>
              <a:gd name="T0" fmla="*/ 0 w 2362"/>
              <a:gd name="T1" fmla="*/ 0 h 970775"/>
              <a:gd name="T2" fmla="*/ 1066 w 2362"/>
              <a:gd name="T3" fmla="*/ 972326 h 970775"/>
              <a:gd name="T4" fmla="*/ 0 60000 65536"/>
              <a:gd name="T5" fmla="*/ 0 60000 65536"/>
              <a:gd name="T6" fmla="*/ 0 w 2362"/>
              <a:gd name="T7" fmla="*/ 0 h 970775"/>
              <a:gd name="T8" fmla="*/ 2362 w 2362"/>
              <a:gd name="T9" fmla="*/ 970775 h 9707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62" h="970775">
                <a:moveTo>
                  <a:pt x="0" y="0"/>
                </a:moveTo>
                <a:lnTo>
                  <a:pt x="2362" y="970775"/>
                </a:lnTo>
              </a:path>
            </a:pathLst>
          </a:custGeom>
          <a:noFill/>
          <a:ln w="26863">
            <a:solidFill>
              <a:srgbClr val="FFCC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14" name="object 675"/>
          <p:cNvSpPr>
            <a:spLocks/>
          </p:cNvSpPr>
          <p:nvPr/>
        </p:nvSpPr>
        <p:spPr bwMode="auto">
          <a:xfrm>
            <a:off x="6392863" y="2995613"/>
            <a:ext cx="71437" cy="225425"/>
          </a:xfrm>
          <a:custGeom>
            <a:avLst/>
            <a:gdLst>
              <a:gd name="T0" fmla="*/ 71240 w 71635"/>
              <a:gd name="T1" fmla="*/ 0 h 224884"/>
              <a:gd name="T2" fmla="*/ 0 w 71635"/>
              <a:gd name="T3" fmla="*/ 0 h 224884"/>
              <a:gd name="T4" fmla="*/ 0 w 71635"/>
              <a:gd name="T5" fmla="*/ 225967 h 224884"/>
              <a:gd name="T6" fmla="*/ 0 60000 65536"/>
              <a:gd name="T7" fmla="*/ 0 60000 65536"/>
              <a:gd name="T8" fmla="*/ 0 60000 65536"/>
              <a:gd name="T9" fmla="*/ 0 w 71635"/>
              <a:gd name="T10" fmla="*/ 0 h 224884"/>
              <a:gd name="T11" fmla="*/ 71635 w 71635"/>
              <a:gd name="T12" fmla="*/ 224884 h 2248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35" h="224884">
                <a:moveTo>
                  <a:pt x="71635" y="0"/>
                </a:moveTo>
                <a:lnTo>
                  <a:pt x="0" y="0"/>
                </a:lnTo>
                <a:lnTo>
                  <a:pt x="0" y="224884"/>
                </a:lnTo>
              </a:path>
            </a:pathLst>
          </a:custGeom>
          <a:noFill/>
          <a:ln w="898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15" name="object 676"/>
          <p:cNvSpPr>
            <a:spLocks/>
          </p:cNvSpPr>
          <p:nvPr/>
        </p:nvSpPr>
        <p:spPr bwMode="auto">
          <a:xfrm>
            <a:off x="6542088" y="4108450"/>
            <a:ext cx="71437" cy="109538"/>
          </a:xfrm>
          <a:custGeom>
            <a:avLst/>
            <a:gdLst>
              <a:gd name="T0" fmla="*/ 0 w 70507"/>
              <a:gd name="T1" fmla="*/ 109921 h 109156"/>
              <a:gd name="T2" fmla="*/ 72379 w 70507"/>
              <a:gd name="T3" fmla="*/ 109921 h 109156"/>
              <a:gd name="T4" fmla="*/ 72379 w 70507"/>
              <a:gd name="T5" fmla="*/ 0 h 109156"/>
              <a:gd name="T6" fmla="*/ 0 w 70507"/>
              <a:gd name="T7" fmla="*/ 0 h 109156"/>
              <a:gd name="T8" fmla="*/ 0 w 70507"/>
              <a:gd name="T9" fmla="*/ 109921 h 109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507"/>
              <a:gd name="T16" fmla="*/ 0 h 109156"/>
              <a:gd name="T17" fmla="*/ 70507 w 70507"/>
              <a:gd name="T18" fmla="*/ 109156 h 109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507" h="109156">
                <a:moveTo>
                  <a:pt x="0" y="109156"/>
                </a:moveTo>
                <a:lnTo>
                  <a:pt x="70507" y="109156"/>
                </a:lnTo>
                <a:lnTo>
                  <a:pt x="70507" y="0"/>
                </a:lnTo>
                <a:lnTo>
                  <a:pt x="0" y="0"/>
                </a:lnTo>
                <a:lnTo>
                  <a:pt x="0" y="109156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77" name="object 677"/>
          <p:cNvSpPr txBox="1">
            <a:spLocks noGrp="1"/>
          </p:cNvSpPr>
          <p:nvPr>
            <p:ph type="title" idx="4294967295"/>
          </p:nvPr>
        </p:nvSpPr>
        <p:spPr/>
        <p:txBody>
          <a:bodyPr tIns="39623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26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4632325" y="1709738"/>
            <a:ext cx="1789113" cy="2841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Gas co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trol b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ock</a:t>
            </a:r>
            <a:endParaRPr>
              <a:latin typeface="Arial"/>
              <a:cs typeface="Arial"/>
            </a:endParaRPr>
          </a:p>
        </p:txBody>
      </p:sp>
      <p:sp>
        <p:nvSpPr>
          <p:cNvPr id="10918" name="object 679"/>
          <p:cNvSpPr>
            <a:spLocks/>
          </p:cNvSpPr>
          <p:nvPr/>
        </p:nvSpPr>
        <p:spPr bwMode="auto">
          <a:xfrm>
            <a:off x="7467600" y="2141538"/>
            <a:ext cx="330200" cy="1287462"/>
          </a:xfrm>
          <a:custGeom>
            <a:avLst/>
            <a:gdLst>
              <a:gd name="T0" fmla="*/ 13300 w 329057"/>
              <a:gd name="T1" fmla="*/ 1172693 h 1288033"/>
              <a:gd name="T2" fmla="*/ 2814 w 329057"/>
              <a:gd name="T3" fmla="*/ 1175992 h 1288033"/>
              <a:gd name="T4" fmla="*/ 0 w 329057"/>
              <a:gd name="T5" fmla="*/ 1181576 h 1288033"/>
              <a:gd name="T6" fmla="*/ 33889 w 329057"/>
              <a:gd name="T7" fmla="*/ 1286891 h 1288033"/>
              <a:gd name="T8" fmla="*/ 49757 w 329057"/>
              <a:gd name="T9" fmla="*/ 1269889 h 1288033"/>
              <a:gd name="T10" fmla="*/ 47956 w 329057"/>
              <a:gd name="T11" fmla="*/ 1269889 h 1288033"/>
              <a:gd name="T12" fmla="*/ 28390 w 329057"/>
              <a:gd name="T13" fmla="*/ 1265575 h 1288033"/>
              <a:gd name="T14" fmla="*/ 36403 w 329057"/>
              <a:gd name="T15" fmla="*/ 1229809 h 1288033"/>
              <a:gd name="T16" fmla="*/ 20589 w 329057"/>
              <a:gd name="T17" fmla="*/ 1180814 h 1288033"/>
              <a:gd name="T18" fmla="*/ 18927 w 329057"/>
              <a:gd name="T19" fmla="*/ 1175611 h 1288033"/>
              <a:gd name="T20" fmla="*/ 13300 w 329057"/>
              <a:gd name="T21" fmla="*/ 1172693 h 1288033"/>
              <a:gd name="T22" fmla="*/ 36403 w 329057"/>
              <a:gd name="T23" fmla="*/ 1229809 h 1288033"/>
              <a:gd name="T24" fmla="*/ 28390 w 329057"/>
              <a:gd name="T25" fmla="*/ 1265575 h 1288033"/>
              <a:gd name="T26" fmla="*/ 47956 w 329057"/>
              <a:gd name="T27" fmla="*/ 1269889 h 1288033"/>
              <a:gd name="T28" fmla="*/ 49092 w 329057"/>
              <a:gd name="T29" fmla="*/ 1264814 h 1288033"/>
              <a:gd name="T30" fmla="*/ 47701 w 329057"/>
              <a:gd name="T31" fmla="*/ 1264814 h 1288033"/>
              <a:gd name="T32" fmla="*/ 30820 w 329057"/>
              <a:gd name="T33" fmla="*/ 1261007 h 1288033"/>
              <a:gd name="T34" fmla="*/ 42453 w 329057"/>
              <a:gd name="T35" fmla="*/ 1248558 h 1288033"/>
              <a:gd name="T36" fmla="*/ 36403 w 329057"/>
              <a:gd name="T37" fmla="*/ 1229809 h 1288033"/>
              <a:gd name="T38" fmla="*/ 101284 w 329057"/>
              <a:gd name="T39" fmla="*/ 1192106 h 1288033"/>
              <a:gd name="T40" fmla="*/ 94889 w 329057"/>
              <a:gd name="T41" fmla="*/ 1192360 h 1288033"/>
              <a:gd name="T42" fmla="*/ 91181 w 329057"/>
              <a:gd name="T43" fmla="*/ 1196420 h 1288033"/>
              <a:gd name="T44" fmla="*/ 55971 w 329057"/>
              <a:gd name="T45" fmla="*/ 1234095 h 1288033"/>
              <a:gd name="T46" fmla="*/ 47956 w 329057"/>
              <a:gd name="T47" fmla="*/ 1269889 h 1288033"/>
              <a:gd name="T48" fmla="*/ 49757 w 329057"/>
              <a:gd name="T49" fmla="*/ 1269889 h 1288033"/>
              <a:gd name="T50" fmla="*/ 105888 w 329057"/>
              <a:gd name="T51" fmla="*/ 1209743 h 1288033"/>
              <a:gd name="T52" fmla="*/ 109596 w 329057"/>
              <a:gd name="T53" fmla="*/ 1205810 h 1288033"/>
              <a:gd name="T54" fmla="*/ 109340 w 329057"/>
              <a:gd name="T55" fmla="*/ 1199593 h 1288033"/>
              <a:gd name="T56" fmla="*/ 101284 w 329057"/>
              <a:gd name="T57" fmla="*/ 1192106 h 1288033"/>
              <a:gd name="T58" fmla="*/ 42453 w 329057"/>
              <a:gd name="T59" fmla="*/ 1248558 h 1288033"/>
              <a:gd name="T60" fmla="*/ 30820 w 329057"/>
              <a:gd name="T61" fmla="*/ 1261007 h 1288033"/>
              <a:gd name="T62" fmla="*/ 47701 w 329057"/>
              <a:gd name="T63" fmla="*/ 1264814 h 1288033"/>
              <a:gd name="T64" fmla="*/ 42453 w 329057"/>
              <a:gd name="T65" fmla="*/ 1248558 h 1288033"/>
              <a:gd name="T66" fmla="*/ 55971 w 329057"/>
              <a:gd name="T67" fmla="*/ 1234095 h 1288033"/>
              <a:gd name="T68" fmla="*/ 42453 w 329057"/>
              <a:gd name="T69" fmla="*/ 1248558 h 1288033"/>
              <a:gd name="T70" fmla="*/ 47701 w 329057"/>
              <a:gd name="T71" fmla="*/ 1264814 h 1288033"/>
              <a:gd name="T72" fmla="*/ 49092 w 329057"/>
              <a:gd name="T73" fmla="*/ 1264814 h 1288033"/>
              <a:gd name="T74" fmla="*/ 55971 w 329057"/>
              <a:gd name="T75" fmla="*/ 1234095 h 1288033"/>
              <a:gd name="T76" fmla="*/ 311909 w 329057"/>
              <a:gd name="T77" fmla="*/ 0 h 1288033"/>
              <a:gd name="T78" fmla="*/ 36403 w 329057"/>
              <a:gd name="T79" fmla="*/ 1229809 h 1288033"/>
              <a:gd name="T80" fmla="*/ 42453 w 329057"/>
              <a:gd name="T81" fmla="*/ 1248558 h 1288033"/>
              <a:gd name="T82" fmla="*/ 55971 w 329057"/>
              <a:gd name="T83" fmla="*/ 1234095 h 1288033"/>
              <a:gd name="T84" fmla="*/ 331347 w 329057"/>
              <a:gd name="T85" fmla="*/ 4313 h 1288033"/>
              <a:gd name="T86" fmla="*/ 311909 w 329057"/>
              <a:gd name="T87" fmla="*/ 0 h 12880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9057"/>
              <a:gd name="T133" fmla="*/ 0 h 1288033"/>
              <a:gd name="T134" fmla="*/ 329057 w 329057"/>
              <a:gd name="T135" fmla="*/ 1288033 h 12880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9057" h="1288033">
                <a:moveTo>
                  <a:pt x="13208" y="1173733"/>
                </a:moveTo>
                <a:lnTo>
                  <a:pt x="2794" y="1177036"/>
                </a:lnTo>
                <a:lnTo>
                  <a:pt x="0" y="1182624"/>
                </a:lnTo>
                <a:lnTo>
                  <a:pt x="33655" y="1288033"/>
                </a:lnTo>
                <a:lnTo>
                  <a:pt x="49413" y="1271015"/>
                </a:lnTo>
                <a:lnTo>
                  <a:pt x="47625" y="1271015"/>
                </a:lnTo>
                <a:lnTo>
                  <a:pt x="28194" y="1266698"/>
                </a:lnTo>
                <a:lnTo>
                  <a:pt x="36151" y="1230900"/>
                </a:lnTo>
                <a:lnTo>
                  <a:pt x="20447" y="1181862"/>
                </a:lnTo>
                <a:lnTo>
                  <a:pt x="18796" y="1176654"/>
                </a:lnTo>
                <a:lnTo>
                  <a:pt x="13208" y="1173733"/>
                </a:lnTo>
                <a:close/>
              </a:path>
              <a:path w="329057" h="1288033">
                <a:moveTo>
                  <a:pt x="36151" y="1230900"/>
                </a:moveTo>
                <a:lnTo>
                  <a:pt x="28194" y="1266698"/>
                </a:lnTo>
                <a:lnTo>
                  <a:pt x="47625" y="1271015"/>
                </a:lnTo>
                <a:lnTo>
                  <a:pt x="48753" y="1265936"/>
                </a:lnTo>
                <a:lnTo>
                  <a:pt x="47371" y="1265936"/>
                </a:lnTo>
                <a:lnTo>
                  <a:pt x="30607" y="1262126"/>
                </a:lnTo>
                <a:lnTo>
                  <a:pt x="42160" y="1249666"/>
                </a:lnTo>
                <a:lnTo>
                  <a:pt x="36151" y="1230900"/>
                </a:lnTo>
                <a:close/>
              </a:path>
              <a:path w="329057" h="1288033">
                <a:moveTo>
                  <a:pt x="100584" y="1193164"/>
                </a:moveTo>
                <a:lnTo>
                  <a:pt x="94234" y="1193418"/>
                </a:lnTo>
                <a:lnTo>
                  <a:pt x="90550" y="1197482"/>
                </a:lnTo>
                <a:lnTo>
                  <a:pt x="55584" y="1235190"/>
                </a:lnTo>
                <a:lnTo>
                  <a:pt x="47625" y="1271015"/>
                </a:lnTo>
                <a:lnTo>
                  <a:pt x="49413" y="1271015"/>
                </a:lnTo>
                <a:lnTo>
                  <a:pt x="105156" y="1210817"/>
                </a:lnTo>
                <a:lnTo>
                  <a:pt x="108839" y="1206880"/>
                </a:lnTo>
                <a:lnTo>
                  <a:pt x="108585" y="1200657"/>
                </a:lnTo>
                <a:lnTo>
                  <a:pt x="100584" y="1193164"/>
                </a:lnTo>
                <a:close/>
              </a:path>
              <a:path w="329057" h="1288033">
                <a:moveTo>
                  <a:pt x="42160" y="1249666"/>
                </a:moveTo>
                <a:lnTo>
                  <a:pt x="30607" y="1262126"/>
                </a:lnTo>
                <a:lnTo>
                  <a:pt x="47371" y="1265936"/>
                </a:lnTo>
                <a:lnTo>
                  <a:pt x="42160" y="1249666"/>
                </a:lnTo>
                <a:close/>
              </a:path>
              <a:path w="329057" h="1288033">
                <a:moveTo>
                  <a:pt x="55584" y="1235190"/>
                </a:moveTo>
                <a:lnTo>
                  <a:pt x="42160" y="1249666"/>
                </a:lnTo>
                <a:lnTo>
                  <a:pt x="47371" y="1265936"/>
                </a:lnTo>
                <a:lnTo>
                  <a:pt x="48753" y="1265936"/>
                </a:lnTo>
                <a:lnTo>
                  <a:pt x="55584" y="1235190"/>
                </a:lnTo>
                <a:close/>
              </a:path>
              <a:path w="329057" h="1288033">
                <a:moveTo>
                  <a:pt x="309753" y="0"/>
                </a:moveTo>
                <a:lnTo>
                  <a:pt x="36151" y="1230900"/>
                </a:lnTo>
                <a:lnTo>
                  <a:pt x="42160" y="1249666"/>
                </a:lnTo>
                <a:lnTo>
                  <a:pt x="55584" y="1235190"/>
                </a:lnTo>
                <a:lnTo>
                  <a:pt x="329057" y="4317"/>
                </a:lnTo>
                <a:lnTo>
                  <a:pt x="309753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0919" name="object 680"/>
          <p:cNvSpPr txBox="1">
            <a:spLocks noChangeArrowheads="1"/>
          </p:cNvSpPr>
          <p:nvPr/>
        </p:nvSpPr>
        <p:spPr bwMode="auto">
          <a:xfrm>
            <a:off x="7061200" y="1565275"/>
            <a:ext cx="16621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>
                <a:cs typeface="Arial" charset="0"/>
              </a:rPr>
              <a:t>Gas channel pressure sensor</a:t>
            </a:r>
          </a:p>
        </p:txBody>
      </p:sp>
      <p:sp>
        <p:nvSpPr>
          <p:cNvPr id="10920" name="object 681"/>
          <p:cNvSpPr>
            <a:spLocks/>
          </p:cNvSpPr>
          <p:nvPr/>
        </p:nvSpPr>
        <p:spPr bwMode="auto">
          <a:xfrm>
            <a:off x="5424488" y="1992313"/>
            <a:ext cx="935037" cy="865187"/>
          </a:xfrm>
          <a:custGeom>
            <a:avLst/>
            <a:gdLst>
              <a:gd name="T0" fmla="*/ 830932 w 935482"/>
              <a:gd name="T1" fmla="*/ 822638 h 864488"/>
              <a:gd name="T2" fmla="*/ 825603 w 935482"/>
              <a:gd name="T3" fmla="*/ 826072 h 864488"/>
              <a:gd name="T4" fmla="*/ 824461 w 935482"/>
              <a:gd name="T5" fmla="*/ 831415 h 864488"/>
              <a:gd name="T6" fmla="*/ 823192 w 935482"/>
              <a:gd name="T7" fmla="*/ 836756 h 864488"/>
              <a:gd name="T8" fmla="*/ 826618 w 935482"/>
              <a:gd name="T9" fmla="*/ 841973 h 864488"/>
              <a:gd name="T10" fmla="*/ 831947 w 935482"/>
              <a:gd name="T11" fmla="*/ 843245 h 864488"/>
              <a:gd name="T12" fmla="*/ 934592 w 935482"/>
              <a:gd name="T13" fmla="*/ 865887 h 864488"/>
              <a:gd name="T14" fmla="*/ 932762 w 935482"/>
              <a:gd name="T15" fmla="*/ 859908 h 864488"/>
              <a:gd name="T16" fmla="*/ 913403 w 935482"/>
              <a:gd name="T17" fmla="*/ 859908 h 864488"/>
              <a:gd name="T18" fmla="*/ 886382 w 935482"/>
              <a:gd name="T19" fmla="*/ 834900 h 864488"/>
              <a:gd name="T20" fmla="*/ 830932 w 935482"/>
              <a:gd name="T21" fmla="*/ 822638 h 864488"/>
              <a:gd name="T22" fmla="*/ 886382 w 935482"/>
              <a:gd name="T23" fmla="*/ 834900 h 864488"/>
              <a:gd name="T24" fmla="*/ 913403 w 935482"/>
              <a:gd name="T25" fmla="*/ 859908 h 864488"/>
              <a:gd name="T26" fmla="*/ 917496 w 935482"/>
              <a:gd name="T27" fmla="*/ 855457 h 864488"/>
              <a:gd name="T28" fmla="*/ 910612 w 935482"/>
              <a:gd name="T29" fmla="*/ 855457 h 864488"/>
              <a:gd name="T30" fmla="*/ 905646 w 935482"/>
              <a:gd name="T31" fmla="*/ 839172 h 864488"/>
              <a:gd name="T32" fmla="*/ 886382 w 935482"/>
              <a:gd name="T33" fmla="*/ 834900 h 864488"/>
              <a:gd name="T34" fmla="*/ 896655 w 935482"/>
              <a:gd name="T35" fmla="*/ 756999 h 864488"/>
              <a:gd name="T36" fmla="*/ 891454 w 935482"/>
              <a:gd name="T37" fmla="*/ 758652 h 864488"/>
              <a:gd name="T38" fmla="*/ 886251 w 935482"/>
              <a:gd name="T39" fmla="*/ 760179 h 864488"/>
              <a:gd name="T40" fmla="*/ 883206 w 935482"/>
              <a:gd name="T41" fmla="*/ 765776 h 864488"/>
              <a:gd name="T42" fmla="*/ 884856 w 935482"/>
              <a:gd name="T43" fmla="*/ 770992 h 864488"/>
              <a:gd name="T44" fmla="*/ 899904 w 935482"/>
              <a:gd name="T45" fmla="*/ 820341 h 864488"/>
              <a:gd name="T46" fmla="*/ 926853 w 935482"/>
              <a:gd name="T47" fmla="*/ 845279 h 864488"/>
              <a:gd name="T48" fmla="*/ 913403 w 935482"/>
              <a:gd name="T49" fmla="*/ 859908 h 864488"/>
              <a:gd name="T50" fmla="*/ 932762 w 935482"/>
              <a:gd name="T51" fmla="*/ 859908 h 864488"/>
              <a:gd name="T52" fmla="*/ 903761 w 935482"/>
              <a:gd name="T53" fmla="*/ 765140 h 864488"/>
              <a:gd name="T54" fmla="*/ 902238 w 935482"/>
              <a:gd name="T55" fmla="*/ 759925 h 864488"/>
              <a:gd name="T56" fmla="*/ 896655 w 935482"/>
              <a:gd name="T57" fmla="*/ 756999 h 864488"/>
              <a:gd name="T58" fmla="*/ 905646 w 935482"/>
              <a:gd name="T59" fmla="*/ 839172 h 864488"/>
              <a:gd name="T60" fmla="*/ 910612 w 935482"/>
              <a:gd name="T61" fmla="*/ 855457 h 864488"/>
              <a:gd name="T62" fmla="*/ 922285 w 935482"/>
              <a:gd name="T63" fmla="*/ 842862 h 864488"/>
              <a:gd name="T64" fmla="*/ 905646 w 935482"/>
              <a:gd name="T65" fmla="*/ 839172 h 864488"/>
              <a:gd name="T66" fmla="*/ 899904 w 935482"/>
              <a:gd name="T67" fmla="*/ 820341 h 864488"/>
              <a:gd name="T68" fmla="*/ 905646 w 935482"/>
              <a:gd name="T69" fmla="*/ 839172 h 864488"/>
              <a:gd name="T70" fmla="*/ 922285 w 935482"/>
              <a:gd name="T71" fmla="*/ 842862 h 864488"/>
              <a:gd name="T72" fmla="*/ 910612 w 935482"/>
              <a:gd name="T73" fmla="*/ 855457 h 864488"/>
              <a:gd name="T74" fmla="*/ 917496 w 935482"/>
              <a:gd name="T75" fmla="*/ 855457 h 864488"/>
              <a:gd name="T76" fmla="*/ 926853 w 935482"/>
              <a:gd name="T77" fmla="*/ 845279 h 864488"/>
              <a:gd name="T78" fmla="*/ 899904 w 935482"/>
              <a:gd name="T79" fmla="*/ 820341 h 864488"/>
              <a:gd name="T80" fmla="*/ 13450 w 935482"/>
              <a:gd name="T81" fmla="*/ 0 h 864488"/>
              <a:gd name="T82" fmla="*/ 0 w 935482"/>
              <a:gd name="T83" fmla="*/ 14501 h 864488"/>
              <a:gd name="T84" fmla="*/ 886382 w 935482"/>
              <a:gd name="T85" fmla="*/ 834900 h 864488"/>
              <a:gd name="T86" fmla="*/ 905646 w 935482"/>
              <a:gd name="T87" fmla="*/ 839172 h 864488"/>
              <a:gd name="T88" fmla="*/ 899904 w 935482"/>
              <a:gd name="T89" fmla="*/ 820341 h 864488"/>
              <a:gd name="T90" fmla="*/ 13450 w 935482"/>
              <a:gd name="T91" fmla="*/ 0 h 8644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5482"/>
              <a:gd name="T139" fmla="*/ 0 h 864488"/>
              <a:gd name="T140" fmla="*/ 935482 w 935482"/>
              <a:gd name="T141" fmla="*/ 864488 h 8644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5482" h="864488">
                <a:moveTo>
                  <a:pt x="831723" y="821309"/>
                </a:moveTo>
                <a:lnTo>
                  <a:pt x="826389" y="824738"/>
                </a:lnTo>
                <a:lnTo>
                  <a:pt x="825246" y="830072"/>
                </a:lnTo>
                <a:lnTo>
                  <a:pt x="823976" y="835405"/>
                </a:lnTo>
                <a:lnTo>
                  <a:pt x="827405" y="840613"/>
                </a:lnTo>
                <a:lnTo>
                  <a:pt x="832739" y="841883"/>
                </a:lnTo>
                <a:lnTo>
                  <a:pt x="935482" y="864488"/>
                </a:lnTo>
                <a:lnTo>
                  <a:pt x="933650" y="858519"/>
                </a:lnTo>
                <a:lnTo>
                  <a:pt x="914273" y="858519"/>
                </a:lnTo>
                <a:lnTo>
                  <a:pt x="887226" y="833551"/>
                </a:lnTo>
                <a:lnTo>
                  <a:pt x="831723" y="821309"/>
                </a:lnTo>
                <a:close/>
              </a:path>
              <a:path w="935482" h="864488">
                <a:moveTo>
                  <a:pt x="887226" y="833551"/>
                </a:moveTo>
                <a:lnTo>
                  <a:pt x="914273" y="858519"/>
                </a:lnTo>
                <a:lnTo>
                  <a:pt x="918370" y="854075"/>
                </a:lnTo>
                <a:lnTo>
                  <a:pt x="911479" y="854075"/>
                </a:lnTo>
                <a:lnTo>
                  <a:pt x="906508" y="837817"/>
                </a:lnTo>
                <a:lnTo>
                  <a:pt x="887226" y="833551"/>
                </a:lnTo>
                <a:close/>
              </a:path>
              <a:path w="935482" h="864488">
                <a:moveTo>
                  <a:pt x="897509" y="755776"/>
                </a:moveTo>
                <a:lnTo>
                  <a:pt x="892302" y="757427"/>
                </a:lnTo>
                <a:lnTo>
                  <a:pt x="887095" y="758951"/>
                </a:lnTo>
                <a:lnTo>
                  <a:pt x="884047" y="764539"/>
                </a:lnTo>
                <a:lnTo>
                  <a:pt x="885698" y="769747"/>
                </a:lnTo>
                <a:lnTo>
                  <a:pt x="900760" y="819016"/>
                </a:lnTo>
                <a:lnTo>
                  <a:pt x="927735" y="843914"/>
                </a:lnTo>
                <a:lnTo>
                  <a:pt x="914273" y="858519"/>
                </a:lnTo>
                <a:lnTo>
                  <a:pt x="933650" y="858519"/>
                </a:lnTo>
                <a:lnTo>
                  <a:pt x="904621" y="763904"/>
                </a:lnTo>
                <a:lnTo>
                  <a:pt x="903097" y="758698"/>
                </a:lnTo>
                <a:lnTo>
                  <a:pt x="897509" y="755776"/>
                </a:lnTo>
                <a:close/>
              </a:path>
              <a:path w="935482" h="864488">
                <a:moveTo>
                  <a:pt x="906508" y="837817"/>
                </a:moveTo>
                <a:lnTo>
                  <a:pt x="911479" y="854075"/>
                </a:lnTo>
                <a:lnTo>
                  <a:pt x="923163" y="841501"/>
                </a:lnTo>
                <a:lnTo>
                  <a:pt x="906508" y="837817"/>
                </a:lnTo>
                <a:close/>
              </a:path>
              <a:path w="935482" h="864488">
                <a:moveTo>
                  <a:pt x="900760" y="819016"/>
                </a:moveTo>
                <a:lnTo>
                  <a:pt x="906508" y="837817"/>
                </a:lnTo>
                <a:lnTo>
                  <a:pt x="923163" y="841501"/>
                </a:lnTo>
                <a:lnTo>
                  <a:pt x="911479" y="854075"/>
                </a:lnTo>
                <a:lnTo>
                  <a:pt x="918370" y="854075"/>
                </a:lnTo>
                <a:lnTo>
                  <a:pt x="927735" y="843914"/>
                </a:lnTo>
                <a:lnTo>
                  <a:pt x="900760" y="819016"/>
                </a:lnTo>
                <a:close/>
              </a:path>
              <a:path w="935482" h="864488">
                <a:moveTo>
                  <a:pt x="13462" y="0"/>
                </a:moveTo>
                <a:lnTo>
                  <a:pt x="0" y="14477"/>
                </a:lnTo>
                <a:lnTo>
                  <a:pt x="887226" y="833551"/>
                </a:lnTo>
                <a:lnTo>
                  <a:pt x="906508" y="837817"/>
                </a:lnTo>
                <a:lnTo>
                  <a:pt x="900760" y="819016"/>
                </a:lnTo>
                <a:lnTo>
                  <a:pt x="13462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682" name="object 682"/>
          <p:cNvSpPr txBox="1">
            <a:spLocks noGrp="1"/>
          </p:cNvSpPr>
          <p:nvPr/>
        </p:nvSpPr>
        <p:spPr>
          <a:xfrm>
            <a:off x="509588" y="6710363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T</a:t>
            </a:r>
            <a:r>
              <a:rPr sz="700" spc="-10" dirty="0">
                <a:latin typeface="Arial"/>
                <a:cs typeface="Arial"/>
              </a:rPr>
              <a:t>urb</a:t>
            </a:r>
            <a:r>
              <a:rPr sz="700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83" name="object 683"/>
          <p:cNvSpPr txBox="1">
            <a:spLocks noGrp="1"/>
          </p:cNvSpPr>
          <p:nvPr/>
        </p:nvSpPr>
        <p:spPr>
          <a:xfrm>
            <a:off x="8658225" y="6710363"/>
            <a:ext cx="436563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92405" algn="l"/>
                <a:tab pos="372110" algn="l"/>
              </a:tabLst>
              <a:defRPr/>
            </a:pPr>
            <a:r>
              <a:rPr sz="700" b="1" spc="-5" dirty="0">
                <a:latin typeface="Arial"/>
                <a:cs typeface="Arial"/>
              </a:rPr>
              <a:t>&lt;	</a:t>
            </a:r>
            <a:fld id="{25F43EDE-B638-4FAB-B011-938D9D482E53}" type="slidenum">
              <a:rPr sz="700" b="1"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tabLst>
                  <a:tab pos="192405" algn="l"/>
                  <a:tab pos="372110" algn="l"/>
                </a:tabLst>
                <a:defRPr/>
              </a:pPr>
              <a:t>4</a:t>
            </a:fld>
            <a:r>
              <a:rPr sz="700" b="1" spc="-5" dirty="0">
                <a:latin typeface="Arial"/>
                <a:cs typeface="Arial"/>
              </a:rPr>
              <a:t>	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95250"/>
            <a:ext cx="6902450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GSS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l BOG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essor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050" y="495300"/>
            <a:ext cx="6102350" cy="4857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Elec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ric</a:t>
            </a:r>
            <a:r>
              <a:rPr sz="1600" b="1" spc="2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po</a:t>
            </a:r>
            <a:r>
              <a:rPr sz="1600" b="1" spc="25" dirty="0">
                <a:solidFill>
                  <a:srgbClr val="91B900"/>
                </a:solidFill>
                <a:latin typeface="Arial"/>
                <a:cs typeface="Arial"/>
              </a:rPr>
              <a:t>w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er</a:t>
            </a:r>
            <a:r>
              <a:rPr sz="1600" b="1" spc="-2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era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ed</a:t>
            </a:r>
            <a:r>
              <a:rPr sz="1600" b="1" spc="15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y</a:t>
            </a:r>
            <a:r>
              <a:rPr sz="1600" b="1" spc="1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th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91B9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M</a:t>
            </a:r>
            <a:r>
              <a:rPr sz="1600" b="1" spc="-10" dirty="0">
                <a:solidFill>
                  <a:srgbClr val="91B90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91B900"/>
                </a:solidFill>
                <a:latin typeface="Arial"/>
                <a:cs typeface="Arial"/>
              </a:rPr>
              <a:t>-</a:t>
            </a:r>
            <a:r>
              <a:rPr sz="1600" b="1" spc="-25" dirty="0">
                <a:solidFill>
                  <a:srgbClr val="91B9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91B900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12700" fontAlgn="auto">
              <a:lnSpc>
                <a:spcPts val="190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25" dirty="0">
                <a:solidFill>
                  <a:srgbClr val="FFCD00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CD00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set</a:t>
            </a:r>
            <a:r>
              <a:rPr sz="1600" b="1" spc="2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n</a:t>
            </a:r>
            <a:r>
              <a:rPr sz="1600" b="1" spc="5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CD00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F</a:t>
            </a:r>
            <a:r>
              <a:rPr sz="1600" b="1" spc="5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fo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r</a:t>
            </a:r>
            <a:r>
              <a:rPr sz="1600" b="1" spc="2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ar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bou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r</a:t>
            </a:r>
            <a:r>
              <a:rPr sz="1600" b="1" spc="1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op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era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CD0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n</a:t>
            </a:r>
            <a:r>
              <a:rPr sz="1600" b="1" spc="3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–</a:t>
            </a:r>
            <a:r>
              <a:rPr sz="1600" b="1" spc="1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B</a:t>
            </a:r>
            <a:r>
              <a:rPr sz="1600" b="1" spc="-25" dirty="0">
                <a:solidFill>
                  <a:srgbClr val="FFCD00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G</a:t>
            </a:r>
            <a:r>
              <a:rPr sz="1600" b="1" spc="15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y</a:t>
            </a:r>
            <a:r>
              <a:rPr sz="1600" b="1" spc="1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si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s</a:t>
            </a:r>
            <a:r>
              <a:rPr sz="1600" b="1" spc="-15" dirty="0">
                <a:solidFill>
                  <a:srgbClr val="FFCD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CD00"/>
                </a:solidFill>
                <a:latin typeface="Arial"/>
                <a:cs typeface="Arial"/>
              </a:rPr>
              <a:t>ream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539750" y="1784350"/>
            <a:ext cx="8064500" cy="436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/>
        </p:nvSpPr>
        <p:spPr>
          <a:xfrm>
            <a:off x="509588" y="6708775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urbo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/>
        </p:nvSpPr>
        <p:spPr>
          <a:xfrm>
            <a:off x="8656638" y="6708775"/>
            <a:ext cx="436562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b="1" spc="-5" dirty="0">
                <a:latin typeface="Arial"/>
                <a:cs typeface="Arial"/>
              </a:rPr>
              <a:t>&lt;   </a:t>
            </a:r>
            <a:r>
              <a:rPr sz="700" b="1" spc="40" dirty="0">
                <a:latin typeface="Arial"/>
                <a:cs typeface="Arial"/>
              </a:rPr>
              <a:t> </a:t>
            </a:r>
            <a:fld id="{A08CEC22-EFEC-4304-81B3-F4AEC2B7512E}" type="slidenum">
              <a:rPr sz="700" b="1"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r>
              <a:rPr sz="700" b="1" spc="-5" dirty="0">
                <a:latin typeface="Arial"/>
                <a:cs typeface="Arial"/>
              </a:rPr>
              <a:t>   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/>
        <p:txBody>
          <a:bodyPr tIns="49499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Fu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Supp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8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2000" b="1" dirty="0">
                <a:solidFill>
                  <a:srgbClr val="FFCD00"/>
                </a:solidFill>
                <a:latin typeface="Arial"/>
                <a:cs typeface="Arial"/>
              </a:rPr>
              <a:t>For</a:t>
            </a:r>
            <a:r>
              <a:rPr sz="2000" b="1" spc="-5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D00"/>
                </a:solidFill>
                <a:latin typeface="Arial"/>
                <a:cs typeface="Arial"/>
              </a:rPr>
              <a:t>non-L</a:t>
            </a:r>
            <a:r>
              <a:rPr sz="2000" b="1" spc="5" dirty="0">
                <a:solidFill>
                  <a:srgbClr val="FFCD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CD00"/>
                </a:solidFill>
                <a:latin typeface="Arial"/>
                <a:cs typeface="Arial"/>
              </a:rPr>
              <a:t>G</a:t>
            </a:r>
            <a:r>
              <a:rPr sz="2000" b="1" spc="-30" dirty="0">
                <a:solidFill>
                  <a:srgbClr val="FFCD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D0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FCD00"/>
                </a:solidFill>
                <a:latin typeface="Arial"/>
                <a:cs typeface="Arial"/>
              </a:rPr>
              <a:t>arr</a:t>
            </a:r>
            <a:r>
              <a:rPr sz="2000" b="1" spc="-5" dirty="0">
                <a:solidFill>
                  <a:srgbClr val="FFCD0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CD00"/>
                </a:solidFill>
                <a:latin typeface="Arial"/>
                <a:cs typeface="Arial"/>
              </a:rPr>
              <a:t>ers</a:t>
            </a:r>
            <a:endParaRPr sz="20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1271588" y="1484313"/>
            <a:ext cx="6600825" cy="4968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6900" y="3478213"/>
            <a:ext cx="693738" cy="1333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 dirty="0">
                <a:latin typeface="Arial"/>
                <a:cs typeface="Arial"/>
              </a:rPr>
              <a:t>4 x</a:t>
            </a:r>
            <a:r>
              <a:rPr sz="800" spc="-5" dirty="0">
                <a:latin typeface="Arial"/>
                <a:cs typeface="Arial"/>
              </a:rPr>
              <a:t> 9L28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32D</a:t>
            </a:r>
            <a:r>
              <a:rPr sz="800" dirty="0">
                <a:latin typeface="Arial"/>
                <a:cs typeface="Arial"/>
              </a:rPr>
              <a:t>F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/>
        </p:nvSpPr>
        <p:spPr>
          <a:xfrm>
            <a:off x="509588" y="6708775"/>
            <a:ext cx="831850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3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s</a:t>
            </a:r>
            <a:r>
              <a:rPr sz="700" spc="-10" dirty="0">
                <a:latin typeface="Arial"/>
                <a:cs typeface="Arial"/>
              </a:rPr>
              <a:t>e</a:t>
            </a:r>
            <a:r>
              <a:rPr sz="700" spc="-5" dirty="0">
                <a:latin typeface="Arial"/>
                <a:cs typeface="Arial"/>
              </a:rPr>
              <a:t>l &amp;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10" dirty="0">
                <a:latin typeface="Arial"/>
                <a:cs typeface="Arial"/>
              </a:rPr>
              <a:t>urbo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/>
        </p:nvSpPr>
        <p:spPr>
          <a:xfrm>
            <a:off x="8656638" y="6708775"/>
            <a:ext cx="436562" cy="117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92405" algn="l"/>
                <a:tab pos="372110" algn="l"/>
              </a:tabLst>
              <a:defRPr/>
            </a:pPr>
            <a:r>
              <a:rPr sz="700" b="1" spc="-5" dirty="0">
                <a:latin typeface="Arial"/>
                <a:cs typeface="Arial"/>
              </a:rPr>
              <a:t>&lt;	</a:t>
            </a:r>
            <a:fld id="{710A2B19-7F6E-42F5-82D3-5B4F590C4B08}" type="slidenum">
              <a:rPr sz="700" b="1"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tabLst>
                  <a:tab pos="192405" algn="l"/>
                  <a:tab pos="372110" algn="l"/>
                </a:tabLst>
                <a:defRPr/>
              </a:pPr>
              <a:t>6</a:t>
            </a:fld>
            <a:r>
              <a:rPr sz="700" b="1" spc="-5" dirty="0">
                <a:latin typeface="Arial"/>
                <a:cs typeface="Arial"/>
              </a:rPr>
              <a:t>	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/>
          </p:cNvSpPr>
          <p:nvPr/>
        </p:nvSpPr>
        <p:spPr bwMode="auto">
          <a:xfrm>
            <a:off x="0" y="0"/>
            <a:ext cx="0" cy="3370263"/>
          </a:xfrm>
          <a:custGeom>
            <a:avLst/>
            <a:gdLst>
              <a:gd name="T0" fmla="*/ 888595 h 5256009"/>
              <a:gd name="T1" fmla="*/ 0 h 5256009"/>
              <a:gd name="T2" fmla="*/ 888595 h 5256009"/>
              <a:gd name="T3" fmla="*/ 0 60000 65536"/>
              <a:gd name="T4" fmla="*/ 0 60000 65536"/>
              <a:gd name="T5" fmla="*/ 0 60000 65536"/>
              <a:gd name="T6" fmla="*/ 0 h 5256009"/>
              <a:gd name="T7" fmla="*/ 5256009 h 525600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5256009">
                <a:moveTo>
                  <a:pt x="0" y="5256009"/>
                </a:moveTo>
                <a:lnTo>
                  <a:pt x="0" y="0"/>
                </a:lnTo>
                <a:lnTo>
                  <a:pt x="0" y="5256009"/>
                </a:lnTo>
                <a:close/>
              </a:path>
            </a:pathLst>
          </a:custGeom>
          <a:solidFill>
            <a:srgbClr val="E6E7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4" name="object 3"/>
          <p:cNvSpPr>
            <a:spLocks/>
          </p:cNvSpPr>
          <p:nvPr/>
        </p:nvSpPr>
        <p:spPr bwMode="auto">
          <a:xfrm>
            <a:off x="0" y="0"/>
            <a:ext cx="9147175" cy="3370263"/>
          </a:xfrm>
          <a:custGeom>
            <a:avLst/>
            <a:gdLst>
              <a:gd name="T0" fmla="*/ 0 w 7560005"/>
              <a:gd name="T1" fmla="*/ 888603 h 5255996"/>
              <a:gd name="T2" fmla="*/ 16201759 w 7560005"/>
              <a:gd name="T3" fmla="*/ 888603 h 5255996"/>
              <a:gd name="T4" fmla="*/ 16201759 w 7560005"/>
              <a:gd name="T5" fmla="*/ 0 h 5255996"/>
              <a:gd name="T6" fmla="*/ 0 w 7560005"/>
              <a:gd name="T7" fmla="*/ 0 h 5255996"/>
              <a:gd name="T8" fmla="*/ 0 w 7560005"/>
              <a:gd name="T9" fmla="*/ 888603 h 5255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0005"/>
              <a:gd name="T16" fmla="*/ 0 h 5255996"/>
              <a:gd name="T17" fmla="*/ 7560005 w 7560005"/>
              <a:gd name="T18" fmla="*/ 5255996 h 5255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0005" h="5255996">
                <a:moveTo>
                  <a:pt x="0" y="5255996"/>
                </a:moveTo>
                <a:lnTo>
                  <a:pt x="7560005" y="5255996"/>
                </a:lnTo>
                <a:lnTo>
                  <a:pt x="7560005" y="0"/>
                </a:lnTo>
                <a:lnTo>
                  <a:pt x="0" y="0"/>
                </a:lnTo>
                <a:lnTo>
                  <a:pt x="0" y="5255996"/>
                </a:lnTo>
                <a:close/>
              </a:path>
            </a:pathLst>
          </a:custGeom>
          <a:solidFill>
            <a:srgbClr val="D1D3D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0" y="112713"/>
            <a:ext cx="9147175" cy="325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16" name="object 5"/>
          <p:cNvSpPr>
            <a:spLocks/>
          </p:cNvSpPr>
          <p:nvPr/>
        </p:nvSpPr>
        <p:spPr bwMode="auto">
          <a:xfrm>
            <a:off x="0" y="3429000"/>
            <a:ext cx="9147175" cy="3427413"/>
          </a:xfrm>
          <a:custGeom>
            <a:avLst/>
            <a:gdLst>
              <a:gd name="T0" fmla="*/ 0 w 7560005"/>
              <a:gd name="T1" fmla="*/ 903043 h 5345997"/>
              <a:gd name="T2" fmla="*/ 16201759 w 7560005"/>
              <a:gd name="T3" fmla="*/ 903043 h 5345997"/>
              <a:gd name="T4" fmla="*/ 16201759 w 7560005"/>
              <a:gd name="T5" fmla="*/ 0 h 5345997"/>
              <a:gd name="T6" fmla="*/ 0 w 7560005"/>
              <a:gd name="T7" fmla="*/ 0 h 5345997"/>
              <a:gd name="T8" fmla="*/ 0 w 7560005"/>
              <a:gd name="T9" fmla="*/ 903043 h 53459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0005"/>
              <a:gd name="T16" fmla="*/ 0 h 5345997"/>
              <a:gd name="T17" fmla="*/ 7560005 w 7560005"/>
              <a:gd name="T18" fmla="*/ 5345997 h 53459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0005" h="5345997">
                <a:moveTo>
                  <a:pt x="0" y="5345997"/>
                </a:moveTo>
                <a:lnTo>
                  <a:pt x="7560005" y="5345997"/>
                </a:lnTo>
                <a:lnTo>
                  <a:pt x="7560005" y="0"/>
                </a:lnTo>
                <a:lnTo>
                  <a:pt x="0" y="0"/>
                </a:lnTo>
                <a:lnTo>
                  <a:pt x="0" y="5345997"/>
                </a:lnTo>
              </a:path>
            </a:pathLst>
          </a:custGeom>
          <a:solidFill>
            <a:srgbClr val="42596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7" name="object 6"/>
          <p:cNvSpPr>
            <a:spLocks/>
          </p:cNvSpPr>
          <p:nvPr/>
        </p:nvSpPr>
        <p:spPr bwMode="auto">
          <a:xfrm>
            <a:off x="0" y="3370263"/>
            <a:ext cx="9147175" cy="58737"/>
          </a:xfrm>
          <a:custGeom>
            <a:avLst/>
            <a:gdLst>
              <a:gd name="T0" fmla="*/ 0 w 7560005"/>
              <a:gd name="T1" fmla="*/ 16413 h 90004"/>
              <a:gd name="T2" fmla="*/ 16201759 w 7560005"/>
              <a:gd name="T3" fmla="*/ 16413 h 90004"/>
              <a:gd name="T4" fmla="*/ 16201759 w 7560005"/>
              <a:gd name="T5" fmla="*/ 0 h 90004"/>
              <a:gd name="T6" fmla="*/ 0 w 7560005"/>
              <a:gd name="T7" fmla="*/ 0 h 90004"/>
              <a:gd name="T8" fmla="*/ 0 w 7560005"/>
              <a:gd name="T9" fmla="*/ 16413 h 90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0005"/>
              <a:gd name="T16" fmla="*/ 0 h 90004"/>
              <a:gd name="T17" fmla="*/ 7560005 w 7560005"/>
              <a:gd name="T18" fmla="*/ 90004 h 90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0005" h="90004">
                <a:moveTo>
                  <a:pt x="0" y="90004"/>
                </a:moveTo>
                <a:lnTo>
                  <a:pt x="7560005" y="90004"/>
                </a:lnTo>
                <a:lnTo>
                  <a:pt x="7560005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ED165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8" name="object 7"/>
          <p:cNvSpPr>
            <a:spLocks/>
          </p:cNvSpPr>
          <p:nvPr/>
        </p:nvSpPr>
        <p:spPr bwMode="auto">
          <a:xfrm>
            <a:off x="7635875" y="6334125"/>
            <a:ext cx="331788" cy="107950"/>
          </a:xfrm>
          <a:custGeom>
            <a:avLst/>
            <a:gdLst>
              <a:gd name="T0" fmla="*/ 175693 w 274573"/>
              <a:gd name="T1" fmla="*/ 0 h 168071"/>
              <a:gd name="T2" fmla="*/ 0 w 274573"/>
              <a:gd name="T3" fmla="*/ 0 h 168071"/>
              <a:gd name="T4" fmla="*/ 0 w 274573"/>
              <a:gd name="T5" fmla="*/ 28638 h 168071"/>
              <a:gd name="T6" fmla="*/ 189562 w 274573"/>
              <a:gd name="T7" fmla="*/ 28638 h 168071"/>
              <a:gd name="T8" fmla="*/ 189562 w 274573"/>
              <a:gd name="T9" fmla="*/ 18119 h 168071"/>
              <a:gd name="T10" fmla="*/ 585557 w 274573"/>
              <a:gd name="T11" fmla="*/ 18119 h 168071"/>
              <a:gd name="T12" fmla="*/ 585557 w 274573"/>
              <a:gd name="T13" fmla="*/ 9355 h 168071"/>
              <a:gd name="T14" fmla="*/ 292779 w 274573"/>
              <a:gd name="T15" fmla="*/ 9355 h 168071"/>
              <a:gd name="T16" fmla="*/ 175693 w 274573"/>
              <a:gd name="T17" fmla="*/ 0 h 168071"/>
              <a:gd name="T18" fmla="*/ 585557 w 274573"/>
              <a:gd name="T19" fmla="*/ 18119 h 168071"/>
              <a:gd name="T20" fmla="*/ 395996 w 274573"/>
              <a:gd name="T21" fmla="*/ 18119 h 168071"/>
              <a:gd name="T22" fmla="*/ 395996 w 274573"/>
              <a:gd name="T23" fmla="*/ 28638 h 168071"/>
              <a:gd name="T24" fmla="*/ 585557 w 274573"/>
              <a:gd name="T25" fmla="*/ 28638 h 168071"/>
              <a:gd name="T26" fmla="*/ 585557 w 274573"/>
              <a:gd name="T27" fmla="*/ 18119 h 168071"/>
              <a:gd name="T28" fmla="*/ 395996 w 274573"/>
              <a:gd name="T29" fmla="*/ 18119 h 168071"/>
              <a:gd name="T30" fmla="*/ 189562 w 274573"/>
              <a:gd name="T31" fmla="*/ 18119 h 168071"/>
              <a:gd name="T32" fmla="*/ 292779 w 274573"/>
              <a:gd name="T33" fmla="*/ 26363 h 168071"/>
              <a:gd name="T34" fmla="*/ 395996 w 274573"/>
              <a:gd name="T35" fmla="*/ 18119 h 168071"/>
              <a:gd name="T36" fmla="*/ 585557 w 274573"/>
              <a:gd name="T37" fmla="*/ 0 h 168071"/>
              <a:gd name="T38" fmla="*/ 409865 w 274573"/>
              <a:gd name="T39" fmla="*/ 0 h 168071"/>
              <a:gd name="T40" fmla="*/ 292779 w 274573"/>
              <a:gd name="T41" fmla="*/ 9355 h 168071"/>
              <a:gd name="T42" fmla="*/ 585557 w 274573"/>
              <a:gd name="T43" fmla="*/ 9355 h 168071"/>
              <a:gd name="T44" fmla="*/ 585557 w 274573"/>
              <a:gd name="T45" fmla="*/ 0 h 1680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74573"/>
              <a:gd name="T70" fmla="*/ 0 h 168071"/>
              <a:gd name="T71" fmla="*/ 274573 w 274573"/>
              <a:gd name="T72" fmla="*/ 168071 h 1680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74573" h="168071">
                <a:moveTo>
                  <a:pt x="82384" y="0"/>
                </a:moveTo>
                <a:lnTo>
                  <a:pt x="0" y="0"/>
                </a:lnTo>
                <a:lnTo>
                  <a:pt x="0" y="168071"/>
                </a:lnTo>
                <a:lnTo>
                  <a:pt x="88887" y="168071"/>
                </a:lnTo>
                <a:lnTo>
                  <a:pt x="88887" y="106337"/>
                </a:lnTo>
                <a:lnTo>
                  <a:pt x="274573" y="106337"/>
                </a:lnTo>
                <a:lnTo>
                  <a:pt x="274573" y="54902"/>
                </a:lnTo>
                <a:lnTo>
                  <a:pt x="137286" y="54902"/>
                </a:lnTo>
                <a:lnTo>
                  <a:pt x="82384" y="0"/>
                </a:lnTo>
                <a:close/>
              </a:path>
              <a:path w="274573" h="168071">
                <a:moveTo>
                  <a:pt x="274573" y="106337"/>
                </a:moveTo>
                <a:lnTo>
                  <a:pt x="185686" y="106337"/>
                </a:lnTo>
                <a:lnTo>
                  <a:pt x="185686" y="168071"/>
                </a:lnTo>
                <a:lnTo>
                  <a:pt x="274573" y="168071"/>
                </a:lnTo>
                <a:lnTo>
                  <a:pt x="274573" y="106337"/>
                </a:lnTo>
                <a:close/>
              </a:path>
              <a:path w="274573" h="168071">
                <a:moveTo>
                  <a:pt x="185686" y="106337"/>
                </a:moveTo>
                <a:lnTo>
                  <a:pt x="88887" y="106337"/>
                </a:lnTo>
                <a:lnTo>
                  <a:pt x="137286" y="154724"/>
                </a:lnTo>
                <a:lnTo>
                  <a:pt x="185686" y="106337"/>
                </a:lnTo>
                <a:close/>
              </a:path>
              <a:path w="274573" h="168071">
                <a:moveTo>
                  <a:pt x="274573" y="0"/>
                </a:moveTo>
                <a:lnTo>
                  <a:pt x="192189" y="0"/>
                </a:lnTo>
                <a:lnTo>
                  <a:pt x="137286" y="54902"/>
                </a:lnTo>
                <a:lnTo>
                  <a:pt x="274573" y="54902"/>
                </a:lnTo>
                <a:lnTo>
                  <a:pt x="274573" y="0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19" name="object 8"/>
          <p:cNvSpPr>
            <a:spLocks/>
          </p:cNvSpPr>
          <p:nvPr/>
        </p:nvSpPr>
        <p:spPr bwMode="auto">
          <a:xfrm>
            <a:off x="8367713" y="6334125"/>
            <a:ext cx="330200" cy="107950"/>
          </a:xfrm>
          <a:custGeom>
            <a:avLst/>
            <a:gdLst>
              <a:gd name="T0" fmla="*/ 184753 w 273265"/>
              <a:gd name="T1" fmla="*/ 0 h 168071"/>
              <a:gd name="T2" fmla="*/ 0 w 273265"/>
              <a:gd name="T3" fmla="*/ 0 h 168071"/>
              <a:gd name="T4" fmla="*/ 0 w 273265"/>
              <a:gd name="T5" fmla="*/ 28638 h 168071"/>
              <a:gd name="T6" fmla="*/ 189322 w 273265"/>
              <a:gd name="T7" fmla="*/ 28638 h 168071"/>
              <a:gd name="T8" fmla="*/ 189322 w 273265"/>
              <a:gd name="T9" fmla="*/ 16405 h 168071"/>
              <a:gd name="T10" fmla="*/ 582122 w 273265"/>
              <a:gd name="T11" fmla="*/ 16405 h 168071"/>
              <a:gd name="T12" fmla="*/ 582122 w 273265"/>
              <a:gd name="T13" fmla="*/ 12343 h 168071"/>
              <a:gd name="T14" fmla="*/ 392772 w 273265"/>
              <a:gd name="T15" fmla="*/ 12343 h 168071"/>
              <a:gd name="T16" fmla="*/ 184753 w 273265"/>
              <a:gd name="T17" fmla="*/ 0 h 168071"/>
              <a:gd name="T18" fmla="*/ 582122 w 273265"/>
              <a:gd name="T19" fmla="*/ 16405 h 168071"/>
              <a:gd name="T20" fmla="*/ 189322 w 273265"/>
              <a:gd name="T21" fmla="*/ 16405 h 168071"/>
              <a:gd name="T22" fmla="*/ 395991 w 273265"/>
              <a:gd name="T23" fmla="*/ 28638 h 168071"/>
              <a:gd name="T24" fmla="*/ 582122 w 273265"/>
              <a:gd name="T25" fmla="*/ 28638 h 168071"/>
              <a:gd name="T26" fmla="*/ 582122 w 273265"/>
              <a:gd name="T27" fmla="*/ 16405 h 168071"/>
              <a:gd name="T28" fmla="*/ 582122 w 273265"/>
              <a:gd name="T29" fmla="*/ 0 h 168071"/>
              <a:gd name="T30" fmla="*/ 392772 w 273265"/>
              <a:gd name="T31" fmla="*/ 0 h 168071"/>
              <a:gd name="T32" fmla="*/ 392772 w 273265"/>
              <a:gd name="T33" fmla="*/ 12343 h 168071"/>
              <a:gd name="T34" fmla="*/ 582122 w 273265"/>
              <a:gd name="T35" fmla="*/ 12343 h 168071"/>
              <a:gd name="T36" fmla="*/ 582122 w 273265"/>
              <a:gd name="T37" fmla="*/ 0 h 1680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3265"/>
              <a:gd name="T58" fmla="*/ 0 h 168071"/>
              <a:gd name="T59" fmla="*/ 273265 w 273265"/>
              <a:gd name="T60" fmla="*/ 168071 h 1680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3265" h="168071">
                <a:moveTo>
                  <a:pt x="86728" y="0"/>
                </a:moveTo>
                <a:lnTo>
                  <a:pt x="0" y="0"/>
                </a:lnTo>
                <a:lnTo>
                  <a:pt x="0" y="168071"/>
                </a:lnTo>
                <a:lnTo>
                  <a:pt x="88874" y="168071"/>
                </a:lnTo>
                <a:lnTo>
                  <a:pt x="88874" y="96278"/>
                </a:lnTo>
                <a:lnTo>
                  <a:pt x="273265" y="96278"/>
                </a:lnTo>
                <a:lnTo>
                  <a:pt x="273265" y="72440"/>
                </a:lnTo>
                <a:lnTo>
                  <a:pt x="184378" y="72440"/>
                </a:lnTo>
                <a:lnTo>
                  <a:pt x="86728" y="0"/>
                </a:lnTo>
                <a:close/>
              </a:path>
              <a:path w="273265" h="168071">
                <a:moveTo>
                  <a:pt x="273265" y="96278"/>
                </a:moveTo>
                <a:lnTo>
                  <a:pt x="88874" y="96278"/>
                </a:lnTo>
                <a:lnTo>
                  <a:pt x="185889" y="168071"/>
                </a:lnTo>
                <a:lnTo>
                  <a:pt x="273265" y="168071"/>
                </a:lnTo>
                <a:lnTo>
                  <a:pt x="273265" y="96278"/>
                </a:lnTo>
                <a:close/>
              </a:path>
              <a:path w="273265" h="168071">
                <a:moveTo>
                  <a:pt x="273265" y="0"/>
                </a:moveTo>
                <a:lnTo>
                  <a:pt x="184378" y="0"/>
                </a:lnTo>
                <a:lnTo>
                  <a:pt x="184378" y="72440"/>
                </a:lnTo>
                <a:lnTo>
                  <a:pt x="273265" y="72440"/>
                </a:lnTo>
                <a:lnTo>
                  <a:pt x="273265" y="0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0" name="object 9"/>
          <p:cNvSpPr>
            <a:spLocks/>
          </p:cNvSpPr>
          <p:nvPr/>
        </p:nvSpPr>
        <p:spPr bwMode="auto">
          <a:xfrm>
            <a:off x="7515225" y="6057900"/>
            <a:ext cx="1306513" cy="384175"/>
          </a:xfrm>
          <a:custGeom>
            <a:avLst/>
            <a:gdLst>
              <a:gd name="T0" fmla="*/ 1061181 w 1079995"/>
              <a:gd name="T1" fmla="*/ 301 h 599427"/>
              <a:gd name="T2" fmla="*/ 878190 w 1079995"/>
              <a:gd name="T3" fmla="*/ 2644 h 599427"/>
              <a:gd name="T4" fmla="*/ 706025 w 1079995"/>
              <a:gd name="T5" fmla="*/ 7149 h 599427"/>
              <a:gd name="T6" fmla="*/ 547060 w 1079995"/>
              <a:gd name="T7" fmla="*/ 13629 h 599427"/>
              <a:gd name="T8" fmla="*/ 403680 w 1079995"/>
              <a:gd name="T9" fmla="*/ 21896 h 599427"/>
              <a:gd name="T10" fmla="*/ 278261 w 1079995"/>
              <a:gd name="T11" fmla="*/ 31766 h 599427"/>
              <a:gd name="T12" fmla="*/ 173190 w 1079995"/>
              <a:gd name="T13" fmla="*/ 43049 h 599427"/>
              <a:gd name="T14" fmla="*/ 90842 w 1079995"/>
              <a:gd name="T15" fmla="*/ 55558 h 599427"/>
              <a:gd name="T16" fmla="*/ 33596 w 1079995"/>
              <a:gd name="T17" fmla="*/ 69106 h 599427"/>
              <a:gd name="T18" fmla="*/ 3831 w 1079995"/>
              <a:gd name="T19" fmla="*/ 83507 h 599427"/>
              <a:gd name="T20" fmla="*/ 151 w 1079995"/>
              <a:gd name="T21" fmla="*/ 92450 h 599427"/>
              <a:gd name="T22" fmla="*/ 2296 w 1079995"/>
              <a:gd name="T23" fmla="*/ 96748 h 599427"/>
              <a:gd name="T24" fmla="*/ 6933 w 1079995"/>
              <a:gd name="T25" fmla="*/ 100978 h 599427"/>
              <a:gd name="T26" fmla="*/ 132179 w 1079995"/>
              <a:gd name="T27" fmla="*/ 97410 h 599427"/>
              <a:gd name="T28" fmla="*/ 129336 w 1079995"/>
              <a:gd name="T29" fmla="*/ 93130 h 599427"/>
              <a:gd name="T30" fmla="*/ 132383 w 1079995"/>
              <a:gd name="T31" fmla="*/ 84339 h 599427"/>
              <a:gd name="T32" fmla="*/ 158826 w 1079995"/>
              <a:gd name="T33" fmla="*/ 71545 h 599427"/>
              <a:gd name="T34" fmla="*/ 282843 w 1079995"/>
              <a:gd name="T35" fmla="*/ 48394 h 599427"/>
              <a:gd name="T36" fmla="*/ 487618 w 1079995"/>
              <a:gd name="T37" fmla="*/ 29601 h 599427"/>
              <a:gd name="T38" fmla="*/ 756226 w 1079995"/>
              <a:gd name="T39" fmla="*/ 16499 h 599427"/>
              <a:gd name="T40" fmla="*/ 989404 w 1079995"/>
              <a:gd name="T41" fmla="*/ 11205 h 599427"/>
              <a:gd name="T42" fmla="*/ 1155995 w 1079995"/>
              <a:gd name="T43" fmla="*/ 10147 h 599427"/>
              <a:gd name="T44" fmla="*/ 1605975 w 1079995"/>
              <a:gd name="T45" fmla="*/ 7149 h 599427"/>
              <a:gd name="T46" fmla="*/ 1433807 w 1079995"/>
              <a:gd name="T47" fmla="*/ 2644 h 599427"/>
              <a:gd name="T48" fmla="*/ 1250808 w 1079995"/>
              <a:gd name="T49" fmla="*/ 301 h 599427"/>
              <a:gd name="T50" fmla="*/ 1687097 w 1079995"/>
              <a:gd name="T51" fmla="*/ 10147 h 599427"/>
              <a:gd name="T52" fmla="*/ 1240230 w 1079995"/>
              <a:gd name="T53" fmla="*/ 10415 h 599427"/>
              <a:gd name="T54" fmla="*/ 1402814 w 1079995"/>
              <a:gd name="T55" fmla="*/ 12501 h 599427"/>
              <a:gd name="T56" fmla="*/ 1697008 w 1079995"/>
              <a:gd name="T57" fmla="*/ 22319 h 599427"/>
              <a:gd name="T58" fmla="*/ 1935802 w 1079995"/>
              <a:gd name="T59" fmla="*/ 38618 h 599427"/>
              <a:gd name="T60" fmla="*/ 2102280 w 1079995"/>
              <a:gd name="T61" fmla="*/ 60137 h 599427"/>
              <a:gd name="T62" fmla="*/ 2153107 w 1079995"/>
              <a:gd name="T63" fmla="*/ 72459 h 599427"/>
              <a:gd name="T64" fmla="*/ 2179510 w 1079995"/>
              <a:gd name="T65" fmla="*/ 85615 h 599427"/>
              <a:gd name="T66" fmla="*/ 2182035 w 1079995"/>
              <a:gd name="T67" fmla="*/ 94609 h 599427"/>
              <a:gd name="T68" fmla="*/ 2178205 w 1079995"/>
              <a:gd name="T69" fmla="*/ 98871 h 599427"/>
              <a:gd name="T70" fmla="*/ 2306954 w 1079995"/>
              <a:gd name="T71" fmla="*/ 99530 h 599427"/>
              <a:gd name="T72" fmla="*/ 2310743 w 1079995"/>
              <a:gd name="T73" fmla="*/ 95275 h 599427"/>
              <a:gd name="T74" fmla="*/ 2312013 w 1079995"/>
              <a:gd name="T75" fmla="*/ 90967 h 599427"/>
              <a:gd name="T76" fmla="*/ 2296881 w 1079995"/>
              <a:gd name="T77" fmla="*/ 76212 h 599427"/>
              <a:gd name="T78" fmla="*/ 2253082 w 1079995"/>
              <a:gd name="T79" fmla="*/ 62214 h 599427"/>
              <a:gd name="T80" fmla="*/ 2182984 w 1079995"/>
              <a:gd name="T81" fmla="*/ 49162 h 599427"/>
              <a:gd name="T82" fmla="*/ 2088975 w 1079995"/>
              <a:gd name="T83" fmla="*/ 37242 h 599427"/>
              <a:gd name="T84" fmla="*/ 1973431 w 1079995"/>
              <a:gd name="T85" fmla="*/ 26643 h 599427"/>
              <a:gd name="T86" fmla="*/ 1838733 w 1079995"/>
              <a:gd name="T87" fmla="*/ 17551 h 599427"/>
              <a:gd name="T88" fmla="*/ 1687097 w 1079995"/>
              <a:gd name="T89" fmla="*/ 10147 h 5994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79995"/>
              <a:gd name="T136" fmla="*/ 0 h 599427"/>
              <a:gd name="T137" fmla="*/ 1079995 w 1079995"/>
              <a:gd name="T138" fmla="*/ 599427 h 5994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79995" h="599427">
                <a:moveTo>
                  <a:pt x="539991" y="0"/>
                </a:moveTo>
                <a:lnTo>
                  <a:pt x="495702" y="1790"/>
                </a:lnTo>
                <a:lnTo>
                  <a:pt x="452400" y="7067"/>
                </a:lnTo>
                <a:lnTo>
                  <a:pt x="410223" y="15693"/>
                </a:lnTo>
                <a:lnTo>
                  <a:pt x="369310" y="27528"/>
                </a:lnTo>
                <a:lnTo>
                  <a:pt x="329800" y="42434"/>
                </a:lnTo>
                <a:lnTo>
                  <a:pt x="291831" y="60272"/>
                </a:lnTo>
                <a:lnTo>
                  <a:pt x="255544" y="80902"/>
                </a:lnTo>
                <a:lnTo>
                  <a:pt x="221077" y="104186"/>
                </a:lnTo>
                <a:lnTo>
                  <a:pt x="188568" y="129984"/>
                </a:lnTo>
                <a:lnTo>
                  <a:pt x="158157" y="158159"/>
                </a:lnTo>
                <a:lnTo>
                  <a:pt x="129983" y="188570"/>
                </a:lnTo>
                <a:lnTo>
                  <a:pt x="104185" y="221079"/>
                </a:lnTo>
                <a:lnTo>
                  <a:pt x="80901" y="255548"/>
                </a:lnTo>
                <a:lnTo>
                  <a:pt x="60271" y="291836"/>
                </a:lnTo>
                <a:lnTo>
                  <a:pt x="42434" y="329805"/>
                </a:lnTo>
                <a:lnTo>
                  <a:pt x="27528" y="369316"/>
                </a:lnTo>
                <a:lnTo>
                  <a:pt x="15693" y="410231"/>
                </a:lnTo>
                <a:lnTo>
                  <a:pt x="7067" y="452409"/>
                </a:lnTo>
                <a:lnTo>
                  <a:pt x="1790" y="495713"/>
                </a:lnTo>
                <a:lnTo>
                  <a:pt x="0" y="540004"/>
                </a:lnTo>
                <a:lnTo>
                  <a:pt x="70" y="548805"/>
                </a:lnTo>
                <a:lnTo>
                  <a:pt x="424" y="561619"/>
                </a:lnTo>
                <a:lnTo>
                  <a:pt x="1072" y="574314"/>
                </a:lnTo>
                <a:lnTo>
                  <a:pt x="2011" y="586918"/>
                </a:lnTo>
                <a:lnTo>
                  <a:pt x="3238" y="599427"/>
                </a:lnTo>
                <a:lnTo>
                  <a:pt x="62900" y="590834"/>
                </a:lnTo>
                <a:lnTo>
                  <a:pt x="61744" y="578247"/>
                </a:lnTo>
                <a:lnTo>
                  <a:pt x="60915" y="565574"/>
                </a:lnTo>
                <a:lnTo>
                  <a:pt x="60416" y="552839"/>
                </a:lnTo>
                <a:lnTo>
                  <a:pt x="60248" y="540004"/>
                </a:lnTo>
                <a:lnTo>
                  <a:pt x="61839" y="500654"/>
                </a:lnTo>
                <a:lnTo>
                  <a:pt x="66527" y="462182"/>
                </a:lnTo>
                <a:lnTo>
                  <a:pt x="74191" y="424708"/>
                </a:lnTo>
                <a:lnTo>
                  <a:pt x="97948" y="353254"/>
                </a:lnTo>
                <a:lnTo>
                  <a:pt x="132123" y="287280"/>
                </a:lnTo>
                <a:lnTo>
                  <a:pt x="175729" y="227774"/>
                </a:lnTo>
                <a:lnTo>
                  <a:pt x="227777" y="175723"/>
                </a:lnTo>
                <a:lnTo>
                  <a:pt x="287280" y="132115"/>
                </a:lnTo>
                <a:lnTo>
                  <a:pt x="353251" y="97938"/>
                </a:lnTo>
                <a:lnTo>
                  <a:pt x="424701" y="74179"/>
                </a:lnTo>
                <a:lnTo>
                  <a:pt x="462173" y="66515"/>
                </a:lnTo>
                <a:lnTo>
                  <a:pt x="500644" y="61826"/>
                </a:lnTo>
                <a:lnTo>
                  <a:pt x="539991" y="60236"/>
                </a:lnTo>
                <a:lnTo>
                  <a:pt x="788082" y="60236"/>
                </a:lnTo>
                <a:lnTo>
                  <a:pt x="750189" y="42434"/>
                </a:lnTo>
                <a:lnTo>
                  <a:pt x="710678" y="27528"/>
                </a:lnTo>
                <a:lnTo>
                  <a:pt x="669764" y="15693"/>
                </a:lnTo>
                <a:lnTo>
                  <a:pt x="627585" y="7067"/>
                </a:lnTo>
                <a:lnTo>
                  <a:pt x="584281" y="1790"/>
                </a:lnTo>
                <a:lnTo>
                  <a:pt x="539991" y="0"/>
                </a:lnTo>
                <a:close/>
              </a:path>
              <a:path w="1079995" h="599427">
                <a:moveTo>
                  <a:pt x="788082" y="60236"/>
                </a:moveTo>
                <a:lnTo>
                  <a:pt x="539991" y="60236"/>
                </a:lnTo>
                <a:lnTo>
                  <a:pt x="579340" y="61827"/>
                </a:lnTo>
                <a:lnTo>
                  <a:pt x="617813" y="66524"/>
                </a:lnTo>
                <a:lnTo>
                  <a:pt x="655286" y="74209"/>
                </a:lnTo>
                <a:lnTo>
                  <a:pt x="726739" y="98076"/>
                </a:lnTo>
                <a:lnTo>
                  <a:pt x="792711" y="132494"/>
                </a:lnTo>
                <a:lnTo>
                  <a:pt x="852213" y="176528"/>
                </a:lnTo>
                <a:lnTo>
                  <a:pt x="904258" y="229244"/>
                </a:lnTo>
                <a:lnTo>
                  <a:pt x="947857" y="289707"/>
                </a:lnTo>
                <a:lnTo>
                  <a:pt x="982023" y="356982"/>
                </a:lnTo>
                <a:lnTo>
                  <a:pt x="995259" y="392882"/>
                </a:lnTo>
                <a:lnTo>
                  <a:pt x="1005766" y="430135"/>
                </a:lnTo>
                <a:lnTo>
                  <a:pt x="1013421" y="468623"/>
                </a:lnTo>
                <a:lnTo>
                  <a:pt x="1018100" y="508231"/>
                </a:lnTo>
                <a:lnTo>
                  <a:pt x="1019677" y="548805"/>
                </a:lnTo>
                <a:lnTo>
                  <a:pt x="1019279" y="561619"/>
                </a:lnTo>
                <a:lnTo>
                  <a:pt x="1018548" y="574314"/>
                </a:lnTo>
                <a:lnTo>
                  <a:pt x="1017491" y="586918"/>
                </a:lnTo>
                <a:lnTo>
                  <a:pt x="1016114" y="599427"/>
                </a:lnTo>
                <a:lnTo>
                  <a:pt x="1077631" y="590834"/>
                </a:lnTo>
                <a:lnTo>
                  <a:pt x="1078662" y="578247"/>
                </a:lnTo>
                <a:lnTo>
                  <a:pt x="1079401" y="565574"/>
                </a:lnTo>
                <a:lnTo>
                  <a:pt x="1079845" y="552839"/>
                </a:lnTo>
                <a:lnTo>
                  <a:pt x="1079995" y="540004"/>
                </a:lnTo>
                <a:lnTo>
                  <a:pt x="1078205" y="495713"/>
                </a:lnTo>
                <a:lnTo>
                  <a:pt x="1072927" y="452409"/>
                </a:lnTo>
                <a:lnTo>
                  <a:pt x="1064301" y="410231"/>
                </a:lnTo>
                <a:lnTo>
                  <a:pt x="1052466" y="369316"/>
                </a:lnTo>
                <a:lnTo>
                  <a:pt x="1037560" y="329805"/>
                </a:lnTo>
                <a:lnTo>
                  <a:pt x="1019723" y="291836"/>
                </a:lnTo>
                <a:lnTo>
                  <a:pt x="999092" y="255548"/>
                </a:lnTo>
                <a:lnTo>
                  <a:pt x="975808" y="221079"/>
                </a:lnTo>
                <a:lnTo>
                  <a:pt x="950010" y="188570"/>
                </a:lnTo>
                <a:lnTo>
                  <a:pt x="921835" y="158159"/>
                </a:lnTo>
                <a:lnTo>
                  <a:pt x="891424" y="129984"/>
                </a:lnTo>
                <a:lnTo>
                  <a:pt x="858915" y="104186"/>
                </a:lnTo>
                <a:lnTo>
                  <a:pt x="824447" y="80902"/>
                </a:lnTo>
                <a:lnTo>
                  <a:pt x="788082" y="60236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1" name="object 10"/>
          <p:cNvSpPr>
            <a:spLocks/>
          </p:cNvSpPr>
          <p:nvPr/>
        </p:nvSpPr>
        <p:spPr bwMode="auto">
          <a:xfrm>
            <a:off x="7980363" y="6334125"/>
            <a:ext cx="376237" cy="107950"/>
          </a:xfrm>
          <a:custGeom>
            <a:avLst/>
            <a:gdLst>
              <a:gd name="T0" fmla="*/ 431793 w 311048"/>
              <a:gd name="T1" fmla="*/ 0 h 168084"/>
              <a:gd name="T2" fmla="*/ 234226 w 311048"/>
              <a:gd name="T3" fmla="*/ 0 h 168084"/>
              <a:gd name="T4" fmla="*/ 0 w 311048"/>
              <a:gd name="T5" fmla="*/ 28629 h 168084"/>
              <a:gd name="T6" fmla="*/ 197892 w 311048"/>
              <a:gd name="T7" fmla="*/ 28629 h 168084"/>
              <a:gd name="T8" fmla="*/ 223266 w 311048"/>
              <a:gd name="T9" fmla="*/ 25508 h 168084"/>
              <a:gd name="T10" fmla="*/ 640507 w 311048"/>
              <a:gd name="T11" fmla="*/ 25508 h 168084"/>
              <a:gd name="T12" fmla="*/ 573871 w 311048"/>
              <a:gd name="T13" fmla="*/ 17364 h 168084"/>
              <a:gd name="T14" fmla="*/ 288913 w 311048"/>
              <a:gd name="T15" fmla="*/ 17364 h 168084"/>
              <a:gd name="T16" fmla="*/ 333024 w 311048"/>
              <a:gd name="T17" fmla="*/ 11940 h 168084"/>
              <a:gd name="T18" fmla="*/ 529497 w 311048"/>
              <a:gd name="T19" fmla="*/ 11940 h 168084"/>
              <a:gd name="T20" fmla="*/ 431793 w 311048"/>
              <a:gd name="T21" fmla="*/ 0 h 168084"/>
              <a:gd name="T22" fmla="*/ 640507 w 311048"/>
              <a:gd name="T23" fmla="*/ 25508 h 168084"/>
              <a:gd name="T24" fmla="*/ 442753 w 311048"/>
              <a:gd name="T25" fmla="*/ 25508 h 168084"/>
              <a:gd name="T26" fmla="*/ 468154 w 311048"/>
              <a:gd name="T27" fmla="*/ 28629 h 168084"/>
              <a:gd name="T28" fmla="*/ 666048 w 311048"/>
              <a:gd name="T29" fmla="*/ 28629 h 168084"/>
              <a:gd name="T30" fmla="*/ 640507 w 311048"/>
              <a:gd name="T31" fmla="*/ 25508 h 168084"/>
              <a:gd name="T32" fmla="*/ 529497 w 311048"/>
              <a:gd name="T33" fmla="*/ 11940 h 168084"/>
              <a:gd name="T34" fmla="*/ 333024 w 311048"/>
              <a:gd name="T35" fmla="*/ 11940 h 168084"/>
              <a:gd name="T36" fmla="*/ 377133 w 311048"/>
              <a:gd name="T37" fmla="*/ 17364 h 168084"/>
              <a:gd name="T38" fmla="*/ 573871 w 311048"/>
              <a:gd name="T39" fmla="*/ 17364 h 168084"/>
              <a:gd name="T40" fmla="*/ 529497 w 311048"/>
              <a:gd name="T41" fmla="*/ 11940 h 168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1048"/>
              <a:gd name="T64" fmla="*/ 0 h 168084"/>
              <a:gd name="T65" fmla="*/ 311048 w 311048"/>
              <a:gd name="T66" fmla="*/ 168084 h 168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1048" h="168084">
                <a:moveTo>
                  <a:pt x="201650" y="0"/>
                </a:moveTo>
                <a:lnTo>
                  <a:pt x="109385" y="0"/>
                </a:lnTo>
                <a:lnTo>
                  <a:pt x="0" y="168084"/>
                </a:lnTo>
                <a:lnTo>
                  <a:pt x="92417" y="168084"/>
                </a:lnTo>
                <a:lnTo>
                  <a:pt x="104267" y="149758"/>
                </a:lnTo>
                <a:lnTo>
                  <a:pt x="299120" y="149758"/>
                </a:lnTo>
                <a:lnTo>
                  <a:pt x="268000" y="101942"/>
                </a:lnTo>
                <a:lnTo>
                  <a:pt x="134924" y="101942"/>
                </a:lnTo>
                <a:lnTo>
                  <a:pt x="155524" y="70103"/>
                </a:lnTo>
                <a:lnTo>
                  <a:pt x="247277" y="70103"/>
                </a:lnTo>
                <a:lnTo>
                  <a:pt x="201650" y="0"/>
                </a:lnTo>
                <a:close/>
              </a:path>
              <a:path w="311048" h="168084">
                <a:moveTo>
                  <a:pt x="299120" y="149758"/>
                </a:moveTo>
                <a:lnTo>
                  <a:pt x="206768" y="149758"/>
                </a:lnTo>
                <a:lnTo>
                  <a:pt x="218630" y="168084"/>
                </a:lnTo>
                <a:lnTo>
                  <a:pt x="311048" y="168084"/>
                </a:lnTo>
                <a:lnTo>
                  <a:pt x="299120" y="149758"/>
                </a:lnTo>
                <a:close/>
              </a:path>
              <a:path w="311048" h="168084">
                <a:moveTo>
                  <a:pt x="247277" y="70103"/>
                </a:moveTo>
                <a:lnTo>
                  <a:pt x="155524" y="70103"/>
                </a:lnTo>
                <a:lnTo>
                  <a:pt x="176123" y="101942"/>
                </a:lnTo>
                <a:lnTo>
                  <a:pt x="268000" y="101942"/>
                </a:lnTo>
                <a:lnTo>
                  <a:pt x="247277" y="70103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7572375" y="6088063"/>
            <a:ext cx="1190625" cy="3508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23" name="object 12"/>
          <p:cNvSpPr>
            <a:spLocks/>
          </p:cNvSpPr>
          <p:nvPr/>
        </p:nvSpPr>
        <p:spPr bwMode="auto">
          <a:xfrm>
            <a:off x="7642225" y="6337300"/>
            <a:ext cx="322263" cy="101600"/>
          </a:xfrm>
          <a:custGeom>
            <a:avLst/>
            <a:gdLst>
              <a:gd name="T0" fmla="*/ 164822 w 266014"/>
              <a:gd name="T1" fmla="*/ 0 h 159537"/>
              <a:gd name="T2" fmla="*/ 0 w 266014"/>
              <a:gd name="T3" fmla="*/ 0 h 159537"/>
              <a:gd name="T4" fmla="*/ 0 w 266014"/>
              <a:gd name="T5" fmla="*/ 26112 h 159537"/>
              <a:gd name="T6" fmla="*/ 173462 w 266014"/>
              <a:gd name="T7" fmla="*/ 26112 h 159537"/>
              <a:gd name="T8" fmla="*/ 173462 w 266014"/>
              <a:gd name="T9" fmla="*/ 15016 h 159537"/>
              <a:gd name="T10" fmla="*/ 574443 w 266014"/>
              <a:gd name="T11" fmla="*/ 15016 h 159537"/>
              <a:gd name="T12" fmla="*/ 574443 w 266014"/>
              <a:gd name="T13" fmla="*/ 9277 h 159537"/>
              <a:gd name="T14" fmla="*/ 287221 w 266014"/>
              <a:gd name="T15" fmla="*/ 9277 h 159537"/>
              <a:gd name="T16" fmla="*/ 164822 w 266014"/>
              <a:gd name="T17" fmla="*/ 0 h 159537"/>
              <a:gd name="T18" fmla="*/ 574443 w 266014"/>
              <a:gd name="T19" fmla="*/ 15016 h 159537"/>
              <a:gd name="T20" fmla="*/ 400950 w 266014"/>
              <a:gd name="T21" fmla="*/ 15016 h 159537"/>
              <a:gd name="T22" fmla="*/ 400950 w 266014"/>
              <a:gd name="T23" fmla="*/ 26112 h 159537"/>
              <a:gd name="T24" fmla="*/ 574443 w 266014"/>
              <a:gd name="T25" fmla="*/ 26112 h 159537"/>
              <a:gd name="T26" fmla="*/ 574443 w 266014"/>
              <a:gd name="T27" fmla="*/ 15016 h 159537"/>
              <a:gd name="T28" fmla="*/ 400950 w 266014"/>
              <a:gd name="T29" fmla="*/ 15016 h 159537"/>
              <a:gd name="T30" fmla="*/ 173462 w 266014"/>
              <a:gd name="T31" fmla="*/ 15016 h 159537"/>
              <a:gd name="T32" fmla="*/ 287221 w 266014"/>
              <a:gd name="T33" fmla="*/ 23636 h 159537"/>
              <a:gd name="T34" fmla="*/ 400950 w 266014"/>
              <a:gd name="T35" fmla="*/ 15016 h 159537"/>
              <a:gd name="T36" fmla="*/ 574443 w 266014"/>
              <a:gd name="T37" fmla="*/ 0 h 159537"/>
              <a:gd name="T38" fmla="*/ 409590 w 266014"/>
              <a:gd name="T39" fmla="*/ 0 h 159537"/>
              <a:gd name="T40" fmla="*/ 287221 w 266014"/>
              <a:gd name="T41" fmla="*/ 9277 h 159537"/>
              <a:gd name="T42" fmla="*/ 574443 w 266014"/>
              <a:gd name="T43" fmla="*/ 9277 h 159537"/>
              <a:gd name="T44" fmla="*/ 574443 w 266014"/>
              <a:gd name="T45" fmla="*/ 0 h 1595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6014"/>
              <a:gd name="T70" fmla="*/ 0 h 159537"/>
              <a:gd name="T71" fmla="*/ 266014 w 266014"/>
              <a:gd name="T72" fmla="*/ 159537 h 15953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6014" h="159537">
                <a:moveTo>
                  <a:pt x="76326" y="0"/>
                </a:moveTo>
                <a:lnTo>
                  <a:pt x="0" y="0"/>
                </a:lnTo>
                <a:lnTo>
                  <a:pt x="0" y="159537"/>
                </a:lnTo>
                <a:lnTo>
                  <a:pt x="80327" y="159537"/>
                </a:lnTo>
                <a:lnTo>
                  <a:pt x="80327" y="91744"/>
                </a:lnTo>
                <a:lnTo>
                  <a:pt x="266014" y="91744"/>
                </a:lnTo>
                <a:lnTo>
                  <a:pt x="266014" y="56680"/>
                </a:lnTo>
                <a:lnTo>
                  <a:pt x="133007" y="56680"/>
                </a:lnTo>
                <a:lnTo>
                  <a:pt x="76326" y="0"/>
                </a:lnTo>
                <a:close/>
              </a:path>
              <a:path w="266014" h="159537">
                <a:moveTo>
                  <a:pt x="266014" y="91744"/>
                </a:moveTo>
                <a:lnTo>
                  <a:pt x="185673" y="91744"/>
                </a:lnTo>
                <a:lnTo>
                  <a:pt x="185673" y="159537"/>
                </a:lnTo>
                <a:lnTo>
                  <a:pt x="266014" y="159537"/>
                </a:lnTo>
                <a:lnTo>
                  <a:pt x="266014" y="91744"/>
                </a:lnTo>
                <a:close/>
              </a:path>
              <a:path w="266014" h="159537">
                <a:moveTo>
                  <a:pt x="185673" y="91744"/>
                </a:moveTo>
                <a:lnTo>
                  <a:pt x="80327" y="91744"/>
                </a:lnTo>
                <a:lnTo>
                  <a:pt x="133007" y="144411"/>
                </a:lnTo>
                <a:lnTo>
                  <a:pt x="185673" y="91744"/>
                </a:lnTo>
                <a:close/>
              </a:path>
              <a:path w="266014" h="159537">
                <a:moveTo>
                  <a:pt x="266014" y="0"/>
                </a:moveTo>
                <a:lnTo>
                  <a:pt x="189674" y="0"/>
                </a:lnTo>
                <a:lnTo>
                  <a:pt x="133007" y="56680"/>
                </a:lnTo>
                <a:lnTo>
                  <a:pt x="266014" y="56680"/>
                </a:lnTo>
                <a:lnTo>
                  <a:pt x="26601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4" name="object 13"/>
          <p:cNvSpPr>
            <a:spLocks/>
          </p:cNvSpPr>
          <p:nvPr/>
        </p:nvSpPr>
        <p:spPr bwMode="auto">
          <a:xfrm>
            <a:off x="8372475" y="6337300"/>
            <a:ext cx="320675" cy="101600"/>
          </a:xfrm>
          <a:custGeom>
            <a:avLst/>
            <a:gdLst>
              <a:gd name="T0" fmla="*/ 174769 w 264718"/>
              <a:gd name="T1" fmla="*/ 0 h 159537"/>
              <a:gd name="T2" fmla="*/ 0 w 264718"/>
              <a:gd name="T3" fmla="*/ 0 h 159537"/>
              <a:gd name="T4" fmla="*/ 0 w 264718"/>
              <a:gd name="T5" fmla="*/ 26112 h 159537"/>
              <a:gd name="T6" fmla="*/ 173235 w 264718"/>
              <a:gd name="T7" fmla="*/ 26112 h 159537"/>
              <a:gd name="T8" fmla="*/ 173235 w 264718"/>
              <a:gd name="T9" fmla="*/ 13671 h 159537"/>
              <a:gd name="T10" fmla="*/ 570895 w 264718"/>
              <a:gd name="T11" fmla="*/ 13671 h 159537"/>
              <a:gd name="T12" fmla="*/ 570895 w 264718"/>
              <a:gd name="T13" fmla="*/ 12549 h 159537"/>
              <a:gd name="T14" fmla="*/ 397633 w 264718"/>
              <a:gd name="T15" fmla="*/ 12549 h 159537"/>
              <a:gd name="T16" fmla="*/ 174769 w 264718"/>
              <a:gd name="T17" fmla="*/ 0 h 159537"/>
              <a:gd name="T18" fmla="*/ 570895 w 264718"/>
              <a:gd name="T19" fmla="*/ 13671 h 159537"/>
              <a:gd name="T20" fmla="*/ 173235 w 264718"/>
              <a:gd name="T21" fmla="*/ 13671 h 159537"/>
              <a:gd name="T22" fmla="*/ 394703 w 264718"/>
              <a:gd name="T23" fmla="*/ 26112 h 159537"/>
              <a:gd name="T24" fmla="*/ 570895 w 264718"/>
              <a:gd name="T25" fmla="*/ 26112 h 159537"/>
              <a:gd name="T26" fmla="*/ 570895 w 264718"/>
              <a:gd name="T27" fmla="*/ 13671 h 159537"/>
              <a:gd name="T28" fmla="*/ 570895 w 264718"/>
              <a:gd name="T29" fmla="*/ 0 h 159537"/>
              <a:gd name="T30" fmla="*/ 397633 w 264718"/>
              <a:gd name="T31" fmla="*/ 0 h 159537"/>
              <a:gd name="T32" fmla="*/ 397633 w 264718"/>
              <a:gd name="T33" fmla="*/ 12549 h 159537"/>
              <a:gd name="T34" fmla="*/ 570895 w 264718"/>
              <a:gd name="T35" fmla="*/ 12549 h 159537"/>
              <a:gd name="T36" fmla="*/ 570895 w 264718"/>
              <a:gd name="T37" fmla="*/ 0 h 1595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4718"/>
              <a:gd name="T58" fmla="*/ 0 h 159537"/>
              <a:gd name="T59" fmla="*/ 264718 w 264718"/>
              <a:gd name="T60" fmla="*/ 159537 h 1595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4718" h="159537">
                <a:moveTo>
                  <a:pt x="81038" y="0"/>
                </a:moveTo>
                <a:lnTo>
                  <a:pt x="0" y="0"/>
                </a:lnTo>
                <a:lnTo>
                  <a:pt x="0" y="159537"/>
                </a:lnTo>
                <a:lnTo>
                  <a:pt x="80327" y="159537"/>
                </a:lnTo>
                <a:lnTo>
                  <a:pt x="80327" y="83527"/>
                </a:lnTo>
                <a:lnTo>
                  <a:pt x="264718" y="83527"/>
                </a:lnTo>
                <a:lnTo>
                  <a:pt x="264718" y="76669"/>
                </a:lnTo>
                <a:lnTo>
                  <a:pt x="184378" y="76669"/>
                </a:lnTo>
                <a:lnTo>
                  <a:pt x="81038" y="0"/>
                </a:lnTo>
                <a:close/>
              </a:path>
              <a:path w="264718" h="159537">
                <a:moveTo>
                  <a:pt x="264718" y="83527"/>
                </a:moveTo>
                <a:lnTo>
                  <a:pt x="80327" y="83527"/>
                </a:lnTo>
                <a:lnTo>
                  <a:pt x="183019" y="159537"/>
                </a:lnTo>
                <a:lnTo>
                  <a:pt x="264718" y="159537"/>
                </a:lnTo>
                <a:lnTo>
                  <a:pt x="264718" y="83527"/>
                </a:lnTo>
                <a:close/>
              </a:path>
              <a:path w="264718" h="159537">
                <a:moveTo>
                  <a:pt x="264718" y="0"/>
                </a:moveTo>
                <a:lnTo>
                  <a:pt x="184378" y="0"/>
                </a:lnTo>
                <a:lnTo>
                  <a:pt x="184378" y="76669"/>
                </a:lnTo>
                <a:lnTo>
                  <a:pt x="264718" y="76669"/>
                </a:lnTo>
                <a:lnTo>
                  <a:pt x="26471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5" name="object 14"/>
          <p:cNvSpPr>
            <a:spLocks/>
          </p:cNvSpPr>
          <p:nvPr/>
        </p:nvSpPr>
        <p:spPr bwMode="auto">
          <a:xfrm>
            <a:off x="7989888" y="6337300"/>
            <a:ext cx="357187" cy="101600"/>
          </a:xfrm>
          <a:custGeom>
            <a:avLst/>
            <a:gdLst>
              <a:gd name="T0" fmla="*/ 409871 w 295287"/>
              <a:gd name="T1" fmla="*/ 0 h 159537"/>
              <a:gd name="T2" fmla="*/ 222269 w 295287"/>
              <a:gd name="T3" fmla="*/ 0 h 159537"/>
              <a:gd name="T4" fmla="*/ 0 w 295287"/>
              <a:gd name="T5" fmla="*/ 26112 h 159537"/>
              <a:gd name="T6" fmla="*/ 176021 w 295287"/>
              <a:gd name="T7" fmla="*/ 26112 h 159537"/>
              <a:gd name="T8" fmla="*/ 201360 w 295287"/>
              <a:gd name="T9" fmla="*/ 23112 h 159537"/>
              <a:gd name="T10" fmla="*/ 606631 w 295287"/>
              <a:gd name="T11" fmla="*/ 23112 h 159537"/>
              <a:gd name="T12" fmla="*/ 551916 w 295287"/>
              <a:gd name="T13" fmla="*/ 16685 h 159537"/>
              <a:gd name="T14" fmla="*/ 255166 w 295287"/>
              <a:gd name="T15" fmla="*/ 16685 h 159537"/>
              <a:gd name="T16" fmla="*/ 316069 w 295287"/>
              <a:gd name="T17" fmla="*/ 9487 h 159537"/>
              <a:gd name="T18" fmla="*/ 490637 w 295287"/>
              <a:gd name="T19" fmla="*/ 9487 h 159537"/>
              <a:gd name="T20" fmla="*/ 409871 w 295287"/>
              <a:gd name="T21" fmla="*/ 0 h 159537"/>
              <a:gd name="T22" fmla="*/ 606631 w 295287"/>
              <a:gd name="T23" fmla="*/ 23112 h 159537"/>
              <a:gd name="T24" fmla="*/ 430779 w 295287"/>
              <a:gd name="T25" fmla="*/ 23112 h 159537"/>
              <a:gd name="T26" fmla="*/ 456172 w 295287"/>
              <a:gd name="T27" fmla="*/ 26112 h 159537"/>
              <a:gd name="T28" fmla="*/ 632166 w 295287"/>
              <a:gd name="T29" fmla="*/ 26112 h 159537"/>
              <a:gd name="T30" fmla="*/ 606631 w 295287"/>
              <a:gd name="T31" fmla="*/ 23112 h 159537"/>
              <a:gd name="T32" fmla="*/ 490637 w 295287"/>
              <a:gd name="T33" fmla="*/ 9487 h 159537"/>
              <a:gd name="T34" fmla="*/ 316069 w 295287"/>
              <a:gd name="T35" fmla="*/ 9487 h 159537"/>
              <a:gd name="T36" fmla="*/ 377026 w 295287"/>
              <a:gd name="T37" fmla="*/ 16685 h 159537"/>
              <a:gd name="T38" fmla="*/ 551916 w 295287"/>
              <a:gd name="T39" fmla="*/ 16685 h 159537"/>
              <a:gd name="T40" fmla="*/ 490637 w 295287"/>
              <a:gd name="T41" fmla="*/ 9487 h 1595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5287"/>
              <a:gd name="T64" fmla="*/ 0 h 159537"/>
              <a:gd name="T65" fmla="*/ 295287 w 295287"/>
              <a:gd name="T66" fmla="*/ 159537 h 1595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5287" h="159537">
                <a:moveTo>
                  <a:pt x="191452" y="0"/>
                </a:moveTo>
                <a:lnTo>
                  <a:pt x="103822" y="0"/>
                </a:lnTo>
                <a:lnTo>
                  <a:pt x="0" y="159537"/>
                </a:lnTo>
                <a:lnTo>
                  <a:pt x="82219" y="159537"/>
                </a:lnTo>
                <a:lnTo>
                  <a:pt x="94056" y="141211"/>
                </a:lnTo>
                <a:lnTo>
                  <a:pt x="283360" y="141211"/>
                </a:lnTo>
                <a:lnTo>
                  <a:pt x="257802" y="101942"/>
                </a:lnTo>
                <a:lnTo>
                  <a:pt x="119189" y="101942"/>
                </a:lnTo>
                <a:lnTo>
                  <a:pt x="147637" y="57962"/>
                </a:lnTo>
                <a:lnTo>
                  <a:pt x="229177" y="57962"/>
                </a:lnTo>
                <a:lnTo>
                  <a:pt x="191452" y="0"/>
                </a:lnTo>
                <a:close/>
              </a:path>
              <a:path w="295287" h="159537">
                <a:moveTo>
                  <a:pt x="283360" y="141211"/>
                </a:moveTo>
                <a:lnTo>
                  <a:pt x="201218" y="141211"/>
                </a:lnTo>
                <a:lnTo>
                  <a:pt x="213080" y="159537"/>
                </a:lnTo>
                <a:lnTo>
                  <a:pt x="295287" y="159537"/>
                </a:lnTo>
                <a:lnTo>
                  <a:pt x="283360" y="141211"/>
                </a:lnTo>
                <a:close/>
              </a:path>
              <a:path w="295287" h="159537">
                <a:moveTo>
                  <a:pt x="229177" y="57962"/>
                </a:moveTo>
                <a:lnTo>
                  <a:pt x="147637" y="57962"/>
                </a:lnTo>
                <a:lnTo>
                  <a:pt x="176110" y="101942"/>
                </a:lnTo>
                <a:lnTo>
                  <a:pt x="257802" y="101942"/>
                </a:lnTo>
                <a:lnTo>
                  <a:pt x="229177" y="579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6" name="object 15"/>
          <p:cNvSpPr>
            <a:spLocks/>
          </p:cNvSpPr>
          <p:nvPr/>
        </p:nvSpPr>
        <p:spPr bwMode="auto">
          <a:xfrm>
            <a:off x="8116888" y="6365875"/>
            <a:ext cx="50800" cy="41275"/>
          </a:xfrm>
          <a:custGeom>
            <a:avLst/>
            <a:gdLst>
              <a:gd name="T0" fmla="*/ 87756 w 42468"/>
              <a:gd name="T1" fmla="*/ 0 h 65633"/>
              <a:gd name="T2" fmla="*/ 0 w 42468"/>
              <a:gd name="T3" fmla="*/ 10180 h 65633"/>
              <a:gd name="T4" fmla="*/ 30580 w 42468"/>
              <a:gd name="T5" fmla="*/ 8894 h 65633"/>
              <a:gd name="T6" fmla="*/ 43893 w 42468"/>
              <a:gd name="T7" fmla="*/ 7824 h 65633"/>
              <a:gd name="T8" fmla="*/ 57865 w 42468"/>
              <a:gd name="T9" fmla="*/ 6348 h 65633"/>
              <a:gd name="T10" fmla="*/ 72486 w 42468"/>
              <a:gd name="T11" fmla="*/ 4466 h 65633"/>
              <a:gd name="T12" fmla="*/ 87756 w 42468"/>
              <a:gd name="T13" fmla="*/ 2177 h 65633"/>
              <a:gd name="T14" fmla="*/ 87756 w 42468"/>
              <a:gd name="T15" fmla="*/ 0 h 65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468"/>
              <a:gd name="T25" fmla="*/ 0 h 65633"/>
              <a:gd name="T26" fmla="*/ 42468 w 42468"/>
              <a:gd name="T27" fmla="*/ 65633 h 65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468" h="65633">
                <a:moveTo>
                  <a:pt x="42468" y="0"/>
                </a:moveTo>
                <a:lnTo>
                  <a:pt x="0" y="65633"/>
                </a:lnTo>
                <a:lnTo>
                  <a:pt x="14799" y="57339"/>
                </a:lnTo>
                <a:lnTo>
                  <a:pt x="21242" y="50447"/>
                </a:lnTo>
                <a:lnTo>
                  <a:pt x="28002" y="40932"/>
                </a:lnTo>
                <a:lnTo>
                  <a:pt x="35078" y="28795"/>
                </a:lnTo>
                <a:lnTo>
                  <a:pt x="42468" y="14033"/>
                </a:lnTo>
                <a:lnTo>
                  <a:pt x="42468" y="0"/>
                </a:lnTo>
                <a:close/>
              </a:path>
            </a:pathLst>
          </a:custGeom>
          <a:solidFill>
            <a:srgbClr val="ABADB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7" name="object 16"/>
          <p:cNvSpPr>
            <a:spLocks/>
          </p:cNvSpPr>
          <p:nvPr/>
        </p:nvSpPr>
        <p:spPr bwMode="auto">
          <a:xfrm>
            <a:off x="7523163" y="6434138"/>
            <a:ext cx="63500" cy="4762"/>
          </a:xfrm>
          <a:custGeom>
            <a:avLst/>
            <a:gdLst>
              <a:gd name="T0" fmla="*/ 97477 w 52006"/>
              <a:gd name="T1" fmla="*/ 0 h 7620"/>
              <a:gd name="T2" fmla="*/ 15526 w 52006"/>
              <a:gd name="T3" fmla="*/ 0 h 7620"/>
              <a:gd name="T4" fmla="*/ 0 w 52006"/>
              <a:gd name="T5" fmla="*/ 969 h 7620"/>
              <a:gd name="T6" fmla="*/ 116442 w 52006"/>
              <a:gd name="T7" fmla="*/ 969 h 7620"/>
              <a:gd name="T8" fmla="*/ 97477 w 52006"/>
              <a:gd name="T9" fmla="*/ 0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06"/>
              <a:gd name="T16" fmla="*/ 0 h 7620"/>
              <a:gd name="T17" fmla="*/ 52006 w 52006"/>
              <a:gd name="T18" fmla="*/ 7620 h 7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06" h="7620">
                <a:moveTo>
                  <a:pt x="43535" y="0"/>
                </a:moveTo>
                <a:lnTo>
                  <a:pt x="6934" y="0"/>
                </a:lnTo>
                <a:lnTo>
                  <a:pt x="0" y="7620"/>
                </a:lnTo>
                <a:lnTo>
                  <a:pt x="52006" y="7620"/>
                </a:lnTo>
                <a:lnTo>
                  <a:pt x="4353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8" name="object 17"/>
          <p:cNvSpPr>
            <a:spLocks/>
          </p:cNvSpPr>
          <p:nvPr/>
        </p:nvSpPr>
        <p:spPr bwMode="auto">
          <a:xfrm>
            <a:off x="8750300" y="6434138"/>
            <a:ext cx="63500" cy="4762"/>
          </a:xfrm>
          <a:custGeom>
            <a:avLst/>
            <a:gdLst>
              <a:gd name="T0" fmla="*/ 101042 w 51993"/>
              <a:gd name="T1" fmla="*/ 0 h 7620"/>
              <a:gd name="T2" fmla="*/ 18988 w 51993"/>
              <a:gd name="T3" fmla="*/ 0 h 7620"/>
              <a:gd name="T4" fmla="*/ 0 w 51993"/>
              <a:gd name="T5" fmla="*/ 969 h 7620"/>
              <a:gd name="T6" fmla="*/ 116557 w 51993"/>
              <a:gd name="T7" fmla="*/ 969 h 7620"/>
              <a:gd name="T8" fmla="*/ 101042 w 51993"/>
              <a:gd name="T9" fmla="*/ 0 h 7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93"/>
              <a:gd name="T16" fmla="*/ 0 h 7620"/>
              <a:gd name="T17" fmla="*/ 51993 w 51993"/>
              <a:gd name="T18" fmla="*/ 7620 h 7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93" h="7620">
                <a:moveTo>
                  <a:pt x="45072" y="0"/>
                </a:moveTo>
                <a:lnTo>
                  <a:pt x="8470" y="0"/>
                </a:lnTo>
                <a:lnTo>
                  <a:pt x="0" y="7620"/>
                </a:lnTo>
                <a:lnTo>
                  <a:pt x="51993" y="7620"/>
                </a:lnTo>
                <a:lnTo>
                  <a:pt x="4507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29" name="object 18"/>
          <p:cNvSpPr>
            <a:spLocks/>
          </p:cNvSpPr>
          <p:nvPr/>
        </p:nvSpPr>
        <p:spPr bwMode="auto">
          <a:xfrm>
            <a:off x="7642225" y="6337300"/>
            <a:ext cx="96838" cy="101600"/>
          </a:xfrm>
          <a:custGeom>
            <a:avLst/>
            <a:gdLst>
              <a:gd name="T0" fmla="*/ 0 w 80327"/>
              <a:gd name="T1" fmla="*/ 0 h 159537"/>
              <a:gd name="T2" fmla="*/ 0 w 80327"/>
              <a:gd name="T3" fmla="*/ 26112 h 159537"/>
              <a:gd name="T4" fmla="*/ 171011 w 80327"/>
              <a:gd name="T5" fmla="*/ 26112 h 159537"/>
              <a:gd name="T6" fmla="*/ 154789 w 80327"/>
              <a:gd name="T7" fmla="*/ 24865 h 159537"/>
              <a:gd name="T8" fmla="*/ 16222 w 80327"/>
              <a:gd name="T9" fmla="*/ 24865 h 159537"/>
              <a:gd name="T10" fmla="*/ 16222 w 80327"/>
              <a:gd name="T11" fmla="*/ 1249 h 159537"/>
              <a:gd name="T12" fmla="*/ 0 w 80327"/>
              <a:gd name="T13" fmla="*/ 0 h 1595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327"/>
              <a:gd name="T22" fmla="*/ 0 h 159537"/>
              <a:gd name="T23" fmla="*/ 80327 w 80327"/>
              <a:gd name="T24" fmla="*/ 159537 h 1595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327" h="159537">
                <a:moveTo>
                  <a:pt x="0" y="0"/>
                </a:moveTo>
                <a:lnTo>
                  <a:pt x="0" y="159537"/>
                </a:lnTo>
                <a:lnTo>
                  <a:pt x="80327" y="159537"/>
                </a:lnTo>
                <a:lnTo>
                  <a:pt x="72707" y="151917"/>
                </a:lnTo>
                <a:lnTo>
                  <a:pt x="7620" y="151917"/>
                </a:lnTo>
                <a:lnTo>
                  <a:pt x="7620" y="76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0" name="object 19"/>
          <p:cNvSpPr>
            <a:spLocks/>
          </p:cNvSpPr>
          <p:nvPr/>
        </p:nvSpPr>
        <p:spPr bwMode="auto">
          <a:xfrm>
            <a:off x="7729538" y="6383338"/>
            <a:ext cx="234950" cy="55562"/>
          </a:xfrm>
          <a:custGeom>
            <a:avLst/>
            <a:gdLst>
              <a:gd name="T0" fmla="*/ 263689 w 193306"/>
              <a:gd name="T1" fmla="*/ 3157 h 86207"/>
              <a:gd name="T2" fmla="*/ 247029 w 193306"/>
              <a:gd name="T3" fmla="*/ 3157 h 86207"/>
              <a:gd name="T4" fmla="*/ 247029 w 193306"/>
              <a:gd name="T5" fmla="*/ 14792 h 86207"/>
              <a:gd name="T6" fmla="*/ 422662 w 193306"/>
              <a:gd name="T7" fmla="*/ 14792 h 86207"/>
              <a:gd name="T8" fmla="*/ 406001 w 193306"/>
              <a:gd name="T9" fmla="*/ 13483 h 86207"/>
              <a:gd name="T10" fmla="*/ 263689 w 193306"/>
              <a:gd name="T11" fmla="*/ 13483 h 86207"/>
              <a:gd name="T12" fmla="*/ 263689 w 193306"/>
              <a:gd name="T13" fmla="*/ 3157 h 86207"/>
              <a:gd name="T14" fmla="*/ 0 w 193306"/>
              <a:gd name="T15" fmla="*/ 0 h 86207"/>
              <a:gd name="T16" fmla="*/ 16662 w 193306"/>
              <a:gd name="T17" fmla="*/ 3157 h 86207"/>
              <a:gd name="T18" fmla="*/ 131844 w 193306"/>
              <a:gd name="T19" fmla="*/ 12197 h 86207"/>
              <a:gd name="T20" fmla="*/ 155418 w 193306"/>
              <a:gd name="T21" fmla="*/ 10347 h 86207"/>
              <a:gd name="T22" fmla="*/ 131844 w 193306"/>
              <a:gd name="T23" fmla="*/ 10347 h 86207"/>
              <a:gd name="T24" fmla="*/ 0 w 193306"/>
              <a:gd name="T25" fmla="*/ 0 h 86207"/>
              <a:gd name="T26" fmla="*/ 263689 w 193306"/>
              <a:gd name="T27" fmla="*/ 0 h 86207"/>
              <a:gd name="T28" fmla="*/ 131844 w 193306"/>
              <a:gd name="T29" fmla="*/ 10347 h 86207"/>
              <a:gd name="T30" fmla="*/ 155418 w 193306"/>
              <a:gd name="T31" fmla="*/ 10347 h 86207"/>
              <a:gd name="T32" fmla="*/ 247029 w 193306"/>
              <a:gd name="T33" fmla="*/ 3157 h 86207"/>
              <a:gd name="T34" fmla="*/ 263689 w 193306"/>
              <a:gd name="T35" fmla="*/ 3157 h 86207"/>
              <a:gd name="T36" fmla="*/ 263689 w 193306"/>
              <a:gd name="T37" fmla="*/ 0 h 862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306"/>
              <a:gd name="T58" fmla="*/ 0 h 86207"/>
              <a:gd name="T59" fmla="*/ 193306 w 193306"/>
              <a:gd name="T60" fmla="*/ 86207 h 862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306" h="86207">
                <a:moveTo>
                  <a:pt x="120599" y="18402"/>
                </a:moveTo>
                <a:lnTo>
                  <a:pt x="112979" y="18402"/>
                </a:lnTo>
                <a:lnTo>
                  <a:pt x="112979" y="86207"/>
                </a:lnTo>
                <a:lnTo>
                  <a:pt x="193306" y="86207"/>
                </a:lnTo>
                <a:lnTo>
                  <a:pt x="185686" y="78574"/>
                </a:lnTo>
                <a:lnTo>
                  <a:pt x="120599" y="78574"/>
                </a:lnTo>
                <a:lnTo>
                  <a:pt x="120599" y="18402"/>
                </a:lnTo>
                <a:close/>
              </a:path>
              <a:path w="193306" h="86207">
                <a:moveTo>
                  <a:pt x="0" y="0"/>
                </a:moveTo>
                <a:lnTo>
                  <a:pt x="7620" y="18402"/>
                </a:lnTo>
                <a:lnTo>
                  <a:pt x="60299" y="71081"/>
                </a:lnTo>
                <a:lnTo>
                  <a:pt x="71081" y="60299"/>
                </a:lnTo>
                <a:lnTo>
                  <a:pt x="60299" y="60299"/>
                </a:lnTo>
                <a:lnTo>
                  <a:pt x="0" y="0"/>
                </a:lnTo>
                <a:close/>
              </a:path>
              <a:path w="193306" h="86207">
                <a:moveTo>
                  <a:pt x="120599" y="0"/>
                </a:moveTo>
                <a:lnTo>
                  <a:pt x="60299" y="60299"/>
                </a:lnTo>
                <a:lnTo>
                  <a:pt x="71081" y="60299"/>
                </a:lnTo>
                <a:lnTo>
                  <a:pt x="112979" y="18402"/>
                </a:lnTo>
                <a:lnTo>
                  <a:pt x="120599" y="18402"/>
                </a:lnTo>
                <a:lnTo>
                  <a:pt x="12059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1" name="object 20"/>
          <p:cNvSpPr>
            <a:spLocks/>
          </p:cNvSpPr>
          <p:nvPr/>
        </p:nvSpPr>
        <p:spPr bwMode="auto">
          <a:xfrm>
            <a:off x="7802563" y="6337300"/>
            <a:ext cx="71437" cy="42863"/>
          </a:xfrm>
          <a:custGeom>
            <a:avLst/>
            <a:gdLst>
              <a:gd name="T0" fmla="*/ 113080 w 59829"/>
              <a:gd name="T1" fmla="*/ 0 h 67462"/>
              <a:gd name="T2" fmla="*/ 0 w 59829"/>
              <a:gd name="T3" fmla="*/ 9130 h 67462"/>
              <a:gd name="T4" fmla="*/ 0 w 59829"/>
              <a:gd name="T5" fmla="*/ 10865 h 67462"/>
              <a:gd name="T6" fmla="*/ 119388 w 59829"/>
              <a:gd name="T7" fmla="*/ 1229 h 67462"/>
              <a:gd name="T8" fmla="*/ 113080 w 59829"/>
              <a:gd name="T9" fmla="*/ 0 h 674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829"/>
              <a:gd name="T16" fmla="*/ 0 h 67462"/>
              <a:gd name="T17" fmla="*/ 59829 w 59829"/>
              <a:gd name="T18" fmla="*/ 67462 h 674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829" h="67462">
                <a:moveTo>
                  <a:pt x="56667" y="0"/>
                </a:moveTo>
                <a:lnTo>
                  <a:pt x="0" y="56680"/>
                </a:lnTo>
                <a:lnTo>
                  <a:pt x="0" y="67462"/>
                </a:lnTo>
                <a:lnTo>
                  <a:pt x="59829" y="7632"/>
                </a:lnTo>
                <a:lnTo>
                  <a:pt x="5666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2" name="object 21"/>
          <p:cNvSpPr>
            <a:spLocks/>
          </p:cNvSpPr>
          <p:nvPr/>
        </p:nvSpPr>
        <p:spPr bwMode="auto">
          <a:xfrm>
            <a:off x="8167688" y="6365875"/>
            <a:ext cx="52387" cy="41275"/>
          </a:xfrm>
          <a:custGeom>
            <a:avLst/>
            <a:gdLst>
              <a:gd name="T0" fmla="*/ 0 w 42481"/>
              <a:gd name="T1" fmla="*/ 0 h 65633"/>
              <a:gd name="T2" fmla="*/ 0 w 42481"/>
              <a:gd name="T3" fmla="*/ 2177 h 65633"/>
              <a:gd name="T4" fmla="*/ 66440 w 42481"/>
              <a:gd name="T5" fmla="*/ 8999 h 65633"/>
              <a:gd name="T6" fmla="*/ 99128 w 42481"/>
              <a:gd name="T7" fmla="*/ 10180 h 65633"/>
              <a:gd name="T8" fmla="*/ 0 w 42481"/>
              <a:gd name="T9" fmla="*/ 0 h 65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81"/>
              <a:gd name="T16" fmla="*/ 0 h 65633"/>
              <a:gd name="T17" fmla="*/ 42481 w 42481"/>
              <a:gd name="T18" fmla="*/ 65633 h 65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81" h="65633">
                <a:moveTo>
                  <a:pt x="0" y="0"/>
                </a:moveTo>
                <a:lnTo>
                  <a:pt x="0" y="14033"/>
                </a:lnTo>
                <a:lnTo>
                  <a:pt x="28473" y="58013"/>
                </a:lnTo>
                <a:lnTo>
                  <a:pt x="42481" y="656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3" name="object 22"/>
          <p:cNvSpPr>
            <a:spLocks/>
          </p:cNvSpPr>
          <p:nvPr/>
        </p:nvSpPr>
        <p:spPr bwMode="auto">
          <a:xfrm>
            <a:off x="8372475" y="6337300"/>
            <a:ext cx="96838" cy="101600"/>
          </a:xfrm>
          <a:custGeom>
            <a:avLst/>
            <a:gdLst>
              <a:gd name="T0" fmla="*/ 0 w 80314"/>
              <a:gd name="T1" fmla="*/ 0 h 159537"/>
              <a:gd name="T2" fmla="*/ 0 w 80314"/>
              <a:gd name="T3" fmla="*/ 26112 h 159537"/>
              <a:gd name="T4" fmla="*/ 171123 w 80314"/>
              <a:gd name="T5" fmla="*/ 26112 h 159537"/>
              <a:gd name="T6" fmla="*/ 154885 w 80314"/>
              <a:gd name="T7" fmla="*/ 24865 h 159537"/>
              <a:gd name="T8" fmla="*/ 16238 w 80314"/>
              <a:gd name="T9" fmla="*/ 24865 h 159537"/>
              <a:gd name="T10" fmla="*/ 16238 w 80314"/>
              <a:gd name="T11" fmla="*/ 1249 h 159537"/>
              <a:gd name="T12" fmla="*/ 0 w 80314"/>
              <a:gd name="T13" fmla="*/ 0 h 1595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314"/>
              <a:gd name="T22" fmla="*/ 0 h 159537"/>
              <a:gd name="T23" fmla="*/ 80314 w 80314"/>
              <a:gd name="T24" fmla="*/ 159537 h 1595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314" h="159537">
                <a:moveTo>
                  <a:pt x="0" y="0"/>
                </a:moveTo>
                <a:lnTo>
                  <a:pt x="0" y="159537"/>
                </a:lnTo>
                <a:lnTo>
                  <a:pt x="80314" y="159537"/>
                </a:lnTo>
                <a:lnTo>
                  <a:pt x="72694" y="151917"/>
                </a:lnTo>
                <a:lnTo>
                  <a:pt x="7620" y="151917"/>
                </a:lnTo>
                <a:lnTo>
                  <a:pt x="7620" y="76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4" name="object 23"/>
          <p:cNvSpPr>
            <a:spLocks/>
          </p:cNvSpPr>
          <p:nvPr/>
        </p:nvSpPr>
        <p:spPr bwMode="auto">
          <a:xfrm>
            <a:off x="8459788" y="6380163"/>
            <a:ext cx="233362" cy="58737"/>
          </a:xfrm>
          <a:custGeom>
            <a:avLst/>
            <a:gdLst>
              <a:gd name="T0" fmla="*/ 0 w 192011"/>
              <a:gd name="T1" fmla="*/ 0 h 91147"/>
              <a:gd name="T2" fmla="*/ 16632 w 192011"/>
              <a:gd name="T3" fmla="*/ 2589 h 91147"/>
              <a:gd name="T4" fmla="*/ 240776 w 192011"/>
              <a:gd name="T5" fmla="*/ 15605 h 91147"/>
              <a:gd name="T6" fmla="*/ 419099 w 192011"/>
              <a:gd name="T7" fmla="*/ 15605 h 91147"/>
              <a:gd name="T8" fmla="*/ 402467 w 192011"/>
              <a:gd name="T9" fmla="*/ 14298 h 91147"/>
              <a:gd name="T10" fmla="*/ 246264 w 192011"/>
              <a:gd name="T11" fmla="*/ 14298 h 91147"/>
              <a:gd name="T12" fmla="*/ 0 w 192011"/>
              <a:gd name="T13" fmla="*/ 0 h 911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011"/>
              <a:gd name="T22" fmla="*/ 0 h 91147"/>
              <a:gd name="T23" fmla="*/ 192011 w 192011"/>
              <a:gd name="T24" fmla="*/ 91147 h 911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011" h="91147">
                <a:moveTo>
                  <a:pt x="0" y="0"/>
                </a:moveTo>
                <a:lnTo>
                  <a:pt x="7620" y="15125"/>
                </a:lnTo>
                <a:lnTo>
                  <a:pt x="110312" y="91147"/>
                </a:lnTo>
                <a:lnTo>
                  <a:pt x="192011" y="91147"/>
                </a:lnTo>
                <a:lnTo>
                  <a:pt x="184391" y="83515"/>
                </a:lnTo>
                <a:lnTo>
                  <a:pt x="112826" y="835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5" name="object 24"/>
          <p:cNvSpPr>
            <a:spLocks/>
          </p:cNvSpPr>
          <p:nvPr/>
        </p:nvSpPr>
        <p:spPr bwMode="auto">
          <a:xfrm>
            <a:off x="8596313" y="6337300"/>
            <a:ext cx="7937" cy="58738"/>
          </a:xfrm>
          <a:custGeom>
            <a:avLst/>
            <a:gdLst>
              <a:gd name="T0" fmla="*/ 0 w 7620"/>
              <a:gd name="T1" fmla="*/ 0 h 91833"/>
              <a:gd name="T2" fmla="*/ 0 w 7620"/>
              <a:gd name="T3" fmla="*/ 12866 h 91833"/>
              <a:gd name="T4" fmla="*/ 7475 w 7620"/>
              <a:gd name="T5" fmla="*/ 15411 h 91833"/>
              <a:gd name="T6" fmla="*/ 7475 w 7620"/>
              <a:gd name="T7" fmla="*/ 1281 h 91833"/>
              <a:gd name="T8" fmla="*/ 0 w 7620"/>
              <a:gd name="T9" fmla="*/ 0 h 91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20"/>
              <a:gd name="T16" fmla="*/ 0 h 91833"/>
              <a:gd name="T17" fmla="*/ 7620 w 7620"/>
              <a:gd name="T18" fmla="*/ 91833 h 918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20" h="91833">
                <a:moveTo>
                  <a:pt x="0" y="0"/>
                </a:moveTo>
                <a:lnTo>
                  <a:pt x="0" y="76669"/>
                </a:lnTo>
                <a:lnTo>
                  <a:pt x="7620" y="91833"/>
                </a:lnTo>
                <a:lnTo>
                  <a:pt x="7620" y="76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6" name="object 25"/>
          <p:cNvSpPr>
            <a:spLocks noChangeArrowheads="1"/>
          </p:cNvSpPr>
          <p:nvPr/>
        </p:nvSpPr>
        <p:spPr bwMode="auto">
          <a:xfrm>
            <a:off x="7519988" y="6059488"/>
            <a:ext cx="1296987" cy="3794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37" name="object 26"/>
          <p:cNvSpPr>
            <a:spLocks/>
          </p:cNvSpPr>
          <p:nvPr/>
        </p:nvSpPr>
        <p:spPr bwMode="auto">
          <a:xfrm>
            <a:off x="7989888" y="6337300"/>
            <a:ext cx="357187" cy="101600"/>
          </a:xfrm>
          <a:custGeom>
            <a:avLst/>
            <a:gdLst>
              <a:gd name="T0" fmla="*/ 222269 w 295287"/>
              <a:gd name="T1" fmla="*/ 0 h 159550"/>
              <a:gd name="T2" fmla="*/ 0 w 295287"/>
              <a:gd name="T3" fmla="*/ 26104 h 159550"/>
              <a:gd name="T4" fmla="*/ 175993 w 295287"/>
              <a:gd name="T5" fmla="*/ 26104 h 159550"/>
              <a:gd name="T6" fmla="*/ 186556 w 295287"/>
              <a:gd name="T7" fmla="*/ 24855 h 159550"/>
              <a:gd name="T8" fmla="*/ 30096 w 295287"/>
              <a:gd name="T9" fmla="*/ 24855 h 159550"/>
              <a:gd name="T10" fmla="*/ 231104 w 295287"/>
              <a:gd name="T11" fmla="*/ 1249 h 159550"/>
              <a:gd name="T12" fmla="*/ 222269 w 295287"/>
              <a:gd name="T13" fmla="*/ 0 h 159550"/>
              <a:gd name="T14" fmla="*/ 450218 w 295287"/>
              <a:gd name="T15" fmla="*/ 23105 h 159550"/>
              <a:gd name="T16" fmla="*/ 430779 w 295287"/>
              <a:gd name="T17" fmla="*/ 23105 h 159550"/>
              <a:gd name="T18" fmla="*/ 456145 w 295287"/>
              <a:gd name="T19" fmla="*/ 26104 h 159550"/>
              <a:gd name="T20" fmla="*/ 632166 w 295287"/>
              <a:gd name="T21" fmla="*/ 26104 h 159550"/>
              <a:gd name="T22" fmla="*/ 602043 w 295287"/>
              <a:gd name="T23" fmla="*/ 24855 h 159550"/>
              <a:gd name="T24" fmla="*/ 465036 w 295287"/>
              <a:gd name="T25" fmla="*/ 24855 h 159550"/>
              <a:gd name="T26" fmla="*/ 450218 w 295287"/>
              <a:gd name="T27" fmla="*/ 23105 h 159550"/>
              <a:gd name="T28" fmla="*/ 439644 w 295287"/>
              <a:gd name="T29" fmla="*/ 21857 h 159550"/>
              <a:gd name="T30" fmla="*/ 192469 w 295287"/>
              <a:gd name="T31" fmla="*/ 21857 h 159550"/>
              <a:gd name="T32" fmla="*/ 167103 w 295287"/>
              <a:gd name="T33" fmla="*/ 24855 h 159550"/>
              <a:gd name="T34" fmla="*/ 186556 w 295287"/>
              <a:gd name="T35" fmla="*/ 24855 h 159550"/>
              <a:gd name="T36" fmla="*/ 201360 w 295287"/>
              <a:gd name="T37" fmla="*/ 23105 h 159550"/>
              <a:gd name="T38" fmla="*/ 450218 w 295287"/>
              <a:gd name="T39" fmla="*/ 23105 h 159550"/>
              <a:gd name="T40" fmla="*/ 439644 w 295287"/>
              <a:gd name="T41" fmla="*/ 21857 h 1595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5287"/>
              <a:gd name="T64" fmla="*/ 0 h 159550"/>
              <a:gd name="T65" fmla="*/ 295287 w 295287"/>
              <a:gd name="T66" fmla="*/ 159550 h 1595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5287" h="159550">
                <a:moveTo>
                  <a:pt x="103822" y="0"/>
                </a:moveTo>
                <a:lnTo>
                  <a:pt x="0" y="159550"/>
                </a:lnTo>
                <a:lnTo>
                  <a:pt x="82207" y="159550"/>
                </a:lnTo>
                <a:lnTo>
                  <a:pt x="87142" y="151917"/>
                </a:lnTo>
                <a:lnTo>
                  <a:pt x="14058" y="151917"/>
                </a:lnTo>
                <a:lnTo>
                  <a:pt x="107949" y="7632"/>
                </a:lnTo>
                <a:lnTo>
                  <a:pt x="103822" y="0"/>
                </a:lnTo>
                <a:close/>
              </a:path>
              <a:path w="295287" h="159550">
                <a:moveTo>
                  <a:pt x="210299" y="141223"/>
                </a:moveTo>
                <a:lnTo>
                  <a:pt x="201218" y="141223"/>
                </a:lnTo>
                <a:lnTo>
                  <a:pt x="213067" y="159550"/>
                </a:lnTo>
                <a:lnTo>
                  <a:pt x="295287" y="159550"/>
                </a:lnTo>
                <a:lnTo>
                  <a:pt x="281216" y="151917"/>
                </a:lnTo>
                <a:lnTo>
                  <a:pt x="217220" y="151917"/>
                </a:lnTo>
                <a:lnTo>
                  <a:pt x="210299" y="141223"/>
                </a:lnTo>
                <a:close/>
              </a:path>
              <a:path w="295287" h="159550">
                <a:moveTo>
                  <a:pt x="205358" y="133591"/>
                </a:moveTo>
                <a:lnTo>
                  <a:pt x="89903" y="133591"/>
                </a:lnTo>
                <a:lnTo>
                  <a:pt x="78054" y="151917"/>
                </a:lnTo>
                <a:lnTo>
                  <a:pt x="87142" y="151917"/>
                </a:lnTo>
                <a:lnTo>
                  <a:pt x="94056" y="141223"/>
                </a:lnTo>
                <a:lnTo>
                  <a:pt x="210299" y="141223"/>
                </a:lnTo>
                <a:lnTo>
                  <a:pt x="205358" y="1335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13338" name="object 27"/>
          <p:cNvSpPr>
            <a:spLocks noChangeArrowheads="1"/>
          </p:cNvSpPr>
          <p:nvPr/>
        </p:nvSpPr>
        <p:spPr bwMode="auto">
          <a:xfrm>
            <a:off x="7651750" y="6342063"/>
            <a:ext cx="303213" cy="92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39" name="object 28"/>
          <p:cNvSpPr>
            <a:spLocks noChangeArrowheads="1"/>
          </p:cNvSpPr>
          <p:nvPr/>
        </p:nvSpPr>
        <p:spPr bwMode="auto">
          <a:xfrm>
            <a:off x="7527925" y="6064250"/>
            <a:ext cx="1279525" cy="3698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40" name="object 29"/>
          <p:cNvSpPr>
            <a:spLocks noChangeArrowheads="1"/>
          </p:cNvSpPr>
          <p:nvPr/>
        </p:nvSpPr>
        <p:spPr bwMode="auto">
          <a:xfrm>
            <a:off x="8382000" y="6342063"/>
            <a:ext cx="301625" cy="92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41" name="object 30"/>
          <p:cNvSpPr>
            <a:spLocks noChangeArrowheads="1"/>
          </p:cNvSpPr>
          <p:nvPr/>
        </p:nvSpPr>
        <p:spPr bwMode="auto">
          <a:xfrm>
            <a:off x="8007350" y="6342063"/>
            <a:ext cx="322263" cy="920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342" name="object 31"/>
          <p:cNvSpPr>
            <a:spLocks noChangeArrowheads="1"/>
          </p:cNvSpPr>
          <p:nvPr/>
        </p:nvSpPr>
        <p:spPr bwMode="auto">
          <a:xfrm>
            <a:off x="600075" y="6176963"/>
            <a:ext cx="2471738" cy="2936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8175" y="3532188"/>
            <a:ext cx="4945063" cy="8064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200" b="1" spc="-409" dirty="0">
                <a:solidFill>
                  <a:srgbClr val="FFFFFF"/>
                </a:solidFill>
                <a:latin typeface="Arial"/>
                <a:cs typeface="Arial"/>
              </a:rPr>
              <a:t>ME-G</a:t>
            </a:r>
            <a:r>
              <a:rPr sz="4200" b="1" spc="-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1" spc="-420" dirty="0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sz="4200" b="1" spc="-2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1" spc="-355" dirty="0">
                <a:solidFill>
                  <a:srgbClr val="FFFFFF"/>
                </a:solidFill>
                <a:latin typeface="Arial"/>
                <a:cs typeface="Arial"/>
              </a:rPr>
              <a:t>Fuel</a:t>
            </a:r>
            <a:endParaRPr sz="4200">
              <a:latin typeface="Arial"/>
              <a:cs typeface="Arial"/>
            </a:endParaRPr>
          </a:p>
          <a:p>
            <a:pPr marL="12700" fontAlgn="auto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200" b="1" spc="-53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4200" b="1" spc="-5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1" spc="-580" dirty="0">
                <a:solidFill>
                  <a:srgbClr val="FFFFFF"/>
                </a:solidFill>
                <a:latin typeface="Arial"/>
                <a:cs typeface="Arial"/>
              </a:rPr>
              <a:t>B&amp;</a:t>
            </a:r>
            <a:r>
              <a:rPr sz="4200" b="1" spc="-8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1" spc="-409" dirty="0">
                <a:solidFill>
                  <a:srgbClr val="FFFFFF"/>
                </a:solidFill>
                <a:latin typeface="Arial"/>
                <a:cs typeface="Arial"/>
              </a:rPr>
              <a:t>Engines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3344" name="object 33"/>
          <p:cNvSpPr txBox="1">
            <a:spLocks noChangeArrowheads="1"/>
          </p:cNvSpPr>
          <p:nvPr/>
        </p:nvSpPr>
        <p:spPr bwMode="auto">
          <a:xfrm>
            <a:off x="638175" y="4314825"/>
            <a:ext cx="66071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000"/>
              </a:lnSpc>
            </a:pPr>
            <a:r>
              <a:rPr lang="el-GR" sz="2600">
                <a:solidFill>
                  <a:srgbClr val="FFFFFF"/>
                </a:solidFill>
                <a:cs typeface="Arial" charset="0"/>
              </a:rPr>
              <a:t>A Technical, Operational and Cost-effective Solution for Ships Fuelled by Gas</a:t>
            </a:r>
            <a:endParaRPr lang="el-GR" sz="2600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 noChangeArrowheads="1"/>
          </p:cNvSpPr>
          <p:nvPr/>
        </p:nvSpPr>
        <p:spPr bwMode="auto">
          <a:xfrm>
            <a:off x="1739900" y="1138238"/>
            <a:ext cx="5722938" cy="5719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120014" rtlCol="0">
            <a:noAutofit/>
          </a:bodyPr>
          <a:lstStyle/>
          <a:p>
            <a:pPr marL="15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-GI</a:t>
            </a:r>
            <a:r>
              <a:rPr sz="1800" spc="-5" dirty="0">
                <a:solidFill>
                  <a:srgbClr val="AEAE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/M</a:t>
            </a:r>
            <a:r>
              <a:rPr sz="1800" spc="5" dirty="0">
                <a:solidFill>
                  <a:srgbClr val="AEAEAE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AEAEAE"/>
                </a:solidFill>
                <a:latin typeface="Arial"/>
                <a:cs typeface="Arial"/>
              </a:rPr>
              <a:t>-LGI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339" name="object 4"/>
          <p:cNvSpPr txBox="1">
            <a:spLocks noChangeArrowheads="1"/>
          </p:cNvSpPr>
          <p:nvPr/>
        </p:nvSpPr>
        <p:spPr bwMode="auto">
          <a:xfrm>
            <a:off x="7561263" y="6692900"/>
            <a:ext cx="43338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900">
                <a:solidFill>
                  <a:srgbClr val="91B800"/>
                </a:solidFill>
                <a:latin typeface="Wingdings" pitchFamily="2" charset="2"/>
              </a:rPr>
              <a:t></a:t>
            </a:r>
            <a:endParaRPr lang="el-GR" sz="900">
              <a:latin typeface="Wingdings" pitchFamily="2" charset="2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5563" y="6708775"/>
            <a:ext cx="198437" cy="1174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5" dirty="0">
                <a:latin typeface="Arial"/>
                <a:cs typeface="Arial"/>
              </a:rPr>
              <a:t>RSL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0238" y="6715125"/>
            <a:ext cx="831850" cy="1174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3338928.2013.1</a:t>
            </a:r>
            <a:r>
              <a:rPr sz="700" dirty="0">
                <a:latin typeface="Arial"/>
                <a:cs typeface="Arial"/>
              </a:rPr>
              <a:t>2</a:t>
            </a:r>
            <a:r>
              <a:rPr sz="700" spc="-10" dirty="0">
                <a:latin typeface="Arial"/>
                <a:cs typeface="Arial"/>
              </a:rPr>
              <a:t>.12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58225" y="6710363"/>
            <a:ext cx="436563" cy="1190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92405" algn="l"/>
                <a:tab pos="372110" algn="l"/>
              </a:tabLst>
              <a:defRPr/>
            </a:pPr>
            <a:r>
              <a:rPr sz="700" b="1" spc="-5" dirty="0">
                <a:latin typeface="Arial"/>
                <a:cs typeface="Arial"/>
              </a:rPr>
              <a:t>&lt;	9	&gt;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>
            <a:spLocks noChangeArrowheads="1"/>
          </p:cNvSpPr>
          <p:nvPr/>
        </p:nvSpPr>
        <p:spPr bwMode="auto">
          <a:xfrm>
            <a:off x="0" y="1270000"/>
            <a:ext cx="5400675" cy="539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121919"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  <a:t/>
            </a:r>
            <a:br>
              <a:rPr sz="2600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sz="1800" b="1" dirty="0">
                <a:solidFill>
                  <a:srgbClr val="91B800"/>
                </a:solidFill>
                <a:latin typeface="Arial"/>
                <a:cs typeface="Arial"/>
              </a:rPr>
              <a:t>Combusti</a:t>
            </a:r>
            <a:r>
              <a:rPr sz="1800" b="1" spc="5" dirty="0">
                <a:solidFill>
                  <a:srgbClr val="91B8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91B800"/>
                </a:solidFill>
                <a:latin typeface="Arial"/>
                <a:cs typeface="Arial"/>
              </a:rPr>
              <a:t>n </a:t>
            </a:r>
            <a:r>
              <a:rPr sz="1800" b="1" spc="-10" dirty="0">
                <a:solidFill>
                  <a:srgbClr val="91B8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91B800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91B8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91B800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91B8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1B800"/>
                </a:solidFill>
                <a:latin typeface="Arial"/>
                <a:cs typeface="Arial"/>
              </a:rPr>
              <a:t>pt</a:t>
            </a:r>
            <a:endParaRPr sz="180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3113" y="1768475"/>
            <a:ext cx="2481262" cy="2238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rom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actual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footage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oloriz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6013" y="2193925"/>
            <a:ext cx="1287462" cy="4381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145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ellow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pilot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oil</a:t>
            </a:r>
            <a:endParaRPr sz="14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Bl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3113" y="2954338"/>
            <a:ext cx="2270125" cy="2238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Co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entional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slide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3113" y="4067175"/>
            <a:ext cx="1644650" cy="2238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Gas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distribu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block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3113" y="4437063"/>
            <a:ext cx="2759075" cy="2238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Gas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link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double-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alled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pipes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368" name="object 9"/>
          <p:cNvSpPr>
            <a:spLocks noChangeArrowheads="1"/>
          </p:cNvSpPr>
          <p:nvPr/>
        </p:nvSpPr>
        <p:spPr bwMode="auto">
          <a:xfrm>
            <a:off x="2328863" y="4210050"/>
            <a:ext cx="239712" cy="238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9" name="object 10"/>
          <p:cNvSpPr txBox="1">
            <a:spLocks noChangeArrowheads="1"/>
          </p:cNvSpPr>
          <p:nvPr/>
        </p:nvSpPr>
        <p:spPr bwMode="auto">
          <a:xfrm>
            <a:off x="2406650" y="4267200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1</a:t>
            </a:r>
          </a:p>
        </p:txBody>
      </p:sp>
      <p:sp>
        <p:nvSpPr>
          <p:cNvPr id="15370" name="object 11"/>
          <p:cNvSpPr>
            <a:spLocks noChangeArrowheads="1"/>
          </p:cNvSpPr>
          <p:nvPr/>
        </p:nvSpPr>
        <p:spPr bwMode="auto">
          <a:xfrm>
            <a:off x="2689225" y="3417888"/>
            <a:ext cx="238125" cy="2397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71" name="object 12"/>
          <p:cNvSpPr>
            <a:spLocks noChangeArrowheads="1"/>
          </p:cNvSpPr>
          <p:nvPr/>
        </p:nvSpPr>
        <p:spPr bwMode="auto">
          <a:xfrm>
            <a:off x="2328863" y="3201988"/>
            <a:ext cx="239712" cy="239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72" name="object 13"/>
          <p:cNvSpPr>
            <a:spLocks noChangeArrowheads="1"/>
          </p:cNvSpPr>
          <p:nvPr/>
        </p:nvSpPr>
        <p:spPr bwMode="auto">
          <a:xfrm>
            <a:off x="3192463" y="3635375"/>
            <a:ext cx="239712" cy="236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73" name="object 14"/>
          <p:cNvSpPr>
            <a:spLocks noChangeArrowheads="1"/>
          </p:cNvSpPr>
          <p:nvPr/>
        </p:nvSpPr>
        <p:spPr bwMode="auto">
          <a:xfrm>
            <a:off x="3984625" y="3922713"/>
            <a:ext cx="239713" cy="238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74" name="object 15"/>
          <p:cNvSpPr txBox="1">
            <a:spLocks noChangeArrowheads="1"/>
          </p:cNvSpPr>
          <p:nvPr/>
        </p:nvSpPr>
        <p:spPr bwMode="auto">
          <a:xfrm>
            <a:off x="4064000" y="3978275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5</a:t>
            </a:r>
          </a:p>
        </p:txBody>
      </p:sp>
      <p:sp>
        <p:nvSpPr>
          <p:cNvPr id="15375" name="object 16"/>
          <p:cNvSpPr>
            <a:spLocks noChangeArrowheads="1"/>
          </p:cNvSpPr>
          <p:nvPr/>
        </p:nvSpPr>
        <p:spPr bwMode="auto">
          <a:xfrm>
            <a:off x="4057650" y="5289550"/>
            <a:ext cx="238125" cy="2397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76" name="object 17"/>
          <p:cNvSpPr txBox="1">
            <a:spLocks noChangeArrowheads="1"/>
          </p:cNvSpPr>
          <p:nvPr/>
        </p:nvSpPr>
        <p:spPr bwMode="auto">
          <a:xfrm>
            <a:off x="4135438" y="5346700"/>
            <a:ext cx="825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6</a:t>
            </a:r>
          </a:p>
        </p:txBody>
      </p:sp>
      <p:sp>
        <p:nvSpPr>
          <p:cNvPr id="15377" name="object 18"/>
          <p:cNvSpPr>
            <a:spLocks noChangeArrowheads="1"/>
          </p:cNvSpPr>
          <p:nvPr/>
        </p:nvSpPr>
        <p:spPr bwMode="auto">
          <a:xfrm>
            <a:off x="5559425" y="1773238"/>
            <a:ext cx="239713" cy="238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48325" y="3327400"/>
            <a:ext cx="1352550" cy="2222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217804" algn="l"/>
              </a:tabLst>
              <a:defRPr/>
            </a:pPr>
            <a:r>
              <a:rPr sz="800" dirty="0">
                <a:latin typeface="Arial"/>
                <a:cs typeface="Arial"/>
              </a:rPr>
              <a:t>3	</a:t>
            </a:r>
            <a:r>
              <a:rPr sz="1400" dirty="0">
                <a:latin typeface="Arial"/>
                <a:cs typeface="Arial"/>
              </a:rPr>
              <a:t>Gas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3113" y="3695700"/>
            <a:ext cx="24542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Gas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rib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nel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</a:t>
            </a:r>
            <a:r>
              <a:rPr sz="1100" spc="-15" dirty="0">
                <a:latin typeface="Arial"/>
                <a:cs typeface="Arial"/>
              </a:rPr>
              <a:t>y</a:t>
            </a:r>
            <a:r>
              <a:rPr sz="1100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ll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380" name="object 21"/>
          <p:cNvSpPr txBox="1">
            <a:spLocks noChangeArrowheads="1"/>
          </p:cNvSpPr>
          <p:nvPr/>
        </p:nvSpPr>
        <p:spPr bwMode="auto">
          <a:xfrm>
            <a:off x="2767013" y="3475038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2</a:t>
            </a:r>
          </a:p>
        </p:txBody>
      </p:sp>
      <p:sp>
        <p:nvSpPr>
          <p:cNvPr id="15381" name="object 22"/>
          <p:cNvSpPr txBox="1">
            <a:spLocks noChangeArrowheads="1"/>
          </p:cNvSpPr>
          <p:nvPr/>
        </p:nvSpPr>
        <p:spPr bwMode="auto">
          <a:xfrm>
            <a:off x="2406650" y="3257550"/>
            <a:ext cx="825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3</a:t>
            </a:r>
          </a:p>
        </p:txBody>
      </p:sp>
      <p:sp>
        <p:nvSpPr>
          <p:cNvPr id="15382" name="object 23"/>
          <p:cNvSpPr txBox="1">
            <a:spLocks noChangeArrowheads="1"/>
          </p:cNvSpPr>
          <p:nvPr/>
        </p:nvSpPr>
        <p:spPr bwMode="auto">
          <a:xfrm>
            <a:off x="3271838" y="3690938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4</a:t>
            </a:r>
          </a:p>
        </p:txBody>
      </p:sp>
      <p:sp>
        <p:nvSpPr>
          <p:cNvPr id="15383" name="object 24"/>
          <p:cNvSpPr txBox="1">
            <a:spLocks noChangeArrowheads="1"/>
          </p:cNvSpPr>
          <p:nvPr/>
        </p:nvSpPr>
        <p:spPr bwMode="auto">
          <a:xfrm>
            <a:off x="5638800" y="1828800"/>
            <a:ext cx="825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1</a:t>
            </a:r>
          </a:p>
        </p:txBody>
      </p:sp>
      <p:sp>
        <p:nvSpPr>
          <p:cNvPr id="15384" name="object 25"/>
          <p:cNvSpPr>
            <a:spLocks noChangeArrowheads="1"/>
          </p:cNvSpPr>
          <p:nvPr/>
        </p:nvSpPr>
        <p:spPr bwMode="auto">
          <a:xfrm>
            <a:off x="5568950" y="2941638"/>
            <a:ext cx="239713" cy="239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85" name="object 26"/>
          <p:cNvSpPr txBox="1">
            <a:spLocks noChangeArrowheads="1"/>
          </p:cNvSpPr>
          <p:nvPr/>
        </p:nvSpPr>
        <p:spPr bwMode="auto">
          <a:xfrm>
            <a:off x="5648325" y="2997200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2</a:t>
            </a:r>
          </a:p>
        </p:txBody>
      </p:sp>
      <p:sp>
        <p:nvSpPr>
          <p:cNvPr id="15386" name="object 27"/>
          <p:cNvSpPr>
            <a:spLocks noChangeArrowheads="1"/>
          </p:cNvSpPr>
          <p:nvPr/>
        </p:nvSpPr>
        <p:spPr bwMode="auto">
          <a:xfrm>
            <a:off x="5568950" y="3346450"/>
            <a:ext cx="239713" cy="2397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87" name="object 28"/>
          <p:cNvSpPr>
            <a:spLocks noChangeArrowheads="1"/>
          </p:cNvSpPr>
          <p:nvPr/>
        </p:nvSpPr>
        <p:spPr bwMode="auto">
          <a:xfrm>
            <a:off x="5568950" y="3705225"/>
            <a:ext cx="239713" cy="238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88" name="object 29"/>
          <p:cNvSpPr txBox="1">
            <a:spLocks noChangeArrowheads="1"/>
          </p:cNvSpPr>
          <p:nvPr/>
        </p:nvSpPr>
        <p:spPr bwMode="auto">
          <a:xfrm>
            <a:off x="5648325" y="3760788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4</a:t>
            </a:r>
          </a:p>
        </p:txBody>
      </p:sp>
      <p:sp>
        <p:nvSpPr>
          <p:cNvPr id="15389" name="object 30"/>
          <p:cNvSpPr>
            <a:spLocks noChangeArrowheads="1"/>
          </p:cNvSpPr>
          <p:nvPr/>
        </p:nvSpPr>
        <p:spPr bwMode="auto">
          <a:xfrm>
            <a:off x="5568950" y="4060825"/>
            <a:ext cx="239713" cy="2397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90" name="object 31"/>
          <p:cNvSpPr txBox="1">
            <a:spLocks noChangeArrowheads="1"/>
          </p:cNvSpPr>
          <p:nvPr/>
        </p:nvSpPr>
        <p:spPr bwMode="auto">
          <a:xfrm>
            <a:off x="5648325" y="4117975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5</a:t>
            </a:r>
          </a:p>
        </p:txBody>
      </p:sp>
      <p:sp>
        <p:nvSpPr>
          <p:cNvPr id="15391" name="object 32"/>
          <p:cNvSpPr>
            <a:spLocks noChangeArrowheads="1"/>
          </p:cNvSpPr>
          <p:nvPr/>
        </p:nvSpPr>
        <p:spPr bwMode="auto">
          <a:xfrm>
            <a:off x="5568950" y="4418013"/>
            <a:ext cx="239713" cy="239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92" name="object 33"/>
          <p:cNvSpPr txBox="1">
            <a:spLocks noChangeArrowheads="1"/>
          </p:cNvSpPr>
          <p:nvPr/>
        </p:nvSpPr>
        <p:spPr bwMode="auto">
          <a:xfrm>
            <a:off x="5648325" y="4475163"/>
            <a:ext cx="82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el-GR" sz="800">
                <a:cs typeface="Arial" charset="0"/>
              </a:rPr>
              <a:t>6</a:t>
            </a:r>
          </a:p>
        </p:txBody>
      </p:sp>
      <p:sp>
        <p:nvSpPr>
          <p:cNvPr id="34" name="object 3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l &amp; T</a:t>
            </a:r>
            <a:r>
              <a:rPr spc="-10" dirty="0">
                <a:latin typeface="Arial"/>
                <a:cs typeface="Arial"/>
              </a:rPr>
              <a:t>urb</a:t>
            </a:r>
            <a:r>
              <a:rPr spc="-5"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35" name="object 3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&lt;   </a:t>
            </a:r>
            <a:r>
              <a:rPr spc="40" dirty="0">
                <a:latin typeface="Arial"/>
                <a:cs typeface="Arial"/>
              </a:rPr>
              <a:t> </a:t>
            </a:r>
            <a:fld id="{CE666C0E-8E94-44A0-AB26-82917565A2EE}" type="slidenum">
              <a:rPr spc="-5" dirty="0">
                <a:latin typeface="Arial"/>
                <a:cs typeface="Arial"/>
              </a:rPr>
              <a:pPr marL="127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r>
              <a:rPr spc="-5" dirty="0">
                <a:latin typeface="Arial"/>
                <a:cs typeface="Arial"/>
              </a:rPr>
              <a:t>   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&gt;</a:t>
            </a:r>
            <a:endParaRPr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1101</Words>
  <Application>Microsoft Office PowerPoint</Application>
  <PresentationFormat>Προβολή στην οθόνη (4:3)</PresentationFormat>
  <Paragraphs>389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6</vt:i4>
      </vt:variant>
      <vt:variant>
        <vt:lpstr>Τίτλοι διαφανειών</vt:lpstr>
      </vt:variant>
      <vt:variant>
        <vt:i4>34</vt:i4>
      </vt:variant>
    </vt:vector>
  </HeadingPairs>
  <TitlesOfParts>
    <vt:vector size="44" baseType="lpstr">
      <vt:lpstr>Arial</vt:lpstr>
      <vt:lpstr>Calibri</vt:lpstr>
      <vt:lpstr>Wingdings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Διαφάνεια 1</vt:lpstr>
      <vt:lpstr>Διαφάνεια 2</vt:lpstr>
      <vt:lpstr>The World’s First ME-GI Retrofit Project Service Delivery Test November 2015</vt:lpstr>
      <vt:lpstr>Gas valve leakage system</vt:lpstr>
      <vt:lpstr>Διαφάνεια 5</vt:lpstr>
      <vt:lpstr>Typical Fuel Gas Supply System For non-LNG Carriers</vt:lpstr>
      <vt:lpstr>Διαφάνεια 7</vt:lpstr>
      <vt:lpstr>Dual Fuel engine design ME-GI /ME-LGI</vt:lpstr>
      <vt:lpstr>ME-GI Combustion Concept</vt:lpstr>
      <vt:lpstr>ME-GI Design Chain Link Double Walled Gas Supply Pipes</vt:lpstr>
      <vt:lpstr>ME-GI Gas control block</vt:lpstr>
      <vt:lpstr>Διαφάνεια 12</vt:lpstr>
      <vt:lpstr>Διαφάνεια 13</vt:lpstr>
      <vt:lpstr>ME-GI gas injection sealing Sealing Solutions for GI-valve in Cylinder Cover</vt:lpstr>
      <vt:lpstr>Διαφάνεια 15</vt:lpstr>
      <vt:lpstr>ME-GI Gas Injection Control</vt:lpstr>
      <vt:lpstr>ME-GI Gas Injection Control</vt:lpstr>
      <vt:lpstr>ME-GI Gas Injection Control</vt:lpstr>
      <vt:lpstr>ME-GI Gas Injection Control</vt:lpstr>
      <vt:lpstr>ME-GI Gas Injection Control</vt:lpstr>
      <vt:lpstr>ME-GI Gas Injection Control</vt:lpstr>
      <vt:lpstr>ME-GI Combustion Principle</vt:lpstr>
      <vt:lpstr>Διαφάνεια 23</vt:lpstr>
      <vt:lpstr>Διαφάνεια 24</vt:lpstr>
      <vt:lpstr>The World’s First ME-GI Retrofit Project Service Delivery Test November 2015</vt:lpstr>
      <vt:lpstr>Engine Retrofit</vt:lpstr>
      <vt:lpstr>ME-GI Production Support Test Bed Experiences: Pre-Function Test of Main Gas Components</vt:lpstr>
      <vt:lpstr>New compressor makers MES</vt:lpstr>
      <vt:lpstr>Διαφάνεια 29</vt:lpstr>
      <vt:lpstr>Διαφάνεια 30</vt:lpstr>
      <vt:lpstr>Burckhardt Laby®-GI Fuel gas compressor type 6LP250-5S</vt:lpstr>
      <vt:lpstr>MDT cryogenic pump</vt:lpstr>
      <vt:lpstr>FGSS from MDT - 2016 Concept - using the hydraulic booster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LPG as Marine Fuel</dc:title>
  <dc:subject>Subtitle of presentation</dc:subject>
  <dc:creator>Christian Sandersen Mørch</dc:creator>
  <cp:lastModifiedBy>giannis</cp:lastModifiedBy>
  <cp:revision>7</cp:revision>
  <dcterms:created xsi:type="dcterms:W3CDTF">2017-10-18T15:53:28Z</dcterms:created>
  <dcterms:modified xsi:type="dcterms:W3CDTF">2019-11-04T07:59:18Z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2015-12-08T00:00:00Z</vt:filetime>
  </property>
  <property fmtid="{D5CDD505-2E9C-101B-9397-08002B2CF9AE}" pid="3" name="LastSaved">
    <vt:filetime>2017-10-18T00:00:00Z</vt:filetime>
  </property>
</Properties>
</file>