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26" autoAdjust="0"/>
  </p:normalViewPr>
  <p:slideViewPr>
    <p:cSldViewPr>
      <p:cViewPr varScale="1">
        <p:scale>
          <a:sx n="103" d="100"/>
          <a:sy n="103" d="100"/>
        </p:scale>
        <p:origin x="9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el-GR" noProof="1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noProof="1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6/5/2020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6/5/2020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el-GR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εικόνα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/>
          <a:p>
            <a:r>
              <a:rPr lang="el-GR" noProof="1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l-GR" noProof="1"/>
              <a:t>Στυλ κειμένου υποδείγματος</a:t>
            </a:r>
          </a:p>
          <a:p>
            <a:pPr lvl="1"/>
            <a:r>
              <a:rPr lang="el-GR" noProof="1"/>
              <a:t>Δεύτερο επίπεδο</a:t>
            </a:r>
          </a:p>
          <a:p>
            <a:pPr lvl="2"/>
            <a:r>
              <a:rPr lang="el-GR" noProof="1"/>
              <a:t>Τρίτο επίπεδο</a:t>
            </a:r>
          </a:p>
          <a:p>
            <a:pPr lvl="3"/>
            <a:r>
              <a:rPr lang="el-GR" noProof="1"/>
              <a:t>Τέταρτο επίπεδο</a:t>
            </a:r>
          </a:p>
          <a:p>
            <a:pPr lvl="4"/>
            <a:r>
              <a:rPr lang="el-GR" noProof="1"/>
              <a:t>Πέμπτο επίπεδο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6/5/2020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MAINTENANCE M.C. QUESTIONS</a:t>
            </a:r>
            <a:br>
              <a:rPr lang="en-US" dirty="0"/>
            </a:b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ELLI XENITIDOU</a:t>
            </a:r>
            <a:endParaRPr lang="el-GR" noProof="0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7010400" y="6509004"/>
            <a:ext cx="1676400" cy="274320"/>
          </a:xfrm>
        </p:spPr>
        <p:txBody>
          <a:bodyPr/>
          <a:lstStyle/>
          <a:p>
            <a:r>
              <a:rPr lang="el-GR" dirty="0"/>
              <a:t>5 Σεπτεμβρίου 2006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0" kern="1200" cap="none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Τέλος του τεστ γνώσεων</a:t>
            </a:r>
            <a:endParaRPr lang="el-GR" noProof="0" dirty="0"/>
          </a:p>
        </p:txBody>
      </p:sp>
      <p:sp>
        <p:nvSpPr>
          <p:cNvPr id="8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000" kern="1200" noProof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Ακολουθούν οι απαντήσεις</a:t>
            </a:r>
            <a:endParaRPr lang="el-GR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Απαντήσεις</a:t>
            </a:r>
            <a:endParaRPr lang="el-GR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noProof="0" dirty="0"/>
              <a:t>D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D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B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A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B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D</a:t>
            </a:r>
          </a:p>
          <a:p>
            <a:pPr>
              <a:buFont typeface="+mj-lt"/>
              <a:buAutoNum type="arabicPeriod"/>
            </a:pPr>
            <a:r>
              <a:rPr lang="el-GR" noProof="0" dirty="0"/>
              <a:t>C</a:t>
            </a:r>
          </a:p>
          <a:p>
            <a:pPr>
              <a:buFont typeface="+mj-lt"/>
              <a:buAutoNum type="arabicPeriod"/>
            </a:pP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Επιπλέον - A</a:t>
            </a:r>
            <a:endParaRPr lang="el-GR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/>
              <a:t>1. </a:t>
            </a:r>
            <a:r>
              <a:rPr lang="en-US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What is overhaul</a:t>
            </a:r>
            <a:endParaRPr lang="el-GR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restore</a:t>
            </a: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el-GR" noProof="0" dirty="0"/>
          </a:p>
          <a:p>
            <a:pPr>
              <a:buFont typeface="+mj-lt"/>
              <a:buAutoNum type="alphaUcPeriod"/>
            </a:pP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service a machine</a:t>
            </a: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el-GR" noProof="0" dirty="0"/>
          </a:p>
          <a:p>
            <a:pPr>
              <a:buFont typeface="+mj-lt"/>
              <a:buAutoNum type="alphaUcPeriod" startAt="3"/>
            </a:pP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operate</a:t>
            </a: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el-GR" noProof="0" dirty="0"/>
          </a:p>
          <a:p>
            <a:pPr>
              <a:buFont typeface="+mj-lt"/>
              <a:buAutoNum type="alphaUcPeriod" startAt="3"/>
            </a:pP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dismantle the parts of a machine, examine them and repair or replace the damaged or defective ones</a:t>
            </a:r>
            <a:r>
              <a:rPr lang="el-GR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el-GR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noProof="0" dirty="0"/>
              <a:t>2. </a:t>
            </a:r>
            <a:r>
              <a:rPr lang="en-US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Accumulate is </a:t>
            </a:r>
            <a:r>
              <a:rPr lang="el-GR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endParaRPr lang="el-GR" noProof="0" dirty="0"/>
          </a:p>
          <a:p>
            <a:r>
              <a:rPr lang="en-US" dirty="0"/>
              <a:t>abrade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deflect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up, pile up</a:t>
            </a:r>
            <a:endParaRPr lang="el-GR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/>
              <a:t>3. </a:t>
            </a:r>
            <a:r>
              <a:rPr lang="en-US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scale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groove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deposit of salts suspending in water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chip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clearance</a:t>
            </a:r>
            <a:endParaRPr lang="el-GR" noProof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noProof="0" dirty="0"/>
              <a:t>4. </a:t>
            </a:r>
            <a:r>
              <a:rPr lang="en-US" dirty="0"/>
              <a:t>Wound on a metal surface by hard particles is 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abrasion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deformation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sediment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ply</a:t>
            </a:r>
            <a:endParaRPr lang="el-GR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/>
              <a:t>5. </a:t>
            </a:r>
            <a:r>
              <a:rPr lang="en-US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Clearance is not 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gap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authorization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permission</a:t>
            </a:r>
            <a:endParaRPr lang="el-GR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noProof="0" dirty="0"/>
              <a:t>6. </a:t>
            </a:r>
            <a:r>
              <a:rPr lang="en-US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Deposits of salts suspending in water are </a:t>
            </a:r>
            <a:r>
              <a:rPr lang="el-GR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plies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cracks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fractures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scales</a:t>
            </a:r>
            <a:endParaRPr lang="el-GR" noProof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/>
              <a:t>7. </a:t>
            </a:r>
            <a:r>
              <a:rPr lang="en-US" dirty="0"/>
              <a:t>To release is </a:t>
            </a:r>
            <a:r>
              <a:rPr lang="el-GR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keep clear of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relieve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set free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loosen</a:t>
            </a:r>
            <a:endParaRPr lang="el-GR" noProof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noProof="0" dirty="0"/>
              <a:t>8. </a:t>
            </a:r>
            <a:r>
              <a:rPr lang="en-US" noProof="0" dirty="0"/>
              <a:t>Oil mist is </a:t>
            </a:r>
            <a:r>
              <a:rPr lang="el-GR" sz="4000" b="0" kern="120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el-G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cloud of oil vapors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haze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oily hands</a:t>
            </a:r>
            <a:endParaRPr lang="el-GR" noProof="0" dirty="0"/>
          </a:p>
          <a:p>
            <a:r>
              <a:rPr lang="en-US" sz="3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thick oil cloud</a:t>
            </a:r>
            <a:endParaRPr lang="el-GR" noProof="0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638800" y="5638800"/>
            <a:ext cx="3048000" cy="930275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algn="r">
              <a:defRPr/>
            </a:pPr>
            <a:r>
              <a:rPr lang="el-GR" sz="1600" cap="all" spc="100" dirty="0"/>
              <a:t>ΕΡΩΤΗΣΗ ΕΠΙΒΡΑΒΕΥΣΗΣ</a:t>
            </a:r>
            <a:endParaRPr kumimoji="0" lang="el-GR" sz="60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b588bf57-8ba0-468c-9088-7d67b55c7039">english</DirectSourceMarket>
    <ApprovalStatus xmlns="b588bf57-8ba0-468c-9088-7d67b55c7039">InProgress</ApprovalStatus>
    <MarketSpecific xmlns="b588bf57-8ba0-468c-9088-7d67b55c7039" xsi:nil="true"/>
    <PrimaryImageGen xmlns="b588bf57-8ba0-468c-9088-7d67b55c7039">true</PrimaryImageGen>
    <ThumbnailAssetId xmlns="b588bf57-8ba0-468c-9088-7d67b55c7039" xsi:nil="true"/>
    <TPFriendlyName xmlns="b588bf57-8ba0-468c-9088-7d67b55c7039">Multiple-choice test (4-answer)</TPFriendlyName>
    <NumericId xmlns="b588bf57-8ba0-468c-9088-7d67b55c7039">-1</NumericId>
    <BusinessGroup xmlns="b588bf57-8ba0-468c-9088-7d67b55c7039" xsi:nil="true"/>
    <SourceTitle xmlns="b588bf57-8ba0-468c-9088-7d67b55c7039">Multiple-choice test or survey (4-answer)</SourceTitle>
    <APEditor xmlns="b588bf57-8ba0-468c-9088-7d67b55c7039">
      <UserInfo>
        <DisplayName>REDMOND\v-luannv</DisplayName>
        <AccountId>192</AccountId>
        <AccountType/>
      </UserInfo>
    </APEditor>
    <OpenTemplate xmlns="b588bf57-8ba0-468c-9088-7d67b55c7039">true</OpenTemplate>
    <UALocComments xmlns="b588bf57-8ba0-468c-9088-7d67b55c7039" xsi:nil="true"/>
    <ParentAssetId xmlns="b588bf57-8ba0-468c-9088-7d67b55c7039" xsi:nil="true"/>
    <IntlLangReviewDate xmlns="b588bf57-8ba0-468c-9088-7d67b55c7039" xsi:nil="true"/>
    <PublishStatusLookup xmlns="b588bf57-8ba0-468c-9088-7d67b55c7039">
      <Value>81369</Value>
      <Value>305193</Value>
    </PublishStatusLookup>
    <LastPublishResultLookup xmlns="b588bf57-8ba0-468c-9088-7d67b55c7039" xsi:nil="true"/>
    <MachineTranslated xmlns="b588bf57-8ba0-468c-9088-7d67b55c7039">false</MachineTranslated>
    <OriginalSourceMarket xmlns="b588bf57-8ba0-468c-9088-7d67b55c7039">english</OriginalSourceMarket>
    <TPInstallLocation xmlns="b588bf57-8ba0-468c-9088-7d67b55c7039">{My Templates}</TPInstallLocation>
    <ClipArtFilename xmlns="b588bf57-8ba0-468c-9088-7d67b55c7039" xsi:nil="true"/>
    <APDescription xmlns="b588bf57-8ba0-468c-9088-7d67b55c7039" xsi:nil="true"/>
    <ContentItem xmlns="b588bf57-8ba0-468c-9088-7d67b55c7039" xsi:nil="true"/>
    <TPCommandLine xmlns="b588bf57-8ba0-468c-9088-7d67b55c7039">{PP} /n {FilePath}</TPCommandLine>
    <TPAppVersion xmlns="b588bf57-8ba0-468c-9088-7d67b55c7039">12</TPAppVersion>
    <APAuthor xmlns="b588bf57-8ba0-468c-9088-7d67b55c7039">
      <UserInfo>
        <DisplayName>REDMOND\cynvey</DisplayName>
        <AccountId>217</AccountId>
        <AccountType/>
      </UserInfo>
    </APAuthor>
    <PublishTargets xmlns="b588bf57-8ba0-468c-9088-7d67b55c7039">OfficeOnline</PublishTargets>
    <TimesCloned xmlns="b588bf57-8ba0-468c-9088-7d67b55c7039" xsi:nil="true"/>
    <EditorialStatus xmlns="b588bf57-8ba0-468c-9088-7d67b55c7039" xsi:nil="true"/>
    <TPLaunchHelpLinkType xmlns="b588bf57-8ba0-468c-9088-7d67b55c7039">Template</TPLaunchHelpLinkType>
    <LastModifiedDateTime xmlns="b588bf57-8ba0-468c-9088-7d67b55c7039" xsi:nil="true"/>
    <Provider xmlns="b588bf57-8ba0-468c-9088-7d67b55c7039">EY006220130</Provider>
    <AssetStart xmlns="b588bf57-8ba0-468c-9088-7d67b55c7039">2009-01-02T00:00:00+00:00</AssetStart>
    <LastHandOff xmlns="b588bf57-8ba0-468c-9088-7d67b55c7039" xsi:nil="true"/>
    <AcquiredFrom xmlns="b588bf57-8ba0-468c-9088-7d67b55c7039" xsi:nil="true"/>
    <TPClientViewer xmlns="b588bf57-8ba0-468c-9088-7d67b55c7039">Microsoft Office PowerPoint</TPClientViewer>
    <UACurrentWords xmlns="b588bf57-8ba0-468c-9088-7d67b55c7039">0</UACurrentWords>
    <UALocRecommendation xmlns="b588bf57-8ba0-468c-9088-7d67b55c7039">Localize</UALocRecommendation>
    <ArtSampleDocs xmlns="b588bf57-8ba0-468c-9088-7d67b55c7039" xsi:nil="true"/>
    <IsDeleted xmlns="b588bf57-8ba0-468c-9088-7d67b55c7039">false</IsDeleted>
    <TemplateStatus xmlns="b588bf57-8ba0-468c-9088-7d67b55c7039" xsi:nil="true"/>
    <UANotes xmlns="b588bf57-8ba0-468c-9088-7d67b55c7039">online only. SEO Pilot 2008, seasonal</UANotes>
    <ShowIn xmlns="b588bf57-8ba0-468c-9088-7d67b55c7039" xsi:nil="true"/>
    <CSXHash xmlns="b588bf57-8ba0-468c-9088-7d67b55c7039" xsi:nil="true"/>
    <VoteCount xmlns="b588bf57-8ba0-468c-9088-7d67b55c7039" xsi:nil="true"/>
    <CSXSubmissionMarket xmlns="b588bf57-8ba0-468c-9088-7d67b55c7039" xsi:nil="true"/>
    <DSATActionTaken xmlns="b588bf57-8ba0-468c-9088-7d67b55c7039" xsi:nil="true"/>
    <AssetExpire xmlns="b588bf57-8ba0-468c-9088-7d67b55c7039">2029-05-12T00:00:00+00:00</AssetExpire>
    <SubmitterId xmlns="b588bf57-8ba0-468c-9088-7d67b55c7039" xsi:nil="true"/>
    <TPExecutable xmlns="b588bf57-8ba0-468c-9088-7d67b55c7039" xsi:nil="true"/>
    <AssetType xmlns="b588bf57-8ba0-468c-9088-7d67b55c7039">TP</AssetType>
    <ApprovalLog xmlns="b588bf57-8ba0-468c-9088-7d67b55c7039" xsi:nil="true"/>
    <CSXUpdate xmlns="b588bf57-8ba0-468c-9088-7d67b55c7039">false</CSXUpdate>
    <CSXSubmissionDate xmlns="b588bf57-8ba0-468c-9088-7d67b55c7039" xsi:nil="true"/>
    <BugNumber xmlns="b588bf57-8ba0-468c-9088-7d67b55c7039" xsi:nil="true"/>
    <TPComponent xmlns="b588bf57-8ba0-468c-9088-7d67b55c7039">PPTFiles</TPComponent>
    <Milestone xmlns="b588bf57-8ba0-468c-9088-7d67b55c7039" xsi:nil="true"/>
    <OriginAsset xmlns="b588bf57-8ba0-468c-9088-7d67b55c7039" xsi:nil="true"/>
    <AssetId xmlns="b588bf57-8ba0-468c-9088-7d67b55c7039">TP010165953</AssetId>
    <TPLaunchHelpLink xmlns="b588bf57-8ba0-468c-9088-7d67b55c7039" xsi:nil="true"/>
    <TPApplication xmlns="b588bf57-8ba0-468c-9088-7d67b55c7039">PowerPoint</TPApplication>
    <IntlLocPriority xmlns="b588bf57-8ba0-468c-9088-7d67b55c7039" xsi:nil="true"/>
    <PlannedPubDate xmlns="b588bf57-8ba0-468c-9088-7d67b55c7039" xsi:nil="true"/>
    <HandoffToMSDN xmlns="b588bf57-8ba0-468c-9088-7d67b55c7039" xsi:nil="true"/>
    <IntlLangReviewer xmlns="b588bf57-8ba0-468c-9088-7d67b55c7039" xsi:nil="true"/>
    <CrawlForDependencies xmlns="b588bf57-8ba0-468c-9088-7d67b55c7039">false</CrawlForDependencies>
    <TrustLevel xmlns="b588bf57-8ba0-468c-9088-7d67b55c7039">1 Microsoft Managed Content</TrustLevel>
    <IsSearchable xmlns="b588bf57-8ba0-468c-9088-7d67b55c7039">false</IsSearchable>
    <TPNamespace xmlns="b588bf57-8ba0-468c-9088-7d67b55c7039">POWERPNT</TPNamespace>
    <Markets xmlns="b588bf57-8ba0-468c-9088-7d67b55c7039"/>
    <UAProjectedTotalWords xmlns="b588bf57-8ba0-468c-9088-7d67b55c7039" xsi:nil="true"/>
    <IntlLangReview xmlns="b588bf57-8ba0-468c-9088-7d67b55c7039" xsi:nil="true"/>
    <OutputCachingOn xmlns="b588bf57-8ba0-468c-9088-7d67b55c7039">false</OutputCachingOn>
    <Manager xmlns="b588bf57-8ba0-468c-9088-7d67b55c7039" xsi:nil="true"/>
    <LegacyData xmlns="b588bf57-8ba0-468c-9088-7d67b55c7039" xsi:nil="true"/>
    <Downloads xmlns="b588bf57-8ba0-468c-9088-7d67b55c7039">0</Downloads>
    <OOCacheId xmlns="b588bf57-8ba0-468c-9088-7d67b55c7039" xsi:nil="true"/>
    <PolicheckWords xmlns="b588bf57-8ba0-468c-9088-7d67b55c7039" xsi:nil="true"/>
    <FriendlyTitle xmlns="b588bf57-8ba0-468c-9088-7d67b55c7039" xsi:nil="true"/>
    <TemplateTemplateType xmlns="b588bf57-8ba0-468c-9088-7d67b55c7039">PowerPoint 12 Default</TemplateTemplateType>
    <EditorialTags xmlns="b588bf57-8ba0-468c-9088-7d67b55c7039" xsi:nil="true"/>
    <Providers xmlns="b588bf57-8ba0-468c-9088-7d67b55c7039" xsi:nil="true"/>
    <LocManualTestRequired xmlns="b588bf57-8ba0-468c-9088-7d67b55c7039" xsi:nil="true"/>
    <LocLastLocAttemptVersionLookup xmlns="b588bf57-8ba0-468c-9088-7d67b55c7039">56884</LocLastLocAttemptVersionLookup>
    <LocOverallHandbackStatusLookup xmlns="b588bf57-8ba0-468c-9088-7d67b55c7039" xsi:nil="true"/>
    <LocProcessedForMarketsLookup xmlns="b588bf57-8ba0-468c-9088-7d67b55c7039" xsi:nil="true"/>
    <LocRecommendedHandoff xmlns="b588bf57-8ba0-468c-9088-7d67b55c7039" xsi:nil="true"/>
    <RecommendationsModifier xmlns="b588bf57-8ba0-468c-9088-7d67b55c7039" xsi:nil="true"/>
    <LocOverallPublishStatusLookup xmlns="b588bf57-8ba0-468c-9088-7d67b55c7039" xsi:nil="true"/>
    <LocPublishedLinkedAssetsLookup xmlns="b588bf57-8ba0-468c-9088-7d67b55c7039" xsi:nil="true"/>
    <TaxCatchAll xmlns="b588bf57-8ba0-468c-9088-7d67b55c7039"/>
    <LocNewPublishedVersionLookup xmlns="b588bf57-8ba0-468c-9088-7d67b55c7039" xsi:nil="true"/>
    <LocProcessedForHandoffsLookup xmlns="b588bf57-8ba0-468c-9088-7d67b55c7039" xsi:nil="true"/>
    <LocalizationTagsTaxHTField0 xmlns="b588bf57-8ba0-468c-9088-7d67b55c7039">
      <Terms xmlns="http://schemas.microsoft.com/office/infopath/2007/PartnerControls"/>
    </LocalizationTagsTaxHTField0>
    <ScenarioTagsTaxHTField0 xmlns="b588bf57-8ba0-468c-9088-7d67b55c7039">
      <Terms xmlns="http://schemas.microsoft.com/office/infopath/2007/PartnerControls"/>
    </ScenarioTagsTaxHTField0>
    <LocOverallLocStatusLookup xmlns="b588bf57-8ba0-468c-9088-7d67b55c7039" xsi:nil="true"/>
    <LocOverallPreviewStatusLookup xmlns="b588bf57-8ba0-468c-9088-7d67b55c7039" xsi:nil="true"/>
    <LocPublishedDependentAssetsLookup xmlns="b588bf57-8ba0-468c-9088-7d67b55c7039" xsi:nil="true"/>
    <BlockPublish xmlns="b588bf57-8ba0-468c-9088-7d67b55c7039" xsi:nil="true"/>
    <InternalTagsTaxHTField0 xmlns="b588bf57-8ba0-468c-9088-7d67b55c7039">
      <Terms xmlns="http://schemas.microsoft.com/office/infopath/2007/PartnerControls"/>
    </InternalTagsTaxHTField0>
    <LocComments xmlns="b588bf57-8ba0-468c-9088-7d67b55c7039" xsi:nil="true"/>
    <CampaignTagsTaxHTField0 xmlns="b588bf57-8ba0-468c-9088-7d67b55c7039">
      <Terms xmlns="http://schemas.microsoft.com/office/infopath/2007/PartnerControls"/>
    </CampaignTagsTaxHTField0>
    <FeatureTagsTaxHTField0 xmlns="b588bf57-8ba0-468c-9088-7d67b55c7039">
      <Terms xmlns="http://schemas.microsoft.com/office/infopath/2007/PartnerControls"/>
    </FeatureTagsTaxHTField0>
    <LocLastLocAttemptVersionTypeLookup xmlns="b588bf57-8ba0-468c-9088-7d67b55c7039" xsi:nil="true"/>
    <OriginalRelease xmlns="b588bf57-8ba0-468c-9088-7d67b55c7039">14</OriginalRelease>
    <LocMarketGroupTiers2 xmlns="b588bf57-8ba0-468c-9088-7d67b55c70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E6B03208763A44EB64B9FC8A84B4CC804005E48DE7B391D904E817F9F36E6EFDCBC" ma:contentTypeVersion="54" ma:contentTypeDescription="Create a new document." ma:contentTypeScope="" ma:versionID="480fbdb005ac9d8138ae6e0512fb92b4">
  <xsd:schema xmlns:xsd="http://www.w3.org/2001/XMLSchema" xmlns:xs="http://www.w3.org/2001/XMLSchema" xmlns:p="http://schemas.microsoft.com/office/2006/metadata/properties" xmlns:ns2="b588bf57-8ba0-468c-9088-7d67b55c7039" targetNamespace="http://schemas.microsoft.com/office/2006/metadata/properties" ma:root="true" ma:fieldsID="0ea10c76e7934788d1779a4bec75b82e" ns2:_="">
    <xsd:import namespace="b588bf57-8ba0-468c-9088-7d67b55c7039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f57-8ba0-468c-9088-7d67b55c703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a3d54fb-e176-40eb-9fcd-736f2f755639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F11A2EFD-B154-4910-9A6A-203D18A8C4F1}" ma:internalName="CSXSubmissionMarket" ma:readOnly="false" ma:showField="MarketName" ma:web="b588bf57-8ba0-468c-9088-7d67b55c7039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d14bbe84-e03c-4266-b7e4-58d6fdfae43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3DA286C3-8253-47DF-B32E-474422912EB9}" ma:internalName="InProjectListLookup" ma:readOnly="true" ma:showField="InProjectLis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4962b61c-4fdb-46d0-9835-6aed8d86a503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3DA286C3-8253-47DF-B32E-474422912EB9}" ma:internalName="LastCompleteVersionLookup" ma:readOnly="true" ma:showField="LastComplete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3DA286C3-8253-47DF-B32E-474422912EB9}" ma:internalName="LastPreviewErrorLookup" ma:readOnly="true" ma:showField="LastPreview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3DA286C3-8253-47DF-B32E-474422912EB9}" ma:internalName="LastPreviewResultLookup" ma:readOnly="true" ma:showField="LastPreview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3DA286C3-8253-47DF-B32E-474422912EB9}" ma:internalName="LastPreviewAttemptDateLookup" ma:readOnly="true" ma:showField="LastPreview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3DA286C3-8253-47DF-B32E-474422912EB9}" ma:internalName="LastPreviewedByLookup" ma:readOnly="true" ma:showField="LastPreview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3DA286C3-8253-47DF-B32E-474422912EB9}" ma:internalName="LastPreviewTimeLookup" ma:readOnly="true" ma:showField="LastPreview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3DA286C3-8253-47DF-B32E-474422912EB9}" ma:internalName="LastPreviewVersionLookup" ma:readOnly="true" ma:showField="LastPreview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3DA286C3-8253-47DF-B32E-474422912EB9}" ma:internalName="LastPublishErrorLookup" ma:readOnly="true" ma:showField="LastPublish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3DA286C3-8253-47DF-B32E-474422912EB9}" ma:internalName="LastPublishResultLookup" ma:readOnly="true" ma:showField="LastPublish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3DA286C3-8253-47DF-B32E-474422912EB9}" ma:internalName="LastPublishAttemptDateLookup" ma:readOnly="true" ma:showField="LastPublish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3DA286C3-8253-47DF-B32E-474422912EB9}" ma:internalName="LastPublishedByLookup" ma:readOnly="true" ma:showField="LastPublish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3DA286C3-8253-47DF-B32E-474422912EB9}" ma:internalName="LastPublishTimeLookup" ma:readOnly="true" ma:showField="LastPublish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3DA286C3-8253-47DF-B32E-474422912EB9}" ma:internalName="LastPublishVersionLookup" ma:readOnly="true" ma:showField="LastPublish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6B57C37B-444B-4091-86C3-AD74C650108F}" ma:internalName="LocLastLocAttemptVersionLookup" ma:readOnly="false" ma:showField="LastLocAttemptVersion" ma:web="b588bf57-8ba0-468c-9088-7d67b55c7039">
      <xsd:simpleType>
        <xsd:restriction base="dms:Lookup"/>
      </xsd:simpleType>
    </xsd:element>
    <xsd:element name="LocLastLocAttemptVersionTypeLookup" ma:index="71" nillable="true" ma:displayName="Loc Last Loc Attempt Version Type" ma:default="" ma:list="{6B57C37B-444B-4091-86C3-AD74C650108F}" ma:internalName="LocLastLocAttemptVersionTypeLookup" ma:readOnly="true" ma:showField="LastLocAttemptVersionType" ma:web="b588bf57-8ba0-468c-9088-7d67b55c7039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6B57C37B-444B-4091-86C3-AD74C650108F}" ma:internalName="LocNewPublishedVersionLookup" ma:readOnly="true" ma:showField="NewPublishedVersion" ma:web="b588bf57-8ba0-468c-9088-7d67b55c7039">
      <xsd:simpleType>
        <xsd:restriction base="dms:Lookup"/>
      </xsd:simpleType>
    </xsd:element>
    <xsd:element name="LocOverallHandbackStatusLookup" ma:index="75" nillable="true" ma:displayName="Loc Overall Handback Status" ma:default="" ma:list="{6B57C37B-444B-4091-86C3-AD74C650108F}" ma:internalName="LocOverallHandbackStatusLookup" ma:readOnly="true" ma:showField="OverallHandbackStatus" ma:web="b588bf57-8ba0-468c-9088-7d67b55c7039">
      <xsd:simpleType>
        <xsd:restriction base="dms:Lookup"/>
      </xsd:simpleType>
    </xsd:element>
    <xsd:element name="LocOverallLocStatusLookup" ma:index="76" nillable="true" ma:displayName="Loc Overall Localize Status" ma:default="" ma:list="{6B57C37B-444B-4091-86C3-AD74C650108F}" ma:internalName="LocOverallLocStatusLookup" ma:readOnly="true" ma:showField="OverallLocStatus" ma:web="b588bf57-8ba0-468c-9088-7d67b55c7039">
      <xsd:simpleType>
        <xsd:restriction base="dms:Lookup"/>
      </xsd:simpleType>
    </xsd:element>
    <xsd:element name="LocOverallPreviewStatusLookup" ma:index="77" nillable="true" ma:displayName="Loc Overall Preview Status" ma:default="" ma:list="{6B57C37B-444B-4091-86C3-AD74C650108F}" ma:internalName="LocOverallPreviewStatusLookup" ma:readOnly="true" ma:showField="OverallPreviewStatus" ma:web="b588bf57-8ba0-468c-9088-7d67b55c7039">
      <xsd:simpleType>
        <xsd:restriction base="dms:Lookup"/>
      </xsd:simpleType>
    </xsd:element>
    <xsd:element name="LocOverallPublishStatusLookup" ma:index="78" nillable="true" ma:displayName="Loc Overall Publish Status" ma:default="" ma:list="{6B57C37B-444B-4091-86C3-AD74C650108F}" ma:internalName="LocOverallPublishStatusLookup" ma:readOnly="true" ma:showField="OverallPublishStatus" ma:web="b588bf57-8ba0-468c-9088-7d67b55c7039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6B57C37B-444B-4091-86C3-AD74C650108F}" ma:internalName="LocProcessedForHandoffsLookup" ma:readOnly="true" ma:showField="ProcessedForHandoffs" ma:web="b588bf57-8ba0-468c-9088-7d67b55c7039">
      <xsd:simpleType>
        <xsd:restriction base="dms:Lookup"/>
      </xsd:simpleType>
    </xsd:element>
    <xsd:element name="LocProcessedForMarketsLookup" ma:index="81" nillable="true" ma:displayName="Loc Processed For Markets" ma:default="" ma:list="{6B57C37B-444B-4091-86C3-AD74C650108F}" ma:internalName="LocProcessedForMarketsLookup" ma:readOnly="true" ma:showField="ProcessedForMarkets" ma:web="b588bf57-8ba0-468c-9088-7d67b55c7039">
      <xsd:simpleType>
        <xsd:restriction base="dms:Lookup"/>
      </xsd:simpleType>
    </xsd:element>
    <xsd:element name="LocPublishedDependentAssetsLookup" ma:index="82" nillable="true" ma:displayName="Loc Published Dependent Assets" ma:default="" ma:list="{6B57C37B-444B-4091-86C3-AD74C650108F}" ma:internalName="LocPublishedDependentAssetsLookup" ma:readOnly="true" ma:showField="PublishedDependentAssets" ma:web="b588bf57-8ba0-468c-9088-7d67b55c7039">
      <xsd:simpleType>
        <xsd:restriction base="dms:Lookup"/>
      </xsd:simpleType>
    </xsd:element>
    <xsd:element name="LocPublishedLinkedAssetsLookup" ma:index="83" nillable="true" ma:displayName="Loc Published Linked Assets" ma:default="" ma:list="{6B57C37B-444B-4091-86C3-AD74C650108F}" ma:internalName="LocPublishedLinkedAssetsLookup" ma:readOnly="true" ma:showField="PublishedLinkedAssets" ma:web="b588bf57-8ba0-468c-9088-7d67b55c7039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4369e605-1431-4f9e-a604-c7d16fa1a7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F11A2EFD-B154-4910-9A6A-203D18A8C4F1}" ma:internalName="Markets" ma:readOnly="false" ma:showField="MarketNa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3DA286C3-8253-47DF-B32E-474422912EB9}" ma:internalName="NumOfRatingsLookup" ma:readOnly="true" ma:showField="NumOfRating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3DA286C3-8253-47DF-B32E-474422912EB9}" ma:internalName="PublishStatusLookup" ma:readOnly="false" ma:showField="PublishStatu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b2e536f2-3e7b-4689-bd5c-6d869e5e38f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083571ef-0dda-4d55-a857-683ecd66090e}" ma:internalName="TaxCatchAll" ma:showField="CatchAllData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083571ef-0dda-4d55-a857-683ecd66090e}" ma:internalName="TaxCatchAllLabel" ma:readOnly="true" ma:showField="CatchAllDataLabel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039DD-1E6D-4D3B-94B9-F183483B86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70AF6F-C053-4D63-A8FC-62AC1D6FF78F}">
  <ds:schemaRefs>
    <ds:schemaRef ds:uri="http://schemas.microsoft.com/office/2006/metadata/properties"/>
    <ds:schemaRef ds:uri="http://schemas.microsoft.com/office/infopath/2007/PartnerControls"/>
    <ds:schemaRef ds:uri="b588bf57-8ba0-468c-9088-7d67b55c7039"/>
  </ds:schemaRefs>
</ds:datastoreItem>
</file>

<file path=customXml/itemProps3.xml><?xml version="1.0" encoding="utf-8"?>
<ds:datastoreItem xmlns:ds="http://schemas.openxmlformats.org/officeDocument/2006/customXml" ds:itemID="{A20AD5E8-7864-458A-BA13-D7C82B484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88bf57-8ba0-468c-9088-7d67b55c7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Διαγώνισμα πολλαπλής επιλογής (4 απαντήσεων)</Template>
  <TotalTime>0</TotalTime>
  <Words>181</Words>
  <Application>Microsoft Office PowerPoint</Application>
  <PresentationFormat>Προβολή στην οθόνη (4:3)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Calibri</vt:lpstr>
      <vt:lpstr>Constantia</vt:lpstr>
      <vt:lpstr>Τήξη</vt:lpstr>
      <vt:lpstr>MAINTENANCE M.C. QUESTIONS </vt:lpstr>
      <vt:lpstr>1. What is overhaul</vt:lpstr>
      <vt:lpstr>2. Accumulate is :</vt:lpstr>
      <vt:lpstr>3. scale</vt:lpstr>
      <vt:lpstr>4. Wound on a metal surface by hard particles is </vt:lpstr>
      <vt:lpstr>5. Clearance is not </vt:lpstr>
      <vt:lpstr>6. Deposits of salts suspending in water are :</vt:lpstr>
      <vt:lpstr>7. To release is :</vt:lpstr>
      <vt:lpstr>8. Oil mist is :</vt:lpstr>
      <vt:lpstr>Τέλος του τεστ γνώσεων</vt:lpstr>
      <vt:lpstr>Απαντήσεις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2020-05-06T18:42:00Z</dcterms:created>
  <dcterms:modified xsi:type="dcterms:W3CDTF">2020-06-05T10:00:48Z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0x010100FE6B03208763A44EB64B9FC8A84B4CC804005E48DE7B391D904E817F9F36E6EFDCBC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Policheck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0</vt:r8>
  </property>
  <property fmtid="{D5CDD505-2E9C-101B-9397-08002B2CF9AE}" pid="10" name="Order">
    <vt:r8>12456700</vt:r8>
  </property>
</Properties>
</file>