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93" r:id="rId8"/>
    <p:sldId id="286" r:id="rId9"/>
    <p:sldId id="287" r:id="rId10"/>
    <p:sldId id="294" r:id="rId11"/>
    <p:sldId id="288" r:id="rId12"/>
    <p:sldId id="289" r:id="rId13"/>
    <p:sldId id="290" r:id="rId14"/>
    <p:sldId id="295" r:id="rId15"/>
    <p:sldId id="291" r:id="rId16"/>
    <p:sldId id="292" r:id="rId17"/>
    <p:sldId id="296" r:id="rId18"/>
    <p:sldId id="2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3B17DF-085B-4890-AA73-364DDD19F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AE640E98-C95B-4AF1-90E9-2A35C35A6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6BB97F2-0416-44EA-AEB5-693CCC5F0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32A1AB1-A997-49BE-86F1-2705985BD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5F35CFC-0B8E-4982-8EEF-9CCDDB297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8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2EE2A44-5402-4774-BC5A-32A8ADD9E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A96B77F8-FC75-44A9-961B-CE20542D2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166A25E-719A-4685-BB7F-171628AEE5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9CBC107-5151-4CA0-A4E1-B75AD72C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01DB2D7-7421-4DE4-A993-F9CF3E156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52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8D38D5B4-19FE-48C7-AA34-9F00A40988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6F6122F8-C0D8-4EED-A09E-2411D5D42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D0ADE3-B432-4A13-847D-F80139EC3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03CB3AC-EFE2-49B1-AAE9-D74158EA3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084B795-CED3-4F87-86F0-7C44E90CE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5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E982A0-D3CC-4165-AD27-7EEABA5DF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CD77CF-396D-4132-8C07-1E53B5E75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6A5D31D-1691-4D6E-A621-C6A4D4194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B34D8D3-B1BB-443C-A2E1-C98F42C6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D9E8F26-23CB-49C8-8313-DD4486D5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2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D7FA219-07EF-459E-A450-150C4220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815030F5-153A-41B2-BB03-1DB579586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5D2F344-66B5-4044-B797-B583B3E5B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3C55ADA-0DD2-4EDE-A921-21B4E1580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73A6FEB-3C95-4BF9-B959-560613F7E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D3168BE-EEE2-435A-B352-BE071D4A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F697049-F3E8-4391-908F-D584A454B8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30D0EB-5662-4555-9A67-04FFC7581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9AC68BF-3A9A-45EE-8B75-493DD973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B50BA92E-AB84-478F-8F9E-582FC088B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334D0526-C635-4D8A-8C3F-420CA3FE5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46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9A237B-DE3A-4EE2-AF03-AE43C6239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63866F24-0B1D-4EA4-8BC7-B267CC93C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D5725150-4CEE-41FE-A566-B1447F2C8F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65C74A4-F1DD-4779-98C4-5DB7362B40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664E8FF7-0439-40D9-B258-1701FA792D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AABF4978-BADB-47BC-820A-CB94049D2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3D9933CE-F9D9-4D77-95E3-96CE586E3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2A58096-19CF-4186-9565-5C77B32F4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6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49AEF0-E2ED-4C63-B5EF-373948212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C598051F-0A66-44E6-9383-10AE5D926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6E06776-B090-413F-AA00-B5AE3CE19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190F62A-B675-49B2-8822-60317810A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9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F69924F-E1DE-4898-AB92-166141FDD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7871A45-0910-4693-A847-5B6EBC452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6922BA7-8300-4604-9C95-708978781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06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479D8B-D806-4E7B-8429-5014D308F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4BEDCE8-3B1B-479A-83A2-C3CEFE8BD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FD51E9D-7A60-4865-81E9-111CCFE88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0B6F2B2-0A51-4BEC-B4A5-43AD56D6E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ABD2561D-C5D2-4BF2-899D-F08E60A39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1071C35-FE88-4AC0-85CF-CBA9908F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27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B3E0B72-6540-4443-8F26-BC09192B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903CDCB-1D51-4AC3-A67D-539F2DA0BC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BA29B70-4E22-4FD6-9FEE-A63782FA83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E2A1713-3EB4-4086-BCB7-4DF16EB88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88916EB-E420-46F8-8258-620CAC927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18662061-2A85-4FDC-A405-510B00575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2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D7C98D4C-852D-4F10-A8E2-5B3ED9B49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DA5E3AF-6A10-4934-90BF-D8307FB78D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7F9C3D9-A332-4B77-B7D3-8A8763D24F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9096D-5B73-4C49-A00D-79D0943A2164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80DF855-9079-4BBD-9F08-382520FAA2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6BF2D30-FE44-4BE5-AB83-2DCDF8D23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60F4-2D91-419F-9E22-BCEC0D60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1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39B7FCC-411A-6D27-AC37-CD98B65821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sz="4400" dirty="0"/>
              <a:t>Αναγνώριση των διαφόρων τύπων καλυμμάτων κυτών. Γενικά για την μέθοδο ανοίγματος και κλεισίματος.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DA3FCF6-1F90-1E01-AB6D-258D44CCFE2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l-GR" dirty="0"/>
              <a:t>Διδάσκων: Καρακαλπακίδης Κυριάκος</a:t>
            </a:r>
          </a:p>
        </p:txBody>
      </p:sp>
    </p:spTree>
    <p:extLst>
      <p:ext uri="{BB962C8B-B14F-4D97-AF65-F5344CB8AC3E}">
        <p14:creationId xmlns:p14="http://schemas.microsoft.com/office/powerpoint/2010/main" val="2941249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7ABAACF-FF07-49AC-8FA8-37AB52D43B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000" t="27555" b="18000"/>
          <a:stretch/>
        </p:blipFill>
        <p:spPr>
          <a:xfrm>
            <a:off x="3970020" y="4512"/>
            <a:ext cx="4251960" cy="6853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63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99B2A7-5643-2552-8A4C-637CA64DF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4. Αρθρωτά καλύμματα </a:t>
            </a:r>
            <a:r>
              <a:rPr lang="en-GB" dirty="0"/>
              <a:t>(roll </a:t>
            </a:r>
            <a:r>
              <a:rPr lang="en-GB" dirty="0" err="1"/>
              <a:t>tite</a:t>
            </a:r>
            <a:r>
              <a:rPr lang="en-GB" dirty="0"/>
              <a:t> covers)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1E4DB89-B24B-72AF-11AC-039C70D4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0533"/>
            <a:ext cx="10515600" cy="402643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Τοποθετούνται στα πλοία γενικού φορτίου και </a:t>
            </a:r>
            <a:r>
              <a:rPr lang="en-GB" dirty="0"/>
              <a:t>bulk carriers.</a:t>
            </a:r>
            <a:endParaRPr lang="en-US" dirty="0"/>
          </a:p>
          <a:p>
            <a:pPr marL="0" indent="0">
              <a:buNone/>
            </a:pPr>
            <a:r>
              <a:rPr lang="el-GR" dirty="0"/>
              <a:t>Αποτελούνται από </a:t>
            </a:r>
            <a:r>
              <a:rPr lang="el-GR" dirty="0" err="1"/>
              <a:t>ορθογωνικά</a:t>
            </a:r>
            <a:r>
              <a:rPr lang="el-GR" dirty="0"/>
              <a:t> τμήματα μικρού μήκους, τα οποία τυλίγονται σε ένα τύμπανο.</a:t>
            </a:r>
          </a:p>
          <a:p>
            <a:pPr marL="0" indent="0">
              <a:buNone/>
            </a:pPr>
            <a:r>
              <a:rPr lang="el-GR" dirty="0"/>
              <a:t>Με τον τρόπο αυτό γίνεται το άνοιγμα και κλείσιμο τους.</a:t>
            </a:r>
          </a:p>
          <a:p>
            <a:pPr marL="0" indent="0">
              <a:buNone/>
            </a:pPr>
            <a:r>
              <a:rPr lang="el-GR" dirty="0"/>
              <a:t>Αντίστοιχα και με τα άλλα καλύμματα υπάρχει λάστιχο στεγανοποίησης και σφιγκτήρες ασφαλείας.</a:t>
            </a:r>
          </a:p>
        </p:txBody>
      </p:sp>
    </p:spTree>
    <p:extLst>
      <p:ext uri="{BB962C8B-B14F-4D97-AF65-F5344CB8AC3E}">
        <p14:creationId xmlns:p14="http://schemas.microsoft.com/office/powerpoint/2010/main" val="2167187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1D561B2-537D-F7BA-801B-188C99A308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528" t="50000" r="43750" b="34568"/>
          <a:stretch/>
        </p:blipFill>
        <p:spPr>
          <a:xfrm>
            <a:off x="2357967" y="91470"/>
            <a:ext cx="7476066" cy="66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596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65352D-ED7D-FF28-D391-BB0A5513B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5. Κυλιόμενα καλύμματα</a:t>
            </a:r>
            <a:r>
              <a:rPr lang="en-GB" dirty="0"/>
              <a:t> (rolling covers)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C9628B3-E411-197F-26AA-162CE2F4FB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Τοποθετούνται σε πλοία </a:t>
            </a:r>
            <a:r>
              <a:rPr lang="en-GB" dirty="0"/>
              <a:t>OBO(</a:t>
            </a:r>
            <a:r>
              <a:rPr lang="en-US" sz="2000" b="0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ore-bulk-oil carrier, also known as combination carrier or OBO, is</a:t>
            </a:r>
            <a:r>
              <a:rPr lang="en-US" sz="2000" b="1" i="1" dirty="0">
                <a:solidFill>
                  <a:srgbClr val="111111"/>
                </a:solidFill>
                <a:effectLst/>
                <a:latin typeface="Roboto" panose="02000000000000000000" pitchFamily="2" charset="0"/>
              </a:rPr>
              <a:t> a ship designed to be capable of carrying wet or dry cargoes)</a:t>
            </a:r>
            <a:r>
              <a:rPr lang="en-GB" dirty="0"/>
              <a:t> </a:t>
            </a:r>
            <a:r>
              <a:rPr lang="el-GR" dirty="0"/>
              <a:t>και</a:t>
            </a:r>
            <a:r>
              <a:rPr lang="en-GB" dirty="0"/>
              <a:t> Bulk Carriers</a:t>
            </a:r>
            <a:r>
              <a:rPr lang="el-GR" dirty="0"/>
              <a:t>.</a:t>
            </a:r>
            <a:endParaRPr lang="en-GB" dirty="0"/>
          </a:p>
          <a:p>
            <a:pPr marL="0" indent="0">
              <a:buNone/>
            </a:pPr>
            <a:r>
              <a:rPr lang="el-GR" dirty="0"/>
              <a:t>Τα καλύμματα αυτά κυλιούνται είτε προς τις πλευρές είτε προς το </a:t>
            </a:r>
            <a:r>
              <a:rPr lang="el-GR" dirty="0" err="1"/>
              <a:t>διαμήκες</a:t>
            </a:r>
            <a:r>
              <a:rPr lang="el-GR" dirty="0"/>
              <a:t> του πλοίου.</a:t>
            </a:r>
          </a:p>
          <a:p>
            <a:pPr marL="0" indent="0">
              <a:buNone/>
            </a:pPr>
            <a:r>
              <a:rPr lang="el-GR" dirty="0"/>
              <a:t>Το βάρος τους είναι μεγάλο και για αυτό για την κύλιση τους απαιτείται μικρή ανύψωση.</a:t>
            </a:r>
          </a:p>
        </p:txBody>
      </p:sp>
    </p:spTree>
    <p:extLst>
      <p:ext uri="{BB962C8B-B14F-4D97-AF65-F5344CB8AC3E}">
        <p14:creationId xmlns:p14="http://schemas.microsoft.com/office/powerpoint/2010/main" val="3300084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5BE55632-E82D-4D8B-BC06-005D52539A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125" t="34889" r="1000" b="17778"/>
          <a:stretch/>
        </p:blipFill>
        <p:spPr>
          <a:xfrm>
            <a:off x="3787140" y="-20142"/>
            <a:ext cx="4617720" cy="687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3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95E4DB-6C0C-37A0-80A6-D635200E0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6. Ανυψούμενα καλύμματα</a:t>
            </a:r>
            <a:r>
              <a:rPr lang="en-GB" dirty="0"/>
              <a:t> (lift and roll covers)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A0B3442-AAC9-2DFB-126F-93A6B862E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004733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l-GR" dirty="0"/>
              <a:t>Είναι καλύμματα ανυψούμενα και κυλιόμενα και αποτελούν την εξέλιξη των κυλιόμενων καλυμμάτων.</a:t>
            </a:r>
          </a:p>
          <a:p>
            <a:pPr marL="0" indent="0">
              <a:buNone/>
            </a:pPr>
            <a:r>
              <a:rPr lang="el-GR" dirty="0"/>
              <a:t>Η διαφορά τους είναι ότι το ένα κομμάτι τοποθετείται πάνω στο άλλο αφού ανυψωθεί, έτσι δεν απαιτείται επιπλέον χώρος.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96B22B8-46B4-D8D8-B709-2650983B40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06" t="48889" r="34027" b="34938"/>
          <a:stretch/>
        </p:blipFill>
        <p:spPr>
          <a:xfrm>
            <a:off x="6002865" y="1152069"/>
            <a:ext cx="5537201" cy="54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49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F81D553-812B-9557-AFB8-2AC97BB7C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7. Καλύμματα </a:t>
            </a:r>
            <a:r>
              <a:rPr lang="el-GR" dirty="0" err="1"/>
              <a:t>ποντόνια</a:t>
            </a:r>
            <a:r>
              <a:rPr lang="en-GB" dirty="0"/>
              <a:t> (pontoon covers)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3454456-B1CC-22FF-C7D0-FAA764BCE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82333"/>
            <a:ext cx="10515600" cy="359463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Τοποθετούνται σε πλοία μεταφοράς εμπορευματοκιβωτίων (Ε/Κ) και τα </a:t>
            </a:r>
            <a:r>
              <a:rPr lang="en-GB" dirty="0"/>
              <a:t>Ro – Ro. </a:t>
            </a:r>
            <a:r>
              <a:rPr lang="el-GR" dirty="0"/>
              <a:t>Τα καλύμματα αυτά είναι τυποποιημένων διαστάσεων και τοποθετούνται σε αντίστοιχες υποδοχές που έχει το πλοίο. </a:t>
            </a:r>
          </a:p>
          <a:p>
            <a:pPr marL="0" indent="0">
              <a:buNone/>
            </a:pPr>
            <a:r>
              <a:rPr lang="el-GR" dirty="0"/>
              <a:t>Ασφαλίζονται με ειδικό μηχανισμό και </a:t>
            </a:r>
            <a:r>
              <a:rPr lang="el-GR" dirty="0" err="1"/>
              <a:t>έχοουν</a:t>
            </a:r>
            <a:r>
              <a:rPr lang="el-GR" dirty="0"/>
              <a:t> στην επιφάνεια τους ειδικές υποδοχές για την τοποθέτηση Ε/Κ.</a:t>
            </a:r>
          </a:p>
        </p:txBody>
      </p:sp>
    </p:spTree>
    <p:extLst>
      <p:ext uri="{BB962C8B-B14F-4D97-AF65-F5344CB8AC3E}">
        <p14:creationId xmlns:p14="http://schemas.microsoft.com/office/powerpoint/2010/main" val="1472889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23D8BAF3-9D10-FAF7-AB0B-255A2ACDBF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03" t="34444" r="39097" b="23086"/>
          <a:stretch/>
        </p:blipFill>
        <p:spPr>
          <a:xfrm rot="16200000">
            <a:off x="3329516" y="-1858057"/>
            <a:ext cx="5532967" cy="1057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47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87480A3F-CD60-492E-ACCA-48DBC3FBD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5" t="28889" r="3593" b="20139"/>
          <a:stretch/>
        </p:blipFill>
        <p:spPr>
          <a:xfrm>
            <a:off x="6315075" y="-10890"/>
            <a:ext cx="5876925" cy="6868890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AF5E0DAD-4917-470D-8D48-1BF65BCFBB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19" t="20277" r="37657" b="30417"/>
          <a:stretch/>
        </p:blipFill>
        <p:spPr>
          <a:xfrm>
            <a:off x="276224" y="-1"/>
            <a:ext cx="5715001" cy="685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9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0A479C-9EC3-6965-0C59-1E942D5D6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Τύποι καλυμμάτων των κυτών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477E289-AD86-4957-1AE9-4B400469E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l-GR" dirty="0"/>
              <a:t>Παραδοσιακά καλύμματα </a:t>
            </a:r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Καλύμματα απλής έλξης </a:t>
            </a:r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Πτυσσόμενα καλύμματα</a:t>
            </a:r>
            <a:r>
              <a:rPr lang="en-GB" dirty="0"/>
              <a:t> </a:t>
            </a:r>
            <a:r>
              <a:rPr lang="el-GR" dirty="0"/>
              <a:t>(</a:t>
            </a:r>
            <a:r>
              <a:rPr lang="en-GB" dirty="0"/>
              <a:t>folding covers)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Αρθρωτά καλύμματα </a:t>
            </a:r>
            <a:r>
              <a:rPr lang="en-GB" dirty="0"/>
              <a:t>(roll </a:t>
            </a:r>
            <a:r>
              <a:rPr lang="en-GB" dirty="0" err="1"/>
              <a:t>tite</a:t>
            </a:r>
            <a:r>
              <a:rPr lang="en-GB" dirty="0"/>
              <a:t> covers)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Κυλιόμενα καλύμματα</a:t>
            </a:r>
            <a:r>
              <a:rPr lang="en-GB" dirty="0"/>
              <a:t> (rolling covers)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Ανυψούμενα καλύμματα</a:t>
            </a:r>
            <a:r>
              <a:rPr lang="en-GB" dirty="0"/>
              <a:t> (lift and roll covers)</a:t>
            </a:r>
            <a:endParaRPr lang="el-GR" dirty="0"/>
          </a:p>
          <a:p>
            <a:pPr marL="514350" indent="-514350">
              <a:buFont typeface="+mj-lt"/>
              <a:buAutoNum type="arabicPeriod"/>
            </a:pPr>
            <a:r>
              <a:rPr lang="el-GR" dirty="0"/>
              <a:t>Καλύμματα </a:t>
            </a:r>
            <a:r>
              <a:rPr lang="el-GR" dirty="0" err="1"/>
              <a:t>ποντόνια</a:t>
            </a:r>
            <a:r>
              <a:rPr lang="en-GB" dirty="0"/>
              <a:t> (pontoon covers)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74738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6FFD1A-65FA-6628-64B6-5B79D9B5B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1. Παραδοσιακά καλύμματα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8554CAB-9423-E020-916F-CAC1A9934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Είναι φτιαγμένα από ξύλο και τα συναντούσαμε παλαιότερα στα πλοία.</a:t>
            </a:r>
          </a:p>
          <a:p>
            <a:pPr marL="0" indent="0">
              <a:buNone/>
            </a:pPr>
            <a:r>
              <a:rPr lang="el-GR" dirty="0"/>
              <a:t>Στηρίζονταν πάνω στα </a:t>
            </a:r>
            <a:r>
              <a:rPr lang="el-GR" dirty="0" err="1"/>
              <a:t>μεσόζυγα</a:t>
            </a:r>
            <a:r>
              <a:rPr lang="el-GR" dirty="0"/>
              <a:t> και για ασφάλεια τοποθετείται στο τέλος μουσαμάς.</a:t>
            </a:r>
          </a:p>
          <a:p>
            <a:pPr marL="0" indent="0">
              <a:buNone/>
            </a:pPr>
            <a:r>
              <a:rPr lang="el-GR" dirty="0"/>
              <a:t>Το άνοιγμα και το κλείσιμο γίνεται με τα χέρια ή βαρούλκα, ενώ απαιτείται αρκετά μεγάλο χρονικό διάστημα.</a:t>
            </a:r>
          </a:p>
          <a:p>
            <a:pPr marL="0" indent="0">
              <a:buNone/>
            </a:pPr>
            <a:r>
              <a:rPr lang="el-GR" dirty="0"/>
              <a:t>Έχουν αντικατασταθεί από τα μεταλλικά γιατί δεν εξασφαλίζουν καλή αντοχή και στεγανότητα.</a:t>
            </a:r>
          </a:p>
        </p:txBody>
      </p:sp>
    </p:spTree>
    <p:extLst>
      <p:ext uri="{BB962C8B-B14F-4D97-AF65-F5344CB8AC3E}">
        <p14:creationId xmlns:p14="http://schemas.microsoft.com/office/powerpoint/2010/main" val="4226745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464AFA0-C60F-4ED7-5C7F-C2DEE5170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6E3E83A-505F-2746-06A3-7766980AB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637C1F2C-2A7E-5CA5-A789-290143058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875" t="30000" r="3000" b="27778"/>
          <a:stretch/>
        </p:blipFill>
        <p:spPr>
          <a:xfrm>
            <a:off x="192906" y="0"/>
            <a:ext cx="11586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DAD63F-1C34-F96C-2B2E-2AB4F59DF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2. Καλύμματα απλής έλξης 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A18CC23-438E-CE4A-A54C-F687F6D5F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Τοποθετούνται σε μικρά σχετικά πλοία.</a:t>
            </a:r>
          </a:p>
          <a:p>
            <a:pPr marL="0" indent="0">
              <a:buNone/>
            </a:pPr>
            <a:r>
              <a:rPr lang="el-GR" dirty="0"/>
              <a:t>Αποτελούνται από μεγάλο αριθμό </a:t>
            </a:r>
            <a:r>
              <a:rPr lang="el-GR" dirty="0" err="1"/>
              <a:t>ορθογωνικών</a:t>
            </a:r>
            <a:r>
              <a:rPr lang="el-GR" dirty="0"/>
              <a:t> τμημάτων τα οποία μπορούν να σύρονται από συρματόσχοινο ή αλυσίδες με την βοήθεια βαρούλκου.</a:t>
            </a:r>
          </a:p>
          <a:p>
            <a:pPr marL="0" indent="0">
              <a:buNone/>
            </a:pPr>
            <a:r>
              <a:rPr lang="el-GR" dirty="0"/>
              <a:t>Για την στεγανοποίηση στην άκρη των </a:t>
            </a:r>
            <a:r>
              <a:rPr lang="el-GR" dirty="0" err="1"/>
              <a:t>κουβουσιών</a:t>
            </a:r>
            <a:r>
              <a:rPr lang="el-GR" dirty="0"/>
              <a:t> τοποθετείται λάστιχο, ενώ υπάρχουν και σφιγκτήρες για την ασφάλιση των καλυμμάτων.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632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>
            <a:extLst>
              <a:ext uri="{FF2B5EF4-FFF2-40B4-BE49-F238E27FC236}">
                <a16:creationId xmlns:a16="http://schemas.microsoft.com/office/drawing/2014/main" id="{FD9232BA-710C-E5E6-B18D-DF7BCA34AB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752" t="19452" r="40303" b="30932"/>
          <a:stretch/>
        </p:blipFill>
        <p:spPr>
          <a:xfrm rot="16200000">
            <a:off x="3707766" y="-2665308"/>
            <a:ext cx="4779852" cy="12188616"/>
          </a:xfrm>
        </p:spPr>
      </p:pic>
    </p:spTree>
    <p:extLst>
      <p:ext uri="{BB962C8B-B14F-4D97-AF65-F5344CB8AC3E}">
        <p14:creationId xmlns:p14="http://schemas.microsoft.com/office/powerpoint/2010/main" val="26854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FC10A2F8-69A1-48AF-9175-9235529A93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75" t="27333" r="8500" b="33556"/>
          <a:stretch/>
        </p:blipFill>
        <p:spPr>
          <a:xfrm>
            <a:off x="274320" y="1493520"/>
            <a:ext cx="5503624" cy="371125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14EE8253-B7B2-43E9-AD2F-4603FD4008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999" t="33333" r="9500" b="17111"/>
          <a:stretch/>
        </p:blipFill>
        <p:spPr>
          <a:xfrm>
            <a:off x="6217920" y="260208"/>
            <a:ext cx="5410200" cy="4944568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22241B2-E593-4643-B8FA-49A2119264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625" t="56223" r="6250" b="36889"/>
          <a:stretch/>
        </p:blipFill>
        <p:spPr>
          <a:xfrm>
            <a:off x="274320" y="5370653"/>
            <a:ext cx="10490059" cy="1227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282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685E170-F790-2DD1-2336-C3F293743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3. Πτυσσόμενα καλύμματα</a:t>
            </a:r>
            <a:r>
              <a:rPr lang="en-GB" dirty="0"/>
              <a:t> </a:t>
            </a:r>
            <a:r>
              <a:rPr lang="el-GR" dirty="0"/>
              <a:t>(</a:t>
            </a:r>
            <a:r>
              <a:rPr lang="en-GB" dirty="0"/>
              <a:t>folding covers)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EE3A5972-59E7-711B-338A-71D0875DD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Τοποθετούνται σε πλοία γενικού φορτίου.</a:t>
            </a:r>
          </a:p>
          <a:p>
            <a:pPr marL="0" indent="0">
              <a:buNone/>
            </a:pPr>
            <a:r>
              <a:rPr lang="el-GR" dirty="0"/>
              <a:t>Για να ανοίξουν και να κλείσουν χρησιμοποιείται υδραυλικό βαρούλκο στον χώρο των καλυμμάτων.</a:t>
            </a:r>
          </a:p>
          <a:p>
            <a:pPr marL="0" indent="0">
              <a:buNone/>
            </a:pPr>
            <a:r>
              <a:rPr lang="el-GR" dirty="0"/>
              <a:t>Συνήθως υπάρχουν 2 καλύμματα ανά κύτος.</a:t>
            </a:r>
          </a:p>
          <a:p>
            <a:pPr marL="0" indent="0">
              <a:buNone/>
            </a:pPr>
            <a:r>
              <a:rPr lang="el-GR" dirty="0"/>
              <a:t>Η αντοχή αυτού του τύπου καλυμμάτων είναι μεγάλη γιατί είναι κατασκευασμένα με ελάσματα μεγάλου πάχους και ενισχυτικά.</a:t>
            </a:r>
          </a:p>
          <a:p>
            <a:pPr marL="0" indent="0">
              <a:buNone/>
            </a:pPr>
            <a:r>
              <a:rPr lang="el-GR" dirty="0"/>
              <a:t>Για τον λόγο αυτό πάνω από αυτά τα καλύμματα μπορούν να τοποθετηθούν φορτία.</a:t>
            </a:r>
          </a:p>
        </p:txBody>
      </p:sp>
    </p:spTree>
    <p:extLst>
      <p:ext uri="{BB962C8B-B14F-4D97-AF65-F5344CB8AC3E}">
        <p14:creationId xmlns:p14="http://schemas.microsoft.com/office/powerpoint/2010/main" val="15019168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672BFA2E-41B5-242C-6C03-43BC505722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361" t="35309" r="44306" b="51481"/>
          <a:stretch/>
        </p:blipFill>
        <p:spPr>
          <a:xfrm>
            <a:off x="2302932" y="273330"/>
            <a:ext cx="7078133" cy="631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914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469</Words>
  <Application>Microsoft Office PowerPoint</Application>
  <PresentationFormat>Ευρεία οθόνη</PresentationFormat>
  <Paragraphs>43</Paragraphs>
  <Slides>18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Θέμα του Office</vt:lpstr>
      <vt:lpstr>Αναγνώριση των διαφόρων τύπων καλυμμάτων κυτών. Γενικά για την μέθοδο ανοίγματος και κλεισίματος.</vt:lpstr>
      <vt:lpstr>Τύποι καλυμμάτων των κυτών</vt:lpstr>
      <vt:lpstr>1. Παραδοσιακά καλύμματα </vt:lpstr>
      <vt:lpstr>Παρουσίαση του PowerPoint</vt:lpstr>
      <vt:lpstr>2. Καλύμματα απλής έλξης </vt:lpstr>
      <vt:lpstr>Παρουσίαση του PowerPoint</vt:lpstr>
      <vt:lpstr>Παρουσίαση του PowerPoint</vt:lpstr>
      <vt:lpstr>3. Πτυσσόμενα καλύμματα (folding covers)</vt:lpstr>
      <vt:lpstr>Παρουσίαση του PowerPoint</vt:lpstr>
      <vt:lpstr>Παρουσίαση του PowerPoint</vt:lpstr>
      <vt:lpstr>4. Αρθρωτά καλύμματα (roll tite covers)</vt:lpstr>
      <vt:lpstr>Παρουσίαση του PowerPoint</vt:lpstr>
      <vt:lpstr>5. Κυλιόμενα καλύμματα (rolling covers)</vt:lpstr>
      <vt:lpstr>Παρουσίαση του PowerPoint</vt:lpstr>
      <vt:lpstr>6. Ανυψούμενα καλύμματα (lift and roll covers)</vt:lpstr>
      <vt:lpstr>7. Καλύμματα ποντόνια (pontoon covers)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Τύποι καλυμμάτων κυτών</dc:title>
  <dc:creator>kiriakos kiriakos</dc:creator>
  <cp:lastModifiedBy>Κυριάκος Καρακαλπακίδης</cp:lastModifiedBy>
  <cp:revision>5</cp:revision>
  <dcterms:created xsi:type="dcterms:W3CDTF">2022-02-06T11:04:49Z</dcterms:created>
  <dcterms:modified xsi:type="dcterms:W3CDTF">2024-03-25T10:20:25Z</dcterms:modified>
</cp:coreProperties>
</file>