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68" r:id="rId3"/>
    <p:sldId id="269" r:id="rId4"/>
    <p:sldId id="256" r:id="rId5"/>
    <p:sldId id="258" r:id="rId6"/>
    <p:sldId id="261" r:id="rId7"/>
    <p:sldId id="262" r:id="rId8"/>
    <p:sldId id="263" r:id="rId9"/>
    <p:sldId id="259" r:id="rId10"/>
    <p:sldId id="264" r:id="rId11"/>
    <p:sldId id="257" r:id="rId12"/>
    <p:sldId id="265" r:id="rId13"/>
    <p:sldId id="266" r:id="rId14"/>
    <p:sldId id="260" r:id="rId15"/>
    <p:sldId id="270" r:id="rId16"/>
    <p:sldId id="271" r:id="rId17"/>
    <p:sldId id="278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0131F-FE75-47D0-89AF-D31CC67C642B}" type="datetimeFigureOut">
              <a:rPr lang="el-GR" smtClean="0"/>
              <a:t>3/6/2025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85535-1A96-45C3-AD82-6FD8164E1F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735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9B2F5A-6767-D015-19D6-CB43ABB94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26737AC-350A-356B-76A6-19EF08A64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661DC72-FA81-C737-EE1C-551657F1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5E6B-6C39-43A3-8372-2D57BA828D66}" type="datetime1">
              <a:rPr lang="el-GR" smtClean="0"/>
              <a:t>3/6/2025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48FE63E-7539-5794-8326-2EA29EBD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F2E221-FB2F-30F1-E3C9-6716D996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355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383F6C-84F3-0E01-E8A8-BB69C437C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F4A8E07-0446-3B46-012D-E82680EEB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4C04042-99E3-6A7E-5C9B-7575BBD3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32D0-3FFA-4D6A-9E4C-480280D336C7}" type="datetime1">
              <a:rPr lang="el-GR" smtClean="0"/>
              <a:t>3/6/2025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C8D2035-82BB-DF8C-7D83-C1E26BB0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0693B01-2658-DC20-AF0F-9D7471E2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68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5937F7E-E988-23D0-8BF6-8B766C2CA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CBCA217-4144-9A5D-73F2-D7F5A1837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B3E0C50-2623-8D4F-DC79-C4BB33D6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625F-64E1-4149-AE87-443EC23E5D7A}" type="datetime1">
              <a:rPr lang="el-GR" smtClean="0"/>
              <a:t>3/6/2025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3A87BB-9399-D8D3-742B-27D18838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9AE9BC-AE42-EB0F-08EB-02B66361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007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E32C09-7B9E-270E-0B06-2B8C97131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C960DD-7AC2-325F-6949-D8377F206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82398F-36EC-7D15-F47B-EBADDC9A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9EED9-941D-47A9-A440-076554D00BEA}" type="datetime1">
              <a:rPr lang="el-GR" smtClean="0"/>
              <a:t>3/6/2025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7EB42D-E9EA-6782-A3D9-EF5998EE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F44CFC9-EB25-448D-4769-CDD496EC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780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4018B3-DF5E-BCB6-0C83-55346E42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E8E92C8-879F-0E0F-E478-1724DBE0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DFD3DB-56FC-A47C-6630-90CCCAC2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9778-B0C0-4F54-82BE-FCE850D3B63A}" type="datetime1">
              <a:rPr lang="el-GR" smtClean="0"/>
              <a:t>3/6/2025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C903E85-E032-A6F6-3091-C51596BA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301314-9F6D-0F06-789B-F1812094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295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A49E10-4AA9-B67C-2347-ACA01E64B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C1D3A7-5516-D8D1-A605-B47F072BE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034AFF4-2605-A0FB-05D6-304003CB2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C2D0184-C0FA-B6CD-3592-9AC0072C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69432-32F7-4913-A825-730359243AF9}" type="datetime1">
              <a:rPr lang="el-GR" smtClean="0"/>
              <a:t>3/6/2025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07F910-AB76-2429-E86A-1B2816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F04217D-7868-F43F-31E6-9C93B6B2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181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CC91FC-E0D5-0819-A66A-E972F7BB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8BBC7CF-7F16-7A6D-8E26-3FBBCED84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57E512C-9B09-1277-A18C-51EF3A19B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DE6D411-99F1-44AA-C0B7-28FFED19B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67770DF-0970-5791-5CE8-679C6323F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65066F7-5675-A465-122B-BE418DFF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20B7-9872-4021-A1CA-782DD9DAA273}" type="datetime1">
              <a:rPr lang="el-GR" smtClean="0"/>
              <a:t>3/6/2025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22D8A18-6E02-0255-C280-210473A1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AC91ED6-4411-0D88-F43C-155897FA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627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5A1716-DF81-9F21-21C2-73E758B8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7DB2FC8-F621-802F-B602-D5941B28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2C96-10EB-41E2-8077-832CFF1FC1DF}" type="datetime1">
              <a:rPr lang="el-GR" smtClean="0"/>
              <a:t>3/6/2025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829581E-61BA-3DDE-7EFC-556E46B3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BB41E9-C388-2AE4-4D5C-59D15B99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373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89F8E8D-1CB8-0DD5-2587-FF474EF6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409E-750C-4487-B917-52357F5769D6}" type="datetime1">
              <a:rPr lang="el-GR" smtClean="0"/>
              <a:t>3/6/2025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7B35203-F348-882C-5130-78435BD8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DE1B147-5848-F1DC-CBED-C651235A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504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0C6D38-2CFA-B629-127B-652E12F2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0EFDFF-CDC9-9367-9C6F-BB14574FF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E4E33EA-6D19-0205-21C6-D4284E52C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8997398-E435-4EE9-C872-2596FB86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FE711-08EA-409B-8713-419D90F5450C}" type="datetime1">
              <a:rPr lang="el-GR" smtClean="0"/>
              <a:t>3/6/2025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B51F2A-8E61-DE2E-69F1-65AFD669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9542843-4978-5110-396A-278AEB48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955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61B612-2C90-E9F9-604F-337FF287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53B2AFA-DF4C-66DB-4A38-99F74F8E2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0464B09-1A79-4C3A-05A0-D2EA399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6B1FFC1-1D3F-EEB3-60C5-2600DFF7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1A9F-2FAE-4148-B968-7815CADB4449}" type="datetime1">
              <a:rPr lang="el-GR" smtClean="0"/>
              <a:t>3/6/2025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E9D2336-0544-995D-29B4-A1645C66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064C12F-58F2-1068-5898-6E4AE5C3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577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DC538E4-6EF5-2CDF-0309-56384E6C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21E57CB-9DA8-4FFE-943C-5F2FEC4C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E71A6DD-3FDF-809D-07FC-BC85E3650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59ED62-8FAD-4379-837A-FA4E1113BC4F}" type="datetime1">
              <a:rPr lang="el-GR" smtClean="0"/>
              <a:t>3/6/2025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3F120B2-7C68-D1DD-B20D-04B142E0F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BA7FC5-0EED-AC23-2C0D-8B365FAA7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E17FF4-995F-4210-8362-174303E62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50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A490695-F025-3C38-CF6C-29E75F4BB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53" t="15972" r="24688" b="23194"/>
          <a:stretch/>
        </p:blipFill>
        <p:spPr>
          <a:xfrm>
            <a:off x="2219324" y="533399"/>
            <a:ext cx="8524875" cy="5735631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C7A0C21-D06C-A1E7-DF57-68A77520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6568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140981-7861-4FBD-3FD1-EFB0C2331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84" t="24028" r="24141" b="14583"/>
          <a:stretch/>
        </p:blipFill>
        <p:spPr>
          <a:xfrm>
            <a:off x="876300" y="495299"/>
            <a:ext cx="5952566" cy="396240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800F3A9-44B5-C691-6BB0-6A080D4E39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95" t="27222" r="23749" b="11528"/>
          <a:stretch/>
        </p:blipFill>
        <p:spPr>
          <a:xfrm>
            <a:off x="6619875" y="3569828"/>
            <a:ext cx="4648200" cy="3192922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F7A34BC-DEC7-8DE3-F765-DDE52462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286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D6C710-01C7-8C7B-F525-61D2B4114D7C}"/>
              </a:ext>
            </a:extLst>
          </p:cNvPr>
          <p:cNvSpPr txBox="1"/>
          <p:nvPr/>
        </p:nvSpPr>
        <p:spPr>
          <a:xfrm>
            <a:off x="847725" y="1806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31313"/>
                </a:solidFill>
                <a:effectLst/>
              </a:rPr>
              <a:t>Triode for Alternating Current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2DF0-BEAE-D3D0-B1C1-3E82AEF1CED2}"/>
              </a:ext>
            </a:extLst>
          </p:cNvPr>
          <p:cNvSpPr txBox="1"/>
          <p:nvPr/>
        </p:nvSpPr>
        <p:spPr>
          <a:xfrm>
            <a:off x="847725" y="24200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is a TRIAC? How TRIACs Work? ( Triode for Alternating Current - TRIAC Tutorial)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EFCF99E-E666-F775-1F7E-35E6F4FE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550" t="21031"/>
          <a:stretch/>
        </p:blipFill>
        <p:spPr>
          <a:xfrm>
            <a:off x="6972299" y="895350"/>
            <a:ext cx="1772635" cy="2310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47A03-3F0D-5236-2B59-D349C9445D71}"/>
              </a:ext>
            </a:extLst>
          </p:cNvPr>
          <p:cNvSpPr txBox="1"/>
          <p:nvPr/>
        </p:nvSpPr>
        <p:spPr>
          <a:xfrm>
            <a:off x="971550" y="4006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https://www.youtube.com/watch?v=cyeEzU6KmzY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374937-4C89-CF23-0CF1-E08DA581C01D}"/>
              </a:ext>
            </a:extLst>
          </p:cNvPr>
          <p:cNvSpPr txBox="1"/>
          <p:nvPr/>
        </p:nvSpPr>
        <p:spPr>
          <a:xfrm>
            <a:off x="1038225" y="1019175"/>
            <a:ext cx="81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TRIAC</a:t>
            </a:r>
            <a:endParaRPr lang="el-GR" b="1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C33F8A7-690F-823D-887D-9848F6A8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644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742684-2B6E-DF93-2064-EE1AA6D2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53" t="22223" r="23750" b="15693"/>
          <a:stretch/>
        </p:blipFill>
        <p:spPr>
          <a:xfrm>
            <a:off x="276225" y="123825"/>
            <a:ext cx="6315076" cy="42576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482E67-9AA1-6CE2-61C5-0C71296F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0" t="24861" r="25234" b="15833"/>
          <a:stretch/>
        </p:blipFill>
        <p:spPr>
          <a:xfrm>
            <a:off x="6762750" y="2600324"/>
            <a:ext cx="5133975" cy="3530125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1FF47AB-3A32-F633-9150-7061274E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360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EF314E0-30A1-F709-6E06-B2219DC2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16" t="16250" r="3203" b="9860"/>
          <a:stretch/>
        </p:blipFill>
        <p:spPr>
          <a:xfrm>
            <a:off x="1714499" y="1142999"/>
            <a:ext cx="9239251" cy="5067301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60442AC-CF60-6E10-28F1-6E648E46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493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D8FCA1-6FCC-FBEA-0ACE-8F697F0A6EE3}"/>
              </a:ext>
            </a:extLst>
          </p:cNvPr>
          <p:cNvSpPr txBox="1"/>
          <p:nvPr/>
        </p:nvSpPr>
        <p:spPr>
          <a:xfrm>
            <a:off x="1104900" y="35681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https://www.youtube.com/watch?v=Z2LgmIGE2nI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3E277-4DEF-62D0-8E36-9C50183E1A26}"/>
              </a:ext>
            </a:extLst>
          </p:cNvPr>
          <p:cNvSpPr txBox="1"/>
          <p:nvPr/>
        </p:nvSpPr>
        <p:spPr>
          <a:xfrm>
            <a:off x="1285875" y="876300"/>
            <a:ext cx="3927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PCB - </a:t>
            </a:r>
            <a:r>
              <a:rPr lang="en-GB" sz="2400" b="1" dirty="0"/>
              <a:t>Printed Circuit Board</a:t>
            </a:r>
            <a:endParaRPr lang="el-GR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A17E3-7E74-8DE7-8300-3C0B0B40C20F}"/>
              </a:ext>
            </a:extLst>
          </p:cNvPr>
          <p:cNvSpPr txBox="1"/>
          <p:nvPr/>
        </p:nvSpPr>
        <p:spPr>
          <a:xfrm>
            <a:off x="1123950" y="4854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https://www.youtube.com/watch?v=YJr-kHy6STg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E2DAC-661E-9D81-F6E6-2513BB88DBCF}"/>
              </a:ext>
            </a:extLst>
          </p:cNvPr>
          <p:cNvSpPr txBox="1"/>
          <p:nvPr/>
        </p:nvSpPr>
        <p:spPr>
          <a:xfrm>
            <a:off x="1085850" y="4473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What is a PCB?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71AA8-CDB7-971D-109E-1C540C8EB6ED}"/>
              </a:ext>
            </a:extLst>
          </p:cNvPr>
          <p:cNvSpPr txBox="1"/>
          <p:nvPr/>
        </p:nvSpPr>
        <p:spPr>
          <a:xfrm>
            <a:off x="981075" y="60351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https://www.youtube.com/watch?v=_GVk_hEMjzs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9D3B68-9F65-8D5C-37A2-964991FCC5D1}"/>
              </a:ext>
            </a:extLst>
          </p:cNvPr>
          <p:cNvSpPr txBox="1"/>
          <p:nvPr/>
        </p:nvSpPr>
        <p:spPr>
          <a:xfrm>
            <a:off x="1057275" y="56541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How PCB is Made in China - </a:t>
            </a:r>
            <a:r>
              <a:rPr lang="en-US" b="1" dirty="0" err="1"/>
              <a:t>PCBWay</a:t>
            </a:r>
            <a:r>
              <a:rPr lang="en-US" b="1" dirty="0"/>
              <a:t> - Factory Tour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C9A5A3-4A37-AB03-9BFF-538AD0D03E2D}"/>
              </a:ext>
            </a:extLst>
          </p:cNvPr>
          <p:cNvSpPr txBox="1"/>
          <p:nvPr/>
        </p:nvSpPr>
        <p:spPr>
          <a:xfrm>
            <a:off x="6372225" y="17108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/>
              <a:t>https://www.youtube.com/watch?v=3FGNw28xBr0</a:t>
            </a:r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37DAE4-6280-32B4-7960-F66068D4569E}"/>
              </a:ext>
            </a:extLst>
          </p:cNvPr>
          <p:cNvSpPr txBox="1"/>
          <p:nvPr/>
        </p:nvSpPr>
        <p:spPr>
          <a:xfrm>
            <a:off x="6403181" y="1186934"/>
            <a:ext cx="623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KiCAD</a:t>
            </a:r>
            <a:r>
              <a:rPr lang="en-US" b="1" dirty="0"/>
              <a:t> 7 PCB Layout in 5 steps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2E505-191F-C0BB-7073-007EE27CE531}"/>
              </a:ext>
            </a:extLst>
          </p:cNvPr>
          <p:cNvSpPr txBox="1"/>
          <p:nvPr/>
        </p:nvSpPr>
        <p:spPr>
          <a:xfrm>
            <a:off x="6988969" y="4587359"/>
            <a:ext cx="631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https://www.youtube.com/watch?v=zRdJrE80Vjk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0DA582-52AA-FEE3-A74B-932C42C43BCA}"/>
              </a:ext>
            </a:extLst>
          </p:cNvPr>
          <p:cNvSpPr txBox="1"/>
          <p:nvPr/>
        </p:nvSpPr>
        <p:spPr>
          <a:xfrm>
            <a:off x="7086600" y="3943350"/>
            <a:ext cx="36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CNC - </a:t>
            </a:r>
            <a:r>
              <a:rPr lang="en-GB" dirty="0"/>
              <a:t>Computer numerical control</a:t>
            </a:r>
            <a:endParaRPr lang="el-GR" dirty="0"/>
          </a:p>
        </p:txBody>
      </p:sp>
      <p:sp>
        <p:nvSpPr>
          <p:cNvPr id="21" name="Θέση αριθμού διαφάνειας 20">
            <a:extLst>
              <a:ext uri="{FF2B5EF4-FFF2-40B4-BE49-F238E27FC236}">
                <a16:creationId xmlns:a16="http://schemas.microsoft.com/office/drawing/2014/main" id="{1FFF3011-0C2F-F9D8-988D-5BFA759E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083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B4B8A5-4D57-FB0D-9DE8-530DEE3A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0" t="19582" r="23750" b="9307"/>
          <a:stretch/>
        </p:blipFill>
        <p:spPr>
          <a:xfrm>
            <a:off x="2695575" y="1343024"/>
            <a:ext cx="6600826" cy="4876801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6799E21-372B-0261-96CC-02E57963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0790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015DA0-EF6F-7C7E-60B3-FCBD2704EA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35" t="20555" r="23047" b="10694"/>
          <a:stretch/>
        </p:blipFill>
        <p:spPr>
          <a:xfrm>
            <a:off x="2428875" y="719536"/>
            <a:ext cx="7943849" cy="5666001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0DB0E26-7F20-3898-6DF4-D9C672EE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572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A6DB534-1921-59E6-64C0-C0ADE987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53" t="17917" r="36875" b="17778"/>
          <a:stretch/>
        </p:blipFill>
        <p:spPr>
          <a:xfrm>
            <a:off x="2943225" y="438149"/>
            <a:ext cx="6690438" cy="6257925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B6B574-3CA6-1F74-4449-465E6C31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3997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F77AA82-F172-8136-47EE-267BAD07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22" t="21250" r="25156" b="8333"/>
          <a:stretch/>
        </p:blipFill>
        <p:spPr>
          <a:xfrm>
            <a:off x="2971800" y="1209675"/>
            <a:ext cx="6391276" cy="4829176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E09EA2B-09C0-B4CF-CC2F-BD1948D1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752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7D008E-ADC2-0929-6091-BC073087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53" t="20139" r="24375" b="11944"/>
          <a:stretch/>
        </p:blipFill>
        <p:spPr>
          <a:xfrm>
            <a:off x="2676525" y="1381125"/>
            <a:ext cx="6543676" cy="4657726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77C7917-DD71-DDC5-678F-9079D3E4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829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B3D8631-A9AA-BA12-3C21-2AF894FC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84" t="28333" r="23437" b="10417"/>
          <a:stretch/>
        </p:blipFill>
        <p:spPr>
          <a:xfrm>
            <a:off x="1590675" y="685800"/>
            <a:ext cx="8629650" cy="5654792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CAB54DC-1A9C-BAC9-518C-A1BE4AF3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5815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898365-21BA-67E1-766B-E037885135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3" t="19444" r="31328" b="18055"/>
          <a:stretch/>
        </p:blipFill>
        <p:spPr>
          <a:xfrm>
            <a:off x="3286124" y="1333500"/>
            <a:ext cx="5086351" cy="428625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180E996-71A9-3530-BFEC-2180341E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2218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3DEC1F3-4BD3-0A1D-59CA-1A595467F5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11" t="17917" r="38907" b="15139"/>
          <a:stretch/>
        </p:blipFill>
        <p:spPr>
          <a:xfrm>
            <a:off x="933450" y="1066799"/>
            <a:ext cx="2838450" cy="459105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8E207EA-D21E-6897-388E-2AB509E0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63" t="17500" r="38047" b="15556"/>
          <a:stretch/>
        </p:blipFill>
        <p:spPr>
          <a:xfrm>
            <a:off x="4267200" y="1095375"/>
            <a:ext cx="2790825" cy="45910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4ECC28E-6A4E-EE9E-06C0-EE1103967E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672" t="18611" r="38594" b="17639"/>
          <a:stretch/>
        </p:blipFill>
        <p:spPr>
          <a:xfrm>
            <a:off x="7620000" y="1000125"/>
            <a:ext cx="2771776" cy="4371975"/>
          </a:xfrm>
          <a:prstGeom prst="rect">
            <a:avLst/>
          </a:prstGeom>
        </p:spPr>
      </p:pic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4D6768C1-671B-D760-518E-9BBB0796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8048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5F56C0-2F4B-2D37-8608-BC214AB151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81" t="27361" r="39141" b="40664"/>
          <a:stretch/>
        </p:blipFill>
        <p:spPr>
          <a:xfrm>
            <a:off x="1943100" y="895349"/>
            <a:ext cx="6373073" cy="5076825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E9865E0-C60A-88F2-9224-2C327A87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7103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5F56C0-2F4B-2D37-8608-BC214AB151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81" t="61602" r="39141" b="7916"/>
          <a:stretch/>
        </p:blipFill>
        <p:spPr>
          <a:xfrm>
            <a:off x="2486025" y="547534"/>
            <a:ext cx="7000875" cy="5316593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14CA81CF-9DA9-1EAE-3833-C02EEFD2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691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2BEC658-762B-34FE-1129-2649784788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85" t="20695" r="23515" b="17777"/>
          <a:stretch/>
        </p:blipFill>
        <p:spPr>
          <a:xfrm>
            <a:off x="2924174" y="1419225"/>
            <a:ext cx="6400801" cy="4219576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55C69FB-D7C6-C9FF-33C2-D47F608B4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550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FBD26AE-DD84-3FA1-3954-9E5D5966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85" t="44861" r="31249" b="32639"/>
          <a:stretch/>
        </p:blipFill>
        <p:spPr>
          <a:xfrm>
            <a:off x="714375" y="428624"/>
            <a:ext cx="5144382" cy="2924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79389E-CBED-A5D3-CBFF-C04B2939CCD2}"/>
              </a:ext>
            </a:extLst>
          </p:cNvPr>
          <p:cNvSpPr txBox="1"/>
          <p:nvPr/>
        </p:nvSpPr>
        <p:spPr>
          <a:xfrm>
            <a:off x="809625" y="35396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Silicon Controlled Rectifier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D4E23-02EA-E6E3-0AF2-8D96BA9C5CA0}"/>
              </a:ext>
            </a:extLst>
          </p:cNvPr>
          <p:cNvSpPr txBox="1"/>
          <p:nvPr/>
        </p:nvSpPr>
        <p:spPr>
          <a:xfrm>
            <a:off x="895350" y="45683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https://www.youtube.com/watch?v=hNRzK9SiqQA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40919-B890-D526-B086-C131CDCC5693}"/>
              </a:ext>
            </a:extLst>
          </p:cNvPr>
          <p:cNvSpPr txBox="1"/>
          <p:nvPr/>
        </p:nvSpPr>
        <p:spPr>
          <a:xfrm>
            <a:off x="904875" y="40107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is a Thyristor? How Thyristors Work? (SCR - Silicon Controlled Rectifier)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C1C13-C022-0AB3-1497-73A74AA64B80}"/>
              </a:ext>
            </a:extLst>
          </p:cNvPr>
          <p:cNvSpPr txBox="1"/>
          <p:nvPr/>
        </p:nvSpPr>
        <p:spPr>
          <a:xfrm>
            <a:off x="7553325" y="443984"/>
            <a:ext cx="3019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31313"/>
                </a:solidFill>
                <a:effectLst/>
              </a:rPr>
              <a:t>Diode for Alternating Current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66AED-342F-E8F1-77A2-1CE45B4FF3A0}"/>
              </a:ext>
            </a:extLst>
          </p:cNvPr>
          <p:cNvSpPr txBox="1"/>
          <p:nvPr/>
        </p:nvSpPr>
        <p:spPr>
          <a:xfrm>
            <a:off x="933450" y="62732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https://www.youtube.com/watch?v=cyeEzU6KmzY</a:t>
            </a:r>
          </a:p>
        </p:txBody>
      </p:sp>
      <p:sp>
        <p:nvSpPr>
          <p:cNvPr id="16" name="Θέση αριθμού διαφάνειας 15">
            <a:extLst>
              <a:ext uri="{FF2B5EF4-FFF2-40B4-BE49-F238E27FC236}">
                <a16:creationId xmlns:a16="http://schemas.microsoft.com/office/drawing/2014/main" id="{1E8547F9-26DD-5C5B-AEEA-7DE4A206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923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072B9-A217-97B8-CCBC-498389074FCE}"/>
              </a:ext>
            </a:extLst>
          </p:cNvPr>
          <p:cNvSpPr txBox="1"/>
          <p:nvPr/>
        </p:nvSpPr>
        <p:spPr>
          <a:xfrm>
            <a:off x="657225" y="3773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Thyristor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6444A0C-DA6A-24F9-3D8D-FB91E987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85" t="48826" r="46223" b="32639"/>
          <a:stretch/>
        </p:blipFill>
        <p:spPr>
          <a:xfrm>
            <a:off x="714375" y="943896"/>
            <a:ext cx="1684696" cy="2408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A16575-B0AA-033C-7A22-2F2E047D4D64}"/>
              </a:ext>
            </a:extLst>
          </p:cNvPr>
          <p:cNvSpPr txBox="1"/>
          <p:nvPr/>
        </p:nvSpPr>
        <p:spPr>
          <a:xfrm>
            <a:off x="561975" y="4158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https://www.youtube.com/watch?v=jIA3fs9rF50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C5FE3-43DC-0ECD-D175-0115CA4C2C2C}"/>
              </a:ext>
            </a:extLst>
          </p:cNvPr>
          <p:cNvSpPr txBox="1"/>
          <p:nvPr/>
        </p:nvSpPr>
        <p:spPr>
          <a:xfrm>
            <a:off x="695325" y="47969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How does a Thyristor work?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2B676-B90B-071D-20EA-3D251351A5B8}"/>
              </a:ext>
            </a:extLst>
          </p:cNvPr>
          <p:cNvSpPr txBox="1"/>
          <p:nvPr/>
        </p:nvSpPr>
        <p:spPr>
          <a:xfrm>
            <a:off x="695325" y="51683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https://www.youtube.com/watch?v=0AgPUikpvpM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BB09F-BC70-D378-6AA2-F6FEEA9C3F15}"/>
              </a:ext>
            </a:extLst>
          </p:cNvPr>
          <p:cNvSpPr txBox="1"/>
          <p:nvPr/>
        </p:nvSpPr>
        <p:spPr>
          <a:xfrm>
            <a:off x="638175" y="342968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is a Thyristor? How Thyristors Work? (Silicon Controlled Rectifier - SCR)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53DB8-A1B8-452B-C72C-F995D1FCE589}"/>
              </a:ext>
            </a:extLst>
          </p:cNvPr>
          <p:cNvSpPr txBox="1"/>
          <p:nvPr/>
        </p:nvSpPr>
        <p:spPr>
          <a:xfrm>
            <a:off x="2257424" y="148709"/>
            <a:ext cx="9248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Ελεγχόμενος ανορθωτής πυριτίου / </a:t>
            </a:r>
            <a:r>
              <a:rPr lang="en-US" b="1" dirty="0"/>
              <a:t>Silicon Controlled Rectifier - SCR</a:t>
            </a:r>
            <a:endParaRPr lang="el-GR" dirty="0"/>
          </a:p>
        </p:txBody>
      </p:sp>
      <p:sp>
        <p:nvSpPr>
          <p:cNvPr id="17" name="Θέση αριθμού διαφάνειας 16">
            <a:extLst>
              <a:ext uri="{FF2B5EF4-FFF2-40B4-BE49-F238E27FC236}">
                <a16:creationId xmlns:a16="http://schemas.microsoft.com/office/drawing/2014/main" id="{673D97B8-37CA-F6AC-7C86-E3B4FD35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097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9AAAC6-429C-73E8-4FDE-2FFFAD572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40" t="16945" r="23672" b="21528"/>
          <a:stretch/>
        </p:blipFill>
        <p:spPr>
          <a:xfrm>
            <a:off x="400049" y="352426"/>
            <a:ext cx="4572001" cy="303203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D1E9408-5282-7507-43EB-09C623B565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06" t="19444" r="24063" b="24028"/>
          <a:stretch/>
        </p:blipFill>
        <p:spPr>
          <a:xfrm>
            <a:off x="5398943" y="390525"/>
            <a:ext cx="4878532" cy="29813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E23B520-2366-A11D-92A3-79DC4FD6E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63" t="29861" r="23906" b="11667"/>
          <a:stretch/>
        </p:blipFill>
        <p:spPr>
          <a:xfrm>
            <a:off x="380999" y="3495675"/>
            <a:ext cx="4600576" cy="290817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93B4ED8-D369-9278-F365-2946543716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84" t="27222" r="25312" b="18056"/>
          <a:stretch/>
        </p:blipFill>
        <p:spPr>
          <a:xfrm>
            <a:off x="5391149" y="3479604"/>
            <a:ext cx="4867276" cy="2902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C4A59D-9F1B-0F1A-AB0B-DFBD49D67588}"/>
              </a:ext>
            </a:extLst>
          </p:cNvPr>
          <p:cNvSpPr txBox="1"/>
          <p:nvPr/>
        </p:nvSpPr>
        <p:spPr>
          <a:xfrm>
            <a:off x="323850" y="6496735"/>
            <a:ext cx="10629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https://users.sch.gr/jabatzo/files/yliko/live%20ebooks/arxes_ilektrologias_A_2018_final/_4.html</a:t>
            </a:r>
          </a:p>
        </p:txBody>
      </p:sp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3B7DB5BC-2AE7-7931-0465-FEE8FAE0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783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23B226-5720-C39E-FDDD-8CFAC24C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97" t="16805" r="24374" b="22222"/>
          <a:stretch/>
        </p:blipFill>
        <p:spPr>
          <a:xfrm>
            <a:off x="666750" y="381000"/>
            <a:ext cx="4974979" cy="33242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592DFD-60EB-8F44-C829-0040D97D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32" t="24444" r="24766" b="13472"/>
          <a:stretch/>
        </p:blipFill>
        <p:spPr>
          <a:xfrm>
            <a:off x="6258905" y="2886074"/>
            <a:ext cx="4771130" cy="3286125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4601646-E4B9-EB28-0F26-1A9E3FCC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203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95D267-61D7-E7B5-DDB1-1D4F7671A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0" t="14306" r="4609" b="5694"/>
          <a:stretch/>
        </p:blipFill>
        <p:spPr>
          <a:xfrm>
            <a:off x="1990724" y="771524"/>
            <a:ext cx="8934451" cy="5486401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F03C9B3-0849-2B53-6BEA-ACBC3315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035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53B685-2560-B401-2B6F-86F4447DAB89}"/>
              </a:ext>
            </a:extLst>
          </p:cNvPr>
          <p:cNvSpPr txBox="1"/>
          <p:nvPr/>
        </p:nvSpPr>
        <p:spPr>
          <a:xfrm>
            <a:off x="1200150" y="41301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is a DIAC? How DIACs Work? (DIAC Tutorial)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B946A-8734-BF84-48C3-C5CED431D2F0}"/>
              </a:ext>
            </a:extLst>
          </p:cNvPr>
          <p:cNvSpPr txBox="1"/>
          <p:nvPr/>
        </p:nvSpPr>
        <p:spPr>
          <a:xfrm>
            <a:off x="1200150" y="47016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https://www.youtube.com/watch?v=SS31aVOziH0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7389CBA-1D64-8768-6A31-A4B0A401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798" t="49431" r="39202" b="33698"/>
          <a:stretch/>
        </p:blipFill>
        <p:spPr>
          <a:xfrm>
            <a:off x="1511095" y="1670255"/>
            <a:ext cx="1386349" cy="2192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92CD9-F4A9-0393-F385-CA88AE64AFE8}"/>
              </a:ext>
            </a:extLst>
          </p:cNvPr>
          <p:cNvSpPr txBox="1"/>
          <p:nvPr/>
        </p:nvSpPr>
        <p:spPr>
          <a:xfrm>
            <a:off x="1495425" y="876300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DIAC</a:t>
            </a:r>
            <a:endParaRPr lang="el-GR" b="1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E6E3CCDC-DE12-4B76-5305-8BB99198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23" t="21251" r="45546" b="20138"/>
          <a:stretch/>
        </p:blipFill>
        <p:spPr>
          <a:xfrm>
            <a:off x="6819900" y="1438274"/>
            <a:ext cx="3743325" cy="2624059"/>
          </a:xfrm>
          <a:prstGeom prst="rect">
            <a:avLst/>
          </a:prstGeom>
        </p:spPr>
      </p:pic>
      <p:sp>
        <p:nvSpPr>
          <p:cNvPr id="10" name="Θέση αριθμού διαφάνειας 9">
            <a:extLst>
              <a:ext uri="{FF2B5EF4-FFF2-40B4-BE49-F238E27FC236}">
                <a16:creationId xmlns:a16="http://schemas.microsoft.com/office/drawing/2014/main" id="{927F8104-EE94-815B-0EE5-E019CF33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7FF4-995F-4210-8362-174303E6212B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4620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324</Words>
  <Application>Microsoft Office PowerPoint</Application>
  <PresentationFormat>Ευρεία οθόνη</PresentationFormat>
  <Paragraphs>52</Paragraphs>
  <Slides>23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 Barbounaki</dc:creator>
  <cp:lastModifiedBy>Sta Barbounaki</cp:lastModifiedBy>
  <cp:revision>19</cp:revision>
  <dcterms:created xsi:type="dcterms:W3CDTF">2025-06-02T21:14:29Z</dcterms:created>
  <dcterms:modified xsi:type="dcterms:W3CDTF">2025-06-02T22:51:14Z</dcterms:modified>
</cp:coreProperties>
</file>