
<file path=[Content_Types].xml><?xml version="1.0" encoding="utf-8"?>
<Types xmlns="http://schemas.openxmlformats.org/package/2006/content-types">
  <Default Extension="docx" ContentType="application/vnd.openxmlformats-officedocument.wordprocessingml.documen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37" r:id="rId2"/>
  </p:sldMasterIdLst>
  <p:notesMasterIdLst>
    <p:notesMasterId r:id="rId25"/>
  </p:notesMasterIdLst>
  <p:sldIdLst>
    <p:sldId id="256" r:id="rId3"/>
    <p:sldId id="279" r:id="rId4"/>
    <p:sldId id="260" r:id="rId5"/>
    <p:sldId id="264" r:id="rId6"/>
    <p:sldId id="267" r:id="rId7"/>
    <p:sldId id="262" r:id="rId8"/>
    <p:sldId id="309" r:id="rId9"/>
    <p:sldId id="257" r:id="rId10"/>
    <p:sldId id="265" r:id="rId11"/>
    <p:sldId id="272" r:id="rId12"/>
    <p:sldId id="275" r:id="rId13"/>
    <p:sldId id="258" r:id="rId14"/>
    <p:sldId id="259" r:id="rId15"/>
    <p:sldId id="266" r:id="rId16"/>
    <p:sldId id="268" r:id="rId17"/>
    <p:sldId id="269" r:id="rId18"/>
    <p:sldId id="270" r:id="rId19"/>
    <p:sldId id="271" r:id="rId20"/>
    <p:sldId id="273" r:id="rId21"/>
    <p:sldId id="276" r:id="rId22"/>
    <p:sldId id="277" r:id="rId23"/>
    <p:sldId id="278" r:id="rId2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1038" y="102"/>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CBD8BE-C107-433E-B790-074688B109F4}" type="doc">
      <dgm:prSet loTypeId="urn:microsoft.com/office/officeart/2005/8/layout/radial4" loCatId="relationship" qsTypeId="urn:microsoft.com/office/officeart/2005/8/quickstyle/3d1" qsCatId="3D" csTypeId="urn:microsoft.com/office/officeart/2005/8/colors/accent1_2" csCatId="accent1" phldr="1"/>
      <dgm:spPr/>
      <dgm:t>
        <a:bodyPr/>
        <a:lstStyle/>
        <a:p>
          <a:endParaRPr lang="el-GR"/>
        </a:p>
      </dgm:t>
    </dgm:pt>
    <dgm:pt modelId="{156EE9DC-757D-4709-BDFC-23683E401348}">
      <dgm:prSet phldrT="[Κείμενο]"/>
      <dgm:spPr/>
      <dgm:t>
        <a:bodyPr/>
        <a:lstStyle/>
        <a:p>
          <a:r>
            <a:rPr lang="el-GR" dirty="0"/>
            <a:t>ΕΚΠΑΙΔΕΥΣΗ ΠΛΗΡΩΜΑΤΟΣ</a:t>
          </a:r>
        </a:p>
      </dgm:t>
    </dgm:pt>
    <dgm:pt modelId="{D344C16D-17C2-46D6-AA9A-51D0D782C655}" type="parTrans" cxnId="{B9EB5B0A-670B-48D9-B431-8164B8BE2492}">
      <dgm:prSet/>
      <dgm:spPr/>
      <dgm:t>
        <a:bodyPr/>
        <a:lstStyle/>
        <a:p>
          <a:endParaRPr lang="el-GR"/>
        </a:p>
      </dgm:t>
    </dgm:pt>
    <dgm:pt modelId="{1CBFC042-C917-4245-BA0B-0B2812B63F4B}" type="sibTrans" cxnId="{B9EB5B0A-670B-48D9-B431-8164B8BE2492}">
      <dgm:prSet/>
      <dgm:spPr/>
      <dgm:t>
        <a:bodyPr/>
        <a:lstStyle/>
        <a:p>
          <a:endParaRPr lang="el-GR"/>
        </a:p>
      </dgm:t>
    </dgm:pt>
    <dgm:pt modelId="{6800AD3C-B3D4-4581-936B-3D72ABFB44CB}">
      <dgm:prSet phldrT="[Κείμενο]"/>
      <dgm:spPr/>
      <dgm:t>
        <a:bodyPr/>
        <a:lstStyle/>
        <a:p>
          <a:r>
            <a:rPr lang="el-GR" dirty="0"/>
            <a:t>ΕΞΟΙΚΕΙΩΣΗ</a:t>
          </a:r>
        </a:p>
      </dgm:t>
    </dgm:pt>
    <dgm:pt modelId="{03BFAB40-5762-43A2-9384-C6177EA065AC}" type="parTrans" cxnId="{3E8A229A-866C-423E-BF77-816FCA600BAD}">
      <dgm:prSet/>
      <dgm:spPr/>
      <dgm:t>
        <a:bodyPr/>
        <a:lstStyle/>
        <a:p>
          <a:endParaRPr lang="el-GR"/>
        </a:p>
      </dgm:t>
    </dgm:pt>
    <dgm:pt modelId="{D5AA4E87-D259-47C5-BAFD-80A0B38265E2}" type="sibTrans" cxnId="{3E8A229A-866C-423E-BF77-816FCA600BAD}">
      <dgm:prSet/>
      <dgm:spPr/>
      <dgm:t>
        <a:bodyPr/>
        <a:lstStyle/>
        <a:p>
          <a:endParaRPr lang="el-GR"/>
        </a:p>
      </dgm:t>
    </dgm:pt>
    <dgm:pt modelId="{8AF235F5-D697-40B3-A6A4-554EC80FC48F}">
      <dgm:prSet/>
      <dgm:spPr/>
      <dgm:t>
        <a:bodyPr/>
        <a:lstStyle/>
        <a:p>
          <a:r>
            <a:rPr lang="el-GR" dirty="0"/>
            <a:t>ΣΕΜΙΝΑΡΙΑ</a:t>
          </a:r>
        </a:p>
      </dgm:t>
    </dgm:pt>
    <dgm:pt modelId="{239D969F-CDD5-4599-B69A-912C6059081E}" type="parTrans" cxnId="{7526857F-6138-46C5-BDA1-1A839B0F3F80}">
      <dgm:prSet/>
      <dgm:spPr/>
      <dgm:t>
        <a:bodyPr/>
        <a:lstStyle/>
        <a:p>
          <a:endParaRPr lang="el-GR"/>
        </a:p>
      </dgm:t>
    </dgm:pt>
    <dgm:pt modelId="{D91A16CE-9E6B-4B25-9E47-EA1D59143221}" type="sibTrans" cxnId="{7526857F-6138-46C5-BDA1-1A839B0F3F80}">
      <dgm:prSet/>
      <dgm:spPr/>
      <dgm:t>
        <a:bodyPr/>
        <a:lstStyle/>
        <a:p>
          <a:endParaRPr lang="el-GR"/>
        </a:p>
      </dgm:t>
    </dgm:pt>
    <dgm:pt modelId="{BC7B78C6-E802-4CD2-9F31-87B8795E0669}">
      <dgm:prSet phldrT="[Κείμενο]"/>
      <dgm:spPr/>
      <dgm:t>
        <a:bodyPr/>
        <a:lstStyle/>
        <a:p>
          <a:r>
            <a:rPr lang="el-GR" dirty="0"/>
            <a:t>ΓΥΜΝΑΣΙΑ</a:t>
          </a:r>
        </a:p>
      </dgm:t>
    </dgm:pt>
    <dgm:pt modelId="{B4C8F8F2-A566-4970-982F-49DE55D7AE49}" type="sibTrans" cxnId="{C30D4AB1-9A0D-4078-AAAF-B52B91C857BC}">
      <dgm:prSet/>
      <dgm:spPr/>
      <dgm:t>
        <a:bodyPr/>
        <a:lstStyle/>
        <a:p>
          <a:endParaRPr lang="el-GR"/>
        </a:p>
      </dgm:t>
    </dgm:pt>
    <dgm:pt modelId="{F7D50E06-CE38-4874-B91D-BB9D0A8E58AD}" type="parTrans" cxnId="{C30D4AB1-9A0D-4078-AAAF-B52B91C857BC}">
      <dgm:prSet/>
      <dgm:spPr/>
      <dgm:t>
        <a:bodyPr/>
        <a:lstStyle/>
        <a:p>
          <a:endParaRPr lang="el-GR"/>
        </a:p>
      </dgm:t>
    </dgm:pt>
    <dgm:pt modelId="{AF928E4E-0030-4909-9C4A-853A69D474E7}" type="pres">
      <dgm:prSet presAssocID="{BBCBD8BE-C107-433E-B790-074688B109F4}" presName="cycle" presStyleCnt="0">
        <dgm:presLayoutVars>
          <dgm:chMax val="1"/>
          <dgm:dir/>
          <dgm:animLvl val="ctr"/>
          <dgm:resizeHandles val="exact"/>
        </dgm:presLayoutVars>
      </dgm:prSet>
      <dgm:spPr/>
    </dgm:pt>
    <dgm:pt modelId="{A139D86A-D2DA-43BD-B352-DB9876F2CF64}" type="pres">
      <dgm:prSet presAssocID="{156EE9DC-757D-4709-BDFC-23683E401348}" presName="centerShape" presStyleLbl="node0" presStyleIdx="0" presStyleCnt="1"/>
      <dgm:spPr/>
    </dgm:pt>
    <dgm:pt modelId="{E6119974-80E0-45A2-B351-4747AD1905C7}" type="pres">
      <dgm:prSet presAssocID="{03BFAB40-5762-43A2-9384-C6177EA065AC}" presName="parTrans" presStyleLbl="bgSibTrans2D1" presStyleIdx="0" presStyleCnt="3"/>
      <dgm:spPr/>
    </dgm:pt>
    <dgm:pt modelId="{EB3DA553-4A50-4DF1-8666-072147E03219}" type="pres">
      <dgm:prSet presAssocID="{6800AD3C-B3D4-4581-936B-3D72ABFB44CB}" presName="node" presStyleLbl="node1" presStyleIdx="0" presStyleCnt="3">
        <dgm:presLayoutVars>
          <dgm:bulletEnabled val="1"/>
        </dgm:presLayoutVars>
      </dgm:prSet>
      <dgm:spPr/>
    </dgm:pt>
    <dgm:pt modelId="{CAE33C3C-85C9-4BD0-97FA-FADD4AAA45B4}" type="pres">
      <dgm:prSet presAssocID="{F7D50E06-CE38-4874-B91D-BB9D0A8E58AD}" presName="parTrans" presStyleLbl="bgSibTrans2D1" presStyleIdx="1" presStyleCnt="3"/>
      <dgm:spPr/>
    </dgm:pt>
    <dgm:pt modelId="{1D5FAB1A-AEE5-4319-BC20-3E59E7314540}" type="pres">
      <dgm:prSet presAssocID="{BC7B78C6-E802-4CD2-9F31-87B8795E0669}" presName="node" presStyleLbl="node1" presStyleIdx="1" presStyleCnt="3">
        <dgm:presLayoutVars>
          <dgm:bulletEnabled val="1"/>
        </dgm:presLayoutVars>
      </dgm:prSet>
      <dgm:spPr/>
    </dgm:pt>
    <dgm:pt modelId="{2809903C-0879-437C-807D-64BD25C1DD7A}" type="pres">
      <dgm:prSet presAssocID="{239D969F-CDD5-4599-B69A-912C6059081E}" presName="parTrans" presStyleLbl="bgSibTrans2D1" presStyleIdx="2" presStyleCnt="3"/>
      <dgm:spPr/>
    </dgm:pt>
    <dgm:pt modelId="{63A20E7E-AE6F-4CC5-A35E-28F764AD0F11}" type="pres">
      <dgm:prSet presAssocID="{8AF235F5-D697-40B3-A6A4-554EC80FC48F}" presName="node" presStyleLbl="node1" presStyleIdx="2" presStyleCnt="3">
        <dgm:presLayoutVars>
          <dgm:bulletEnabled val="1"/>
        </dgm:presLayoutVars>
      </dgm:prSet>
      <dgm:spPr/>
    </dgm:pt>
  </dgm:ptLst>
  <dgm:cxnLst>
    <dgm:cxn modelId="{6AF61B02-CD81-4CE0-B088-98C2C0BD78A2}" type="presOf" srcId="{BC7B78C6-E802-4CD2-9F31-87B8795E0669}" destId="{1D5FAB1A-AEE5-4319-BC20-3E59E7314540}" srcOrd="0" destOrd="0" presId="urn:microsoft.com/office/officeart/2005/8/layout/radial4"/>
    <dgm:cxn modelId="{B9EB5B0A-670B-48D9-B431-8164B8BE2492}" srcId="{BBCBD8BE-C107-433E-B790-074688B109F4}" destId="{156EE9DC-757D-4709-BDFC-23683E401348}" srcOrd="0" destOrd="0" parTransId="{D344C16D-17C2-46D6-AA9A-51D0D782C655}" sibTransId="{1CBFC042-C917-4245-BA0B-0B2812B63F4B}"/>
    <dgm:cxn modelId="{3E10FC56-8AAB-4291-A677-DC272963ECA4}" type="presOf" srcId="{BBCBD8BE-C107-433E-B790-074688B109F4}" destId="{AF928E4E-0030-4909-9C4A-853A69D474E7}" srcOrd="0" destOrd="0" presId="urn:microsoft.com/office/officeart/2005/8/layout/radial4"/>
    <dgm:cxn modelId="{7526857F-6138-46C5-BDA1-1A839B0F3F80}" srcId="{156EE9DC-757D-4709-BDFC-23683E401348}" destId="{8AF235F5-D697-40B3-A6A4-554EC80FC48F}" srcOrd="2" destOrd="0" parTransId="{239D969F-CDD5-4599-B69A-912C6059081E}" sibTransId="{D91A16CE-9E6B-4B25-9E47-EA1D59143221}"/>
    <dgm:cxn modelId="{CB93C181-474D-4039-A793-59661E50454C}" type="presOf" srcId="{156EE9DC-757D-4709-BDFC-23683E401348}" destId="{A139D86A-D2DA-43BD-B352-DB9876F2CF64}" srcOrd="0" destOrd="0" presId="urn:microsoft.com/office/officeart/2005/8/layout/radial4"/>
    <dgm:cxn modelId="{3E8A229A-866C-423E-BF77-816FCA600BAD}" srcId="{156EE9DC-757D-4709-BDFC-23683E401348}" destId="{6800AD3C-B3D4-4581-936B-3D72ABFB44CB}" srcOrd="0" destOrd="0" parTransId="{03BFAB40-5762-43A2-9384-C6177EA065AC}" sibTransId="{D5AA4E87-D259-47C5-BAFD-80A0B38265E2}"/>
    <dgm:cxn modelId="{FE301FA3-E930-4EB0-9E23-AD846CB5D39E}" type="presOf" srcId="{239D969F-CDD5-4599-B69A-912C6059081E}" destId="{2809903C-0879-437C-807D-64BD25C1DD7A}" srcOrd="0" destOrd="0" presId="urn:microsoft.com/office/officeart/2005/8/layout/radial4"/>
    <dgm:cxn modelId="{C30D4AB1-9A0D-4078-AAAF-B52B91C857BC}" srcId="{156EE9DC-757D-4709-BDFC-23683E401348}" destId="{BC7B78C6-E802-4CD2-9F31-87B8795E0669}" srcOrd="1" destOrd="0" parTransId="{F7D50E06-CE38-4874-B91D-BB9D0A8E58AD}" sibTransId="{B4C8F8F2-A566-4970-982F-49DE55D7AE49}"/>
    <dgm:cxn modelId="{55E7E2C3-618D-4BF3-BA5B-0492EB2478AA}" type="presOf" srcId="{03BFAB40-5762-43A2-9384-C6177EA065AC}" destId="{E6119974-80E0-45A2-B351-4747AD1905C7}" srcOrd="0" destOrd="0" presId="urn:microsoft.com/office/officeart/2005/8/layout/radial4"/>
    <dgm:cxn modelId="{FA6D02C4-6472-4307-ADD4-45D0ED220FAB}" type="presOf" srcId="{8AF235F5-D697-40B3-A6A4-554EC80FC48F}" destId="{63A20E7E-AE6F-4CC5-A35E-28F764AD0F11}" srcOrd="0" destOrd="0" presId="urn:microsoft.com/office/officeart/2005/8/layout/radial4"/>
    <dgm:cxn modelId="{584E7BD7-C4FF-4049-81C3-4A0C513EB762}" type="presOf" srcId="{6800AD3C-B3D4-4581-936B-3D72ABFB44CB}" destId="{EB3DA553-4A50-4DF1-8666-072147E03219}" srcOrd="0" destOrd="0" presId="urn:microsoft.com/office/officeart/2005/8/layout/radial4"/>
    <dgm:cxn modelId="{5CC16FEE-4A36-470B-8508-F0930E461AFA}" type="presOf" srcId="{F7D50E06-CE38-4874-B91D-BB9D0A8E58AD}" destId="{CAE33C3C-85C9-4BD0-97FA-FADD4AAA45B4}" srcOrd="0" destOrd="0" presId="urn:microsoft.com/office/officeart/2005/8/layout/radial4"/>
    <dgm:cxn modelId="{ADF1E57C-60AD-4582-BAA4-1D37DBB46AE4}" type="presParOf" srcId="{AF928E4E-0030-4909-9C4A-853A69D474E7}" destId="{A139D86A-D2DA-43BD-B352-DB9876F2CF64}" srcOrd="0" destOrd="0" presId="urn:microsoft.com/office/officeart/2005/8/layout/radial4"/>
    <dgm:cxn modelId="{062C2D61-3351-41D2-9DCC-4C2A9CA17447}" type="presParOf" srcId="{AF928E4E-0030-4909-9C4A-853A69D474E7}" destId="{E6119974-80E0-45A2-B351-4747AD1905C7}" srcOrd="1" destOrd="0" presId="urn:microsoft.com/office/officeart/2005/8/layout/radial4"/>
    <dgm:cxn modelId="{EE8EAB2F-52AB-4F6C-B1A4-52EF804F0516}" type="presParOf" srcId="{AF928E4E-0030-4909-9C4A-853A69D474E7}" destId="{EB3DA553-4A50-4DF1-8666-072147E03219}" srcOrd="2" destOrd="0" presId="urn:microsoft.com/office/officeart/2005/8/layout/radial4"/>
    <dgm:cxn modelId="{8A722064-D4BA-457C-AA28-4F9C23CFE841}" type="presParOf" srcId="{AF928E4E-0030-4909-9C4A-853A69D474E7}" destId="{CAE33C3C-85C9-4BD0-97FA-FADD4AAA45B4}" srcOrd="3" destOrd="0" presId="urn:microsoft.com/office/officeart/2005/8/layout/radial4"/>
    <dgm:cxn modelId="{492EF813-C031-4A4A-A81B-2B57C5BB4C90}" type="presParOf" srcId="{AF928E4E-0030-4909-9C4A-853A69D474E7}" destId="{1D5FAB1A-AEE5-4319-BC20-3E59E7314540}" srcOrd="4" destOrd="0" presId="urn:microsoft.com/office/officeart/2005/8/layout/radial4"/>
    <dgm:cxn modelId="{04BCE51B-724F-43DC-90C0-E1C932B9F1EF}" type="presParOf" srcId="{AF928E4E-0030-4909-9C4A-853A69D474E7}" destId="{2809903C-0879-437C-807D-64BD25C1DD7A}" srcOrd="5" destOrd="0" presId="urn:microsoft.com/office/officeart/2005/8/layout/radial4"/>
    <dgm:cxn modelId="{3A1E985E-F863-4701-BA2C-C5F56FFAD487}" type="presParOf" srcId="{AF928E4E-0030-4909-9C4A-853A69D474E7}" destId="{63A20E7E-AE6F-4CC5-A35E-28F764AD0F11}"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401E52A-05C0-4B71-9465-F2F35C54E913}" type="doc">
      <dgm:prSet loTypeId="urn:microsoft.com/office/officeart/2005/8/layout/hierarchy1" loCatId="hierarchy" qsTypeId="urn:microsoft.com/office/officeart/2005/8/quickstyle/simple3" qsCatId="simple" csTypeId="urn:microsoft.com/office/officeart/2005/8/colors/accent1_2" csCatId="accent1" phldr="1"/>
      <dgm:spPr/>
      <dgm:t>
        <a:bodyPr/>
        <a:lstStyle/>
        <a:p>
          <a:endParaRPr lang="el-GR"/>
        </a:p>
      </dgm:t>
    </dgm:pt>
    <dgm:pt modelId="{0C006982-C00D-46A4-A7A0-79DBD8A2513A}">
      <dgm:prSet phldrT="[Κείμενο]" custT="1"/>
      <dgm:spPr/>
      <dgm:t>
        <a:bodyPr/>
        <a:lstStyle/>
        <a:p>
          <a:r>
            <a:rPr lang="el-GR" sz="2000" b="1" i="1" u="none" dirty="0">
              <a:solidFill>
                <a:schemeClr val="accent6">
                  <a:lumMod val="60000"/>
                  <a:lumOff val="40000"/>
                </a:schemeClr>
              </a:solidFill>
              <a:latin typeface="Times New Roman" pitchFamily="18" charset="0"/>
              <a:cs typeface="Times New Roman" pitchFamily="18" charset="0"/>
            </a:rPr>
            <a:t>ΕΞΟΙΚΕΙΩΣΗ</a:t>
          </a:r>
        </a:p>
      </dgm:t>
    </dgm:pt>
    <dgm:pt modelId="{E717F217-C3C8-4451-9574-15ABED9A9777}" type="parTrans" cxnId="{291230B5-2547-48FA-AAFA-29D135D8DBE3}">
      <dgm:prSet/>
      <dgm:spPr/>
      <dgm:t>
        <a:bodyPr/>
        <a:lstStyle/>
        <a:p>
          <a:endParaRPr lang="el-GR"/>
        </a:p>
      </dgm:t>
    </dgm:pt>
    <dgm:pt modelId="{AEA3873F-2F36-4FB5-A2C2-031268C665BA}" type="sibTrans" cxnId="{291230B5-2547-48FA-AAFA-29D135D8DBE3}">
      <dgm:prSet/>
      <dgm:spPr/>
      <dgm:t>
        <a:bodyPr/>
        <a:lstStyle/>
        <a:p>
          <a:endParaRPr lang="el-GR"/>
        </a:p>
      </dgm:t>
    </dgm:pt>
    <dgm:pt modelId="{CF11E948-434F-491D-925E-C1C057583FF4}">
      <dgm:prSet phldrT="[Κείμενο]" custT="1"/>
      <dgm:spPr/>
      <dgm:t>
        <a:bodyPr/>
        <a:lstStyle/>
        <a:p>
          <a:r>
            <a:rPr lang="el-GR" sz="1600" b="1" dirty="0">
              <a:solidFill>
                <a:schemeClr val="accent6">
                  <a:lumMod val="60000"/>
                  <a:lumOff val="40000"/>
                </a:schemeClr>
              </a:solidFill>
            </a:rPr>
            <a:t>ΑΞΙΩΜΑΤΙΚΟΣ ΑΣΦΑΛΕΙΑΣ</a:t>
          </a:r>
        </a:p>
      </dgm:t>
    </dgm:pt>
    <dgm:pt modelId="{B4579335-C966-4807-A7FB-50E714792BEA}" type="parTrans" cxnId="{1C537749-61E3-4089-9054-C75D27CF49C1}">
      <dgm:prSet/>
      <dgm:spPr/>
      <dgm:t>
        <a:bodyPr/>
        <a:lstStyle/>
        <a:p>
          <a:endParaRPr lang="el-GR"/>
        </a:p>
      </dgm:t>
    </dgm:pt>
    <dgm:pt modelId="{8C0418D0-C234-44FF-AB0D-70A29DA35811}" type="sibTrans" cxnId="{1C537749-61E3-4089-9054-C75D27CF49C1}">
      <dgm:prSet/>
      <dgm:spPr/>
      <dgm:t>
        <a:bodyPr/>
        <a:lstStyle/>
        <a:p>
          <a:endParaRPr lang="el-GR"/>
        </a:p>
      </dgm:t>
    </dgm:pt>
    <dgm:pt modelId="{056231FA-3D86-4F80-9172-D83F92BAC536}">
      <dgm:prSet phldrT="[Κείμενο]" custT="1"/>
      <dgm:spPr/>
      <dgm:t>
        <a:bodyPr/>
        <a:lstStyle/>
        <a:p>
          <a:r>
            <a:rPr lang="el-GR" sz="1600" b="1" dirty="0">
              <a:solidFill>
                <a:schemeClr val="accent6">
                  <a:lumMod val="60000"/>
                  <a:lumOff val="40000"/>
                </a:schemeClr>
              </a:solidFill>
            </a:rPr>
            <a:t>ΠΡΟΪΣΤΑΜΕΝΟΣ ΕΠΙΣΤΑΣΙΑΣ</a:t>
          </a:r>
        </a:p>
      </dgm:t>
    </dgm:pt>
    <dgm:pt modelId="{2066456F-E6B1-4BBF-88C2-E89CE4E33070}" type="parTrans" cxnId="{410D3185-FF19-4A64-BD37-656CA887C117}">
      <dgm:prSet/>
      <dgm:spPr/>
      <dgm:t>
        <a:bodyPr/>
        <a:lstStyle/>
        <a:p>
          <a:endParaRPr lang="el-GR"/>
        </a:p>
      </dgm:t>
    </dgm:pt>
    <dgm:pt modelId="{5B7A21B7-B5D0-4909-A846-8EB48288EA9D}" type="sibTrans" cxnId="{410D3185-FF19-4A64-BD37-656CA887C117}">
      <dgm:prSet/>
      <dgm:spPr/>
      <dgm:t>
        <a:bodyPr/>
        <a:lstStyle/>
        <a:p>
          <a:endParaRPr lang="el-GR"/>
        </a:p>
      </dgm:t>
    </dgm:pt>
    <dgm:pt modelId="{347F9243-CC67-4E69-A316-8B9F15C95720}" type="pres">
      <dgm:prSet presAssocID="{7401E52A-05C0-4B71-9465-F2F35C54E913}" presName="hierChild1" presStyleCnt="0">
        <dgm:presLayoutVars>
          <dgm:chPref val="1"/>
          <dgm:dir/>
          <dgm:animOne val="branch"/>
          <dgm:animLvl val="lvl"/>
          <dgm:resizeHandles/>
        </dgm:presLayoutVars>
      </dgm:prSet>
      <dgm:spPr/>
    </dgm:pt>
    <dgm:pt modelId="{49E585DF-616A-405A-B863-F07BE3ADB3DF}" type="pres">
      <dgm:prSet presAssocID="{0C006982-C00D-46A4-A7A0-79DBD8A2513A}" presName="hierRoot1" presStyleCnt="0"/>
      <dgm:spPr/>
    </dgm:pt>
    <dgm:pt modelId="{BD9057B9-ACC4-49AC-846D-BD007877964C}" type="pres">
      <dgm:prSet presAssocID="{0C006982-C00D-46A4-A7A0-79DBD8A2513A}" presName="composite" presStyleCnt="0"/>
      <dgm:spPr/>
    </dgm:pt>
    <dgm:pt modelId="{A582449B-FD2D-4972-BCF0-44B7CB698023}" type="pres">
      <dgm:prSet presAssocID="{0C006982-C00D-46A4-A7A0-79DBD8A2513A}" presName="background" presStyleLbl="node0" presStyleIdx="0" presStyleCnt="1"/>
      <dgm:spPr/>
    </dgm:pt>
    <dgm:pt modelId="{8A06BF58-EBE0-44EE-A307-C70932208C0A}" type="pres">
      <dgm:prSet presAssocID="{0C006982-C00D-46A4-A7A0-79DBD8A2513A}" presName="text" presStyleLbl="fgAcc0" presStyleIdx="0" presStyleCnt="1" custScaleX="128036" custLinFactNeighborX="-2614" custLinFactNeighborY="3288">
        <dgm:presLayoutVars>
          <dgm:chPref val="3"/>
        </dgm:presLayoutVars>
      </dgm:prSet>
      <dgm:spPr/>
    </dgm:pt>
    <dgm:pt modelId="{C8F34F90-ED76-4DB8-B0F9-2BAC8874EB27}" type="pres">
      <dgm:prSet presAssocID="{0C006982-C00D-46A4-A7A0-79DBD8A2513A}" presName="hierChild2" presStyleCnt="0"/>
      <dgm:spPr/>
    </dgm:pt>
    <dgm:pt modelId="{7ED493E7-A210-42F1-94B0-88AE5BCBB325}" type="pres">
      <dgm:prSet presAssocID="{B4579335-C966-4807-A7FB-50E714792BEA}" presName="Name10" presStyleLbl="parChTrans1D2" presStyleIdx="0" presStyleCnt="2"/>
      <dgm:spPr/>
    </dgm:pt>
    <dgm:pt modelId="{CAFDDC27-7037-49F9-A40D-4A163646C1D4}" type="pres">
      <dgm:prSet presAssocID="{CF11E948-434F-491D-925E-C1C057583FF4}" presName="hierRoot2" presStyleCnt="0"/>
      <dgm:spPr/>
    </dgm:pt>
    <dgm:pt modelId="{B1A50DDC-B86F-4599-8CE5-EF5AED36AF85}" type="pres">
      <dgm:prSet presAssocID="{CF11E948-434F-491D-925E-C1C057583FF4}" presName="composite2" presStyleCnt="0"/>
      <dgm:spPr/>
    </dgm:pt>
    <dgm:pt modelId="{90E62E05-055E-4B53-B7F1-C40E81695E8D}" type="pres">
      <dgm:prSet presAssocID="{CF11E948-434F-491D-925E-C1C057583FF4}" presName="background2" presStyleLbl="node2" presStyleIdx="0" presStyleCnt="2"/>
      <dgm:spPr/>
    </dgm:pt>
    <dgm:pt modelId="{5FAF834E-5BE0-4398-8F4B-F567FA2AB1E0}" type="pres">
      <dgm:prSet presAssocID="{CF11E948-434F-491D-925E-C1C057583FF4}" presName="text2" presStyleLbl="fgAcc2" presStyleIdx="0" presStyleCnt="2" custScaleX="176568">
        <dgm:presLayoutVars>
          <dgm:chPref val="3"/>
        </dgm:presLayoutVars>
      </dgm:prSet>
      <dgm:spPr/>
    </dgm:pt>
    <dgm:pt modelId="{0E516B4E-96B4-4389-AC4F-7FD23F079458}" type="pres">
      <dgm:prSet presAssocID="{CF11E948-434F-491D-925E-C1C057583FF4}" presName="hierChild3" presStyleCnt="0"/>
      <dgm:spPr/>
    </dgm:pt>
    <dgm:pt modelId="{6DCACCAF-C5B7-4646-BE56-531FE0205E26}" type="pres">
      <dgm:prSet presAssocID="{2066456F-E6B1-4BBF-88C2-E89CE4E33070}" presName="Name10" presStyleLbl="parChTrans1D2" presStyleIdx="1" presStyleCnt="2"/>
      <dgm:spPr/>
    </dgm:pt>
    <dgm:pt modelId="{A63426E2-8CFB-4460-B692-4A7DB5B705FA}" type="pres">
      <dgm:prSet presAssocID="{056231FA-3D86-4F80-9172-D83F92BAC536}" presName="hierRoot2" presStyleCnt="0"/>
      <dgm:spPr/>
    </dgm:pt>
    <dgm:pt modelId="{6AF70236-95C1-4BC7-9172-FE5915E75113}" type="pres">
      <dgm:prSet presAssocID="{056231FA-3D86-4F80-9172-D83F92BAC536}" presName="composite2" presStyleCnt="0"/>
      <dgm:spPr/>
    </dgm:pt>
    <dgm:pt modelId="{0CBBED95-A4D5-4A7C-81F8-AA30B4561FB1}" type="pres">
      <dgm:prSet presAssocID="{056231FA-3D86-4F80-9172-D83F92BAC536}" presName="background2" presStyleLbl="node2" presStyleIdx="1" presStyleCnt="2"/>
      <dgm:spPr/>
    </dgm:pt>
    <dgm:pt modelId="{13C3B627-0FE2-4879-9DBD-A8479AD2B5D8}" type="pres">
      <dgm:prSet presAssocID="{056231FA-3D86-4F80-9172-D83F92BAC536}" presName="text2" presStyleLbl="fgAcc2" presStyleIdx="1" presStyleCnt="2" custScaleX="202727">
        <dgm:presLayoutVars>
          <dgm:chPref val="3"/>
        </dgm:presLayoutVars>
      </dgm:prSet>
      <dgm:spPr/>
    </dgm:pt>
    <dgm:pt modelId="{7437D0A3-B0AD-48FC-A36C-16FEB3430640}" type="pres">
      <dgm:prSet presAssocID="{056231FA-3D86-4F80-9172-D83F92BAC536}" presName="hierChild3" presStyleCnt="0"/>
      <dgm:spPr/>
    </dgm:pt>
  </dgm:ptLst>
  <dgm:cxnLst>
    <dgm:cxn modelId="{64AFB75D-6FAB-4361-8287-EE93D6EAEA1D}" type="presOf" srcId="{CF11E948-434F-491D-925E-C1C057583FF4}" destId="{5FAF834E-5BE0-4398-8F4B-F567FA2AB1E0}" srcOrd="0" destOrd="0" presId="urn:microsoft.com/office/officeart/2005/8/layout/hierarchy1"/>
    <dgm:cxn modelId="{1C537749-61E3-4089-9054-C75D27CF49C1}" srcId="{0C006982-C00D-46A4-A7A0-79DBD8A2513A}" destId="{CF11E948-434F-491D-925E-C1C057583FF4}" srcOrd="0" destOrd="0" parTransId="{B4579335-C966-4807-A7FB-50E714792BEA}" sibTransId="{8C0418D0-C234-44FF-AB0D-70A29DA35811}"/>
    <dgm:cxn modelId="{4FC2FF4D-93D4-4DD0-AEAF-6EC483394C37}" type="presOf" srcId="{056231FA-3D86-4F80-9172-D83F92BAC536}" destId="{13C3B627-0FE2-4879-9DBD-A8479AD2B5D8}" srcOrd="0" destOrd="0" presId="urn:microsoft.com/office/officeart/2005/8/layout/hierarchy1"/>
    <dgm:cxn modelId="{8655C471-FDB2-40EC-ACB9-AB1C72662B70}" type="presOf" srcId="{0C006982-C00D-46A4-A7A0-79DBD8A2513A}" destId="{8A06BF58-EBE0-44EE-A307-C70932208C0A}" srcOrd="0" destOrd="0" presId="urn:microsoft.com/office/officeart/2005/8/layout/hierarchy1"/>
    <dgm:cxn modelId="{5139EA78-B139-4E3B-A0DF-49802089BFCE}" type="presOf" srcId="{7401E52A-05C0-4B71-9465-F2F35C54E913}" destId="{347F9243-CC67-4E69-A316-8B9F15C95720}" srcOrd="0" destOrd="0" presId="urn:microsoft.com/office/officeart/2005/8/layout/hierarchy1"/>
    <dgm:cxn modelId="{7DC8747E-631E-41E3-946C-D0A11C3E35F1}" type="presOf" srcId="{2066456F-E6B1-4BBF-88C2-E89CE4E33070}" destId="{6DCACCAF-C5B7-4646-BE56-531FE0205E26}" srcOrd="0" destOrd="0" presId="urn:microsoft.com/office/officeart/2005/8/layout/hierarchy1"/>
    <dgm:cxn modelId="{410D3185-FF19-4A64-BD37-656CA887C117}" srcId="{0C006982-C00D-46A4-A7A0-79DBD8A2513A}" destId="{056231FA-3D86-4F80-9172-D83F92BAC536}" srcOrd="1" destOrd="0" parTransId="{2066456F-E6B1-4BBF-88C2-E89CE4E33070}" sibTransId="{5B7A21B7-B5D0-4909-A846-8EB48288EA9D}"/>
    <dgm:cxn modelId="{291230B5-2547-48FA-AAFA-29D135D8DBE3}" srcId="{7401E52A-05C0-4B71-9465-F2F35C54E913}" destId="{0C006982-C00D-46A4-A7A0-79DBD8A2513A}" srcOrd="0" destOrd="0" parTransId="{E717F217-C3C8-4451-9574-15ABED9A9777}" sibTransId="{AEA3873F-2F36-4FB5-A2C2-031268C665BA}"/>
    <dgm:cxn modelId="{EFCD60EA-C4FC-4BC3-9DF1-F6041ACA35A0}" type="presOf" srcId="{B4579335-C966-4807-A7FB-50E714792BEA}" destId="{7ED493E7-A210-42F1-94B0-88AE5BCBB325}" srcOrd="0" destOrd="0" presId="urn:microsoft.com/office/officeart/2005/8/layout/hierarchy1"/>
    <dgm:cxn modelId="{DA513B1C-D715-4CD3-AC05-E00717B31932}" type="presParOf" srcId="{347F9243-CC67-4E69-A316-8B9F15C95720}" destId="{49E585DF-616A-405A-B863-F07BE3ADB3DF}" srcOrd="0" destOrd="0" presId="urn:microsoft.com/office/officeart/2005/8/layout/hierarchy1"/>
    <dgm:cxn modelId="{2EBF6BFE-467C-4FE5-83FC-6D24A4AB09EB}" type="presParOf" srcId="{49E585DF-616A-405A-B863-F07BE3ADB3DF}" destId="{BD9057B9-ACC4-49AC-846D-BD007877964C}" srcOrd="0" destOrd="0" presId="urn:microsoft.com/office/officeart/2005/8/layout/hierarchy1"/>
    <dgm:cxn modelId="{C559DD6C-5BFE-40A2-89EB-51B24FC779C6}" type="presParOf" srcId="{BD9057B9-ACC4-49AC-846D-BD007877964C}" destId="{A582449B-FD2D-4972-BCF0-44B7CB698023}" srcOrd="0" destOrd="0" presId="urn:microsoft.com/office/officeart/2005/8/layout/hierarchy1"/>
    <dgm:cxn modelId="{2DE36EB9-3B1E-4DC7-80A3-226A7001A1F3}" type="presParOf" srcId="{BD9057B9-ACC4-49AC-846D-BD007877964C}" destId="{8A06BF58-EBE0-44EE-A307-C70932208C0A}" srcOrd="1" destOrd="0" presId="urn:microsoft.com/office/officeart/2005/8/layout/hierarchy1"/>
    <dgm:cxn modelId="{FAAA0C14-AFA2-4E43-9603-FE6F70F77F6A}" type="presParOf" srcId="{49E585DF-616A-405A-B863-F07BE3ADB3DF}" destId="{C8F34F90-ED76-4DB8-B0F9-2BAC8874EB27}" srcOrd="1" destOrd="0" presId="urn:microsoft.com/office/officeart/2005/8/layout/hierarchy1"/>
    <dgm:cxn modelId="{B6733047-E4D3-4AAA-BEA2-36C62C30931D}" type="presParOf" srcId="{C8F34F90-ED76-4DB8-B0F9-2BAC8874EB27}" destId="{7ED493E7-A210-42F1-94B0-88AE5BCBB325}" srcOrd="0" destOrd="0" presId="urn:microsoft.com/office/officeart/2005/8/layout/hierarchy1"/>
    <dgm:cxn modelId="{16514783-0EA9-4715-AD0F-D2B1D3A4511B}" type="presParOf" srcId="{C8F34F90-ED76-4DB8-B0F9-2BAC8874EB27}" destId="{CAFDDC27-7037-49F9-A40D-4A163646C1D4}" srcOrd="1" destOrd="0" presId="urn:microsoft.com/office/officeart/2005/8/layout/hierarchy1"/>
    <dgm:cxn modelId="{C8D687DB-B893-44A0-8083-2EAD0E0B24F1}" type="presParOf" srcId="{CAFDDC27-7037-49F9-A40D-4A163646C1D4}" destId="{B1A50DDC-B86F-4599-8CE5-EF5AED36AF85}" srcOrd="0" destOrd="0" presId="urn:microsoft.com/office/officeart/2005/8/layout/hierarchy1"/>
    <dgm:cxn modelId="{739C1E8A-1149-4774-8835-CA297592DFF3}" type="presParOf" srcId="{B1A50DDC-B86F-4599-8CE5-EF5AED36AF85}" destId="{90E62E05-055E-4B53-B7F1-C40E81695E8D}" srcOrd="0" destOrd="0" presId="urn:microsoft.com/office/officeart/2005/8/layout/hierarchy1"/>
    <dgm:cxn modelId="{AA638850-4562-4AAE-A94B-2FB48BB89720}" type="presParOf" srcId="{B1A50DDC-B86F-4599-8CE5-EF5AED36AF85}" destId="{5FAF834E-5BE0-4398-8F4B-F567FA2AB1E0}" srcOrd="1" destOrd="0" presId="urn:microsoft.com/office/officeart/2005/8/layout/hierarchy1"/>
    <dgm:cxn modelId="{5B7A5897-0691-4379-B920-3FC4516DBBF0}" type="presParOf" srcId="{CAFDDC27-7037-49F9-A40D-4A163646C1D4}" destId="{0E516B4E-96B4-4389-AC4F-7FD23F079458}" srcOrd="1" destOrd="0" presId="urn:microsoft.com/office/officeart/2005/8/layout/hierarchy1"/>
    <dgm:cxn modelId="{EFB167FB-FE77-4EA2-8F78-B04AAC9C81DD}" type="presParOf" srcId="{C8F34F90-ED76-4DB8-B0F9-2BAC8874EB27}" destId="{6DCACCAF-C5B7-4646-BE56-531FE0205E26}" srcOrd="2" destOrd="0" presId="urn:microsoft.com/office/officeart/2005/8/layout/hierarchy1"/>
    <dgm:cxn modelId="{3CC8792D-0C22-4D36-9675-85378603462E}" type="presParOf" srcId="{C8F34F90-ED76-4DB8-B0F9-2BAC8874EB27}" destId="{A63426E2-8CFB-4460-B692-4A7DB5B705FA}" srcOrd="3" destOrd="0" presId="urn:microsoft.com/office/officeart/2005/8/layout/hierarchy1"/>
    <dgm:cxn modelId="{D71721C5-8908-4FEE-A0FA-2F8DCF514528}" type="presParOf" srcId="{A63426E2-8CFB-4460-B692-4A7DB5B705FA}" destId="{6AF70236-95C1-4BC7-9172-FE5915E75113}" srcOrd="0" destOrd="0" presId="urn:microsoft.com/office/officeart/2005/8/layout/hierarchy1"/>
    <dgm:cxn modelId="{1F0A0849-8927-4221-AB39-30196C1891C8}" type="presParOf" srcId="{6AF70236-95C1-4BC7-9172-FE5915E75113}" destId="{0CBBED95-A4D5-4A7C-81F8-AA30B4561FB1}" srcOrd="0" destOrd="0" presId="urn:microsoft.com/office/officeart/2005/8/layout/hierarchy1"/>
    <dgm:cxn modelId="{121AF20C-8AC1-49ED-8C2F-CED3808CAB53}" type="presParOf" srcId="{6AF70236-95C1-4BC7-9172-FE5915E75113}" destId="{13C3B627-0FE2-4879-9DBD-A8479AD2B5D8}" srcOrd="1" destOrd="0" presId="urn:microsoft.com/office/officeart/2005/8/layout/hierarchy1"/>
    <dgm:cxn modelId="{E59F94A9-D437-4388-8368-88F07EF09022}" type="presParOf" srcId="{A63426E2-8CFB-4460-B692-4A7DB5B705FA}" destId="{7437D0A3-B0AD-48FC-A36C-16FEB3430640}"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7B7888B-DD19-4CD2-B54D-4C1E99EFD995}" type="doc">
      <dgm:prSet loTypeId="urn:microsoft.com/office/officeart/2005/8/layout/chevron2" loCatId="list" qsTypeId="urn:microsoft.com/office/officeart/2005/8/quickstyle/simple3" qsCatId="simple" csTypeId="urn:microsoft.com/office/officeart/2005/8/colors/accent1_2" csCatId="accent1" phldr="1"/>
      <dgm:spPr/>
      <dgm:t>
        <a:bodyPr/>
        <a:lstStyle/>
        <a:p>
          <a:endParaRPr lang="el-GR"/>
        </a:p>
      </dgm:t>
    </dgm:pt>
    <dgm:pt modelId="{AE3EEF97-E5EC-4505-B321-4BBFE6FEAADE}">
      <dgm:prSet phldrT="[Κείμενο]"/>
      <dgm:spPr/>
      <dgm:t>
        <a:bodyPr/>
        <a:lstStyle/>
        <a:p>
          <a:r>
            <a:rPr lang="el-GR" dirty="0"/>
            <a:t>1</a:t>
          </a:r>
        </a:p>
      </dgm:t>
    </dgm:pt>
    <dgm:pt modelId="{669B6280-DA7F-4087-A907-CB7934368C63}" type="parTrans" cxnId="{443C5CB6-0D28-4672-9598-F42EBE8692EF}">
      <dgm:prSet/>
      <dgm:spPr/>
      <dgm:t>
        <a:bodyPr/>
        <a:lstStyle/>
        <a:p>
          <a:endParaRPr lang="el-GR"/>
        </a:p>
      </dgm:t>
    </dgm:pt>
    <dgm:pt modelId="{4DB85138-AE0E-4767-B5D2-3250D6B39F20}" type="sibTrans" cxnId="{443C5CB6-0D28-4672-9598-F42EBE8692EF}">
      <dgm:prSet/>
      <dgm:spPr/>
      <dgm:t>
        <a:bodyPr/>
        <a:lstStyle/>
        <a:p>
          <a:endParaRPr lang="el-GR"/>
        </a:p>
      </dgm:t>
    </dgm:pt>
    <dgm:pt modelId="{58436CF1-594F-4CC7-8F3C-E2611A74B799}">
      <dgm:prSet phldrT="[Κείμενο]"/>
      <dgm:spPr/>
      <dgm:t>
        <a:bodyPr/>
        <a:lstStyle/>
        <a:p>
          <a:r>
            <a:rPr lang="el-GR" dirty="0"/>
            <a:t>Ατομικό δελτίο καθηκόντων. Επεξήγηση των ατομικών καθηκόντων.</a:t>
          </a:r>
        </a:p>
      </dgm:t>
    </dgm:pt>
    <dgm:pt modelId="{70ACEE94-CFC6-4050-B12D-ECCEBB2D21BD}" type="parTrans" cxnId="{FE034E48-2201-43BB-BE55-FBD074BB5B47}">
      <dgm:prSet/>
      <dgm:spPr/>
      <dgm:t>
        <a:bodyPr/>
        <a:lstStyle/>
        <a:p>
          <a:endParaRPr lang="el-GR"/>
        </a:p>
      </dgm:t>
    </dgm:pt>
    <dgm:pt modelId="{E85E3FB6-5559-49F0-B193-E071EF81EB1D}" type="sibTrans" cxnId="{FE034E48-2201-43BB-BE55-FBD074BB5B47}">
      <dgm:prSet/>
      <dgm:spPr/>
      <dgm:t>
        <a:bodyPr/>
        <a:lstStyle/>
        <a:p>
          <a:endParaRPr lang="el-GR"/>
        </a:p>
      </dgm:t>
    </dgm:pt>
    <dgm:pt modelId="{97CB4E8B-45E4-4401-8C9F-5D46B28A3B59}">
      <dgm:prSet phldrT="[Κείμενο]"/>
      <dgm:spPr/>
      <dgm:t>
        <a:bodyPr/>
        <a:lstStyle/>
        <a:p>
          <a:r>
            <a:rPr lang="el-GR" dirty="0"/>
            <a:t>2</a:t>
          </a:r>
        </a:p>
      </dgm:t>
    </dgm:pt>
    <dgm:pt modelId="{D3E2DDF4-2758-4AF9-B1A2-B45E70A4729E}" type="parTrans" cxnId="{7907BD94-384B-4E08-9549-3CC24CFE628B}">
      <dgm:prSet/>
      <dgm:spPr/>
      <dgm:t>
        <a:bodyPr/>
        <a:lstStyle/>
        <a:p>
          <a:endParaRPr lang="el-GR"/>
        </a:p>
      </dgm:t>
    </dgm:pt>
    <dgm:pt modelId="{E1D1CAC5-6177-46AD-B8F5-F30154D3D0F0}" type="sibTrans" cxnId="{7907BD94-384B-4E08-9549-3CC24CFE628B}">
      <dgm:prSet/>
      <dgm:spPr/>
      <dgm:t>
        <a:bodyPr/>
        <a:lstStyle/>
        <a:p>
          <a:endParaRPr lang="el-GR"/>
        </a:p>
      </dgm:t>
    </dgm:pt>
    <dgm:pt modelId="{9973B0DD-3EA3-4D17-B93A-9FD389831B27}">
      <dgm:prSet phldrT="[Κείμενο]"/>
      <dgm:spPr/>
      <dgm:t>
        <a:bodyPr/>
        <a:lstStyle/>
        <a:p>
          <a:r>
            <a:rPr lang="el-GR" dirty="0"/>
            <a:t>Ενημέρωση για την εταιρεία. Πολιτική.</a:t>
          </a:r>
        </a:p>
      </dgm:t>
    </dgm:pt>
    <dgm:pt modelId="{D41636C3-A5C1-4076-8CDF-E847D749B527}" type="parTrans" cxnId="{C1A3D7D5-E554-4787-9667-9243913C66EB}">
      <dgm:prSet/>
      <dgm:spPr/>
      <dgm:t>
        <a:bodyPr/>
        <a:lstStyle/>
        <a:p>
          <a:endParaRPr lang="el-GR"/>
        </a:p>
      </dgm:t>
    </dgm:pt>
    <dgm:pt modelId="{773E1EDA-8C85-4A20-80F2-8A67E3BEDBF5}" type="sibTrans" cxnId="{C1A3D7D5-E554-4787-9667-9243913C66EB}">
      <dgm:prSet/>
      <dgm:spPr/>
      <dgm:t>
        <a:bodyPr/>
        <a:lstStyle/>
        <a:p>
          <a:endParaRPr lang="el-GR"/>
        </a:p>
      </dgm:t>
    </dgm:pt>
    <dgm:pt modelId="{5C465D1F-C32A-467A-BAC6-136E05F494FE}">
      <dgm:prSet phldrT="[Κείμενο]"/>
      <dgm:spPr/>
      <dgm:t>
        <a:bodyPr/>
        <a:lstStyle/>
        <a:p>
          <a:r>
            <a:rPr lang="el-GR" dirty="0"/>
            <a:t>3</a:t>
          </a:r>
        </a:p>
      </dgm:t>
    </dgm:pt>
    <dgm:pt modelId="{E4073E97-7A89-4270-B833-AAAB64BB4EE8}" type="parTrans" cxnId="{A71B851D-902A-42C0-8DB1-B3820A96F4B5}">
      <dgm:prSet/>
      <dgm:spPr/>
      <dgm:t>
        <a:bodyPr/>
        <a:lstStyle/>
        <a:p>
          <a:endParaRPr lang="el-GR"/>
        </a:p>
      </dgm:t>
    </dgm:pt>
    <dgm:pt modelId="{2F037236-1278-4A32-A4E3-A4E777AFAC3D}" type="sibTrans" cxnId="{A71B851D-902A-42C0-8DB1-B3820A96F4B5}">
      <dgm:prSet/>
      <dgm:spPr/>
      <dgm:t>
        <a:bodyPr/>
        <a:lstStyle/>
        <a:p>
          <a:endParaRPr lang="el-GR"/>
        </a:p>
      </dgm:t>
    </dgm:pt>
    <dgm:pt modelId="{93F39997-2452-4D35-B2F5-87E477A85C0E}">
      <dgm:prSet phldrT="[Κείμενο]"/>
      <dgm:spPr/>
      <dgm:t>
        <a:bodyPr/>
        <a:lstStyle/>
        <a:p>
          <a:r>
            <a:rPr lang="el-GR" dirty="0"/>
            <a:t>Γυμνάσια, διαδικασίες έκτακτης ανάγκης.</a:t>
          </a:r>
        </a:p>
      </dgm:t>
    </dgm:pt>
    <dgm:pt modelId="{F568A9F9-6437-45A6-8D81-F8083BE31280}" type="parTrans" cxnId="{B71538F4-2DD2-4108-9805-9E6519D7E5C1}">
      <dgm:prSet/>
      <dgm:spPr/>
      <dgm:t>
        <a:bodyPr/>
        <a:lstStyle/>
        <a:p>
          <a:endParaRPr lang="el-GR"/>
        </a:p>
      </dgm:t>
    </dgm:pt>
    <dgm:pt modelId="{D243E20D-0061-4B2E-89E7-31465A8441AD}" type="sibTrans" cxnId="{B71538F4-2DD2-4108-9805-9E6519D7E5C1}">
      <dgm:prSet/>
      <dgm:spPr/>
      <dgm:t>
        <a:bodyPr/>
        <a:lstStyle/>
        <a:p>
          <a:endParaRPr lang="el-GR"/>
        </a:p>
      </dgm:t>
    </dgm:pt>
    <dgm:pt modelId="{23FD9D2F-8A11-4922-BBB3-32482D17C8ED}">
      <dgm:prSet phldrT="[Κείμενο]"/>
      <dgm:spPr/>
      <dgm:t>
        <a:bodyPr/>
        <a:lstStyle/>
        <a:p>
          <a:r>
            <a:rPr lang="el-GR" dirty="0"/>
            <a:t>Χρήση εξοπλισμού πυροπροστασίας και μέσων εγκατάλειψης πλοίου.</a:t>
          </a:r>
        </a:p>
      </dgm:t>
    </dgm:pt>
    <dgm:pt modelId="{6711472F-F9C9-4428-9C92-AF5B4BAFA533}" type="parTrans" cxnId="{21170FBB-39E6-48A5-9B22-6B5790739C0D}">
      <dgm:prSet/>
      <dgm:spPr/>
      <dgm:t>
        <a:bodyPr/>
        <a:lstStyle/>
        <a:p>
          <a:endParaRPr lang="el-GR"/>
        </a:p>
      </dgm:t>
    </dgm:pt>
    <dgm:pt modelId="{A58E07C8-A0D6-4B8A-9552-0107F305F214}" type="sibTrans" cxnId="{21170FBB-39E6-48A5-9B22-6B5790739C0D}">
      <dgm:prSet/>
      <dgm:spPr/>
      <dgm:t>
        <a:bodyPr/>
        <a:lstStyle/>
        <a:p>
          <a:endParaRPr lang="el-GR"/>
        </a:p>
      </dgm:t>
    </dgm:pt>
    <dgm:pt modelId="{6B28488B-158C-47A9-AD65-B11D9E846B1C}">
      <dgm:prSet phldrT="[Κείμενο]"/>
      <dgm:spPr/>
      <dgm:t>
        <a:bodyPr/>
        <a:lstStyle/>
        <a:p>
          <a:r>
            <a:rPr lang="el-GR" dirty="0"/>
            <a:t>Κανόνες, οδηγίες, μόνιμες διαταγές εταιρείας / πλοιάρχου.</a:t>
          </a:r>
        </a:p>
      </dgm:t>
    </dgm:pt>
    <dgm:pt modelId="{281C96D7-3F9B-4593-A835-D2A8DEBBD287}" type="parTrans" cxnId="{86A2023B-194E-44CB-B11A-E960945E6B5D}">
      <dgm:prSet/>
      <dgm:spPr/>
      <dgm:t>
        <a:bodyPr/>
        <a:lstStyle/>
        <a:p>
          <a:endParaRPr lang="el-GR"/>
        </a:p>
      </dgm:t>
    </dgm:pt>
    <dgm:pt modelId="{63E7F9CD-D97A-499C-BFDD-B07AA95F0849}" type="sibTrans" cxnId="{86A2023B-194E-44CB-B11A-E960945E6B5D}">
      <dgm:prSet/>
      <dgm:spPr/>
      <dgm:t>
        <a:bodyPr/>
        <a:lstStyle/>
        <a:p>
          <a:endParaRPr lang="el-GR"/>
        </a:p>
      </dgm:t>
    </dgm:pt>
    <dgm:pt modelId="{BF8E1FD5-2642-44B9-885C-57913378CE61}" type="pres">
      <dgm:prSet presAssocID="{77B7888B-DD19-4CD2-B54D-4C1E99EFD995}" presName="linearFlow" presStyleCnt="0">
        <dgm:presLayoutVars>
          <dgm:dir/>
          <dgm:animLvl val="lvl"/>
          <dgm:resizeHandles val="exact"/>
        </dgm:presLayoutVars>
      </dgm:prSet>
      <dgm:spPr/>
    </dgm:pt>
    <dgm:pt modelId="{E2001AF3-77B6-4E05-97D1-58FE41CA805A}" type="pres">
      <dgm:prSet presAssocID="{AE3EEF97-E5EC-4505-B321-4BBFE6FEAADE}" presName="composite" presStyleCnt="0"/>
      <dgm:spPr/>
    </dgm:pt>
    <dgm:pt modelId="{51BCF234-551A-4C9A-A76B-3CC48EFDE655}" type="pres">
      <dgm:prSet presAssocID="{AE3EEF97-E5EC-4505-B321-4BBFE6FEAADE}" presName="parentText" presStyleLbl="alignNode1" presStyleIdx="0" presStyleCnt="3">
        <dgm:presLayoutVars>
          <dgm:chMax val="1"/>
          <dgm:bulletEnabled val="1"/>
        </dgm:presLayoutVars>
      </dgm:prSet>
      <dgm:spPr/>
    </dgm:pt>
    <dgm:pt modelId="{25676B4B-02ED-4DB0-BDAC-E2417BA445F2}" type="pres">
      <dgm:prSet presAssocID="{AE3EEF97-E5EC-4505-B321-4BBFE6FEAADE}" presName="descendantText" presStyleLbl="alignAcc1" presStyleIdx="0" presStyleCnt="3">
        <dgm:presLayoutVars>
          <dgm:bulletEnabled val="1"/>
        </dgm:presLayoutVars>
      </dgm:prSet>
      <dgm:spPr/>
    </dgm:pt>
    <dgm:pt modelId="{8ACF8343-4C41-4C4F-A1C2-A5D8B87AC4E3}" type="pres">
      <dgm:prSet presAssocID="{4DB85138-AE0E-4767-B5D2-3250D6B39F20}" presName="sp" presStyleCnt="0"/>
      <dgm:spPr/>
    </dgm:pt>
    <dgm:pt modelId="{99801CBF-53C7-4BD6-807B-226EEF4A0E9B}" type="pres">
      <dgm:prSet presAssocID="{97CB4E8B-45E4-4401-8C9F-5D46B28A3B59}" presName="composite" presStyleCnt="0"/>
      <dgm:spPr/>
    </dgm:pt>
    <dgm:pt modelId="{29E055BE-6929-4B7F-8BDE-915BCDB0B23D}" type="pres">
      <dgm:prSet presAssocID="{97CB4E8B-45E4-4401-8C9F-5D46B28A3B59}" presName="parentText" presStyleLbl="alignNode1" presStyleIdx="1" presStyleCnt="3">
        <dgm:presLayoutVars>
          <dgm:chMax val="1"/>
          <dgm:bulletEnabled val="1"/>
        </dgm:presLayoutVars>
      </dgm:prSet>
      <dgm:spPr/>
    </dgm:pt>
    <dgm:pt modelId="{8FE9E1E6-1027-4A37-802F-4089BAA7F62E}" type="pres">
      <dgm:prSet presAssocID="{97CB4E8B-45E4-4401-8C9F-5D46B28A3B59}" presName="descendantText" presStyleLbl="alignAcc1" presStyleIdx="1" presStyleCnt="3">
        <dgm:presLayoutVars>
          <dgm:bulletEnabled val="1"/>
        </dgm:presLayoutVars>
      </dgm:prSet>
      <dgm:spPr/>
    </dgm:pt>
    <dgm:pt modelId="{5292224E-CDA9-4E9A-BA25-E2BAD565CF14}" type="pres">
      <dgm:prSet presAssocID="{E1D1CAC5-6177-46AD-B8F5-F30154D3D0F0}" presName="sp" presStyleCnt="0"/>
      <dgm:spPr/>
    </dgm:pt>
    <dgm:pt modelId="{89F487AF-9589-43AB-9BF8-B17239C431EA}" type="pres">
      <dgm:prSet presAssocID="{5C465D1F-C32A-467A-BAC6-136E05F494FE}" presName="composite" presStyleCnt="0"/>
      <dgm:spPr/>
    </dgm:pt>
    <dgm:pt modelId="{0A5DD06A-2247-4A5D-98BD-C4874E440650}" type="pres">
      <dgm:prSet presAssocID="{5C465D1F-C32A-467A-BAC6-136E05F494FE}" presName="parentText" presStyleLbl="alignNode1" presStyleIdx="2" presStyleCnt="3">
        <dgm:presLayoutVars>
          <dgm:chMax val="1"/>
          <dgm:bulletEnabled val="1"/>
        </dgm:presLayoutVars>
      </dgm:prSet>
      <dgm:spPr/>
    </dgm:pt>
    <dgm:pt modelId="{6CB98DBA-8A66-460F-AAF0-152EA7FC54E4}" type="pres">
      <dgm:prSet presAssocID="{5C465D1F-C32A-467A-BAC6-136E05F494FE}" presName="descendantText" presStyleLbl="alignAcc1" presStyleIdx="2" presStyleCnt="3">
        <dgm:presLayoutVars>
          <dgm:bulletEnabled val="1"/>
        </dgm:presLayoutVars>
      </dgm:prSet>
      <dgm:spPr/>
    </dgm:pt>
  </dgm:ptLst>
  <dgm:cxnLst>
    <dgm:cxn modelId="{A71B851D-902A-42C0-8DB1-B3820A96F4B5}" srcId="{77B7888B-DD19-4CD2-B54D-4C1E99EFD995}" destId="{5C465D1F-C32A-467A-BAC6-136E05F494FE}" srcOrd="2" destOrd="0" parTransId="{E4073E97-7A89-4270-B833-AAAB64BB4EE8}" sibTransId="{2F037236-1278-4A32-A4E3-A4E777AFAC3D}"/>
    <dgm:cxn modelId="{C8F0A52E-FB36-4099-AB69-13D690F323FD}" type="presOf" srcId="{58436CF1-594F-4CC7-8F3C-E2611A74B799}" destId="{25676B4B-02ED-4DB0-BDAC-E2417BA445F2}" srcOrd="0" destOrd="0" presId="urn:microsoft.com/office/officeart/2005/8/layout/chevron2"/>
    <dgm:cxn modelId="{59039930-B0A0-4A14-9A8E-26BF84290BC7}" type="presOf" srcId="{9973B0DD-3EA3-4D17-B93A-9FD389831B27}" destId="{8FE9E1E6-1027-4A37-802F-4089BAA7F62E}" srcOrd="0" destOrd="0" presId="urn:microsoft.com/office/officeart/2005/8/layout/chevron2"/>
    <dgm:cxn modelId="{86A2023B-194E-44CB-B11A-E960945E6B5D}" srcId="{97CB4E8B-45E4-4401-8C9F-5D46B28A3B59}" destId="{6B28488B-158C-47A9-AD65-B11D9E846B1C}" srcOrd="1" destOrd="0" parTransId="{281C96D7-3F9B-4593-A835-D2A8DEBBD287}" sibTransId="{63E7F9CD-D97A-499C-BFDD-B07AA95F0849}"/>
    <dgm:cxn modelId="{FE034E48-2201-43BB-BE55-FBD074BB5B47}" srcId="{AE3EEF97-E5EC-4505-B321-4BBFE6FEAADE}" destId="{58436CF1-594F-4CC7-8F3C-E2611A74B799}" srcOrd="0" destOrd="0" parTransId="{70ACEE94-CFC6-4050-B12D-ECCEBB2D21BD}" sibTransId="{E85E3FB6-5559-49F0-B193-E071EF81EB1D}"/>
    <dgm:cxn modelId="{F5D8C56A-D7B6-40D6-8E58-2FFE05738DE3}" type="presOf" srcId="{5C465D1F-C32A-467A-BAC6-136E05F494FE}" destId="{0A5DD06A-2247-4A5D-98BD-C4874E440650}" srcOrd="0" destOrd="0" presId="urn:microsoft.com/office/officeart/2005/8/layout/chevron2"/>
    <dgm:cxn modelId="{CC1CE84B-FAAB-4797-9FC6-AC175726814F}" type="presOf" srcId="{77B7888B-DD19-4CD2-B54D-4C1E99EFD995}" destId="{BF8E1FD5-2642-44B9-885C-57913378CE61}" srcOrd="0" destOrd="0" presId="urn:microsoft.com/office/officeart/2005/8/layout/chevron2"/>
    <dgm:cxn modelId="{7907BD94-384B-4E08-9549-3CC24CFE628B}" srcId="{77B7888B-DD19-4CD2-B54D-4C1E99EFD995}" destId="{97CB4E8B-45E4-4401-8C9F-5D46B28A3B59}" srcOrd="1" destOrd="0" parTransId="{D3E2DDF4-2758-4AF9-B1A2-B45E70A4729E}" sibTransId="{E1D1CAC5-6177-46AD-B8F5-F30154D3D0F0}"/>
    <dgm:cxn modelId="{443C5CB6-0D28-4672-9598-F42EBE8692EF}" srcId="{77B7888B-DD19-4CD2-B54D-4C1E99EFD995}" destId="{AE3EEF97-E5EC-4505-B321-4BBFE6FEAADE}" srcOrd="0" destOrd="0" parTransId="{669B6280-DA7F-4087-A907-CB7934368C63}" sibTransId="{4DB85138-AE0E-4767-B5D2-3250D6B39F20}"/>
    <dgm:cxn modelId="{21170FBB-39E6-48A5-9B22-6B5790739C0D}" srcId="{5C465D1F-C32A-467A-BAC6-136E05F494FE}" destId="{23FD9D2F-8A11-4922-BBB3-32482D17C8ED}" srcOrd="1" destOrd="0" parTransId="{6711472F-F9C9-4428-9C92-AF5B4BAFA533}" sibTransId="{A58E07C8-A0D6-4B8A-9552-0107F305F214}"/>
    <dgm:cxn modelId="{1EB633BB-5C89-4A6F-964F-6C814771593B}" type="presOf" srcId="{23FD9D2F-8A11-4922-BBB3-32482D17C8ED}" destId="{6CB98DBA-8A66-460F-AAF0-152EA7FC54E4}" srcOrd="0" destOrd="1" presId="urn:microsoft.com/office/officeart/2005/8/layout/chevron2"/>
    <dgm:cxn modelId="{F4FC4ECB-1FE4-46DC-BC6D-4EEE57CD7BA8}" type="presOf" srcId="{93F39997-2452-4D35-B2F5-87E477A85C0E}" destId="{6CB98DBA-8A66-460F-AAF0-152EA7FC54E4}" srcOrd="0" destOrd="0" presId="urn:microsoft.com/office/officeart/2005/8/layout/chevron2"/>
    <dgm:cxn modelId="{C1A3D7D5-E554-4787-9667-9243913C66EB}" srcId="{97CB4E8B-45E4-4401-8C9F-5D46B28A3B59}" destId="{9973B0DD-3EA3-4D17-B93A-9FD389831B27}" srcOrd="0" destOrd="0" parTransId="{D41636C3-A5C1-4076-8CDF-E847D749B527}" sibTransId="{773E1EDA-8C85-4A20-80F2-8A67E3BEDBF5}"/>
    <dgm:cxn modelId="{33DAD3E9-8411-4BD2-88FC-0658482A26EF}" type="presOf" srcId="{6B28488B-158C-47A9-AD65-B11D9E846B1C}" destId="{8FE9E1E6-1027-4A37-802F-4089BAA7F62E}" srcOrd="0" destOrd="1" presId="urn:microsoft.com/office/officeart/2005/8/layout/chevron2"/>
    <dgm:cxn modelId="{3F979BF1-BAA6-4273-A72F-3256BA60DAF2}" type="presOf" srcId="{97CB4E8B-45E4-4401-8C9F-5D46B28A3B59}" destId="{29E055BE-6929-4B7F-8BDE-915BCDB0B23D}" srcOrd="0" destOrd="0" presId="urn:microsoft.com/office/officeart/2005/8/layout/chevron2"/>
    <dgm:cxn modelId="{B71538F4-2DD2-4108-9805-9E6519D7E5C1}" srcId="{5C465D1F-C32A-467A-BAC6-136E05F494FE}" destId="{93F39997-2452-4D35-B2F5-87E477A85C0E}" srcOrd="0" destOrd="0" parTransId="{F568A9F9-6437-45A6-8D81-F8083BE31280}" sibTransId="{D243E20D-0061-4B2E-89E7-31465A8441AD}"/>
    <dgm:cxn modelId="{B78B2DFD-7D93-44FC-A4C6-3C03BA32E809}" type="presOf" srcId="{AE3EEF97-E5EC-4505-B321-4BBFE6FEAADE}" destId="{51BCF234-551A-4C9A-A76B-3CC48EFDE655}" srcOrd="0" destOrd="0" presId="urn:microsoft.com/office/officeart/2005/8/layout/chevron2"/>
    <dgm:cxn modelId="{E80B9D46-3D45-4977-A571-BDF1BAF9190F}" type="presParOf" srcId="{BF8E1FD5-2642-44B9-885C-57913378CE61}" destId="{E2001AF3-77B6-4E05-97D1-58FE41CA805A}" srcOrd="0" destOrd="0" presId="urn:microsoft.com/office/officeart/2005/8/layout/chevron2"/>
    <dgm:cxn modelId="{EC539A24-930B-4C5F-BEC5-5A0E7584D99B}" type="presParOf" srcId="{E2001AF3-77B6-4E05-97D1-58FE41CA805A}" destId="{51BCF234-551A-4C9A-A76B-3CC48EFDE655}" srcOrd="0" destOrd="0" presId="urn:microsoft.com/office/officeart/2005/8/layout/chevron2"/>
    <dgm:cxn modelId="{A451ED19-E47A-416F-8DC9-F9DB5704E522}" type="presParOf" srcId="{E2001AF3-77B6-4E05-97D1-58FE41CA805A}" destId="{25676B4B-02ED-4DB0-BDAC-E2417BA445F2}" srcOrd="1" destOrd="0" presId="urn:microsoft.com/office/officeart/2005/8/layout/chevron2"/>
    <dgm:cxn modelId="{C6C34A52-A2DA-4B8A-916F-9ACDC98E47D4}" type="presParOf" srcId="{BF8E1FD5-2642-44B9-885C-57913378CE61}" destId="{8ACF8343-4C41-4C4F-A1C2-A5D8B87AC4E3}" srcOrd="1" destOrd="0" presId="urn:microsoft.com/office/officeart/2005/8/layout/chevron2"/>
    <dgm:cxn modelId="{AB7098C8-E86B-4406-AFDE-76F78AA83A87}" type="presParOf" srcId="{BF8E1FD5-2642-44B9-885C-57913378CE61}" destId="{99801CBF-53C7-4BD6-807B-226EEF4A0E9B}" srcOrd="2" destOrd="0" presId="urn:microsoft.com/office/officeart/2005/8/layout/chevron2"/>
    <dgm:cxn modelId="{579CB1E4-2C5A-4272-80F7-362ACBABDB3D}" type="presParOf" srcId="{99801CBF-53C7-4BD6-807B-226EEF4A0E9B}" destId="{29E055BE-6929-4B7F-8BDE-915BCDB0B23D}" srcOrd="0" destOrd="0" presId="urn:microsoft.com/office/officeart/2005/8/layout/chevron2"/>
    <dgm:cxn modelId="{FB20E1AE-B1CF-42AF-BF84-6C880CE116C2}" type="presParOf" srcId="{99801CBF-53C7-4BD6-807B-226EEF4A0E9B}" destId="{8FE9E1E6-1027-4A37-802F-4089BAA7F62E}" srcOrd="1" destOrd="0" presId="urn:microsoft.com/office/officeart/2005/8/layout/chevron2"/>
    <dgm:cxn modelId="{C9BF7DA6-0738-4F6E-A23E-AE8C442F8DCD}" type="presParOf" srcId="{BF8E1FD5-2642-44B9-885C-57913378CE61}" destId="{5292224E-CDA9-4E9A-BA25-E2BAD565CF14}" srcOrd="3" destOrd="0" presId="urn:microsoft.com/office/officeart/2005/8/layout/chevron2"/>
    <dgm:cxn modelId="{BD247D16-2FC4-47A3-AA0B-30FE464DD9D7}" type="presParOf" srcId="{BF8E1FD5-2642-44B9-885C-57913378CE61}" destId="{89F487AF-9589-43AB-9BF8-B17239C431EA}" srcOrd="4" destOrd="0" presId="urn:microsoft.com/office/officeart/2005/8/layout/chevron2"/>
    <dgm:cxn modelId="{767AF60B-D3CD-44DC-8B3D-C4029A0B05E4}" type="presParOf" srcId="{89F487AF-9589-43AB-9BF8-B17239C431EA}" destId="{0A5DD06A-2247-4A5D-98BD-C4874E440650}" srcOrd="0" destOrd="0" presId="urn:microsoft.com/office/officeart/2005/8/layout/chevron2"/>
    <dgm:cxn modelId="{64330E9D-A0C1-49E0-90D8-BC3534C7C74B}" type="presParOf" srcId="{89F487AF-9589-43AB-9BF8-B17239C431EA}" destId="{6CB98DBA-8A66-460F-AAF0-152EA7FC54E4}" srcOrd="1" destOrd="0" presId="urn:microsoft.com/office/officeart/2005/8/layout/chevron2"/>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7B7888B-DD19-4CD2-B54D-4C1E99EFD995}" type="doc">
      <dgm:prSet loTypeId="urn:microsoft.com/office/officeart/2005/8/layout/chevron2" loCatId="list" qsTypeId="urn:microsoft.com/office/officeart/2005/8/quickstyle/simple3" qsCatId="simple" csTypeId="urn:microsoft.com/office/officeart/2005/8/colors/accent1_2" csCatId="accent1" phldr="1"/>
      <dgm:spPr/>
      <dgm:t>
        <a:bodyPr/>
        <a:lstStyle/>
        <a:p>
          <a:endParaRPr lang="el-GR"/>
        </a:p>
      </dgm:t>
    </dgm:pt>
    <dgm:pt modelId="{AE3EEF97-E5EC-4505-B321-4BBFE6FEAADE}">
      <dgm:prSet phldrT="[Κείμενο]"/>
      <dgm:spPr/>
      <dgm:t>
        <a:bodyPr/>
        <a:lstStyle/>
        <a:p>
          <a:r>
            <a:rPr lang="el-GR" dirty="0"/>
            <a:t>1</a:t>
          </a:r>
        </a:p>
      </dgm:t>
    </dgm:pt>
    <dgm:pt modelId="{669B6280-DA7F-4087-A907-CB7934368C63}" type="parTrans" cxnId="{443C5CB6-0D28-4672-9598-F42EBE8692EF}">
      <dgm:prSet/>
      <dgm:spPr/>
      <dgm:t>
        <a:bodyPr/>
        <a:lstStyle/>
        <a:p>
          <a:endParaRPr lang="el-GR"/>
        </a:p>
      </dgm:t>
    </dgm:pt>
    <dgm:pt modelId="{4DB85138-AE0E-4767-B5D2-3250D6B39F20}" type="sibTrans" cxnId="{443C5CB6-0D28-4672-9598-F42EBE8692EF}">
      <dgm:prSet/>
      <dgm:spPr/>
      <dgm:t>
        <a:bodyPr/>
        <a:lstStyle/>
        <a:p>
          <a:endParaRPr lang="el-GR"/>
        </a:p>
      </dgm:t>
    </dgm:pt>
    <dgm:pt modelId="{58436CF1-594F-4CC7-8F3C-E2611A74B799}">
      <dgm:prSet phldrT="[Κείμενο]"/>
      <dgm:spPr/>
      <dgm:t>
        <a:bodyPr/>
        <a:lstStyle/>
        <a:p>
          <a:r>
            <a:rPr lang="el-GR" dirty="0"/>
            <a:t>Εξοικείωση με το πλοίο.</a:t>
          </a:r>
        </a:p>
      </dgm:t>
    </dgm:pt>
    <dgm:pt modelId="{70ACEE94-CFC6-4050-B12D-ECCEBB2D21BD}" type="parTrans" cxnId="{FE034E48-2201-43BB-BE55-FBD074BB5B47}">
      <dgm:prSet/>
      <dgm:spPr/>
      <dgm:t>
        <a:bodyPr/>
        <a:lstStyle/>
        <a:p>
          <a:endParaRPr lang="el-GR"/>
        </a:p>
      </dgm:t>
    </dgm:pt>
    <dgm:pt modelId="{E85E3FB6-5559-49F0-B193-E071EF81EB1D}" type="sibTrans" cxnId="{FE034E48-2201-43BB-BE55-FBD074BB5B47}">
      <dgm:prSet/>
      <dgm:spPr/>
      <dgm:t>
        <a:bodyPr/>
        <a:lstStyle/>
        <a:p>
          <a:endParaRPr lang="el-GR"/>
        </a:p>
      </dgm:t>
    </dgm:pt>
    <dgm:pt modelId="{97CB4E8B-45E4-4401-8C9F-5D46B28A3B59}">
      <dgm:prSet phldrT="[Κείμενο]"/>
      <dgm:spPr/>
      <dgm:t>
        <a:bodyPr/>
        <a:lstStyle/>
        <a:p>
          <a:r>
            <a:rPr lang="el-GR" dirty="0"/>
            <a:t>2</a:t>
          </a:r>
        </a:p>
      </dgm:t>
    </dgm:pt>
    <dgm:pt modelId="{D3E2DDF4-2758-4AF9-B1A2-B45E70A4729E}" type="parTrans" cxnId="{7907BD94-384B-4E08-9549-3CC24CFE628B}">
      <dgm:prSet/>
      <dgm:spPr/>
      <dgm:t>
        <a:bodyPr/>
        <a:lstStyle/>
        <a:p>
          <a:endParaRPr lang="el-GR"/>
        </a:p>
      </dgm:t>
    </dgm:pt>
    <dgm:pt modelId="{E1D1CAC5-6177-46AD-B8F5-F30154D3D0F0}" type="sibTrans" cxnId="{7907BD94-384B-4E08-9549-3CC24CFE628B}">
      <dgm:prSet/>
      <dgm:spPr/>
      <dgm:t>
        <a:bodyPr/>
        <a:lstStyle/>
        <a:p>
          <a:endParaRPr lang="el-GR"/>
        </a:p>
      </dgm:t>
    </dgm:pt>
    <dgm:pt modelId="{9973B0DD-3EA3-4D17-B93A-9FD389831B27}">
      <dgm:prSet phldrT="[Κείμενο]"/>
      <dgm:spPr/>
      <dgm:t>
        <a:bodyPr/>
        <a:lstStyle/>
        <a:p>
          <a:r>
            <a:rPr lang="el-GR" dirty="0"/>
            <a:t>Ενημέρωση για την εργασία επί του πλοίου.</a:t>
          </a:r>
        </a:p>
      </dgm:t>
    </dgm:pt>
    <dgm:pt modelId="{D41636C3-A5C1-4076-8CDF-E847D749B527}" type="parTrans" cxnId="{C1A3D7D5-E554-4787-9667-9243913C66EB}">
      <dgm:prSet/>
      <dgm:spPr/>
      <dgm:t>
        <a:bodyPr/>
        <a:lstStyle/>
        <a:p>
          <a:endParaRPr lang="el-GR"/>
        </a:p>
      </dgm:t>
    </dgm:pt>
    <dgm:pt modelId="{773E1EDA-8C85-4A20-80F2-8A67E3BEDBF5}" type="sibTrans" cxnId="{C1A3D7D5-E554-4787-9667-9243913C66EB}">
      <dgm:prSet/>
      <dgm:spPr/>
      <dgm:t>
        <a:bodyPr/>
        <a:lstStyle/>
        <a:p>
          <a:endParaRPr lang="el-GR"/>
        </a:p>
      </dgm:t>
    </dgm:pt>
    <dgm:pt modelId="{5C465D1F-C32A-467A-BAC6-136E05F494FE}">
      <dgm:prSet phldrT="[Κείμενο]"/>
      <dgm:spPr/>
      <dgm:t>
        <a:bodyPr/>
        <a:lstStyle/>
        <a:p>
          <a:r>
            <a:rPr lang="el-GR" dirty="0"/>
            <a:t>3</a:t>
          </a:r>
        </a:p>
      </dgm:t>
    </dgm:pt>
    <dgm:pt modelId="{E4073E97-7A89-4270-B833-AAAB64BB4EE8}" type="parTrans" cxnId="{A71B851D-902A-42C0-8DB1-B3820A96F4B5}">
      <dgm:prSet/>
      <dgm:spPr/>
      <dgm:t>
        <a:bodyPr/>
        <a:lstStyle/>
        <a:p>
          <a:endParaRPr lang="el-GR"/>
        </a:p>
      </dgm:t>
    </dgm:pt>
    <dgm:pt modelId="{2F037236-1278-4A32-A4E3-A4E777AFAC3D}" type="sibTrans" cxnId="{A71B851D-902A-42C0-8DB1-B3820A96F4B5}">
      <dgm:prSet/>
      <dgm:spPr/>
      <dgm:t>
        <a:bodyPr/>
        <a:lstStyle/>
        <a:p>
          <a:endParaRPr lang="el-GR"/>
        </a:p>
      </dgm:t>
    </dgm:pt>
    <dgm:pt modelId="{93F39997-2452-4D35-B2F5-87E477A85C0E}">
      <dgm:prSet phldrT="[Κείμενο]"/>
      <dgm:spPr/>
      <dgm:t>
        <a:bodyPr/>
        <a:lstStyle/>
        <a:p>
          <a:r>
            <a:rPr lang="el-GR" dirty="0"/>
            <a:t>Ασφάλεια εργασίας. </a:t>
          </a:r>
        </a:p>
      </dgm:t>
    </dgm:pt>
    <dgm:pt modelId="{F568A9F9-6437-45A6-8D81-F8083BE31280}" type="parTrans" cxnId="{B71538F4-2DD2-4108-9805-9E6519D7E5C1}">
      <dgm:prSet/>
      <dgm:spPr/>
      <dgm:t>
        <a:bodyPr/>
        <a:lstStyle/>
        <a:p>
          <a:endParaRPr lang="el-GR"/>
        </a:p>
      </dgm:t>
    </dgm:pt>
    <dgm:pt modelId="{D243E20D-0061-4B2E-89E7-31465A8441AD}" type="sibTrans" cxnId="{B71538F4-2DD2-4108-9805-9E6519D7E5C1}">
      <dgm:prSet/>
      <dgm:spPr/>
      <dgm:t>
        <a:bodyPr/>
        <a:lstStyle/>
        <a:p>
          <a:endParaRPr lang="el-GR"/>
        </a:p>
      </dgm:t>
    </dgm:pt>
    <dgm:pt modelId="{23FD9D2F-8A11-4922-BBB3-32482D17C8ED}">
      <dgm:prSet phldrT="[Κείμενο]"/>
      <dgm:spPr/>
      <dgm:t>
        <a:bodyPr/>
        <a:lstStyle/>
        <a:p>
          <a:r>
            <a:rPr lang="el-GR" dirty="0"/>
            <a:t>Παραλαβή ενδυμασίας.</a:t>
          </a:r>
        </a:p>
      </dgm:t>
    </dgm:pt>
    <dgm:pt modelId="{6711472F-F9C9-4428-9C92-AF5B4BAFA533}" type="parTrans" cxnId="{21170FBB-39E6-48A5-9B22-6B5790739C0D}">
      <dgm:prSet/>
      <dgm:spPr/>
      <dgm:t>
        <a:bodyPr/>
        <a:lstStyle/>
        <a:p>
          <a:endParaRPr lang="el-GR"/>
        </a:p>
      </dgm:t>
    </dgm:pt>
    <dgm:pt modelId="{A58E07C8-A0D6-4B8A-9552-0107F305F214}" type="sibTrans" cxnId="{21170FBB-39E6-48A5-9B22-6B5790739C0D}">
      <dgm:prSet/>
      <dgm:spPr/>
      <dgm:t>
        <a:bodyPr/>
        <a:lstStyle/>
        <a:p>
          <a:endParaRPr lang="el-GR"/>
        </a:p>
      </dgm:t>
    </dgm:pt>
    <dgm:pt modelId="{4EE88553-B817-40D8-B03D-8A1EB2CBDEF2}">
      <dgm:prSet phldrT="[Κείμενο]"/>
      <dgm:spPr/>
      <dgm:t>
        <a:bodyPr/>
        <a:lstStyle/>
        <a:p>
          <a:r>
            <a:rPr lang="el-GR" dirty="0"/>
            <a:t>Γνωριμία με το προσωπικό</a:t>
          </a:r>
        </a:p>
      </dgm:t>
    </dgm:pt>
    <dgm:pt modelId="{AD4427FE-84E7-42E3-B6C6-A71B5396081C}" type="parTrans" cxnId="{5FEB3CD1-5EE4-4323-8DB7-69A116980287}">
      <dgm:prSet/>
      <dgm:spPr/>
      <dgm:t>
        <a:bodyPr/>
        <a:lstStyle/>
        <a:p>
          <a:endParaRPr lang="el-GR"/>
        </a:p>
      </dgm:t>
    </dgm:pt>
    <dgm:pt modelId="{3C171AF8-42A1-4128-A126-CDA8CDCF6BDC}" type="sibTrans" cxnId="{5FEB3CD1-5EE4-4323-8DB7-69A116980287}">
      <dgm:prSet/>
      <dgm:spPr/>
      <dgm:t>
        <a:bodyPr/>
        <a:lstStyle/>
        <a:p>
          <a:endParaRPr lang="el-GR"/>
        </a:p>
      </dgm:t>
    </dgm:pt>
    <dgm:pt modelId="{6B28488B-158C-47A9-AD65-B11D9E846B1C}">
      <dgm:prSet phldrT="[Κείμενο]"/>
      <dgm:spPr/>
      <dgm:t>
        <a:bodyPr/>
        <a:lstStyle/>
        <a:p>
          <a:r>
            <a:rPr lang="el-GR" dirty="0"/>
            <a:t>Χώροι εργασίας, κανονισμοί.</a:t>
          </a:r>
        </a:p>
      </dgm:t>
    </dgm:pt>
    <dgm:pt modelId="{63E7F9CD-D97A-499C-BFDD-B07AA95F0849}" type="sibTrans" cxnId="{86A2023B-194E-44CB-B11A-E960945E6B5D}">
      <dgm:prSet/>
      <dgm:spPr/>
      <dgm:t>
        <a:bodyPr/>
        <a:lstStyle/>
        <a:p>
          <a:endParaRPr lang="el-GR"/>
        </a:p>
      </dgm:t>
    </dgm:pt>
    <dgm:pt modelId="{281C96D7-3F9B-4593-A835-D2A8DEBBD287}" type="parTrans" cxnId="{86A2023B-194E-44CB-B11A-E960945E6B5D}">
      <dgm:prSet/>
      <dgm:spPr/>
      <dgm:t>
        <a:bodyPr/>
        <a:lstStyle/>
        <a:p>
          <a:endParaRPr lang="el-GR"/>
        </a:p>
      </dgm:t>
    </dgm:pt>
    <dgm:pt modelId="{BF8E1FD5-2642-44B9-885C-57913378CE61}" type="pres">
      <dgm:prSet presAssocID="{77B7888B-DD19-4CD2-B54D-4C1E99EFD995}" presName="linearFlow" presStyleCnt="0">
        <dgm:presLayoutVars>
          <dgm:dir/>
          <dgm:animLvl val="lvl"/>
          <dgm:resizeHandles val="exact"/>
        </dgm:presLayoutVars>
      </dgm:prSet>
      <dgm:spPr/>
    </dgm:pt>
    <dgm:pt modelId="{E2001AF3-77B6-4E05-97D1-58FE41CA805A}" type="pres">
      <dgm:prSet presAssocID="{AE3EEF97-E5EC-4505-B321-4BBFE6FEAADE}" presName="composite" presStyleCnt="0"/>
      <dgm:spPr/>
    </dgm:pt>
    <dgm:pt modelId="{51BCF234-551A-4C9A-A76B-3CC48EFDE655}" type="pres">
      <dgm:prSet presAssocID="{AE3EEF97-E5EC-4505-B321-4BBFE6FEAADE}" presName="parentText" presStyleLbl="alignNode1" presStyleIdx="0" presStyleCnt="3">
        <dgm:presLayoutVars>
          <dgm:chMax val="1"/>
          <dgm:bulletEnabled val="1"/>
        </dgm:presLayoutVars>
      </dgm:prSet>
      <dgm:spPr/>
    </dgm:pt>
    <dgm:pt modelId="{25676B4B-02ED-4DB0-BDAC-E2417BA445F2}" type="pres">
      <dgm:prSet presAssocID="{AE3EEF97-E5EC-4505-B321-4BBFE6FEAADE}" presName="descendantText" presStyleLbl="alignAcc1" presStyleIdx="0" presStyleCnt="3">
        <dgm:presLayoutVars>
          <dgm:bulletEnabled val="1"/>
        </dgm:presLayoutVars>
      </dgm:prSet>
      <dgm:spPr/>
    </dgm:pt>
    <dgm:pt modelId="{8ACF8343-4C41-4C4F-A1C2-A5D8B87AC4E3}" type="pres">
      <dgm:prSet presAssocID="{4DB85138-AE0E-4767-B5D2-3250D6B39F20}" presName="sp" presStyleCnt="0"/>
      <dgm:spPr/>
    </dgm:pt>
    <dgm:pt modelId="{99801CBF-53C7-4BD6-807B-226EEF4A0E9B}" type="pres">
      <dgm:prSet presAssocID="{97CB4E8B-45E4-4401-8C9F-5D46B28A3B59}" presName="composite" presStyleCnt="0"/>
      <dgm:spPr/>
    </dgm:pt>
    <dgm:pt modelId="{29E055BE-6929-4B7F-8BDE-915BCDB0B23D}" type="pres">
      <dgm:prSet presAssocID="{97CB4E8B-45E4-4401-8C9F-5D46B28A3B59}" presName="parentText" presStyleLbl="alignNode1" presStyleIdx="1" presStyleCnt="3">
        <dgm:presLayoutVars>
          <dgm:chMax val="1"/>
          <dgm:bulletEnabled val="1"/>
        </dgm:presLayoutVars>
      </dgm:prSet>
      <dgm:spPr/>
    </dgm:pt>
    <dgm:pt modelId="{8FE9E1E6-1027-4A37-802F-4089BAA7F62E}" type="pres">
      <dgm:prSet presAssocID="{97CB4E8B-45E4-4401-8C9F-5D46B28A3B59}" presName="descendantText" presStyleLbl="alignAcc1" presStyleIdx="1" presStyleCnt="3">
        <dgm:presLayoutVars>
          <dgm:bulletEnabled val="1"/>
        </dgm:presLayoutVars>
      </dgm:prSet>
      <dgm:spPr/>
    </dgm:pt>
    <dgm:pt modelId="{5292224E-CDA9-4E9A-BA25-E2BAD565CF14}" type="pres">
      <dgm:prSet presAssocID="{E1D1CAC5-6177-46AD-B8F5-F30154D3D0F0}" presName="sp" presStyleCnt="0"/>
      <dgm:spPr/>
    </dgm:pt>
    <dgm:pt modelId="{89F487AF-9589-43AB-9BF8-B17239C431EA}" type="pres">
      <dgm:prSet presAssocID="{5C465D1F-C32A-467A-BAC6-136E05F494FE}" presName="composite" presStyleCnt="0"/>
      <dgm:spPr/>
    </dgm:pt>
    <dgm:pt modelId="{0A5DD06A-2247-4A5D-98BD-C4874E440650}" type="pres">
      <dgm:prSet presAssocID="{5C465D1F-C32A-467A-BAC6-136E05F494FE}" presName="parentText" presStyleLbl="alignNode1" presStyleIdx="2" presStyleCnt="3">
        <dgm:presLayoutVars>
          <dgm:chMax val="1"/>
          <dgm:bulletEnabled val="1"/>
        </dgm:presLayoutVars>
      </dgm:prSet>
      <dgm:spPr/>
    </dgm:pt>
    <dgm:pt modelId="{6CB98DBA-8A66-460F-AAF0-152EA7FC54E4}" type="pres">
      <dgm:prSet presAssocID="{5C465D1F-C32A-467A-BAC6-136E05F494FE}" presName="descendantText" presStyleLbl="alignAcc1" presStyleIdx="2" presStyleCnt="3">
        <dgm:presLayoutVars>
          <dgm:bulletEnabled val="1"/>
        </dgm:presLayoutVars>
      </dgm:prSet>
      <dgm:spPr/>
    </dgm:pt>
  </dgm:ptLst>
  <dgm:cxnLst>
    <dgm:cxn modelId="{53735F1B-2A4F-4F18-8647-FE5F2CF9791B}" type="presOf" srcId="{5C465D1F-C32A-467A-BAC6-136E05F494FE}" destId="{0A5DD06A-2247-4A5D-98BD-C4874E440650}" srcOrd="0" destOrd="0" presId="urn:microsoft.com/office/officeart/2005/8/layout/chevron2"/>
    <dgm:cxn modelId="{A71B851D-902A-42C0-8DB1-B3820A96F4B5}" srcId="{77B7888B-DD19-4CD2-B54D-4C1E99EFD995}" destId="{5C465D1F-C32A-467A-BAC6-136E05F494FE}" srcOrd="2" destOrd="0" parTransId="{E4073E97-7A89-4270-B833-AAAB64BB4EE8}" sibTransId="{2F037236-1278-4A32-A4E3-A4E777AFAC3D}"/>
    <dgm:cxn modelId="{86A2023B-194E-44CB-B11A-E960945E6B5D}" srcId="{97CB4E8B-45E4-4401-8C9F-5D46B28A3B59}" destId="{6B28488B-158C-47A9-AD65-B11D9E846B1C}" srcOrd="1" destOrd="0" parTransId="{281C96D7-3F9B-4593-A835-D2A8DEBBD287}" sibTransId="{63E7F9CD-D97A-499C-BFDD-B07AA95F0849}"/>
    <dgm:cxn modelId="{38C54D43-9B31-438F-ACA4-16974B48E55C}" type="presOf" srcId="{93F39997-2452-4D35-B2F5-87E477A85C0E}" destId="{6CB98DBA-8A66-460F-AAF0-152EA7FC54E4}" srcOrd="0" destOrd="0" presId="urn:microsoft.com/office/officeart/2005/8/layout/chevron2"/>
    <dgm:cxn modelId="{FE034E48-2201-43BB-BE55-FBD074BB5B47}" srcId="{AE3EEF97-E5EC-4505-B321-4BBFE6FEAADE}" destId="{58436CF1-594F-4CC7-8F3C-E2611A74B799}" srcOrd="0" destOrd="0" parTransId="{70ACEE94-CFC6-4050-B12D-ECCEBB2D21BD}" sibTransId="{E85E3FB6-5559-49F0-B193-E071EF81EB1D}"/>
    <dgm:cxn modelId="{FDC77472-C5A8-44ED-8349-7F19C91EC93B}" type="presOf" srcId="{97CB4E8B-45E4-4401-8C9F-5D46B28A3B59}" destId="{29E055BE-6929-4B7F-8BDE-915BCDB0B23D}" srcOrd="0" destOrd="0" presId="urn:microsoft.com/office/officeart/2005/8/layout/chevron2"/>
    <dgm:cxn modelId="{D12F5673-C7F8-4BEE-81DD-F57619445BE6}" type="presOf" srcId="{58436CF1-594F-4CC7-8F3C-E2611A74B799}" destId="{25676B4B-02ED-4DB0-BDAC-E2417BA445F2}" srcOrd="0" destOrd="0" presId="urn:microsoft.com/office/officeart/2005/8/layout/chevron2"/>
    <dgm:cxn modelId="{CDD5157C-197D-43B7-8EAC-5B66781CBB10}" type="presOf" srcId="{77B7888B-DD19-4CD2-B54D-4C1E99EFD995}" destId="{BF8E1FD5-2642-44B9-885C-57913378CE61}" srcOrd="0" destOrd="0" presId="urn:microsoft.com/office/officeart/2005/8/layout/chevron2"/>
    <dgm:cxn modelId="{7907BD94-384B-4E08-9549-3CC24CFE628B}" srcId="{77B7888B-DD19-4CD2-B54D-4C1E99EFD995}" destId="{97CB4E8B-45E4-4401-8C9F-5D46B28A3B59}" srcOrd="1" destOrd="0" parTransId="{D3E2DDF4-2758-4AF9-B1A2-B45E70A4729E}" sibTransId="{E1D1CAC5-6177-46AD-B8F5-F30154D3D0F0}"/>
    <dgm:cxn modelId="{5188A4AD-A914-481E-B484-DF32C7C373C6}" type="presOf" srcId="{4EE88553-B817-40D8-B03D-8A1EB2CBDEF2}" destId="{25676B4B-02ED-4DB0-BDAC-E2417BA445F2}" srcOrd="0" destOrd="1" presId="urn:microsoft.com/office/officeart/2005/8/layout/chevron2"/>
    <dgm:cxn modelId="{443C5CB6-0D28-4672-9598-F42EBE8692EF}" srcId="{77B7888B-DD19-4CD2-B54D-4C1E99EFD995}" destId="{AE3EEF97-E5EC-4505-B321-4BBFE6FEAADE}" srcOrd="0" destOrd="0" parTransId="{669B6280-DA7F-4087-A907-CB7934368C63}" sibTransId="{4DB85138-AE0E-4767-B5D2-3250D6B39F20}"/>
    <dgm:cxn modelId="{21170FBB-39E6-48A5-9B22-6B5790739C0D}" srcId="{5C465D1F-C32A-467A-BAC6-136E05F494FE}" destId="{23FD9D2F-8A11-4922-BBB3-32482D17C8ED}" srcOrd="1" destOrd="0" parTransId="{6711472F-F9C9-4428-9C92-AF5B4BAFA533}" sibTransId="{A58E07C8-A0D6-4B8A-9552-0107F305F214}"/>
    <dgm:cxn modelId="{7CC6E2CE-E4A0-4756-9AD2-8DD2EB37140A}" type="presOf" srcId="{AE3EEF97-E5EC-4505-B321-4BBFE6FEAADE}" destId="{51BCF234-551A-4C9A-A76B-3CC48EFDE655}" srcOrd="0" destOrd="0" presId="urn:microsoft.com/office/officeart/2005/8/layout/chevron2"/>
    <dgm:cxn modelId="{D94A8DD0-6689-40D4-8D6C-0BC5E3BE7C8B}" type="presOf" srcId="{6B28488B-158C-47A9-AD65-B11D9E846B1C}" destId="{8FE9E1E6-1027-4A37-802F-4089BAA7F62E}" srcOrd="0" destOrd="1" presId="urn:microsoft.com/office/officeart/2005/8/layout/chevron2"/>
    <dgm:cxn modelId="{5FEB3CD1-5EE4-4323-8DB7-69A116980287}" srcId="{AE3EEF97-E5EC-4505-B321-4BBFE6FEAADE}" destId="{4EE88553-B817-40D8-B03D-8A1EB2CBDEF2}" srcOrd="1" destOrd="0" parTransId="{AD4427FE-84E7-42E3-B6C6-A71B5396081C}" sibTransId="{3C171AF8-42A1-4128-A126-CDA8CDCF6BDC}"/>
    <dgm:cxn modelId="{C1A3D7D5-E554-4787-9667-9243913C66EB}" srcId="{97CB4E8B-45E4-4401-8C9F-5D46B28A3B59}" destId="{9973B0DD-3EA3-4D17-B93A-9FD389831B27}" srcOrd="0" destOrd="0" parTransId="{D41636C3-A5C1-4076-8CDF-E847D749B527}" sibTransId="{773E1EDA-8C85-4A20-80F2-8A67E3BEDBF5}"/>
    <dgm:cxn modelId="{58CEA6D8-23FB-484A-99EA-82BA4FC36AD9}" type="presOf" srcId="{23FD9D2F-8A11-4922-BBB3-32482D17C8ED}" destId="{6CB98DBA-8A66-460F-AAF0-152EA7FC54E4}" srcOrd="0" destOrd="1" presId="urn:microsoft.com/office/officeart/2005/8/layout/chevron2"/>
    <dgm:cxn modelId="{B71538F4-2DD2-4108-9805-9E6519D7E5C1}" srcId="{5C465D1F-C32A-467A-BAC6-136E05F494FE}" destId="{93F39997-2452-4D35-B2F5-87E477A85C0E}" srcOrd="0" destOrd="0" parTransId="{F568A9F9-6437-45A6-8D81-F8083BE31280}" sibTransId="{D243E20D-0061-4B2E-89E7-31465A8441AD}"/>
    <dgm:cxn modelId="{FD0AE7F4-6C9F-4F38-B158-CEC556257C3A}" type="presOf" srcId="{9973B0DD-3EA3-4D17-B93A-9FD389831B27}" destId="{8FE9E1E6-1027-4A37-802F-4089BAA7F62E}" srcOrd="0" destOrd="0" presId="urn:microsoft.com/office/officeart/2005/8/layout/chevron2"/>
    <dgm:cxn modelId="{35623877-F028-47F8-A08C-5B24147310E9}" type="presParOf" srcId="{BF8E1FD5-2642-44B9-885C-57913378CE61}" destId="{E2001AF3-77B6-4E05-97D1-58FE41CA805A}" srcOrd="0" destOrd="0" presId="urn:microsoft.com/office/officeart/2005/8/layout/chevron2"/>
    <dgm:cxn modelId="{7265E988-DEB9-4F0E-BE94-5F36215A0C7A}" type="presParOf" srcId="{E2001AF3-77B6-4E05-97D1-58FE41CA805A}" destId="{51BCF234-551A-4C9A-A76B-3CC48EFDE655}" srcOrd="0" destOrd="0" presId="urn:microsoft.com/office/officeart/2005/8/layout/chevron2"/>
    <dgm:cxn modelId="{A545B489-6DF8-4388-A690-3E91464941BD}" type="presParOf" srcId="{E2001AF3-77B6-4E05-97D1-58FE41CA805A}" destId="{25676B4B-02ED-4DB0-BDAC-E2417BA445F2}" srcOrd="1" destOrd="0" presId="urn:microsoft.com/office/officeart/2005/8/layout/chevron2"/>
    <dgm:cxn modelId="{E27A46FA-9826-49D3-9179-8B5F2D92B003}" type="presParOf" srcId="{BF8E1FD5-2642-44B9-885C-57913378CE61}" destId="{8ACF8343-4C41-4C4F-A1C2-A5D8B87AC4E3}" srcOrd="1" destOrd="0" presId="urn:microsoft.com/office/officeart/2005/8/layout/chevron2"/>
    <dgm:cxn modelId="{C57CD86B-9172-46D1-9A93-5A7B8D650B1E}" type="presParOf" srcId="{BF8E1FD5-2642-44B9-885C-57913378CE61}" destId="{99801CBF-53C7-4BD6-807B-226EEF4A0E9B}" srcOrd="2" destOrd="0" presId="urn:microsoft.com/office/officeart/2005/8/layout/chevron2"/>
    <dgm:cxn modelId="{D947E9C7-5F71-4715-8D18-21D6F4022D9A}" type="presParOf" srcId="{99801CBF-53C7-4BD6-807B-226EEF4A0E9B}" destId="{29E055BE-6929-4B7F-8BDE-915BCDB0B23D}" srcOrd="0" destOrd="0" presId="urn:microsoft.com/office/officeart/2005/8/layout/chevron2"/>
    <dgm:cxn modelId="{9B89B28D-41E6-47B8-946F-08604C201FFD}" type="presParOf" srcId="{99801CBF-53C7-4BD6-807B-226EEF4A0E9B}" destId="{8FE9E1E6-1027-4A37-802F-4089BAA7F62E}" srcOrd="1" destOrd="0" presId="urn:microsoft.com/office/officeart/2005/8/layout/chevron2"/>
    <dgm:cxn modelId="{59103216-368F-4040-9BCE-9F2024A24E0A}" type="presParOf" srcId="{BF8E1FD5-2642-44B9-885C-57913378CE61}" destId="{5292224E-CDA9-4E9A-BA25-E2BAD565CF14}" srcOrd="3" destOrd="0" presId="urn:microsoft.com/office/officeart/2005/8/layout/chevron2"/>
    <dgm:cxn modelId="{DC7C1296-D78A-4512-B349-B6CD13D67E92}" type="presParOf" srcId="{BF8E1FD5-2642-44B9-885C-57913378CE61}" destId="{89F487AF-9589-43AB-9BF8-B17239C431EA}" srcOrd="4" destOrd="0" presId="urn:microsoft.com/office/officeart/2005/8/layout/chevron2"/>
    <dgm:cxn modelId="{A0BAE002-A6D0-4768-8E81-D0AA63B49CF1}" type="presParOf" srcId="{89F487AF-9589-43AB-9BF8-B17239C431EA}" destId="{0A5DD06A-2247-4A5D-98BD-C4874E440650}" srcOrd="0" destOrd="0" presId="urn:microsoft.com/office/officeart/2005/8/layout/chevron2"/>
    <dgm:cxn modelId="{CFC0E157-9151-47D6-99C2-44938EFE1F3A}" type="presParOf" srcId="{89F487AF-9589-43AB-9BF8-B17239C431EA}" destId="{6CB98DBA-8A66-460F-AAF0-152EA7FC54E4}" srcOrd="1" destOrd="0" presId="urn:microsoft.com/office/officeart/2005/8/layout/chevron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95E836D-DCB5-44F6-A961-FD893EB64A2F}"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l-GR"/>
        </a:p>
      </dgm:t>
    </dgm:pt>
    <dgm:pt modelId="{31B35D44-9C8B-4B91-9C3C-9D6815F85879}" type="pres">
      <dgm:prSet presAssocID="{195E836D-DCB5-44F6-A961-FD893EB64A2F}" presName="diagram" presStyleCnt="0">
        <dgm:presLayoutVars>
          <dgm:chPref val="1"/>
          <dgm:dir/>
          <dgm:animOne val="branch"/>
          <dgm:animLvl val="lvl"/>
          <dgm:resizeHandles/>
        </dgm:presLayoutVars>
      </dgm:prSet>
      <dgm:spPr/>
    </dgm:pt>
  </dgm:ptLst>
  <dgm:cxnLst>
    <dgm:cxn modelId="{2E067C71-540D-4EB4-98F9-A283359A2784}" type="presOf" srcId="{195E836D-DCB5-44F6-A961-FD893EB64A2F}" destId="{31B35D44-9C8B-4B91-9C3C-9D6815F85879}" srcOrd="0"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97336F2-81EE-4C8C-A850-3EF997A46599}" type="doc">
      <dgm:prSet loTypeId="urn:microsoft.com/office/officeart/2005/8/layout/hierarchy6" loCatId="hierarchy" qsTypeId="urn:microsoft.com/office/officeart/2005/8/quickstyle/3d1" qsCatId="3D" csTypeId="urn:microsoft.com/office/officeart/2005/8/colors/accent1_2" csCatId="accent1" phldr="1"/>
      <dgm:spPr/>
      <dgm:t>
        <a:bodyPr/>
        <a:lstStyle/>
        <a:p>
          <a:endParaRPr lang="el-GR"/>
        </a:p>
      </dgm:t>
    </dgm:pt>
    <dgm:pt modelId="{A6842E53-F7D3-432C-A64E-012EEDF10CC1}">
      <dgm:prSet phldrT="[Κείμενο]" custT="1"/>
      <dgm:spPr/>
      <dgm:t>
        <a:bodyPr/>
        <a:lstStyle/>
        <a:p>
          <a:pPr algn="ctr"/>
          <a:r>
            <a:rPr lang="el-GR" sz="1400" b="1" i="1" u="sng" dirty="0"/>
            <a:t>ΟΜΑΔΑ ΕΛΕΓΧΟΥ ΚΑΙ ΔΙΟΙΚΗΣΗΣ</a:t>
          </a:r>
        </a:p>
        <a:p>
          <a:pPr algn="l"/>
          <a:r>
            <a:rPr lang="el-GR" sz="1400" dirty="0"/>
            <a:t>1. ΠΛΟΙΑΡΧΟΣ</a:t>
          </a:r>
        </a:p>
        <a:p>
          <a:pPr algn="l"/>
          <a:r>
            <a:rPr lang="el-GR" sz="1400" dirty="0"/>
            <a:t>2. ΑΝΘΥΠΟΠΛΟΙΑΡΧΟΣ </a:t>
          </a:r>
          <a:r>
            <a:rPr lang="en-US" sz="1400" dirty="0"/>
            <a:t>G/O.</a:t>
          </a:r>
        </a:p>
        <a:p>
          <a:pPr algn="l"/>
          <a:r>
            <a:rPr lang="en-US" sz="1400" dirty="0"/>
            <a:t>3.</a:t>
          </a:r>
          <a:r>
            <a:rPr lang="el-GR" sz="1400" dirty="0"/>
            <a:t> </a:t>
          </a:r>
          <a:r>
            <a:rPr lang="en-US" sz="1400" dirty="0"/>
            <a:t>NAYTH</a:t>
          </a:r>
          <a:r>
            <a:rPr lang="el-GR" sz="1400" dirty="0"/>
            <a:t>Σ ΤΙΜΟΝΙΕΡΗΣ</a:t>
          </a:r>
        </a:p>
        <a:p>
          <a:pPr algn="ctr"/>
          <a:endParaRPr lang="el-GR" sz="1400" dirty="0"/>
        </a:p>
      </dgm:t>
    </dgm:pt>
    <dgm:pt modelId="{555C4583-FA06-4757-B4A2-AF8484C86A6D}" type="parTrans" cxnId="{5134D1FB-56A5-4F4B-84D0-37AF136390C0}">
      <dgm:prSet/>
      <dgm:spPr/>
      <dgm:t>
        <a:bodyPr/>
        <a:lstStyle/>
        <a:p>
          <a:endParaRPr lang="el-GR"/>
        </a:p>
      </dgm:t>
    </dgm:pt>
    <dgm:pt modelId="{A1C6360B-3370-433C-BA99-1EDD64589189}" type="sibTrans" cxnId="{5134D1FB-56A5-4F4B-84D0-37AF136390C0}">
      <dgm:prSet/>
      <dgm:spPr/>
      <dgm:t>
        <a:bodyPr/>
        <a:lstStyle/>
        <a:p>
          <a:endParaRPr lang="el-GR"/>
        </a:p>
      </dgm:t>
    </dgm:pt>
    <dgm:pt modelId="{3649BC7B-D050-43C5-8429-A7C64C5C9CD5}">
      <dgm:prSet phldrT="[Κείμενο]" custT="1"/>
      <dgm:spPr/>
      <dgm:t>
        <a:bodyPr/>
        <a:lstStyle/>
        <a:p>
          <a:pPr algn="ctr"/>
          <a:r>
            <a:rPr lang="el-GR" sz="1400" b="1" i="1" u="sng" dirty="0"/>
            <a:t>ΟΜΑΔΑ ΕΚΤΑΚΤΟΥ ΑΝΑΓΚΗΣ</a:t>
          </a:r>
        </a:p>
        <a:p>
          <a:pPr algn="l"/>
          <a:r>
            <a:rPr lang="el-GR" sz="900" b="0" i="0" u="none" dirty="0"/>
            <a:t>1. ΥΠΟΠΛΟΙΑΡΧΟΣ Ή Β ΜΗΧΑΝΙΚΟΣ</a:t>
          </a:r>
        </a:p>
        <a:p>
          <a:pPr algn="l"/>
          <a:r>
            <a:rPr lang="el-GR" sz="900" b="0" i="0" u="none" dirty="0"/>
            <a:t>2. ΛΟΣΤΡΟΜΟΣ</a:t>
          </a:r>
        </a:p>
        <a:p>
          <a:pPr algn="l"/>
          <a:r>
            <a:rPr lang="el-GR" sz="900" b="0" i="0" u="none" dirty="0"/>
            <a:t>3. ΜΑΡΑΓΚΟΣ</a:t>
          </a:r>
        </a:p>
        <a:p>
          <a:pPr algn="l"/>
          <a:r>
            <a:rPr lang="el-GR" sz="900" b="0" i="0" u="none" dirty="0"/>
            <a:t>4. ΑΝΤΛΙΩΡΟΣ</a:t>
          </a:r>
        </a:p>
        <a:p>
          <a:pPr algn="l"/>
          <a:r>
            <a:rPr lang="el-GR" sz="900" b="0" i="0" u="none" dirty="0"/>
            <a:t>5. 2-3 ΝΑΥΤΕΣ</a:t>
          </a:r>
        </a:p>
        <a:p>
          <a:pPr algn="l"/>
          <a:r>
            <a:rPr lang="el-GR" sz="900" b="0" i="0" u="none" dirty="0"/>
            <a:t>6. 2-3 ΜΕΛΗ ΜΗΧΑΝΟΣΤΑΣΙΟΥ</a:t>
          </a:r>
        </a:p>
      </dgm:t>
    </dgm:pt>
    <dgm:pt modelId="{4C5D4DE9-D3CE-4156-853B-F517CB0D1B02}" type="parTrans" cxnId="{3BE6CDBA-2681-4C63-A43A-C77E68D74DE0}">
      <dgm:prSet/>
      <dgm:spPr/>
      <dgm:t>
        <a:bodyPr/>
        <a:lstStyle/>
        <a:p>
          <a:endParaRPr lang="el-GR"/>
        </a:p>
      </dgm:t>
    </dgm:pt>
    <dgm:pt modelId="{23456A47-7EC3-47A5-B26E-533B1B20278D}" type="sibTrans" cxnId="{3BE6CDBA-2681-4C63-A43A-C77E68D74DE0}">
      <dgm:prSet/>
      <dgm:spPr/>
      <dgm:t>
        <a:bodyPr/>
        <a:lstStyle/>
        <a:p>
          <a:endParaRPr lang="el-GR"/>
        </a:p>
      </dgm:t>
    </dgm:pt>
    <dgm:pt modelId="{C6D865F0-C1A9-4C02-BBE8-2B4A29E1ED40}">
      <dgm:prSet phldrT="[Κείμενο]" custT="1"/>
      <dgm:spPr/>
      <dgm:t>
        <a:bodyPr/>
        <a:lstStyle/>
        <a:p>
          <a:pPr algn="ctr"/>
          <a:r>
            <a:rPr lang="el-GR" sz="1400" b="1" i="1" u="sng" dirty="0"/>
            <a:t>ΟΜΑΔΑ ΠΡΟΕΤΟΙΜΑΣΙΑΣ ΣΩΣΙΒΙΩΝ</a:t>
          </a:r>
          <a:r>
            <a:rPr lang="en-US" sz="1400" b="1" i="1" u="sng" dirty="0"/>
            <a:t> </a:t>
          </a:r>
          <a:r>
            <a:rPr lang="el-GR" sz="1400" b="1" i="1" u="sng" dirty="0"/>
            <a:t>ΜΕΣΩΝ</a:t>
          </a:r>
        </a:p>
        <a:p>
          <a:pPr algn="l"/>
          <a:r>
            <a:rPr lang="el-GR" sz="1200" dirty="0"/>
            <a:t>1. ΑΝΘΥΠΟΠΛΟΙΑΡΧΟΣ</a:t>
          </a:r>
        </a:p>
        <a:p>
          <a:pPr algn="l"/>
          <a:r>
            <a:rPr lang="el-GR" sz="1200" dirty="0"/>
            <a:t>2. 2-3 ΜΕΛΗ ΚΑΤΑΣΤΡΩΜΑΤΟΣ</a:t>
          </a:r>
        </a:p>
        <a:p>
          <a:pPr algn="l"/>
          <a:r>
            <a:rPr lang="el-GR" sz="1200" dirty="0"/>
            <a:t>3. 1 ΜΕΛΟΣ ΜΗΧΑΝΟΣΤΑΣΙΟΥ</a:t>
          </a:r>
        </a:p>
      </dgm:t>
    </dgm:pt>
    <dgm:pt modelId="{0F7062B9-C4A7-4C5E-8BBC-8E95C8B8145A}" type="parTrans" cxnId="{FAE20906-E6E6-4797-BB41-0723EBEC648D}">
      <dgm:prSet/>
      <dgm:spPr/>
      <dgm:t>
        <a:bodyPr/>
        <a:lstStyle/>
        <a:p>
          <a:endParaRPr lang="el-GR"/>
        </a:p>
      </dgm:t>
    </dgm:pt>
    <dgm:pt modelId="{2FB9D76E-6836-4E78-A6E5-D6B121D8DF2E}" type="sibTrans" cxnId="{FAE20906-E6E6-4797-BB41-0723EBEC648D}">
      <dgm:prSet/>
      <dgm:spPr/>
      <dgm:t>
        <a:bodyPr/>
        <a:lstStyle/>
        <a:p>
          <a:endParaRPr lang="el-GR"/>
        </a:p>
      </dgm:t>
    </dgm:pt>
    <dgm:pt modelId="{58967F81-B92A-44D8-84C0-F41AD5D30018}">
      <dgm:prSet phldrT="[Κείμενο]" custT="1"/>
      <dgm:spPr/>
      <dgm:t>
        <a:bodyPr/>
        <a:lstStyle/>
        <a:p>
          <a:pPr algn="ctr"/>
          <a:r>
            <a:rPr lang="el-GR" sz="1400" b="1" i="1" u="sng" dirty="0"/>
            <a:t>ΟΜΑΔΑ ΥΠΟΣΤΗΡΙΞΗΣ</a:t>
          </a:r>
        </a:p>
        <a:p>
          <a:pPr algn="l"/>
          <a:r>
            <a:rPr lang="el-GR" sz="1400" dirty="0"/>
            <a:t>1. ΑΞΙΩΜΑΤΙΚΟΣ ΓΕΦΥΡΑΣ</a:t>
          </a:r>
        </a:p>
        <a:p>
          <a:pPr algn="l"/>
          <a:r>
            <a:rPr lang="el-GR" sz="1400" dirty="0"/>
            <a:t>2. ΠΡΟΣΩΠΙΚΟ ΠΟΥ ΠΕΡΙΣΣΕΥΕΙ</a:t>
          </a:r>
        </a:p>
      </dgm:t>
    </dgm:pt>
    <dgm:pt modelId="{2D01716A-CFF0-40A5-8B98-EB04AAF6025F}" type="parTrans" cxnId="{99499EF0-14F3-44E3-98FF-713F2322E9C4}">
      <dgm:prSet/>
      <dgm:spPr/>
      <dgm:t>
        <a:bodyPr/>
        <a:lstStyle/>
        <a:p>
          <a:endParaRPr lang="el-GR"/>
        </a:p>
      </dgm:t>
    </dgm:pt>
    <dgm:pt modelId="{A2FEF1A2-8CE9-4257-8DBB-43D5B52389CE}" type="sibTrans" cxnId="{99499EF0-14F3-44E3-98FF-713F2322E9C4}">
      <dgm:prSet/>
      <dgm:spPr/>
      <dgm:t>
        <a:bodyPr/>
        <a:lstStyle/>
        <a:p>
          <a:endParaRPr lang="el-GR"/>
        </a:p>
      </dgm:t>
    </dgm:pt>
    <dgm:pt modelId="{99116852-0F91-4D35-8095-DB581987FF30}">
      <dgm:prSet phldrT="[Κείμενο]" custT="1"/>
      <dgm:spPr/>
      <dgm:t>
        <a:bodyPr/>
        <a:lstStyle/>
        <a:p>
          <a:pPr algn="ctr"/>
          <a:r>
            <a:rPr lang="el-GR" sz="1400" b="1" i="1" u="sng" dirty="0"/>
            <a:t>ΟΜΑΔΑ ΜΗΧΑΝΟΣΤΑΣΙΟΥ</a:t>
          </a:r>
        </a:p>
        <a:p>
          <a:pPr algn="l"/>
          <a:r>
            <a:rPr lang="el-GR" sz="900" dirty="0"/>
            <a:t>1. Α΄ ΜΗΧΑΝΙΚΟΣ</a:t>
          </a:r>
        </a:p>
        <a:p>
          <a:pPr algn="l"/>
          <a:r>
            <a:rPr lang="el-GR" sz="900" dirty="0"/>
            <a:t>2. Γ΄ ΜΗΧΑΝΙΚΟΣ</a:t>
          </a:r>
        </a:p>
        <a:p>
          <a:pPr algn="l"/>
          <a:r>
            <a:rPr lang="el-GR" sz="900" dirty="0"/>
            <a:t>3. ΗΛΕΚΤΡΟΛΟΓΟΣ</a:t>
          </a:r>
        </a:p>
        <a:p>
          <a:pPr algn="l"/>
          <a:r>
            <a:rPr lang="el-GR" sz="900" dirty="0"/>
            <a:t>4. ΛΙΠΑΝΤΗΣ</a:t>
          </a:r>
        </a:p>
        <a:p>
          <a:pPr algn="l"/>
          <a:r>
            <a:rPr lang="el-GR" sz="900" dirty="0"/>
            <a:t>5. ΚΑΘΑΡΙΣΤΗΣ</a:t>
          </a:r>
          <a:endParaRPr lang="el-GR" sz="2100" dirty="0"/>
        </a:p>
      </dgm:t>
    </dgm:pt>
    <dgm:pt modelId="{F5F6E7CD-9AE2-4D86-ABA3-C2B0BBC87AC5}" type="parTrans" cxnId="{FF4BCD16-ACFE-4E57-932D-F8DFBEC133C4}">
      <dgm:prSet/>
      <dgm:spPr/>
      <dgm:t>
        <a:bodyPr/>
        <a:lstStyle/>
        <a:p>
          <a:endParaRPr lang="el-GR"/>
        </a:p>
      </dgm:t>
    </dgm:pt>
    <dgm:pt modelId="{566B03AD-E48F-4F7E-8E34-8CDD86028D6C}" type="sibTrans" cxnId="{FF4BCD16-ACFE-4E57-932D-F8DFBEC133C4}">
      <dgm:prSet/>
      <dgm:spPr/>
      <dgm:t>
        <a:bodyPr/>
        <a:lstStyle/>
        <a:p>
          <a:endParaRPr lang="el-GR"/>
        </a:p>
      </dgm:t>
    </dgm:pt>
    <dgm:pt modelId="{81899082-3047-4EAB-94DA-D86073EA86ED}">
      <dgm:prSet phldrT="[Κείμενο]" custT="1"/>
      <dgm:spPr/>
      <dgm:t>
        <a:bodyPr/>
        <a:lstStyle/>
        <a:p>
          <a:pPr algn="ctr"/>
          <a:r>
            <a:rPr lang="el-GR" sz="1400" b="1" i="1" u="sng" dirty="0"/>
            <a:t>ΟΜΑΔΑ ΠΡΩΤΩΝ ΒΟΗΘΕΙΩΝ</a:t>
          </a:r>
        </a:p>
        <a:p>
          <a:pPr algn="l"/>
          <a:r>
            <a:rPr lang="el-GR" sz="1100" dirty="0"/>
            <a:t>1. ΑΡΧΙΜΑΓΕΙΡΑΣ Ή ΑΡΧΙΚΑΜΑΡΩΤΟΣ</a:t>
          </a:r>
        </a:p>
        <a:p>
          <a:pPr algn="l"/>
          <a:r>
            <a:rPr lang="el-GR" sz="1100" dirty="0"/>
            <a:t>2. ΠΡΟΣΩΠΙΚΟ ΓΕΝΙΚΩΝ ΥΠΗΡΕΣΙΩΝ</a:t>
          </a:r>
        </a:p>
      </dgm:t>
    </dgm:pt>
    <dgm:pt modelId="{6C150C80-7110-4519-9BDD-8F588F6AA4E5}" type="parTrans" cxnId="{076E643D-705E-4674-B34F-E7464C31DFC7}">
      <dgm:prSet/>
      <dgm:spPr/>
      <dgm:t>
        <a:bodyPr/>
        <a:lstStyle/>
        <a:p>
          <a:endParaRPr lang="el-GR"/>
        </a:p>
      </dgm:t>
    </dgm:pt>
    <dgm:pt modelId="{83232528-39D2-4879-A45E-2033CC64D056}" type="sibTrans" cxnId="{076E643D-705E-4674-B34F-E7464C31DFC7}">
      <dgm:prSet/>
      <dgm:spPr/>
      <dgm:t>
        <a:bodyPr/>
        <a:lstStyle/>
        <a:p>
          <a:endParaRPr lang="el-GR"/>
        </a:p>
      </dgm:t>
    </dgm:pt>
    <dgm:pt modelId="{BF8158F2-8471-4234-866E-6DBDAE548952}" type="pres">
      <dgm:prSet presAssocID="{C97336F2-81EE-4C8C-A850-3EF997A46599}" presName="mainComposite" presStyleCnt="0">
        <dgm:presLayoutVars>
          <dgm:chPref val="1"/>
          <dgm:dir/>
          <dgm:animOne val="branch"/>
          <dgm:animLvl val="lvl"/>
          <dgm:resizeHandles val="exact"/>
        </dgm:presLayoutVars>
      </dgm:prSet>
      <dgm:spPr/>
    </dgm:pt>
    <dgm:pt modelId="{7931463A-D614-4D16-AF20-19B0820EB207}" type="pres">
      <dgm:prSet presAssocID="{C97336F2-81EE-4C8C-A850-3EF997A46599}" presName="hierFlow" presStyleCnt="0"/>
      <dgm:spPr/>
    </dgm:pt>
    <dgm:pt modelId="{AFA5D72E-DBC6-4ACE-B746-BE9517CC4A40}" type="pres">
      <dgm:prSet presAssocID="{C97336F2-81EE-4C8C-A850-3EF997A46599}" presName="hierChild1" presStyleCnt="0">
        <dgm:presLayoutVars>
          <dgm:chPref val="1"/>
          <dgm:animOne val="branch"/>
          <dgm:animLvl val="lvl"/>
        </dgm:presLayoutVars>
      </dgm:prSet>
      <dgm:spPr/>
    </dgm:pt>
    <dgm:pt modelId="{04CF3E0E-2038-4DFE-B116-CD0672DEDEBD}" type="pres">
      <dgm:prSet presAssocID="{A6842E53-F7D3-432C-A64E-012EEDF10CC1}" presName="Name14" presStyleCnt="0"/>
      <dgm:spPr/>
    </dgm:pt>
    <dgm:pt modelId="{D90FE925-E019-497A-B2E2-E144860C3F8C}" type="pres">
      <dgm:prSet presAssocID="{A6842E53-F7D3-432C-A64E-012EEDF10CC1}" presName="level1Shape" presStyleLbl="node0" presStyleIdx="0" presStyleCnt="1" custScaleX="233770" custScaleY="122217">
        <dgm:presLayoutVars>
          <dgm:chPref val="3"/>
        </dgm:presLayoutVars>
      </dgm:prSet>
      <dgm:spPr/>
    </dgm:pt>
    <dgm:pt modelId="{AFBC976A-4448-4AD9-B6C8-0EC6A61DC0A2}" type="pres">
      <dgm:prSet presAssocID="{A6842E53-F7D3-432C-A64E-012EEDF10CC1}" presName="hierChild2" presStyleCnt="0"/>
      <dgm:spPr/>
    </dgm:pt>
    <dgm:pt modelId="{0DE4673C-E40E-43CE-8895-DEEBCF9EDFE1}" type="pres">
      <dgm:prSet presAssocID="{4C5D4DE9-D3CE-4156-853B-F517CB0D1B02}" presName="Name19" presStyleLbl="parChTrans1D2" presStyleIdx="0" presStyleCnt="2"/>
      <dgm:spPr/>
    </dgm:pt>
    <dgm:pt modelId="{46F32AE8-22F8-4F78-A8C5-9A4637620893}" type="pres">
      <dgm:prSet presAssocID="{3649BC7B-D050-43C5-8429-A7C64C5C9CD5}" presName="Name21" presStyleCnt="0"/>
      <dgm:spPr/>
    </dgm:pt>
    <dgm:pt modelId="{2DEF30DC-10F3-41A3-B07F-8DC14F288B19}" type="pres">
      <dgm:prSet presAssocID="{3649BC7B-D050-43C5-8429-A7C64C5C9CD5}" presName="level2Shape" presStyleLbl="node2" presStyleIdx="0" presStyleCnt="2" custScaleX="160403" custScaleY="124908" custLinFactNeighborX="-9382" custLinFactNeighborY="-330"/>
      <dgm:spPr/>
    </dgm:pt>
    <dgm:pt modelId="{73E99285-2C4F-4C67-A13F-D6F744633FAF}" type="pres">
      <dgm:prSet presAssocID="{3649BC7B-D050-43C5-8429-A7C64C5C9CD5}" presName="hierChild3" presStyleCnt="0"/>
      <dgm:spPr/>
    </dgm:pt>
    <dgm:pt modelId="{5FC7D95A-B72A-4E65-9982-D3DE8E75B618}" type="pres">
      <dgm:prSet presAssocID="{0F7062B9-C4A7-4C5E-8BBC-8E95C8B8145A}" presName="Name19" presStyleLbl="parChTrans1D3" presStyleIdx="0" presStyleCnt="3"/>
      <dgm:spPr/>
    </dgm:pt>
    <dgm:pt modelId="{F9D265EE-1369-476F-BFB8-C64768959BCC}" type="pres">
      <dgm:prSet presAssocID="{C6D865F0-C1A9-4C02-BBE8-2B4A29E1ED40}" presName="Name21" presStyleCnt="0"/>
      <dgm:spPr/>
    </dgm:pt>
    <dgm:pt modelId="{555DBFE2-36D7-4E43-A977-0D418E476F15}" type="pres">
      <dgm:prSet presAssocID="{C6D865F0-C1A9-4C02-BBE8-2B4A29E1ED40}" presName="level2Shape" presStyleLbl="node3" presStyleIdx="0" presStyleCnt="3" custScaleX="157445"/>
      <dgm:spPr/>
    </dgm:pt>
    <dgm:pt modelId="{DC98D17A-87A2-4BB7-8707-A7659FEB13EC}" type="pres">
      <dgm:prSet presAssocID="{C6D865F0-C1A9-4C02-BBE8-2B4A29E1ED40}" presName="hierChild3" presStyleCnt="0"/>
      <dgm:spPr/>
    </dgm:pt>
    <dgm:pt modelId="{361CEFD5-4FE6-4D9A-AE7D-C27B5C3557C7}" type="pres">
      <dgm:prSet presAssocID="{2D01716A-CFF0-40A5-8B98-EB04AAF6025F}" presName="Name19" presStyleLbl="parChTrans1D3" presStyleIdx="1" presStyleCnt="3"/>
      <dgm:spPr/>
    </dgm:pt>
    <dgm:pt modelId="{9028DCE3-30B4-4CB2-800E-700E09F80975}" type="pres">
      <dgm:prSet presAssocID="{58967F81-B92A-44D8-84C0-F41AD5D30018}" presName="Name21" presStyleCnt="0"/>
      <dgm:spPr/>
    </dgm:pt>
    <dgm:pt modelId="{40D6AC14-3C70-4F37-B375-F62EE14BD53A}" type="pres">
      <dgm:prSet presAssocID="{58967F81-B92A-44D8-84C0-F41AD5D30018}" presName="level2Shape" presStyleLbl="node3" presStyleIdx="1" presStyleCnt="3" custScaleX="149827"/>
      <dgm:spPr/>
    </dgm:pt>
    <dgm:pt modelId="{6FA5E0E4-9C7B-4BE2-9299-1FAE297B09D8}" type="pres">
      <dgm:prSet presAssocID="{58967F81-B92A-44D8-84C0-F41AD5D30018}" presName="hierChild3" presStyleCnt="0"/>
      <dgm:spPr/>
    </dgm:pt>
    <dgm:pt modelId="{0606E627-C7B6-49BF-9EEE-C4F2F390D267}" type="pres">
      <dgm:prSet presAssocID="{F5F6E7CD-9AE2-4D86-ABA3-C2B0BBC87AC5}" presName="Name19" presStyleLbl="parChTrans1D2" presStyleIdx="1" presStyleCnt="2"/>
      <dgm:spPr/>
    </dgm:pt>
    <dgm:pt modelId="{58CD2A30-CD52-44D1-B0C1-66D5AA46D3E3}" type="pres">
      <dgm:prSet presAssocID="{99116852-0F91-4D35-8095-DB581987FF30}" presName="Name21" presStyleCnt="0"/>
      <dgm:spPr/>
    </dgm:pt>
    <dgm:pt modelId="{9B42EAEE-2E3F-4B31-AC7B-D15B1E88A6BC}" type="pres">
      <dgm:prSet presAssocID="{99116852-0F91-4D35-8095-DB581987FF30}" presName="level2Shape" presStyleLbl="node2" presStyleIdx="1" presStyleCnt="2" custScaleX="147326" custLinFactNeighborX="2251" custLinFactNeighborY="-10455"/>
      <dgm:spPr/>
    </dgm:pt>
    <dgm:pt modelId="{E40792B2-C0C3-47D6-8A8C-608C5CB9071E}" type="pres">
      <dgm:prSet presAssocID="{99116852-0F91-4D35-8095-DB581987FF30}" presName="hierChild3" presStyleCnt="0"/>
      <dgm:spPr/>
    </dgm:pt>
    <dgm:pt modelId="{6F8062A8-52C6-4202-A005-AF99B0CB1BD4}" type="pres">
      <dgm:prSet presAssocID="{6C150C80-7110-4519-9BDD-8F588F6AA4E5}" presName="Name19" presStyleLbl="parChTrans1D3" presStyleIdx="2" presStyleCnt="3"/>
      <dgm:spPr/>
    </dgm:pt>
    <dgm:pt modelId="{5517C7C6-4FF9-4376-893A-CE850BC36D73}" type="pres">
      <dgm:prSet presAssocID="{81899082-3047-4EAB-94DA-D86073EA86ED}" presName="Name21" presStyleCnt="0"/>
      <dgm:spPr/>
    </dgm:pt>
    <dgm:pt modelId="{0BC8C7EC-1F39-48C1-AFBE-35542AF30552}" type="pres">
      <dgm:prSet presAssocID="{81899082-3047-4EAB-94DA-D86073EA86ED}" presName="level2Shape" presStyleLbl="node3" presStyleIdx="2" presStyleCnt="3" custScaleX="160809"/>
      <dgm:spPr/>
    </dgm:pt>
    <dgm:pt modelId="{FDACC80C-70E8-49BB-B405-0EBFE89DE6DA}" type="pres">
      <dgm:prSet presAssocID="{81899082-3047-4EAB-94DA-D86073EA86ED}" presName="hierChild3" presStyleCnt="0"/>
      <dgm:spPr/>
    </dgm:pt>
    <dgm:pt modelId="{ED4FF8EF-5B65-4E17-8802-87B7752BBE91}" type="pres">
      <dgm:prSet presAssocID="{C97336F2-81EE-4C8C-A850-3EF997A46599}" presName="bgShapesFlow" presStyleCnt="0"/>
      <dgm:spPr/>
    </dgm:pt>
  </dgm:ptLst>
  <dgm:cxnLst>
    <dgm:cxn modelId="{FAE20906-E6E6-4797-BB41-0723EBEC648D}" srcId="{3649BC7B-D050-43C5-8429-A7C64C5C9CD5}" destId="{C6D865F0-C1A9-4C02-BBE8-2B4A29E1ED40}" srcOrd="0" destOrd="0" parTransId="{0F7062B9-C4A7-4C5E-8BBC-8E95C8B8145A}" sibTransId="{2FB9D76E-6836-4E78-A6E5-D6B121D8DF2E}"/>
    <dgm:cxn modelId="{FF4BCD16-ACFE-4E57-932D-F8DFBEC133C4}" srcId="{A6842E53-F7D3-432C-A64E-012EEDF10CC1}" destId="{99116852-0F91-4D35-8095-DB581987FF30}" srcOrd="1" destOrd="0" parTransId="{F5F6E7CD-9AE2-4D86-ABA3-C2B0BBC87AC5}" sibTransId="{566B03AD-E48F-4F7E-8E34-8CDD86028D6C}"/>
    <dgm:cxn modelId="{CC745F19-7EEA-4D86-8431-AEB5B8974880}" type="presOf" srcId="{6C150C80-7110-4519-9BDD-8F588F6AA4E5}" destId="{6F8062A8-52C6-4202-A005-AF99B0CB1BD4}" srcOrd="0" destOrd="0" presId="urn:microsoft.com/office/officeart/2005/8/layout/hierarchy6"/>
    <dgm:cxn modelId="{EE69322A-93F6-4267-8CFB-89B684497FC7}" type="presOf" srcId="{0F7062B9-C4A7-4C5E-8BBC-8E95C8B8145A}" destId="{5FC7D95A-B72A-4E65-9982-D3DE8E75B618}" srcOrd="0" destOrd="0" presId="urn:microsoft.com/office/officeart/2005/8/layout/hierarchy6"/>
    <dgm:cxn modelId="{076E643D-705E-4674-B34F-E7464C31DFC7}" srcId="{99116852-0F91-4D35-8095-DB581987FF30}" destId="{81899082-3047-4EAB-94DA-D86073EA86ED}" srcOrd="0" destOrd="0" parTransId="{6C150C80-7110-4519-9BDD-8F588F6AA4E5}" sibTransId="{83232528-39D2-4879-A45E-2033CC64D056}"/>
    <dgm:cxn modelId="{A49A3564-6098-4787-B305-274C54881AC4}" type="presOf" srcId="{F5F6E7CD-9AE2-4D86-ABA3-C2B0BBC87AC5}" destId="{0606E627-C7B6-49BF-9EEE-C4F2F390D267}" srcOrd="0" destOrd="0" presId="urn:microsoft.com/office/officeart/2005/8/layout/hierarchy6"/>
    <dgm:cxn modelId="{3314D769-B9E1-453D-B124-D3D3B370DC31}" type="presOf" srcId="{99116852-0F91-4D35-8095-DB581987FF30}" destId="{9B42EAEE-2E3F-4B31-AC7B-D15B1E88A6BC}" srcOrd="0" destOrd="0" presId="urn:microsoft.com/office/officeart/2005/8/layout/hierarchy6"/>
    <dgm:cxn modelId="{15B35C55-32F1-4A4F-B92B-D40268322375}" type="presOf" srcId="{4C5D4DE9-D3CE-4156-853B-F517CB0D1B02}" destId="{0DE4673C-E40E-43CE-8895-DEEBCF9EDFE1}" srcOrd="0" destOrd="0" presId="urn:microsoft.com/office/officeart/2005/8/layout/hierarchy6"/>
    <dgm:cxn modelId="{28FED393-F840-4811-B405-67095A888CA0}" type="presOf" srcId="{A6842E53-F7D3-432C-A64E-012EEDF10CC1}" destId="{D90FE925-E019-497A-B2E2-E144860C3F8C}" srcOrd="0" destOrd="0" presId="urn:microsoft.com/office/officeart/2005/8/layout/hierarchy6"/>
    <dgm:cxn modelId="{F820C297-7E6A-4585-8633-C2A68791D03B}" type="presOf" srcId="{81899082-3047-4EAB-94DA-D86073EA86ED}" destId="{0BC8C7EC-1F39-48C1-AFBE-35542AF30552}" srcOrd="0" destOrd="0" presId="urn:microsoft.com/office/officeart/2005/8/layout/hierarchy6"/>
    <dgm:cxn modelId="{3BE6CDBA-2681-4C63-A43A-C77E68D74DE0}" srcId="{A6842E53-F7D3-432C-A64E-012EEDF10CC1}" destId="{3649BC7B-D050-43C5-8429-A7C64C5C9CD5}" srcOrd="0" destOrd="0" parTransId="{4C5D4DE9-D3CE-4156-853B-F517CB0D1B02}" sibTransId="{23456A47-7EC3-47A5-B26E-533B1B20278D}"/>
    <dgm:cxn modelId="{0B50EDBA-2D79-4B89-94B0-D4458776FD59}" type="presOf" srcId="{C6D865F0-C1A9-4C02-BBE8-2B4A29E1ED40}" destId="{555DBFE2-36D7-4E43-A977-0D418E476F15}" srcOrd="0" destOrd="0" presId="urn:microsoft.com/office/officeart/2005/8/layout/hierarchy6"/>
    <dgm:cxn modelId="{903AE2D8-A5DD-4B2E-AD23-0335CFF59ABC}" type="presOf" srcId="{C97336F2-81EE-4C8C-A850-3EF997A46599}" destId="{BF8158F2-8471-4234-866E-6DBDAE548952}" srcOrd="0" destOrd="0" presId="urn:microsoft.com/office/officeart/2005/8/layout/hierarchy6"/>
    <dgm:cxn modelId="{5C3AAEDF-1F43-4EBC-956D-3D48272D3C3F}" type="presOf" srcId="{2D01716A-CFF0-40A5-8B98-EB04AAF6025F}" destId="{361CEFD5-4FE6-4D9A-AE7D-C27B5C3557C7}" srcOrd="0" destOrd="0" presId="urn:microsoft.com/office/officeart/2005/8/layout/hierarchy6"/>
    <dgm:cxn modelId="{99499EF0-14F3-44E3-98FF-713F2322E9C4}" srcId="{3649BC7B-D050-43C5-8429-A7C64C5C9CD5}" destId="{58967F81-B92A-44D8-84C0-F41AD5D30018}" srcOrd="1" destOrd="0" parTransId="{2D01716A-CFF0-40A5-8B98-EB04AAF6025F}" sibTransId="{A2FEF1A2-8CE9-4257-8DBB-43D5B52389CE}"/>
    <dgm:cxn modelId="{594AD7F8-706C-40D3-B0D9-34BE6582391F}" type="presOf" srcId="{58967F81-B92A-44D8-84C0-F41AD5D30018}" destId="{40D6AC14-3C70-4F37-B375-F62EE14BD53A}" srcOrd="0" destOrd="0" presId="urn:microsoft.com/office/officeart/2005/8/layout/hierarchy6"/>
    <dgm:cxn modelId="{5134D1FB-56A5-4F4B-84D0-37AF136390C0}" srcId="{C97336F2-81EE-4C8C-A850-3EF997A46599}" destId="{A6842E53-F7D3-432C-A64E-012EEDF10CC1}" srcOrd="0" destOrd="0" parTransId="{555C4583-FA06-4757-B4A2-AF8484C86A6D}" sibTransId="{A1C6360B-3370-433C-BA99-1EDD64589189}"/>
    <dgm:cxn modelId="{D4283DFC-F246-4888-B521-39228D75A124}" type="presOf" srcId="{3649BC7B-D050-43C5-8429-A7C64C5C9CD5}" destId="{2DEF30DC-10F3-41A3-B07F-8DC14F288B19}" srcOrd="0" destOrd="0" presId="urn:microsoft.com/office/officeart/2005/8/layout/hierarchy6"/>
    <dgm:cxn modelId="{30FC1A4B-D9CC-42FB-9C4A-D0FBFBB0CEB4}" type="presParOf" srcId="{BF8158F2-8471-4234-866E-6DBDAE548952}" destId="{7931463A-D614-4D16-AF20-19B0820EB207}" srcOrd="0" destOrd="0" presId="urn:microsoft.com/office/officeart/2005/8/layout/hierarchy6"/>
    <dgm:cxn modelId="{1FEF029E-96E9-463F-9458-E99D39C10726}" type="presParOf" srcId="{7931463A-D614-4D16-AF20-19B0820EB207}" destId="{AFA5D72E-DBC6-4ACE-B746-BE9517CC4A40}" srcOrd="0" destOrd="0" presId="urn:microsoft.com/office/officeart/2005/8/layout/hierarchy6"/>
    <dgm:cxn modelId="{DEDDB10C-6953-4581-B47D-10D24089598B}" type="presParOf" srcId="{AFA5D72E-DBC6-4ACE-B746-BE9517CC4A40}" destId="{04CF3E0E-2038-4DFE-B116-CD0672DEDEBD}" srcOrd="0" destOrd="0" presId="urn:microsoft.com/office/officeart/2005/8/layout/hierarchy6"/>
    <dgm:cxn modelId="{2F596441-D8EA-44BA-A008-8086103C1EA2}" type="presParOf" srcId="{04CF3E0E-2038-4DFE-B116-CD0672DEDEBD}" destId="{D90FE925-E019-497A-B2E2-E144860C3F8C}" srcOrd="0" destOrd="0" presId="urn:microsoft.com/office/officeart/2005/8/layout/hierarchy6"/>
    <dgm:cxn modelId="{8E9DA072-1A61-43FC-BCB8-81EF0B9C6BC6}" type="presParOf" srcId="{04CF3E0E-2038-4DFE-B116-CD0672DEDEBD}" destId="{AFBC976A-4448-4AD9-B6C8-0EC6A61DC0A2}" srcOrd="1" destOrd="0" presId="urn:microsoft.com/office/officeart/2005/8/layout/hierarchy6"/>
    <dgm:cxn modelId="{754F5F1C-8045-4184-9369-12CFF78962B0}" type="presParOf" srcId="{AFBC976A-4448-4AD9-B6C8-0EC6A61DC0A2}" destId="{0DE4673C-E40E-43CE-8895-DEEBCF9EDFE1}" srcOrd="0" destOrd="0" presId="urn:microsoft.com/office/officeart/2005/8/layout/hierarchy6"/>
    <dgm:cxn modelId="{8577C94C-5600-4846-889D-D9E4918C84CA}" type="presParOf" srcId="{AFBC976A-4448-4AD9-B6C8-0EC6A61DC0A2}" destId="{46F32AE8-22F8-4F78-A8C5-9A4637620893}" srcOrd="1" destOrd="0" presId="urn:microsoft.com/office/officeart/2005/8/layout/hierarchy6"/>
    <dgm:cxn modelId="{F43D9565-8992-4363-97E2-44B7FE7851B2}" type="presParOf" srcId="{46F32AE8-22F8-4F78-A8C5-9A4637620893}" destId="{2DEF30DC-10F3-41A3-B07F-8DC14F288B19}" srcOrd="0" destOrd="0" presId="urn:microsoft.com/office/officeart/2005/8/layout/hierarchy6"/>
    <dgm:cxn modelId="{426517D0-D437-4E03-B17E-9F5EDBD4A5A2}" type="presParOf" srcId="{46F32AE8-22F8-4F78-A8C5-9A4637620893}" destId="{73E99285-2C4F-4C67-A13F-D6F744633FAF}" srcOrd="1" destOrd="0" presId="urn:microsoft.com/office/officeart/2005/8/layout/hierarchy6"/>
    <dgm:cxn modelId="{502EB21F-E489-47C2-A9EB-0308115B11D7}" type="presParOf" srcId="{73E99285-2C4F-4C67-A13F-D6F744633FAF}" destId="{5FC7D95A-B72A-4E65-9982-D3DE8E75B618}" srcOrd="0" destOrd="0" presId="urn:microsoft.com/office/officeart/2005/8/layout/hierarchy6"/>
    <dgm:cxn modelId="{2997573A-DD9F-4C0C-A94F-FB64FC31180B}" type="presParOf" srcId="{73E99285-2C4F-4C67-A13F-D6F744633FAF}" destId="{F9D265EE-1369-476F-BFB8-C64768959BCC}" srcOrd="1" destOrd="0" presId="urn:microsoft.com/office/officeart/2005/8/layout/hierarchy6"/>
    <dgm:cxn modelId="{70DEA69C-33B4-4CA7-B982-A04E37C1B0CD}" type="presParOf" srcId="{F9D265EE-1369-476F-BFB8-C64768959BCC}" destId="{555DBFE2-36D7-4E43-A977-0D418E476F15}" srcOrd="0" destOrd="0" presId="urn:microsoft.com/office/officeart/2005/8/layout/hierarchy6"/>
    <dgm:cxn modelId="{63BCE035-2179-4697-B135-699D1BA64E97}" type="presParOf" srcId="{F9D265EE-1369-476F-BFB8-C64768959BCC}" destId="{DC98D17A-87A2-4BB7-8707-A7659FEB13EC}" srcOrd="1" destOrd="0" presId="urn:microsoft.com/office/officeart/2005/8/layout/hierarchy6"/>
    <dgm:cxn modelId="{C8947542-40D9-4A78-AF8A-FFF39FAE80D3}" type="presParOf" srcId="{73E99285-2C4F-4C67-A13F-D6F744633FAF}" destId="{361CEFD5-4FE6-4D9A-AE7D-C27B5C3557C7}" srcOrd="2" destOrd="0" presId="urn:microsoft.com/office/officeart/2005/8/layout/hierarchy6"/>
    <dgm:cxn modelId="{05FA7D88-5A87-4DCA-A35C-82A05F2F0AEF}" type="presParOf" srcId="{73E99285-2C4F-4C67-A13F-D6F744633FAF}" destId="{9028DCE3-30B4-4CB2-800E-700E09F80975}" srcOrd="3" destOrd="0" presId="urn:microsoft.com/office/officeart/2005/8/layout/hierarchy6"/>
    <dgm:cxn modelId="{88A9FB76-8022-4ED2-B3F9-A7AA2747FF1B}" type="presParOf" srcId="{9028DCE3-30B4-4CB2-800E-700E09F80975}" destId="{40D6AC14-3C70-4F37-B375-F62EE14BD53A}" srcOrd="0" destOrd="0" presId="urn:microsoft.com/office/officeart/2005/8/layout/hierarchy6"/>
    <dgm:cxn modelId="{1EEA444A-2418-49F9-916F-C11F3A3FAE09}" type="presParOf" srcId="{9028DCE3-30B4-4CB2-800E-700E09F80975}" destId="{6FA5E0E4-9C7B-4BE2-9299-1FAE297B09D8}" srcOrd="1" destOrd="0" presId="urn:microsoft.com/office/officeart/2005/8/layout/hierarchy6"/>
    <dgm:cxn modelId="{A9D082AF-B8CF-46A1-9A50-B551E0CC4726}" type="presParOf" srcId="{AFBC976A-4448-4AD9-B6C8-0EC6A61DC0A2}" destId="{0606E627-C7B6-49BF-9EEE-C4F2F390D267}" srcOrd="2" destOrd="0" presId="urn:microsoft.com/office/officeart/2005/8/layout/hierarchy6"/>
    <dgm:cxn modelId="{7065FF46-EBB2-42C9-B68F-3CE8F237E804}" type="presParOf" srcId="{AFBC976A-4448-4AD9-B6C8-0EC6A61DC0A2}" destId="{58CD2A30-CD52-44D1-B0C1-66D5AA46D3E3}" srcOrd="3" destOrd="0" presId="urn:microsoft.com/office/officeart/2005/8/layout/hierarchy6"/>
    <dgm:cxn modelId="{26CFCD89-5E04-45A4-BF27-D360DE8E23FA}" type="presParOf" srcId="{58CD2A30-CD52-44D1-B0C1-66D5AA46D3E3}" destId="{9B42EAEE-2E3F-4B31-AC7B-D15B1E88A6BC}" srcOrd="0" destOrd="0" presId="urn:microsoft.com/office/officeart/2005/8/layout/hierarchy6"/>
    <dgm:cxn modelId="{ABC8FC0D-7B10-43D4-A905-513BFC28EE35}" type="presParOf" srcId="{58CD2A30-CD52-44D1-B0C1-66D5AA46D3E3}" destId="{E40792B2-C0C3-47D6-8A8C-608C5CB9071E}" srcOrd="1" destOrd="0" presId="urn:microsoft.com/office/officeart/2005/8/layout/hierarchy6"/>
    <dgm:cxn modelId="{0F78696F-0D24-4E75-B336-CF17652A922D}" type="presParOf" srcId="{E40792B2-C0C3-47D6-8A8C-608C5CB9071E}" destId="{6F8062A8-52C6-4202-A005-AF99B0CB1BD4}" srcOrd="0" destOrd="0" presId="urn:microsoft.com/office/officeart/2005/8/layout/hierarchy6"/>
    <dgm:cxn modelId="{F7662081-862C-4174-B8BF-72B2263C92D0}" type="presParOf" srcId="{E40792B2-C0C3-47D6-8A8C-608C5CB9071E}" destId="{5517C7C6-4FF9-4376-893A-CE850BC36D73}" srcOrd="1" destOrd="0" presId="urn:microsoft.com/office/officeart/2005/8/layout/hierarchy6"/>
    <dgm:cxn modelId="{B58E3528-4D59-4466-AEC4-8DEB70D6DC9A}" type="presParOf" srcId="{5517C7C6-4FF9-4376-893A-CE850BC36D73}" destId="{0BC8C7EC-1F39-48C1-AFBE-35542AF30552}" srcOrd="0" destOrd="0" presId="urn:microsoft.com/office/officeart/2005/8/layout/hierarchy6"/>
    <dgm:cxn modelId="{14A2D6FB-2FCF-46EE-B7B5-654C28D8D20E}" type="presParOf" srcId="{5517C7C6-4FF9-4376-893A-CE850BC36D73}" destId="{FDACC80C-70E8-49BB-B405-0EBFE89DE6DA}" srcOrd="1" destOrd="0" presId="urn:microsoft.com/office/officeart/2005/8/layout/hierarchy6"/>
    <dgm:cxn modelId="{789E9E4A-43F7-4AF5-BAC4-CD6137816F84}" type="presParOf" srcId="{BF8158F2-8471-4234-866E-6DBDAE548952}" destId="{ED4FF8EF-5B65-4E17-8802-87B7752BBE91}"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39D86A-D2DA-43BD-B352-DB9876F2CF64}">
      <dsp:nvSpPr>
        <dsp:cNvPr id="0" name=""/>
        <dsp:cNvSpPr/>
      </dsp:nvSpPr>
      <dsp:spPr>
        <a:xfrm>
          <a:off x="2317170" y="2167161"/>
          <a:ext cx="1714071" cy="1714071"/>
        </a:xfrm>
        <a:prstGeom prst="ellipse">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marL="0" lvl="0" indent="0" algn="ctr" defTabSz="666750">
            <a:lnSpc>
              <a:spcPct val="90000"/>
            </a:lnSpc>
            <a:spcBef>
              <a:spcPct val="0"/>
            </a:spcBef>
            <a:spcAft>
              <a:spcPct val="35000"/>
            </a:spcAft>
            <a:buNone/>
          </a:pPr>
          <a:r>
            <a:rPr lang="el-GR" sz="1500" kern="1200" dirty="0"/>
            <a:t>ΕΚΠΑΙΔΕΥΣΗ ΠΛΗΡΩΜΑΤΟΣ</a:t>
          </a:r>
        </a:p>
      </dsp:txBody>
      <dsp:txXfrm>
        <a:off x="2568190" y="2418181"/>
        <a:ext cx="1212031" cy="1212031"/>
      </dsp:txXfrm>
    </dsp:sp>
    <dsp:sp modelId="{E6119974-80E0-45A2-B351-4747AD1905C7}">
      <dsp:nvSpPr>
        <dsp:cNvPr id="0" name=""/>
        <dsp:cNvSpPr/>
      </dsp:nvSpPr>
      <dsp:spPr>
        <a:xfrm rot="12900000">
          <a:off x="1101138" y="1829801"/>
          <a:ext cx="1432251" cy="488510"/>
        </a:xfrm>
        <a:prstGeom prst="leftArrow">
          <a:avLst>
            <a:gd name="adj1" fmla="val 60000"/>
            <a:gd name="adj2" fmla="val 50000"/>
          </a:avLst>
        </a:prstGeom>
        <a:gradFill rotWithShape="0">
          <a:gsLst>
            <a:gs pos="0">
              <a:schemeClr val="accent1">
                <a:tint val="60000"/>
                <a:hueOff val="0"/>
                <a:satOff val="0"/>
                <a:lumOff val="0"/>
                <a:alphaOff val="0"/>
                <a:tint val="96000"/>
                <a:lumMod val="100000"/>
              </a:schemeClr>
            </a:gs>
            <a:gs pos="78000">
              <a:schemeClr val="accent1">
                <a:tint val="60000"/>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EB3DA553-4A50-4DF1-8666-072147E03219}">
      <dsp:nvSpPr>
        <dsp:cNvPr id="0" name=""/>
        <dsp:cNvSpPr/>
      </dsp:nvSpPr>
      <dsp:spPr>
        <a:xfrm>
          <a:off x="416464" y="1011956"/>
          <a:ext cx="1628367" cy="1302694"/>
        </a:xfrm>
        <a:prstGeom prst="roundRect">
          <a:avLst>
            <a:gd name="adj" fmla="val 10000"/>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933450">
            <a:lnSpc>
              <a:spcPct val="90000"/>
            </a:lnSpc>
            <a:spcBef>
              <a:spcPct val="0"/>
            </a:spcBef>
            <a:spcAft>
              <a:spcPct val="35000"/>
            </a:spcAft>
            <a:buNone/>
          </a:pPr>
          <a:r>
            <a:rPr lang="el-GR" sz="2100" kern="1200" dirty="0"/>
            <a:t>ΕΞΟΙΚΕΙΩΣΗ</a:t>
          </a:r>
        </a:p>
      </dsp:txBody>
      <dsp:txXfrm>
        <a:off x="454619" y="1050111"/>
        <a:ext cx="1552057" cy="1226384"/>
      </dsp:txXfrm>
    </dsp:sp>
    <dsp:sp modelId="{CAE33C3C-85C9-4BD0-97FA-FADD4AAA45B4}">
      <dsp:nvSpPr>
        <dsp:cNvPr id="0" name=""/>
        <dsp:cNvSpPr/>
      </dsp:nvSpPr>
      <dsp:spPr>
        <a:xfrm rot="16200000">
          <a:off x="2458080" y="1123421"/>
          <a:ext cx="1432251" cy="488510"/>
        </a:xfrm>
        <a:prstGeom prst="leftArrow">
          <a:avLst>
            <a:gd name="adj1" fmla="val 60000"/>
            <a:gd name="adj2" fmla="val 50000"/>
          </a:avLst>
        </a:prstGeom>
        <a:gradFill rotWithShape="0">
          <a:gsLst>
            <a:gs pos="0">
              <a:schemeClr val="accent1">
                <a:tint val="60000"/>
                <a:hueOff val="0"/>
                <a:satOff val="0"/>
                <a:lumOff val="0"/>
                <a:alphaOff val="0"/>
                <a:tint val="96000"/>
                <a:lumMod val="100000"/>
              </a:schemeClr>
            </a:gs>
            <a:gs pos="78000">
              <a:schemeClr val="accent1">
                <a:tint val="60000"/>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1D5FAB1A-AEE5-4319-BC20-3E59E7314540}">
      <dsp:nvSpPr>
        <dsp:cNvPr id="0" name=""/>
        <dsp:cNvSpPr/>
      </dsp:nvSpPr>
      <dsp:spPr>
        <a:xfrm>
          <a:off x="2360022" y="204"/>
          <a:ext cx="1628367" cy="1302694"/>
        </a:xfrm>
        <a:prstGeom prst="roundRect">
          <a:avLst>
            <a:gd name="adj" fmla="val 10000"/>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933450">
            <a:lnSpc>
              <a:spcPct val="90000"/>
            </a:lnSpc>
            <a:spcBef>
              <a:spcPct val="0"/>
            </a:spcBef>
            <a:spcAft>
              <a:spcPct val="35000"/>
            </a:spcAft>
            <a:buNone/>
          </a:pPr>
          <a:r>
            <a:rPr lang="el-GR" sz="2100" kern="1200" dirty="0"/>
            <a:t>ΓΥΜΝΑΣΙΑ</a:t>
          </a:r>
        </a:p>
      </dsp:txBody>
      <dsp:txXfrm>
        <a:off x="2398177" y="38359"/>
        <a:ext cx="1552057" cy="1226384"/>
      </dsp:txXfrm>
    </dsp:sp>
    <dsp:sp modelId="{2809903C-0879-437C-807D-64BD25C1DD7A}">
      <dsp:nvSpPr>
        <dsp:cNvPr id="0" name=""/>
        <dsp:cNvSpPr/>
      </dsp:nvSpPr>
      <dsp:spPr>
        <a:xfrm rot="19500000">
          <a:off x="3815022" y="1829801"/>
          <a:ext cx="1432251" cy="488510"/>
        </a:xfrm>
        <a:prstGeom prst="leftArrow">
          <a:avLst>
            <a:gd name="adj1" fmla="val 60000"/>
            <a:gd name="adj2" fmla="val 50000"/>
          </a:avLst>
        </a:prstGeom>
        <a:gradFill rotWithShape="0">
          <a:gsLst>
            <a:gs pos="0">
              <a:schemeClr val="accent1">
                <a:tint val="60000"/>
                <a:hueOff val="0"/>
                <a:satOff val="0"/>
                <a:lumOff val="0"/>
                <a:alphaOff val="0"/>
                <a:tint val="96000"/>
                <a:lumMod val="100000"/>
              </a:schemeClr>
            </a:gs>
            <a:gs pos="78000">
              <a:schemeClr val="accent1">
                <a:tint val="60000"/>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z="-1905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sp>
    <dsp:sp modelId="{63A20E7E-AE6F-4CC5-A35E-28F764AD0F11}">
      <dsp:nvSpPr>
        <dsp:cNvPr id="0" name=""/>
        <dsp:cNvSpPr/>
      </dsp:nvSpPr>
      <dsp:spPr>
        <a:xfrm>
          <a:off x="4303580" y="1011956"/>
          <a:ext cx="1628367" cy="1302694"/>
        </a:xfrm>
        <a:prstGeom prst="roundRect">
          <a:avLst>
            <a:gd name="adj" fmla="val 10000"/>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40005" tIns="40005" rIns="40005" bIns="40005" numCol="1" spcCol="1270" anchor="ctr" anchorCtr="0">
          <a:noAutofit/>
        </a:bodyPr>
        <a:lstStyle/>
        <a:p>
          <a:pPr marL="0" lvl="0" indent="0" algn="ctr" defTabSz="933450">
            <a:lnSpc>
              <a:spcPct val="90000"/>
            </a:lnSpc>
            <a:spcBef>
              <a:spcPct val="0"/>
            </a:spcBef>
            <a:spcAft>
              <a:spcPct val="35000"/>
            </a:spcAft>
            <a:buNone/>
          </a:pPr>
          <a:r>
            <a:rPr lang="el-GR" sz="2100" kern="1200" dirty="0"/>
            <a:t>ΣΕΜΙΝΑΡΙΑ</a:t>
          </a:r>
        </a:p>
      </dsp:txBody>
      <dsp:txXfrm>
        <a:off x="4341735" y="1050111"/>
        <a:ext cx="1552057" cy="12263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DCACCAF-C5B7-4646-BE56-531FE0205E26}">
      <dsp:nvSpPr>
        <dsp:cNvPr id="0" name=""/>
        <dsp:cNvSpPr/>
      </dsp:nvSpPr>
      <dsp:spPr>
        <a:xfrm>
          <a:off x="3975493" y="1118827"/>
          <a:ext cx="1739449" cy="460323"/>
        </a:xfrm>
        <a:custGeom>
          <a:avLst/>
          <a:gdLst/>
          <a:ahLst/>
          <a:cxnLst/>
          <a:rect l="0" t="0" r="0" b="0"/>
          <a:pathLst>
            <a:path>
              <a:moveTo>
                <a:pt x="0" y="0"/>
              </a:moveTo>
              <a:lnTo>
                <a:pt x="0" y="302357"/>
              </a:lnTo>
              <a:lnTo>
                <a:pt x="1739449" y="302357"/>
              </a:lnTo>
              <a:lnTo>
                <a:pt x="1739449" y="460323"/>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ED493E7-A210-42F1-94B0-88AE5BCBB325}">
      <dsp:nvSpPr>
        <dsp:cNvPr id="0" name=""/>
        <dsp:cNvSpPr/>
      </dsp:nvSpPr>
      <dsp:spPr>
        <a:xfrm>
          <a:off x="2102160" y="1118827"/>
          <a:ext cx="1873333" cy="460323"/>
        </a:xfrm>
        <a:custGeom>
          <a:avLst/>
          <a:gdLst/>
          <a:ahLst/>
          <a:cxnLst/>
          <a:rect l="0" t="0" r="0" b="0"/>
          <a:pathLst>
            <a:path>
              <a:moveTo>
                <a:pt x="1873333" y="0"/>
              </a:moveTo>
              <a:lnTo>
                <a:pt x="1873333" y="302357"/>
              </a:lnTo>
              <a:lnTo>
                <a:pt x="0" y="302357"/>
              </a:lnTo>
              <a:lnTo>
                <a:pt x="0" y="460323"/>
              </a:lnTo>
            </a:path>
          </a:pathLst>
        </a:cu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582449B-FD2D-4972-BCF0-44B7CB698023}">
      <dsp:nvSpPr>
        <dsp:cNvPr id="0" name=""/>
        <dsp:cNvSpPr/>
      </dsp:nvSpPr>
      <dsp:spPr>
        <a:xfrm>
          <a:off x="2883864" y="36031"/>
          <a:ext cx="2183258" cy="1082796"/>
        </a:xfrm>
        <a:prstGeom prst="roundRect">
          <a:avLst>
            <a:gd name="adj" fmla="val 10000"/>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8A06BF58-EBE0-44EE-A307-C70932208C0A}">
      <dsp:nvSpPr>
        <dsp:cNvPr id="0" name=""/>
        <dsp:cNvSpPr/>
      </dsp:nvSpPr>
      <dsp:spPr>
        <a:xfrm>
          <a:off x="3073330" y="216023"/>
          <a:ext cx="2183258" cy="1082796"/>
        </a:xfrm>
        <a:prstGeom prst="roundRect">
          <a:avLst>
            <a:gd name="adj" fmla="val 10000"/>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l-GR" sz="2000" b="1" i="1" u="none" kern="1200" dirty="0">
              <a:solidFill>
                <a:schemeClr val="accent6">
                  <a:lumMod val="60000"/>
                  <a:lumOff val="40000"/>
                </a:schemeClr>
              </a:solidFill>
              <a:latin typeface="Times New Roman" pitchFamily="18" charset="0"/>
              <a:cs typeface="Times New Roman" pitchFamily="18" charset="0"/>
            </a:rPr>
            <a:t>ΕΞΟΙΚΕΙΩΣΗ</a:t>
          </a:r>
        </a:p>
      </dsp:txBody>
      <dsp:txXfrm>
        <a:off x="3105044" y="247737"/>
        <a:ext cx="2119830" cy="1019368"/>
      </dsp:txXfrm>
    </dsp:sp>
    <dsp:sp modelId="{90E62E05-055E-4B53-B7F1-C40E81695E8D}">
      <dsp:nvSpPr>
        <dsp:cNvPr id="0" name=""/>
        <dsp:cNvSpPr/>
      </dsp:nvSpPr>
      <dsp:spPr>
        <a:xfrm>
          <a:off x="596749" y="1579151"/>
          <a:ext cx="3010821" cy="1082796"/>
        </a:xfrm>
        <a:prstGeom prst="roundRect">
          <a:avLst>
            <a:gd name="adj" fmla="val 10000"/>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5FAF834E-5BE0-4398-8F4B-F567FA2AB1E0}">
      <dsp:nvSpPr>
        <dsp:cNvPr id="0" name=""/>
        <dsp:cNvSpPr/>
      </dsp:nvSpPr>
      <dsp:spPr>
        <a:xfrm>
          <a:off x="786215" y="1759143"/>
          <a:ext cx="3010821" cy="1082796"/>
        </a:xfrm>
        <a:prstGeom prst="roundRect">
          <a:avLst>
            <a:gd name="adj" fmla="val 10000"/>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b="1" kern="1200" dirty="0">
              <a:solidFill>
                <a:schemeClr val="accent6">
                  <a:lumMod val="60000"/>
                  <a:lumOff val="40000"/>
                </a:schemeClr>
              </a:solidFill>
            </a:rPr>
            <a:t>ΑΞΙΩΜΑΤΙΚΟΣ ΑΣΦΑΛΕΙΑΣ</a:t>
          </a:r>
        </a:p>
      </dsp:txBody>
      <dsp:txXfrm>
        <a:off x="817929" y="1790857"/>
        <a:ext cx="2947393" cy="1019368"/>
      </dsp:txXfrm>
    </dsp:sp>
    <dsp:sp modelId="{0CBBED95-A4D5-4A7C-81F8-AA30B4561FB1}">
      <dsp:nvSpPr>
        <dsp:cNvPr id="0" name=""/>
        <dsp:cNvSpPr/>
      </dsp:nvSpPr>
      <dsp:spPr>
        <a:xfrm>
          <a:off x="3986502" y="1579151"/>
          <a:ext cx="3456882" cy="1082796"/>
        </a:xfrm>
        <a:prstGeom prst="roundRect">
          <a:avLst>
            <a:gd name="adj" fmla="val 10000"/>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13C3B627-0FE2-4879-9DBD-A8479AD2B5D8}">
      <dsp:nvSpPr>
        <dsp:cNvPr id="0" name=""/>
        <dsp:cNvSpPr/>
      </dsp:nvSpPr>
      <dsp:spPr>
        <a:xfrm>
          <a:off x="4175968" y="1759143"/>
          <a:ext cx="3456882" cy="1082796"/>
        </a:xfrm>
        <a:prstGeom prst="roundRect">
          <a:avLst>
            <a:gd name="adj" fmla="val 10000"/>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l-GR" sz="1600" b="1" kern="1200" dirty="0">
              <a:solidFill>
                <a:schemeClr val="accent6">
                  <a:lumMod val="60000"/>
                  <a:lumOff val="40000"/>
                </a:schemeClr>
              </a:solidFill>
            </a:rPr>
            <a:t>ΠΡΟΪΣΤΑΜΕΝΟΣ ΕΠΙΣΤΑΣΙΑΣ</a:t>
          </a:r>
        </a:p>
      </dsp:txBody>
      <dsp:txXfrm>
        <a:off x="4207682" y="1790857"/>
        <a:ext cx="3393454" cy="101936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BCF234-551A-4C9A-A76B-3CC48EFDE655}">
      <dsp:nvSpPr>
        <dsp:cNvPr id="0" name=""/>
        <dsp:cNvSpPr/>
      </dsp:nvSpPr>
      <dsp:spPr>
        <a:xfrm rot="5400000">
          <a:off x="-174849" y="176189"/>
          <a:ext cx="1165664" cy="815965"/>
        </a:xfrm>
        <a:prstGeom prst="chevron">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l-GR" sz="2400" kern="1200" dirty="0"/>
            <a:t>1</a:t>
          </a:r>
        </a:p>
      </dsp:txBody>
      <dsp:txXfrm rot="-5400000">
        <a:off x="1" y="409323"/>
        <a:ext cx="815965" cy="349699"/>
      </dsp:txXfrm>
    </dsp:sp>
    <dsp:sp modelId="{25676B4B-02ED-4DB0-BDAC-E2417BA445F2}">
      <dsp:nvSpPr>
        <dsp:cNvPr id="0" name=""/>
        <dsp:cNvSpPr/>
      </dsp:nvSpPr>
      <dsp:spPr>
        <a:xfrm rot="5400000">
          <a:off x="2189381" y="-1372076"/>
          <a:ext cx="757682" cy="3504514"/>
        </a:xfrm>
        <a:prstGeom prst="round2Same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l-GR" sz="1300" kern="1200" dirty="0"/>
            <a:t>Ατομικό δελτίο καθηκόντων. Επεξήγηση των ατομικών καθηκόντων.</a:t>
          </a:r>
        </a:p>
      </dsp:txBody>
      <dsp:txXfrm rot="-5400000">
        <a:off x="815966" y="38326"/>
        <a:ext cx="3467527" cy="683708"/>
      </dsp:txXfrm>
    </dsp:sp>
    <dsp:sp modelId="{29E055BE-6929-4B7F-8BDE-915BCDB0B23D}">
      <dsp:nvSpPr>
        <dsp:cNvPr id="0" name=""/>
        <dsp:cNvSpPr/>
      </dsp:nvSpPr>
      <dsp:spPr>
        <a:xfrm rot="5400000">
          <a:off x="-174849" y="1140189"/>
          <a:ext cx="1165664" cy="815965"/>
        </a:xfrm>
        <a:prstGeom prst="chevron">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l-GR" sz="2400" kern="1200" dirty="0"/>
            <a:t>2</a:t>
          </a:r>
        </a:p>
      </dsp:txBody>
      <dsp:txXfrm rot="-5400000">
        <a:off x="1" y="1373323"/>
        <a:ext cx="815965" cy="349699"/>
      </dsp:txXfrm>
    </dsp:sp>
    <dsp:sp modelId="{8FE9E1E6-1027-4A37-802F-4089BAA7F62E}">
      <dsp:nvSpPr>
        <dsp:cNvPr id="0" name=""/>
        <dsp:cNvSpPr/>
      </dsp:nvSpPr>
      <dsp:spPr>
        <a:xfrm rot="5400000">
          <a:off x="2189381" y="-408076"/>
          <a:ext cx="757682" cy="3504514"/>
        </a:xfrm>
        <a:prstGeom prst="round2Same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l-GR" sz="1300" kern="1200" dirty="0"/>
            <a:t>Ενημέρωση για την εταιρεία. Πολιτική.</a:t>
          </a:r>
        </a:p>
        <a:p>
          <a:pPr marL="114300" lvl="1" indent="-114300" algn="l" defTabSz="577850">
            <a:lnSpc>
              <a:spcPct val="90000"/>
            </a:lnSpc>
            <a:spcBef>
              <a:spcPct val="0"/>
            </a:spcBef>
            <a:spcAft>
              <a:spcPct val="15000"/>
            </a:spcAft>
            <a:buChar char="•"/>
          </a:pPr>
          <a:r>
            <a:rPr lang="el-GR" sz="1300" kern="1200" dirty="0"/>
            <a:t>Κανόνες, οδηγίες, μόνιμες διαταγές εταιρείας / πλοιάρχου.</a:t>
          </a:r>
        </a:p>
      </dsp:txBody>
      <dsp:txXfrm rot="-5400000">
        <a:off x="815966" y="1002326"/>
        <a:ext cx="3467527" cy="683708"/>
      </dsp:txXfrm>
    </dsp:sp>
    <dsp:sp modelId="{0A5DD06A-2247-4A5D-98BD-C4874E440650}">
      <dsp:nvSpPr>
        <dsp:cNvPr id="0" name=""/>
        <dsp:cNvSpPr/>
      </dsp:nvSpPr>
      <dsp:spPr>
        <a:xfrm rot="5400000">
          <a:off x="-174849" y="2104189"/>
          <a:ext cx="1165664" cy="815965"/>
        </a:xfrm>
        <a:prstGeom prst="chevron">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l-GR" sz="2400" kern="1200" dirty="0"/>
            <a:t>3</a:t>
          </a:r>
        </a:p>
      </dsp:txBody>
      <dsp:txXfrm rot="-5400000">
        <a:off x="1" y="2337323"/>
        <a:ext cx="815965" cy="349699"/>
      </dsp:txXfrm>
    </dsp:sp>
    <dsp:sp modelId="{6CB98DBA-8A66-460F-AAF0-152EA7FC54E4}">
      <dsp:nvSpPr>
        <dsp:cNvPr id="0" name=""/>
        <dsp:cNvSpPr/>
      </dsp:nvSpPr>
      <dsp:spPr>
        <a:xfrm rot="5400000">
          <a:off x="2189381" y="555923"/>
          <a:ext cx="757682" cy="3504514"/>
        </a:xfrm>
        <a:prstGeom prst="round2Same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l-GR" sz="1300" kern="1200" dirty="0"/>
            <a:t>Γυμνάσια, διαδικασίες έκτακτης ανάγκης.</a:t>
          </a:r>
        </a:p>
        <a:p>
          <a:pPr marL="114300" lvl="1" indent="-114300" algn="l" defTabSz="577850">
            <a:lnSpc>
              <a:spcPct val="90000"/>
            </a:lnSpc>
            <a:spcBef>
              <a:spcPct val="0"/>
            </a:spcBef>
            <a:spcAft>
              <a:spcPct val="15000"/>
            </a:spcAft>
            <a:buChar char="•"/>
          </a:pPr>
          <a:r>
            <a:rPr lang="el-GR" sz="1300" kern="1200" dirty="0"/>
            <a:t>Χρήση εξοπλισμού πυροπροστασίας και μέσων εγκατάλειψης πλοίου.</a:t>
          </a:r>
        </a:p>
      </dsp:txBody>
      <dsp:txXfrm rot="-5400000">
        <a:off x="815966" y="1966326"/>
        <a:ext cx="3467527" cy="68370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BCF234-551A-4C9A-A76B-3CC48EFDE655}">
      <dsp:nvSpPr>
        <dsp:cNvPr id="0" name=""/>
        <dsp:cNvSpPr/>
      </dsp:nvSpPr>
      <dsp:spPr>
        <a:xfrm rot="5400000">
          <a:off x="-174849" y="176189"/>
          <a:ext cx="1165664" cy="815965"/>
        </a:xfrm>
        <a:prstGeom prst="chevron">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l-GR" sz="2400" kern="1200" dirty="0"/>
            <a:t>1</a:t>
          </a:r>
        </a:p>
      </dsp:txBody>
      <dsp:txXfrm rot="-5400000">
        <a:off x="1" y="409323"/>
        <a:ext cx="815965" cy="349699"/>
      </dsp:txXfrm>
    </dsp:sp>
    <dsp:sp modelId="{25676B4B-02ED-4DB0-BDAC-E2417BA445F2}">
      <dsp:nvSpPr>
        <dsp:cNvPr id="0" name=""/>
        <dsp:cNvSpPr/>
      </dsp:nvSpPr>
      <dsp:spPr>
        <a:xfrm rot="5400000">
          <a:off x="2189381" y="-1372076"/>
          <a:ext cx="757682" cy="3504514"/>
        </a:xfrm>
        <a:prstGeom prst="round2Same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l-GR" sz="1500" kern="1200" dirty="0"/>
            <a:t>Εξοικείωση με το πλοίο.</a:t>
          </a:r>
        </a:p>
        <a:p>
          <a:pPr marL="114300" lvl="1" indent="-114300" algn="l" defTabSz="666750">
            <a:lnSpc>
              <a:spcPct val="90000"/>
            </a:lnSpc>
            <a:spcBef>
              <a:spcPct val="0"/>
            </a:spcBef>
            <a:spcAft>
              <a:spcPct val="15000"/>
            </a:spcAft>
            <a:buChar char="•"/>
          </a:pPr>
          <a:r>
            <a:rPr lang="el-GR" sz="1500" kern="1200" dirty="0"/>
            <a:t>Γνωριμία με το προσωπικό</a:t>
          </a:r>
        </a:p>
      </dsp:txBody>
      <dsp:txXfrm rot="-5400000">
        <a:off x="815966" y="38326"/>
        <a:ext cx="3467527" cy="683708"/>
      </dsp:txXfrm>
    </dsp:sp>
    <dsp:sp modelId="{29E055BE-6929-4B7F-8BDE-915BCDB0B23D}">
      <dsp:nvSpPr>
        <dsp:cNvPr id="0" name=""/>
        <dsp:cNvSpPr/>
      </dsp:nvSpPr>
      <dsp:spPr>
        <a:xfrm rot="5400000">
          <a:off x="-174849" y="1140189"/>
          <a:ext cx="1165664" cy="815965"/>
        </a:xfrm>
        <a:prstGeom prst="chevron">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l-GR" sz="2400" kern="1200" dirty="0"/>
            <a:t>2</a:t>
          </a:r>
        </a:p>
      </dsp:txBody>
      <dsp:txXfrm rot="-5400000">
        <a:off x="1" y="1373323"/>
        <a:ext cx="815965" cy="349699"/>
      </dsp:txXfrm>
    </dsp:sp>
    <dsp:sp modelId="{8FE9E1E6-1027-4A37-802F-4089BAA7F62E}">
      <dsp:nvSpPr>
        <dsp:cNvPr id="0" name=""/>
        <dsp:cNvSpPr/>
      </dsp:nvSpPr>
      <dsp:spPr>
        <a:xfrm rot="5400000">
          <a:off x="2189381" y="-408076"/>
          <a:ext cx="757682" cy="3504514"/>
        </a:xfrm>
        <a:prstGeom prst="round2Same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l-GR" sz="1500" kern="1200" dirty="0"/>
            <a:t>Ενημέρωση για την εργασία επί του πλοίου.</a:t>
          </a:r>
        </a:p>
        <a:p>
          <a:pPr marL="114300" lvl="1" indent="-114300" algn="l" defTabSz="666750">
            <a:lnSpc>
              <a:spcPct val="90000"/>
            </a:lnSpc>
            <a:spcBef>
              <a:spcPct val="0"/>
            </a:spcBef>
            <a:spcAft>
              <a:spcPct val="15000"/>
            </a:spcAft>
            <a:buChar char="•"/>
          </a:pPr>
          <a:r>
            <a:rPr lang="el-GR" sz="1500" kern="1200" dirty="0"/>
            <a:t>Χώροι εργασίας, κανονισμοί.</a:t>
          </a:r>
        </a:p>
      </dsp:txBody>
      <dsp:txXfrm rot="-5400000">
        <a:off x="815966" y="1002326"/>
        <a:ext cx="3467527" cy="683708"/>
      </dsp:txXfrm>
    </dsp:sp>
    <dsp:sp modelId="{0A5DD06A-2247-4A5D-98BD-C4874E440650}">
      <dsp:nvSpPr>
        <dsp:cNvPr id="0" name=""/>
        <dsp:cNvSpPr/>
      </dsp:nvSpPr>
      <dsp:spPr>
        <a:xfrm rot="5400000">
          <a:off x="-174849" y="2104189"/>
          <a:ext cx="1165664" cy="815965"/>
        </a:xfrm>
        <a:prstGeom prst="chevron">
          <a:avLst/>
        </a:prstGeom>
        <a:gradFill rotWithShape="0">
          <a:gsLst>
            <a:gs pos="0">
              <a:schemeClr val="accent1">
                <a:hueOff val="0"/>
                <a:satOff val="0"/>
                <a:lumOff val="0"/>
                <a:alphaOff val="0"/>
                <a:tint val="65000"/>
                <a:lumMod val="110000"/>
              </a:schemeClr>
            </a:gs>
            <a:gs pos="88000">
              <a:schemeClr val="accent1">
                <a:hueOff val="0"/>
                <a:satOff val="0"/>
                <a:lumOff val="0"/>
                <a:alphaOff val="0"/>
                <a:tint val="90000"/>
              </a:schemeClr>
            </a:gs>
          </a:gsLst>
          <a:lin ang="5400000" scaled="0"/>
        </a:gradFill>
        <a:ln w="12700" cap="rnd" cmpd="sng" algn="ctr">
          <a:solidFill>
            <a:schemeClr val="accent1">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l-GR" sz="2400" kern="1200" dirty="0"/>
            <a:t>3</a:t>
          </a:r>
        </a:p>
      </dsp:txBody>
      <dsp:txXfrm rot="-5400000">
        <a:off x="1" y="2337323"/>
        <a:ext cx="815965" cy="349699"/>
      </dsp:txXfrm>
    </dsp:sp>
    <dsp:sp modelId="{6CB98DBA-8A66-460F-AAF0-152EA7FC54E4}">
      <dsp:nvSpPr>
        <dsp:cNvPr id="0" name=""/>
        <dsp:cNvSpPr/>
      </dsp:nvSpPr>
      <dsp:spPr>
        <a:xfrm rot="5400000">
          <a:off x="2189381" y="555923"/>
          <a:ext cx="757682" cy="3504514"/>
        </a:xfrm>
        <a:prstGeom prst="round2SameRect">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l-GR" sz="1500" kern="1200" dirty="0"/>
            <a:t>Ασφάλεια εργασίας. </a:t>
          </a:r>
        </a:p>
        <a:p>
          <a:pPr marL="114300" lvl="1" indent="-114300" algn="l" defTabSz="666750">
            <a:lnSpc>
              <a:spcPct val="90000"/>
            </a:lnSpc>
            <a:spcBef>
              <a:spcPct val="0"/>
            </a:spcBef>
            <a:spcAft>
              <a:spcPct val="15000"/>
            </a:spcAft>
            <a:buChar char="•"/>
          </a:pPr>
          <a:r>
            <a:rPr lang="el-GR" sz="1500" kern="1200" dirty="0"/>
            <a:t>Παραλαβή ενδυμασίας.</a:t>
          </a:r>
        </a:p>
      </dsp:txBody>
      <dsp:txXfrm rot="-5400000">
        <a:off x="815966" y="1966326"/>
        <a:ext cx="3467527" cy="68370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0FE925-E019-497A-B2E2-E144860C3F8C}">
      <dsp:nvSpPr>
        <dsp:cNvPr id="0" name=""/>
        <dsp:cNvSpPr/>
      </dsp:nvSpPr>
      <dsp:spPr>
        <a:xfrm>
          <a:off x="3192508" y="429405"/>
          <a:ext cx="3965117" cy="1381998"/>
        </a:xfrm>
        <a:prstGeom prst="roundRect">
          <a:avLst>
            <a:gd name="adj" fmla="val 10000"/>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b="1" i="1" u="sng" kern="1200" dirty="0"/>
            <a:t>ΟΜΑΔΑ ΕΛΕΓΧΟΥ ΚΑΙ ΔΙΟΙΚΗΣΗΣ</a:t>
          </a:r>
        </a:p>
        <a:p>
          <a:pPr marL="0" lvl="0" indent="0" algn="l" defTabSz="622300">
            <a:lnSpc>
              <a:spcPct val="90000"/>
            </a:lnSpc>
            <a:spcBef>
              <a:spcPct val="0"/>
            </a:spcBef>
            <a:spcAft>
              <a:spcPct val="35000"/>
            </a:spcAft>
            <a:buNone/>
          </a:pPr>
          <a:r>
            <a:rPr lang="el-GR" sz="1400" kern="1200" dirty="0"/>
            <a:t>1. ΠΛΟΙΑΡΧΟΣ</a:t>
          </a:r>
        </a:p>
        <a:p>
          <a:pPr marL="0" lvl="0" indent="0" algn="l" defTabSz="622300">
            <a:lnSpc>
              <a:spcPct val="90000"/>
            </a:lnSpc>
            <a:spcBef>
              <a:spcPct val="0"/>
            </a:spcBef>
            <a:spcAft>
              <a:spcPct val="35000"/>
            </a:spcAft>
            <a:buNone/>
          </a:pPr>
          <a:r>
            <a:rPr lang="el-GR" sz="1400" kern="1200" dirty="0"/>
            <a:t>2. ΑΝΘΥΠΟΠΛΟΙΑΡΧΟΣ </a:t>
          </a:r>
          <a:r>
            <a:rPr lang="en-US" sz="1400" kern="1200" dirty="0"/>
            <a:t>G/O.</a:t>
          </a:r>
        </a:p>
        <a:p>
          <a:pPr marL="0" lvl="0" indent="0" algn="l" defTabSz="622300">
            <a:lnSpc>
              <a:spcPct val="90000"/>
            </a:lnSpc>
            <a:spcBef>
              <a:spcPct val="0"/>
            </a:spcBef>
            <a:spcAft>
              <a:spcPct val="35000"/>
            </a:spcAft>
            <a:buNone/>
          </a:pPr>
          <a:r>
            <a:rPr lang="en-US" sz="1400" kern="1200" dirty="0"/>
            <a:t>3.</a:t>
          </a:r>
          <a:r>
            <a:rPr lang="el-GR" sz="1400" kern="1200" dirty="0"/>
            <a:t> </a:t>
          </a:r>
          <a:r>
            <a:rPr lang="en-US" sz="1400" kern="1200" dirty="0"/>
            <a:t>NAYTH</a:t>
          </a:r>
          <a:r>
            <a:rPr lang="el-GR" sz="1400" kern="1200" dirty="0"/>
            <a:t>Σ ΤΙΜΟΝΙΕΡΗΣ</a:t>
          </a:r>
        </a:p>
        <a:p>
          <a:pPr marL="0" lvl="0" indent="0" algn="ctr" defTabSz="622300">
            <a:lnSpc>
              <a:spcPct val="90000"/>
            </a:lnSpc>
            <a:spcBef>
              <a:spcPct val="0"/>
            </a:spcBef>
            <a:spcAft>
              <a:spcPct val="35000"/>
            </a:spcAft>
            <a:buNone/>
          </a:pPr>
          <a:endParaRPr lang="el-GR" sz="1400" kern="1200" dirty="0"/>
        </a:p>
      </dsp:txBody>
      <dsp:txXfrm>
        <a:off x="3232985" y="469882"/>
        <a:ext cx="3884163" cy="1301044"/>
      </dsp:txXfrm>
    </dsp:sp>
    <dsp:sp modelId="{0DE4673C-E40E-43CE-8895-DEEBCF9EDFE1}">
      <dsp:nvSpPr>
        <dsp:cNvPr id="0" name=""/>
        <dsp:cNvSpPr/>
      </dsp:nvSpPr>
      <dsp:spPr>
        <a:xfrm>
          <a:off x="2704895" y="1811404"/>
          <a:ext cx="2470171" cy="448578"/>
        </a:xfrm>
        <a:custGeom>
          <a:avLst/>
          <a:gdLst/>
          <a:ahLst/>
          <a:cxnLst/>
          <a:rect l="0" t="0" r="0" b="0"/>
          <a:pathLst>
            <a:path>
              <a:moveTo>
                <a:pt x="2470171" y="0"/>
              </a:moveTo>
              <a:lnTo>
                <a:pt x="2470171" y="224289"/>
              </a:lnTo>
              <a:lnTo>
                <a:pt x="0" y="224289"/>
              </a:lnTo>
              <a:lnTo>
                <a:pt x="0" y="448578"/>
              </a:lnTo>
            </a:path>
          </a:pathLst>
        </a:custGeom>
        <a:noFill/>
        <a:ln w="19050" cap="rnd"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2DEF30DC-10F3-41A3-B07F-8DC14F288B19}">
      <dsp:nvSpPr>
        <dsp:cNvPr id="0" name=""/>
        <dsp:cNvSpPr/>
      </dsp:nvSpPr>
      <dsp:spPr>
        <a:xfrm>
          <a:off x="1344548" y="2259982"/>
          <a:ext cx="2720694" cy="1412427"/>
        </a:xfrm>
        <a:prstGeom prst="roundRect">
          <a:avLst>
            <a:gd name="adj" fmla="val 10000"/>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b="1" i="1" u="sng" kern="1200" dirty="0"/>
            <a:t>ΟΜΑΔΑ ΕΚΤΑΚΤΟΥ ΑΝΑΓΚΗΣ</a:t>
          </a:r>
        </a:p>
        <a:p>
          <a:pPr marL="0" lvl="0" indent="0" algn="l" defTabSz="622300">
            <a:lnSpc>
              <a:spcPct val="90000"/>
            </a:lnSpc>
            <a:spcBef>
              <a:spcPct val="0"/>
            </a:spcBef>
            <a:spcAft>
              <a:spcPct val="35000"/>
            </a:spcAft>
            <a:buNone/>
          </a:pPr>
          <a:r>
            <a:rPr lang="el-GR" sz="900" b="0" i="0" u="none" kern="1200" dirty="0"/>
            <a:t>1. ΥΠΟΠΛΟΙΑΡΧΟΣ Ή Β ΜΗΧΑΝΙΚΟΣ</a:t>
          </a:r>
        </a:p>
        <a:p>
          <a:pPr marL="0" lvl="0" indent="0" algn="l" defTabSz="622300">
            <a:lnSpc>
              <a:spcPct val="90000"/>
            </a:lnSpc>
            <a:spcBef>
              <a:spcPct val="0"/>
            </a:spcBef>
            <a:spcAft>
              <a:spcPct val="35000"/>
            </a:spcAft>
            <a:buNone/>
          </a:pPr>
          <a:r>
            <a:rPr lang="el-GR" sz="900" b="0" i="0" u="none" kern="1200" dirty="0"/>
            <a:t>2. ΛΟΣΤΡΟΜΟΣ</a:t>
          </a:r>
        </a:p>
        <a:p>
          <a:pPr marL="0" lvl="0" indent="0" algn="l" defTabSz="622300">
            <a:lnSpc>
              <a:spcPct val="90000"/>
            </a:lnSpc>
            <a:spcBef>
              <a:spcPct val="0"/>
            </a:spcBef>
            <a:spcAft>
              <a:spcPct val="35000"/>
            </a:spcAft>
            <a:buNone/>
          </a:pPr>
          <a:r>
            <a:rPr lang="el-GR" sz="900" b="0" i="0" u="none" kern="1200" dirty="0"/>
            <a:t>3. ΜΑΡΑΓΚΟΣ</a:t>
          </a:r>
        </a:p>
        <a:p>
          <a:pPr marL="0" lvl="0" indent="0" algn="l" defTabSz="622300">
            <a:lnSpc>
              <a:spcPct val="90000"/>
            </a:lnSpc>
            <a:spcBef>
              <a:spcPct val="0"/>
            </a:spcBef>
            <a:spcAft>
              <a:spcPct val="35000"/>
            </a:spcAft>
            <a:buNone/>
          </a:pPr>
          <a:r>
            <a:rPr lang="el-GR" sz="900" b="0" i="0" u="none" kern="1200" dirty="0"/>
            <a:t>4. ΑΝΤΛΙΩΡΟΣ</a:t>
          </a:r>
        </a:p>
        <a:p>
          <a:pPr marL="0" lvl="0" indent="0" algn="l" defTabSz="622300">
            <a:lnSpc>
              <a:spcPct val="90000"/>
            </a:lnSpc>
            <a:spcBef>
              <a:spcPct val="0"/>
            </a:spcBef>
            <a:spcAft>
              <a:spcPct val="35000"/>
            </a:spcAft>
            <a:buNone/>
          </a:pPr>
          <a:r>
            <a:rPr lang="el-GR" sz="900" b="0" i="0" u="none" kern="1200" dirty="0"/>
            <a:t>5. 2-3 ΝΑΥΤΕΣ</a:t>
          </a:r>
        </a:p>
        <a:p>
          <a:pPr marL="0" lvl="0" indent="0" algn="l" defTabSz="622300">
            <a:lnSpc>
              <a:spcPct val="90000"/>
            </a:lnSpc>
            <a:spcBef>
              <a:spcPct val="0"/>
            </a:spcBef>
            <a:spcAft>
              <a:spcPct val="35000"/>
            </a:spcAft>
            <a:buNone/>
          </a:pPr>
          <a:r>
            <a:rPr lang="el-GR" sz="900" b="0" i="0" u="none" kern="1200" dirty="0"/>
            <a:t>6. 2-3 ΜΕΛΗ ΜΗΧΑΝΟΣΤΑΣΙΟΥ</a:t>
          </a:r>
        </a:p>
      </dsp:txBody>
      <dsp:txXfrm>
        <a:off x="1385917" y="2301351"/>
        <a:ext cx="2637956" cy="1329689"/>
      </dsp:txXfrm>
    </dsp:sp>
    <dsp:sp modelId="{5FC7D95A-B72A-4E65-9982-D3DE8E75B618}">
      <dsp:nvSpPr>
        <dsp:cNvPr id="0" name=""/>
        <dsp:cNvSpPr/>
      </dsp:nvSpPr>
      <dsp:spPr>
        <a:xfrm>
          <a:off x="1338951" y="3672410"/>
          <a:ext cx="1365944" cy="456041"/>
        </a:xfrm>
        <a:custGeom>
          <a:avLst/>
          <a:gdLst/>
          <a:ahLst/>
          <a:cxnLst/>
          <a:rect l="0" t="0" r="0" b="0"/>
          <a:pathLst>
            <a:path>
              <a:moveTo>
                <a:pt x="1365944" y="0"/>
              </a:moveTo>
              <a:lnTo>
                <a:pt x="1365944" y="228020"/>
              </a:lnTo>
              <a:lnTo>
                <a:pt x="0" y="228020"/>
              </a:lnTo>
              <a:lnTo>
                <a:pt x="0" y="456041"/>
              </a:lnTo>
            </a:path>
          </a:pathLst>
        </a:custGeom>
        <a:noFill/>
        <a:ln w="19050" cap="rnd"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55DBFE2-36D7-4E43-A977-0D418E476F15}">
      <dsp:nvSpPr>
        <dsp:cNvPr id="0" name=""/>
        <dsp:cNvSpPr/>
      </dsp:nvSpPr>
      <dsp:spPr>
        <a:xfrm>
          <a:off x="3690" y="4128451"/>
          <a:ext cx="2670521" cy="1130774"/>
        </a:xfrm>
        <a:prstGeom prst="roundRect">
          <a:avLst>
            <a:gd name="adj" fmla="val 10000"/>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b="1" i="1" u="sng" kern="1200" dirty="0"/>
            <a:t>ΟΜΑΔΑ ΠΡΟΕΤΟΙΜΑΣΙΑΣ ΣΩΣΙΒΙΩΝ</a:t>
          </a:r>
          <a:r>
            <a:rPr lang="en-US" sz="1400" b="1" i="1" u="sng" kern="1200" dirty="0"/>
            <a:t> </a:t>
          </a:r>
          <a:r>
            <a:rPr lang="el-GR" sz="1400" b="1" i="1" u="sng" kern="1200" dirty="0"/>
            <a:t>ΜΕΣΩΝ</a:t>
          </a:r>
        </a:p>
        <a:p>
          <a:pPr marL="0" lvl="0" indent="0" algn="l" defTabSz="622300">
            <a:lnSpc>
              <a:spcPct val="90000"/>
            </a:lnSpc>
            <a:spcBef>
              <a:spcPct val="0"/>
            </a:spcBef>
            <a:spcAft>
              <a:spcPct val="35000"/>
            </a:spcAft>
            <a:buNone/>
          </a:pPr>
          <a:r>
            <a:rPr lang="el-GR" sz="1200" kern="1200" dirty="0"/>
            <a:t>1. ΑΝΘΥΠΟΠΛΟΙΑΡΧΟΣ</a:t>
          </a:r>
        </a:p>
        <a:p>
          <a:pPr marL="0" lvl="0" indent="0" algn="l" defTabSz="622300">
            <a:lnSpc>
              <a:spcPct val="90000"/>
            </a:lnSpc>
            <a:spcBef>
              <a:spcPct val="0"/>
            </a:spcBef>
            <a:spcAft>
              <a:spcPct val="35000"/>
            </a:spcAft>
            <a:buNone/>
          </a:pPr>
          <a:r>
            <a:rPr lang="el-GR" sz="1200" kern="1200" dirty="0"/>
            <a:t>2. 2-3 ΜΕΛΗ ΚΑΤΑΣΤΡΩΜΑΤΟΣ</a:t>
          </a:r>
        </a:p>
        <a:p>
          <a:pPr marL="0" lvl="0" indent="0" algn="l" defTabSz="622300">
            <a:lnSpc>
              <a:spcPct val="90000"/>
            </a:lnSpc>
            <a:spcBef>
              <a:spcPct val="0"/>
            </a:spcBef>
            <a:spcAft>
              <a:spcPct val="35000"/>
            </a:spcAft>
            <a:buNone/>
          </a:pPr>
          <a:r>
            <a:rPr lang="el-GR" sz="1200" kern="1200" dirty="0"/>
            <a:t>3. 1 ΜΕΛΟΣ ΜΗΧΑΝΟΣΤΑΣΙΟΥ</a:t>
          </a:r>
        </a:p>
      </dsp:txBody>
      <dsp:txXfrm>
        <a:off x="36809" y="4161570"/>
        <a:ext cx="2604283" cy="1064536"/>
      </dsp:txXfrm>
    </dsp:sp>
    <dsp:sp modelId="{361CEFD5-4FE6-4D9A-AE7D-C27B5C3557C7}">
      <dsp:nvSpPr>
        <dsp:cNvPr id="0" name=""/>
        <dsp:cNvSpPr/>
      </dsp:nvSpPr>
      <dsp:spPr>
        <a:xfrm>
          <a:off x="2704895" y="3672410"/>
          <a:ext cx="1748819" cy="456041"/>
        </a:xfrm>
        <a:custGeom>
          <a:avLst/>
          <a:gdLst/>
          <a:ahLst/>
          <a:cxnLst/>
          <a:rect l="0" t="0" r="0" b="0"/>
          <a:pathLst>
            <a:path>
              <a:moveTo>
                <a:pt x="0" y="0"/>
              </a:moveTo>
              <a:lnTo>
                <a:pt x="0" y="228020"/>
              </a:lnTo>
              <a:lnTo>
                <a:pt x="1748819" y="228020"/>
              </a:lnTo>
              <a:lnTo>
                <a:pt x="1748819" y="456041"/>
              </a:lnTo>
            </a:path>
          </a:pathLst>
        </a:custGeom>
        <a:noFill/>
        <a:ln w="19050" cap="rnd"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40D6AC14-3C70-4F37-B375-F62EE14BD53A}">
      <dsp:nvSpPr>
        <dsp:cNvPr id="0" name=""/>
        <dsp:cNvSpPr/>
      </dsp:nvSpPr>
      <dsp:spPr>
        <a:xfrm>
          <a:off x="3183060" y="4128451"/>
          <a:ext cx="2541308" cy="1130774"/>
        </a:xfrm>
        <a:prstGeom prst="roundRect">
          <a:avLst>
            <a:gd name="adj" fmla="val 10000"/>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b="1" i="1" u="sng" kern="1200" dirty="0"/>
            <a:t>ΟΜΑΔΑ ΥΠΟΣΤΗΡΙΞΗΣ</a:t>
          </a:r>
        </a:p>
        <a:p>
          <a:pPr marL="0" lvl="0" indent="0" algn="l" defTabSz="622300">
            <a:lnSpc>
              <a:spcPct val="90000"/>
            </a:lnSpc>
            <a:spcBef>
              <a:spcPct val="0"/>
            </a:spcBef>
            <a:spcAft>
              <a:spcPct val="35000"/>
            </a:spcAft>
            <a:buNone/>
          </a:pPr>
          <a:r>
            <a:rPr lang="el-GR" sz="1400" kern="1200" dirty="0"/>
            <a:t>1. ΑΞΙΩΜΑΤΙΚΟΣ ΓΕΦΥΡΑΣ</a:t>
          </a:r>
        </a:p>
        <a:p>
          <a:pPr marL="0" lvl="0" indent="0" algn="l" defTabSz="622300">
            <a:lnSpc>
              <a:spcPct val="90000"/>
            </a:lnSpc>
            <a:spcBef>
              <a:spcPct val="0"/>
            </a:spcBef>
            <a:spcAft>
              <a:spcPct val="35000"/>
            </a:spcAft>
            <a:buNone/>
          </a:pPr>
          <a:r>
            <a:rPr lang="el-GR" sz="1400" kern="1200" dirty="0"/>
            <a:t>2. ΠΡΟΣΩΠΙΚΟ ΠΟΥ ΠΕΡΙΣΣΕΥΕΙ</a:t>
          </a:r>
        </a:p>
      </dsp:txBody>
      <dsp:txXfrm>
        <a:off x="3216179" y="4161570"/>
        <a:ext cx="2475070" cy="1064536"/>
      </dsp:txXfrm>
    </dsp:sp>
    <dsp:sp modelId="{0606E627-C7B6-49BF-9EEE-C4F2F390D267}">
      <dsp:nvSpPr>
        <dsp:cNvPr id="0" name=""/>
        <dsp:cNvSpPr/>
      </dsp:nvSpPr>
      <dsp:spPr>
        <a:xfrm>
          <a:off x="5175066" y="1811404"/>
          <a:ext cx="2460121" cy="334087"/>
        </a:xfrm>
        <a:custGeom>
          <a:avLst/>
          <a:gdLst/>
          <a:ahLst/>
          <a:cxnLst/>
          <a:rect l="0" t="0" r="0" b="0"/>
          <a:pathLst>
            <a:path>
              <a:moveTo>
                <a:pt x="0" y="0"/>
              </a:moveTo>
              <a:lnTo>
                <a:pt x="0" y="167043"/>
              </a:lnTo>
              <a:lnTo>
                <a:pt x="2460121" y="167043"/>
              </a:lnTo>
              <a:lnTo>
                <a:pt x="2460121" y="334087"/>
              </a:lnTo>
            </a:path>
          </a:pathLst>
        </a:custGeom>
        <a:noFill/>
        <a:ln w="19050" cap="rnd" cmpd="sng" algn="ctr">
          <a:solidFill>
            <a:schemeClr val="accent1">
              <a:shade val="6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B42EAEE-2E3F-4B31-AC7B-D15B1E88A6BC}">
      <dsp:nvSpPr>
        <dsp:cNvPr id="0" name=""/>
        <dsp:cNvSpPr/>
      </dsp:nvSpPr>
      <dsp:spPr>
        <a:xfrm>
          <a:off x="6385744" y="2145491"/>
          <a:ext cx="2498887" cy="1130774"/>
        </a:xfrm>
        <a:prstGeom prst="roundRect">
          <a:avLst>
            <a:gd name="adj" fmla="val 10000"/>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b="1" i="1" u="sng" kern="1200" dirty="0"/>
            <a:t>ΟΜΑΔΑ ΜΗΧΑΝΟΣΤΑΣΙΟΥ</a:t>
          </a:r>
        </a:p>
        <a:p>
          <a:pPr marL="0" lvl="0" indent="0" algn="l" defTabSz="622300">
            <a:lnSpc>
              <a:spcPct val="90000"/>
            </a:lnSpc>
            <a:spcBef>
              <a:spcPct val="0"/>
            </a:spcBef>
            <a:spcAft>
              <a:spcPct val="35000"/>
            </a:spcAft>
            <a:buNone/>
          </a:pPr>
          <a:r>
            <a:rPr lang="el-GR" sz="900" kern="1200" dirty="0"/>
            <a:t>1. Α΄ ΜΗΧΑΝΙΚΟΣ</a:t>
          </a:r>
        </a:p>
        <a:p>
          <a:pPr marL="0" lvl="0" indent="0" algn="l" defTabSz="622300">
            <a:lnSpc>
              <a:spcPct val="90000"/>
            </a:lnSpc>
            <a:spcBef>
              <a:spcPct val="0"/>
            </a:spcBef>
            <a:spcAft>
              <a:spcPct val="35000"/>
            </a:spcAft>
            <a:buNone/>
          </a:pPr>
          <a:r>
            <a:rPr lang="el-GR" sz="900" kern="1200" dirty="0"/>
            <a:t>2. Γ΄ ΜΗΧΑΝΙΚΟΣ</a:t>
          </a:r>
        </a:p>
        <a:p>
          <a:pPr marL="0" lvl="0" indent="0" algn="l" defTabSz="622300">
            <a:lnSpc>
              <a:spcPct val="90000"/>
            </a:lnSpc>
            <a:spcBef>
              <a:spcPct val="0"/>
            </a:spcBef>
            <a:spcAft>
              <a:spcPct val="35000"/>
            </a:spcAft>
            <a:buNone/>
          </a:pPr>
          <a:r>
            <a:rPr lang="el-GR" sz="900" kern="1200" dirty="0"/>
            <a:t>3. ΗΛΕΚΤΡΟΛΟΓΟΣ</a:t>
          </a:r>
        </a:p>
        <a:p>
          <a:pPr marL="0" lvl="0" indent="0" algn="l" defTabSz="622300">
            <a:lnSpc>
              <a:spcPct val="90000"/>
            </a:lnSpc>
            <a:spcBef>
              <a:spcPct val="0"/>
            </a:spcBef>
            <a:spcAft>
              <a:spcPct val="35000"/>
            </a:spcAft>
            <a:buNone/>
          </a:pPr>
          <a:r>
            <a:rPr lang="el-GR" sz="900" kern="1200" dirty="0"/>
            <a:t>4. ΛΙΠΑΝΤΗΣ</a:t>
          </a:r>
        </a:p>
        <a:p>
          <a:pPr marL="0" lvl="0" indent="0" algn="l" defTabSz="622300">
            <a:lnSpc>
              <a:spcPct val="90000"/>
            </a:lnSpc>
            <a:spcBef>
              <a:spcPct val="0"/>
            </a:spcBef>
            <a:spcAft>
              <a:spcPct val="35000"/>
            </a:spcAft>
            <a:buNone/>
          </a:pPr>
          <a:r>
            <a:rPr lang="el-GR" sz="900" kern="1200" dirty="0"/>
            <a:t>5. ΚΑΘΑΡΙΣΤΗΣ</a:t>
          </a:r>
          <a:endParaRPr lang="el-GR" sz="2100" kern="1200" dirty="0"/>
        </a:p>
      </dsp:txBody>
      <dsp:txXfrm>
        <a:off x="6418863" y="2178610"/>
        <a:ext cx="2432649" cy="1064536"/>
      </dsp:txXfrm>
    </dsp:sp>
    <dsp:sp modelId="{6F8062A8-52C6-4202-A005-AF99B0CB1BD4}">
      <dsp:nvSpPr>
        <dsp:cNvPr id="0" name=""/>
        <dsp:cNvSpPr/>
      </dsp:nvSpPr>
      <dsp:spPr>
        <a:xfrm>
          <a:off x="7551287" y="3276266"/>
          <a:ext cx="91440" cy="570532"/>
        </a:xfrm>
        <a:custGeom>
          <a:avLst/>
          <a:gdLst/>
          <a:ahLst/>
          <a:cxnLst/>
          <a:rect l="0" t="0" r="0" b="0"/>
          <a:pathLst>
            <a:path>
              <a:moveTo>
                <a:pt x="83900" y="0"/>
              </a:moveTo>
              <a:lnTo>
                <a:pt x="83900" y="285266"/>
              </a:lnTo>
              <a:lnTo>
                <a:pt x="45720" y="285266"/>
              </a:lnTo>
              <a:lnTo>
                <a:pt x="45720" y="570532"/>
              </a:lnTo>
            </a:path>
          </a:pathLst>
        </a:custGeom>
        <a:noFill/>
        <a:ln w="19050" cap="rnd" cmpd="sng" algn="ctr">
          <a:solidFill>
            <a:schemeClr val="accent1">
              <a:shade val="80000"/>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BC8C7EC-1F39-48C1-AFBE-35542AF30552}">
      <dsp:nvSpPr>
        <dsp:cNvPr id="0" name=""/>
        <dsp:cNvSpPr/>
      </dsp:nvSpPr>
      <dsp:spPr>
        <a:xfrm>
          <a:off x="6233217" y="3846798"/>
          <a:ext cx="2727580" cy="1130774"/>
        </a:xfrm>
        <a:prstGeom prst="roundRect">
          <a:avLst>
            <a:gd name="adj" fmla="val 10000"/>
          </a:avLst>
        </a:prstGeom>
        <a:gradFill rotWithShape="0">
          <a:gsLst>
            <a:gs pos="0">
              <a:schemeClr val="accent1">
                <a:hueOff val="0"/>
                <a:satOff val="0"/>
                <a:lumOff val="0"/>
                <a:alphaOff val="0"/>
                <a:tint val="96000"/>
                <a:lumMod val="100000"/>
              </a:schemeClr>
            </a:gs>
            <a:gs pos="78000">
              <a:schemeClr val="accent1">
                <a:hueOff val="0"/>
                <a:satOff val="0"/>
                <a:lumOff val="0"/>
                <a:alphaOff val="0"/>
                <a:shade val="94000"/>
                <a:lumMod val="94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l-GR" sz="1400" b="1" i="1" u="sng" kern="1200" dirty="0"/>
            <a:t>ΟΜΑΔΑ ΠΡΩΤΩΝ ΒΟΗΘΕΙΩΝ</a:t>
          </a:r>
        </a:p>
        <a:p>
          <a:pPr marL="0" lvl="0" indent="0" algn="l" defTabSz="622300">
            <a:lnSpc>
              <a:spcPct val="90000"/>
            </a:lnSpc>
            <a:spcBef>
              <a:spcPct val="0"/>
            </a:spcBef>
            <a:spcAft>
              <a:spcPct val="35000"/>
            </a:spcAft>
            <a:buNone/>
          </a:pPr>
          <a:r>
            <a:rPr lang="el-GR" sz="1100" kern="1200" dirty="0"/>
            <a:t>1. ΑΡΧΙΜΑΓΕΙΡΑΣ Ή ΑΡΧΙΚΑΜΑΡΩΤΟΣ</a:t>
          </a:r>
        </a:p>
        <a:p>
          <a:pPr marL="0" lvl="0" indent="0" algn="l" defTabSz="622300">
            <a:lnSpc>
              <a:spcPct val="90000"/>
            </a:lnSpc>
            <a:spcBef>
              <a:spcPct val="0"/>
            </a:spcBef>
            <a:spcAft>
              <a:spcPct val="35000"/>
            </a:spcAft>
            <a:buNone/>
          </a:pPr>
          <a:r>
            <a:rPr lang="el-GR" sz="1100" kern="1200" dirty="0"/>
            <a:t>2. ΠΡΟΣΩΠΙΚΟ ΓΕΝΙΚΩΝ ΥΠΗΡΕΣΙΩΝ</a:t>
          </a:r>
        </a:p>
      </dsp:txBody>
      <dsp:txXfrm>
        <a:off x="6266336" y="3879917"/>
        <a:ext cx="2661342" cy="1064536"/>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3ECEE7-F1C4-4AE2-8BD8-D957DC8BA555}" type="datetimeFigureOut">
              <a:rPr lang="el-GR" smtClean="0"/>
              <a:t>28/5/2021</a:t>
            </a:fld>
            <a:endParaRPr lang="el-GR"/>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805BD1-D8C6-4B86-9ACE-ED06903DE132}" type="slidenum">
              <a:rPr lang="el-GR" smtClean="0"/>
              <a:t>‹#›</a:t>
            </a:fld>
            <a:endParaRPr lang="el-GR"/>
          </a:p>
        </p:txBody>
      </p:sp>
    </p:spTree>
    <p:extLst>
      <p:ext uri="{BB962C8B-B14F-4D97-AF65-F5344CB8AC3E}">
        <p14:creationId xmlns:p14="http://schemas.microsoft.com/office/powerpoint/2010/main" val="30789239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DB805BD1-D8C6-4B86-9ACE-ED06903DE132}" type="slidenum">
              <a:rPr lang="el-GR" smtClean="0"/>
              <a:t>6</a:t>
            </a:fld>
            <a:endParaRPr lang="el-GR"/>
          </a:p>
        </p:txBody>
      </p:sp>
    </p:spTree>
    <p:extLst>
      <p:ext uri="{BB962C8B-B14F-4D97-AF65-F5344CB8AC3E}">
        <p14:creationId xmlns:p14="http://schemas.microsoft.com/office/powerpoint/2010/main" val="9421004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8820263-137F-44E1-9965-D7F1EF180F28}"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4A69644-E19D-4269-9A1B-1CE5CC66500C}" type="slidenum">
              <a:rPr lang="el-GR" smtClean="0"/>
              <a:pPr/>
              <a:t>‹#›</a:t>
            </a:fld>
            <a:endParaRPr lang="el-GR"/>
          </a:p>
        </p:txBody>
      </p:sp>
    </p:spTree>
    <p:extLst>
      <p:ext uri="{BB962C8B-B14F-4D97-AF65-F5344CB8AC3E}">
        <p14:creationId xmlns:p14="http://schemas.microsoft.com/office/powerpoint/2010/main" val="25345347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820263-137F-44E1-9965-D7F1EF180F28}"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4A69644-E19D-4269-9A1B-1CE5CC66500C}" type="slidenum">
              <a:rPr lang="el-GR" smtClean="0"/>
              <a:pPr/>
              <a:t>‹#›</a:t>
            </a:fld>
            <a:endParaRPr lang="el-GR"/>
          </a:p>
        </p:txBody>
      </p:sp>
    </p:spTree>
    <p:extLst>
      <p:ext uri="{BB962C8B-B14F-4D97-AF65-F5344CB8AC3E}">
        <p14:creationId xmlns:p14="http://schemas.microsoft.com/office/powerpoint/2010/main" val="2896903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820263-137F-44E1-9965-D7F1EF180F28}"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4A69644-E19D-4269-9A1B-1CE5CC66500C}" type="slidenum">
              <a:rPr lang="el-GR" smtClean="0"/>
              <a:pPr/>
              <a:t>‹#›</a:t>
            </a:fld>
            <a:endParaRPr lang="el-G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750384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820263-137F-44E1-9965-D7F1EF180F28}"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4A69644-E19D-4269-9A1B-1CE5CC66500C}" type="slidenum">
              <a:rPr lang="el-GR" smtClean="0"/>
              <a:pPr/>
              <a:t>‹#›</a:t>
            </a:fld>
            <a:endParaRPr lang="el-GR"/>
          </a:p>
        </p:txBody>
      </p:sp>
    </p:spTree>
    <p:extLst>
      <p:ext uri="{BB962C8B-B14F-4D97-AF65-F5344CB8AC3E}">
        <p14:creationId xmlns:p14="http://schemas.microsoft.com/office/powerpoint/2010/main" val="33682995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820263-137F-44E1-9965-D7F1EF180F28}"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4A69644-E19D-4269-9A1B-1CE5CC66500C}" type="slidenum">
              <a:rPr lang="el-GR" smtClean="0"/>
              <a:pPr/>
              <a:t>‹#›</a:t>
            </a:fld>
            <a:endParaRPr lang="el-GR"/>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004884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820263-137F-44E1-9965-D7F1EF180F28}"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4A69644-E19D-4269-9A1B-1CE5CC66500C}" type="slidenum">
              <a:rPr lang="el-GR" smtClean="0"/>
              <a:pPr/>
              <a:t>‹#›</a:t>
            </a:fld>
            <a:endParaRPr lang="el-GR"/>
          </a:p>
        </p:txBody>
      </p:sp>
    </p:spTree>
    <p:extLst>
      <p:ext uri="{BB962C8B-B14F-4D97-AF65-F5344CB8AC3E}">
        <p14:creationId xmlns:p14="http://schemas.microsoft.com/office/powerpoint/2010/main" val="11820491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820263-137F-44E1-9965-D7F1EF180F28}"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4A69644-E19D-4269-9A1B-1CE5CC66500C}" type="slidenum">
              <a:rPr lang="el-GR" smtClean="0"/>
              <a:pPr/>
              <a:t>‹#›</a:t>
            </a:fld>
            <a:endParaRPr lang="el-GR"/>
          </a:p>
        </p:txBody>
      </p:sp>
    </p:spTree>
    <p:extLst>
      <p:ext uri="{BB962C8B-B14F-4D97-AF65-F5344CB8AC3E}">
        <p14:creationId xmlns:p14="http://schemas.microsoft.com/office/powerpoint/2010/main" val="2286901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820263-137F-44E1-9965-D7F1EF180F28}"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4A69644-E19D-4269-9A1B-1CE5CC66500C}" type="slidenum">
              <a:rPr lang="el-GR" smtClean="0"/>
              <a:pPr/>
              <a:t>‹#›</a:t>
            </a:fld>
            <a:endParaRPr lang="el-GR"/>
          </a:p>
        </p:txBody>
      </p:sp>
    </p:spTree>
    <p:extLst>
      <p:ext uri="{BB962C8B-B14F-4D97-AF65-F5344CB8AC3E}">
        <p14:creationId xmlns:p14="http://schemas.microsoft.com/office/powerpoint/2010/main" val="35501928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342CEA3-3058-4D43-AE35-B3DA76CB4003}"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3F1D1C4-C2D9-4231-9FB2-B2D9D97AA41D}" type="slidenum">
              <a:rPr lang="el-GR" smtClean="0"/>
              <a:pPr/>
              <a:t>‹#›</a:t>
            </a:fld>
            <a:endParaRPr lang="el-GR"/>
          </a:p>
        </p:txBody>
      </p:sp>
    </p:spTree>
    <p:extLst>
      <p:ext uri="{BB962C8B-B14F-4D97-AF65-F5344CB8AC3E}">
        <p14:creationId xmlns:p14="http://schemas.microsoft.com/office/powerpoint/2010/main" val="6375504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2342CEA3-3058-4D43-AE35-B3DA76CB4003}"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3F1D1C4-C2D9-4231-9FB2-B2D9D97AA41D}" type="slidenum">
              <a:rPr lang="el-GR" smtClean="0"/>
              <a:pPr/>
              <a:t>‹#›</a:t>
            </a:fld>
            <a:endParaRPr lang="el-GR"/>
          </a:p>
        </p:txBody>
      </p:sp>
    </p:spTree>
    <p:extLst>
      <p:ext uri="{BB962C8B-B14F-4D97-AF65-F5344CB8AC3E}">
        <p14:creationId xmlns:p14="http://schemas.microsoft.com/office/powerpoint/2010/main" val="26434339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342CEA3-3058-4D43-AE35-B3DA76CB4003}"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3F1D1C4-C2D9-4231-9FB2-B2D9D97AA41D}" type="slidenum">
              <a:rPr lang="el-GR" smtClean="0"/>
              <a:pPr/>
              <a:t>‹#›</a:t>
            </a:fld>
            <a:endParaRPr lang="el-GR"/>
          </a:p>
        </p:txBody>
      </p:sp>
    </p:spTree>
    <p:extLst>
      <p:ext uri="{BB962C8B-B14F-4D97-AF65-F5344CB8AC3E}">
        <p14:creationId xmlns:p14="http://schemas.microsoft.com/office/powerpoint/2010/main" val="3690996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820263-137F-44E1-9965-D7F1EF180F28}"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4A69644-E19D-4269-9A1B-1CE5CC66500C}" type="slidenum">
              <a:rPr lang="el-GR" smtClean="0"/>
              <a:pPr/>
              <a:t>‹#›</a:t>
            </a:fld>
            <a:endParaRPr lang="el-GR"/>
          </a:p>
        </p:txBody>
      </p:sp>
    </p:spTree>
    <p:extLst>
      <p:ext uri="{BB962C8B-B14F-4D97-AF65-F5344CB8AC3E}">
        <p14:creationId xmlns:p14="http://schemas.microsoft.com/office/powerpoint/2010/main" val="134734639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342CEA3-3058-4D43-AE35-B3DA76CB4003}" type="datetimeFigureOut">
              <a:rPr lang="el-GR" smtClean="0"/>
              <a:pPr/>
              <a:t>28/5/2021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3F1D1C4-C2D9-4231-9FB2-B2D9D97AA41D}" type="slidenum">
              <a:rPr lang="el-GR" smtClean="0"/>
              <a:pPr/>
              <a:t>‹#›</a:t>
            </a:fld>
            <a:endParaRPr lang="el-GR"/>
          </a:p>
        </p:txBody>
      </p:sp>
    </p:spTree>
    <p:extLst>
      <p:ext uri="{BB962C8B-B14F-4D97-AF65-F5344CB8AC3E}">
        <p14:creationId xmlns:p14="http://schemas.microsoft.com/office/powerpoint/2010/main" val="29897015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342CEA3-3058-4D43-AE35-B3DA76CB4003}" type="datetimeFigureOut">
              <a:rPr lang="el-GR" smtClean="0"/>
              <a:pPr/>
              <a:t>28/5/2021</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D3F1D1C4-C2D9-4231-9FB2-B2D9D97AA41D}" type="slidenum">
              <a:rPr lang="el-GR" smtClean="0"/>
              <a:pPr/>
              <a:t>‹#›</a:t>
            </a:fld>
            <a:endParaRPr lang="el-GR"/>
          </a:p>
        </p:txBody>
      </p:sp>
    </p:spTree>
    <p:extLst>
      <p:ext uri="{BB962C8B-B14F-4D97-AF65-F5344CB8AC3E}">
        <p14:creationId xmlns:p14="http://schemas.microsoft.com/office/powerpoint/2010/main" val="11088543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2342CEA3-3058-4D43-AE35-B3DA76CB4003}" type="datetimeFigureOut">
              <a:rPr lang="el-GR" smtClean="0"/>
              <a:pPr/>
              <a:t>28/5/2021</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D3F1D1C4-C2D9-4231-9FB2-B2D9D97AA41D}" type="slidenum">
              <a:rPr lang="el-GR" smtClean="0"/>
              <a:pPr/>
              <a:t>‹#›</a:t>
            </a:fld>
            <a:endParaRPr lang="el-GR"/>
          </a:p>
        </p:txBody>
      </p:sp>
    </p:spTree>
    <p:extLst>
      <p:ext uri="{BB962C8B-B14F-4D97-AF65-F5344CB8AC3E}">
        <p14:creationId xmlns:p14="http://schemas.microsoft.com/office/powerpoint/2010/main" val="35782443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342CEA3-3058-4D43-AE35-B3DA76CB4003}" type="datetimeFigureOut">
              <a:rPr lang="el-GR" smtClean="0"/>
              <a:pPr/>
              <a:t>28/5/2021</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D3F1D1C4-C2D9-4231-9FB2-B2D9D97AA41D}" type="slidenum">
              <a:rPr lang="el-GR" smtClean="0"/>
              <a:pPr/>
              <a:t>‹#›</a:t>
            </a:fld>
            <a:endParaRPr lang="el-GR"/>
          </a:p>
        </p:txBody>
      </p:sp>
    </p:spTree>
    <p:extLst>
      <p:ext uri="{BB962C8B-B14F-4D97-AF65-F5344CB8AC3E}">
        <p14:creationId xmlns:p14="http://schemas.microsoft.com/office/powerpoint/2010/main" val="38060281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2342CEA3-3058-4D43-AE35-B3DA76CB4003}" type="datetimeFigureOut">
              <a:rPr lang="el-GR" smtClean="0"/>
              <a:pPr/>
              <a:t>28/5/2021</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D3F1D1C4-C2D9-4231-9FB2-B2D9D97AA41D}" type="slidenum">
              <a:rPr lang="el-GR" smtClean="0"/>
              <a:pPr/>
              <a:t>‹#›</a:t>
            </a:fld>
            <a:endParaRPr lang="el-GR"/>
          </a:p>
        </p:txBody>
      </p:sp>
    </p:spTree>
    <p:extLst>
      <p:ext uri="{BB962C8B-B14F-4D97-AF65-F5344CB8AC3E}">
        <p14:creationId xmlns:p14="http://schemas.microsoft.com/office/powerpoint/2010/main" val="397426813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42CEA3-3058-4D43-AE35-B3DA76CB4003}" type="datetimeFigureOut">
              <a:rPr lang="el-GR" smtClean="0"/>
              <a:pPr/>
              <a:t>28/5/2021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3F1D1C4-C2D9-4231-9FB2-B2D9D97AA41D}" type="slidenum">
              <a:rPr lang="el-GR" smtClean="0"/>
              <a:pPr/>
              <a:t>‹#›</a:t>
            </a:fld>
            <a:endParaRPr lang="el-GR"/>
          </a:p>
        </p:txBody>
      </p:sp>
    </p:spTree>
    <p:extLst>
      <p:ext uri="{BB962C8B-B14F-4D97-AF65-F5344CB8AC3E}">
        <p14:creationId xmlns:p14="http://schemas.microsoft.com/office/powerpoint/2010/main" val="49805212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42CEA3-3058-4D43-AE35-B3DA76CB4003}" type="datetimeFigureOut">
              <a:rPr lang="el-GR" smtClean="0"/>
              <a:pPr/>
              <a:t>28/5/2021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3F1D1C4-C2D9-4231-9FB2-B2D9D97AA41D}" type="slidenum">
              <a:rPr lang="el-GR" smtClean="0"/>
              <a:pPr/>
              <a:t>‹#›</a:t>
            </a:fld>
            <a:endParaRPr lang="el-GR"/>
          </a:p>
        </p:txBody>
      </p:sp>
    </p:spTree>
    <p:extLst>
      <p:ext uri="{BB962C8B-B14F-4D97-AF65-F5344CB8AC3E}">
        <p14:creationId xmlns:p14="http://schemas.microsoft.com/office/powerpoint/2010/main" val="198811856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2342CEA3-3058-4D43-AE35-B3DA76CB4003}"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3F1D1C4-C2D9-4231-9FB2-B2D9D97AA41D}" type="slidenum">
              <a:rPr lang="el-GR" smtClean="0"/>
              <a:pPr/>
              <a:t>‹#›</a:t>
            </a:fld>
            <a:endParaRPr lang="el-GR"/>
          </a:p>
        </p:txBody>
      </p:sp>
    </p:spTree>
    <p:extLst>
      <p:ext uri="{BB962C8B-B14F-4D97-AF65-F5344CB8AC3E}">
        <p14:creationId xmlns:p14="http://schemas.microsoft.com/office/powerpoint/2010/main" val="657419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2342CEA3-3058-4D43-AE35-B3DA76CB4003}"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3F1D1C4-C2D9-4231-9FB2-B2D9D97AA41D}" type="slidenum">
              <a:rPr lang="el-GR" smtClean="0"/>
              <a:pPr/>
              <a:t>‹#›</a:t>
            </a:fld>
            <a:endParaRPr lang="el-GR"/>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98290437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342CEA3-3058-4D43-AE35-B3DA76CB4003}"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3F1D1C4-C2D9-4231-9FB2-B2D9D97AA41D}" type="slidenum">
              <a:rPr lang="el-GR" smtClean="0"/>
              <a:pPr/>
              <a:t>‹#›</a:t>
            </a:fld>
            <a:endParaRPr lang="el-GR"/>
          </a:p>
        </p:txBody>
      </p:sp>
    </p:spTree>
    <p:extLst>
      <p:ext uri="{BB962C8B-B14F-4D97-AF65-F5344CB8AC3E}">
        <p14:creationId xmlns:p14="http://schemas.microsoft.com/office/powerpoint/2010/main" val="670439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820263-137F-44E1-9965-D7F1EF180F28}"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4A69644-E19D-4269-9A1B-1CE5CC66500C}" type="slidenum">
              <a:rPr lang="el-GR" smtClean="0"/>
              <a:pPr/>
              <a:t>‹#›</a:t>
            </a:fld>
            <a:endParaRPr lang="el-GR"/>
          </a:p>
        </p:txBody>
      </p:sp>
    </p:spTree>
    <p:extLst>
      <p:ext uri="{BB962C8B-B14F-4D97-AF65-F5344CB8AC3E}">
        <p14:creationId xmlns:p14="http://schemas.microsoft.com/office/powerpoint/2010/main" val="396328961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342CEA3-3058-4D43-AE35-B3DA76CB4003}" type="datetimeFigureOut">
              <a:rPr lang="el-GR" smtClean="0"/>
              <a:pPr/>
              <a:t>28/5/2021</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3F1D1C4-C2D9-4231-9FB2-B2D9D97AA41D}" type="slidenum">
              <a:rPr lang="el-GR" smtClean="0"/>
              <a:pPr/>
              <a:t>‹#›</a:t>
            </a:fld>
            <a:endParaRPr lang="el-GR"/>
          </a:p>
        </p:txBody>
      </p:sp>
    </p:spTree>
    <p:extLst>
      <p:ext uri="{BB962C8B-B14F-4D97-AF65-F5344CB8AC3E}">
        <p14:creationId xmlns:p14="http://schemas.microsoft.com/office/powerpoint/2010/main" val="13476458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342CEA3-3058-4D43-AE35-B3DA76CB4003}" type="datetimeFigureOut">
              <a:rPr lang="el-GR" smtClean="0"/>
              <a:pPr/>
              <a:t>28/5/2021</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3F1D1C4-C2D9-4231-9FB2-B2D9D97AA41D}" type="slidenum">
              <a:rPr lang="el-GR" smtClean="0"/>
              <a:pPr/>
              <a:t>‹#›</a:t>
            </a:fld>
            <a:endParaRPr lang="el-GR"/>
          </a:p>
        </p:txBody>
      </p:sp>
    </p:spTree>
    <p:extLst>
      <p:ext uri="{BB962C8B-B14F-4D97-AF65-F5344CB8AC3E}">
        <p14:creationId xmlns:p14="http://schemas.microsoft.com/office/powerpoint/2010/main" val="169623294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42CEA3-3058-4D43-AE35-B3DA76CB4003}"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3F1D1C4-C2D9-4231-9FB2-B2D9D97AA41D}" type="slidenum">
              <a:rPr lang="el-GR" smtClean="0"/>
              <a:pPr/>
              <a:t>‹#›</a:t>
            </a:fld>
            <a:endParaRPr lang="el-GR"/>
          </a:p>
        </p:txBody>
      </p:sp>
    </p:spTree>
    <p:extLst>
      <p:ext uri="{BB962C8B-B14F-4D97-AF65-F5344CB8AC3E}">
        <p14:creationId xmlns:p14="http://schemas.microsoft.com/office/powerpoint/2010/main" val="426618001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342CEA3-3058-4D43-AE35-B3DA76CB4003}" type="datetimeFigureOut">
              <a:rPr lang="el-GR" smtClean="0"/>
              <a:pPr/>
              <a:t>28/5/2021</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3F1D1C4-C2D9-4231-9FB2-B2D9D97AA41D}" type="slidenum">
              <a:rPr lang="el-GR" smtClean="0"/>
              <a:pPr/>
              <a:t>‹#›</a:t>
            </a:fld>
            <a:endParaRPr lang="el-GR"/>
          </a:p>
        </p:txBody>
      </p:sp>
    </p:spTree>
    <p:extLst>
      <p:ext uri="{BB962C8B-B14F-4D97-AF65-F5344CB8AC3E}">
        <p14:creationId xmlns:p14="http://schemas.microsoft.com/office/powerpoint/2010/main" val="403801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820263-137F-44E1-9965-D7F1EF180F28}" type="datetimeFigureOut">
              <a:rPr lang="el-GR" smtClean="0"/>
              <a:pPr/>
              <a:t>28/5/2021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4A69644-E19D-4269-9A1B-1CE5CC66500C}" type="slidenum">
              <a:rPr lang="el-GR" smtClean="0"/>
              <a:pPr/>
              <a:t>‹#›</a:t>
            </a:fld>
            <a:endParaRPr lang="el-GR"/>
          </a:p>
        </p:txBody>
      </p:sp>
    </p:spTree>
    <p:extLst>
      <p:ext uri="{BB962C8B-B14F-4D97-AF65-F5344CB8AC3E}">
        <p14:creationId xmlns:p14="http://schemas.microsoft.com/office/powerpoint/2010/main" val="938260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8820263-137F-44E1-9965-D7F1EF180F28}" type="datetimeFigureOut">
              <a:rPr lang="el-GR" smtClean="0"/>
              <a:pPr/>
              <a:t>28/5/2021</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74A69644-E19D-4269-9A1B-1CE5CC66500C}" type="slidenum">
              <a:rPr lang="el-GR" smtClean="0"/>
              <a:pPr/>
              <a:t>‹#›</a:t>
            </a:fld>
            <a:endParaRPr lang="el-GR"/>
          </a:p>
        </p:txBody>
      </p:sp>
    </p:spTree>
    <p:extLst>
      <p:ext uri="{BB962C8B-B14F-4D97-AF65-F5344CB8AC3E}">
        <p14:creationId xmlns:p14="http://schemas.microsoft.com/office/powerpoint/2010/main" val="39894886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8820263-137F-44E1-9965-D7F1EF180F28}" type="datetimeFigureOut">
              <a:rPr lang="el-GR" smtClean="0"/>
              <a:pPr/>
              <a:t>28/5/2021</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74A69644-E19D-4269-9A1B-1CE5CC66500C}" type="slidenum">
              <a:rPr lang="el-GR" smtClean="0"/>
              <a:pPr/>
              <a:t>‹#›</a:t>
            </a:fld>
            <a:endParaRPr lang="el-GR"/>
          </a:p>
        </p:txBody>
      </p:sp>
    </p:spTree>
    <p:extLst>
      <p:ext uri="{BB962C8B-B14F-4D97-AF65-F5344CB8AC3E}">
        <p14:creationId xmlns:p14="http://schemas.microsoft.com/office/powerpoint/2010/main" val="11033065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820263-137F-44E1-9965-D7F1EF180F28}" type="datetimeFigureOut">
              <a:rPr lang="el-GR" smtClean="0"/>
              <a:pPr/>
              <a:t>28/5/2021</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74A69644-E19D-4269-9A1B-1CE5CC66500C}" type="slidenum">
              <a:rPr lang="el-GR" smtClean="0"/>
              <a:pPr/>
              <a:t>‹#›</a:t>
            </a:fld>
            <a:endParaRPr lang="el-GR"/>
          </a:p>
        </p:txBody>
      </p:sp>
    </p:spTree>
    <p:extLst>
      <p:ext uri="{BB962C8B-B14F-4D97-AF65-F5344CB8AC3E}">
        <p14:creationId xmlns:p14="http://schemas.microsoft.com/office/powerpoint/2010/main" val="2377640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28820263-137F-44E1-9965-D7F1EF180F28}" type="datetimeFigureOut">
              <a:rPr lang="el-GR" smtClean="0"/>
              <a:pPr/>
              <a:t>28/5/2021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4A69644-E19D-4269-9A1B-1CE5CC66500C}" type="slidenum">
              <a:rPr lang="el-GR" smtClean="0"/>
              <a:pPr/>
              <a:t>‹#›</a:t>
            </a:fld>
            <a:endParaRPr lang="el-GR"/>
          </a:p>
        </p:txBody>
      </p:sp>
    </p:spTree>
    <p:extLst>
      <p:ext uri="{BB962C8B-B14F-4D97-AF65-F5344CB8AC3E}">
        <p14:creationId xmlns:p14="http://schemas.microsoft.com/office/powerpoint/2010/main" val="2822368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8820263-137F-44E1-9965-D7F1EF180F28}" type="datetimeFigureOut">
              <a:rPr lang="el-GR" smtClean="0"/>
              <a:pPr/>
              <a:t>28/5/2021</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4A69644-E19D-4269-9A1B-1CE5CC66500C}" type="slidenum">
              <a:rPr lang="el-GR" smtClean="0"/>
              <a:pPr/>
              <a:t>‹#›</a:t>
            </a:fld>
            <a:endParaRPr lang="el-GR"/>
          </a:p>
        </p:txBody>
      </p:sp>
    </p:spTree>
    <p:extLst>
      <p:ext uri="{BB962C8B-B14F-4D97-AF65-F5344CB8AC3E}">
        <p14:creationId xmlns:p14="http://schemas.microsoft.com/office/powerpoint/2010/main" val="725829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theme" Target="../theme/theme2.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slideLayout" Target="../slideLayouts/slideLayout33.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8820263-137F-44E1-9965-D7F1EF180F28}" type="datetimeFigureOut">
              <a:rPr lang="el-GR" smtClean="0"/>
              <a:pPr/>
              <a:t>28/5/2021</a:t>
            </a:fld>
            <a:endParaRPr lang="el-GR"/>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74A69644-E19D-4269-9A1B-1CE5CC66500C}" type="slidenum">
              <a:rPr lang="el-GR" smtClean="0"/>
              <a:pPr/>
              <a:t>‹#›</a:t>
            </a:fld>
            <a:endParaRPr lang="el-GR"/>
          </a:p>
        </p:txBody>
      </p:sp>
    </p:spTree>
    <p:extLst>
      <p:ext uri="{BB962C8B-B14F-4D97-AF65-F5344CB8AC3E}">
        <p14:creationId xmlns:p14="http://schemas.microsoft.com/office/powerpoint/2010/main" val="196139983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342CEA3-3058-4D43-AE35-B3DA76CB4003}" type="datetimeFigureOut">
              <a:rPr lang="el-GR" smtClean="0"/>
              <a:pPr/>
              <a:t>28/5/2021</a:t>
            </a:fld>
            <a:endParaRPr lang="el-GR"/>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D3F1D1C4-C2D9-4231-9FB2-B2D9D97AA41D}" type="slidenum">
              <a:rPr lang="el-GR" smtClean="0"/>
              <a:pPr/>
              <a:t>‹#›</a:t>
            </a:fld>
            <a:endParaRPr lang="el-GR"/>
          </a:p>
        </p:txBody>
      </p:sp>
    </p:spTree>
    <p:extLst>
      <p:ext uri="{BB962C8B-B14F-4D97-AF65-F5344CB8AC3E}">
        <p14:creationId xmlns:p14="http://schemas.microsoft.com/office/powerpoint/2010/main" val="3920226317"/>
      </p:ext>
    </p:extLst>
  </p:cSld>
  <p:clrMap bg1="dk1" tx1="lt1" bg2="dk2" tx2="lt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 id="2147483751" r:id="rId14"/>
    <p:sldLayoutId id="2147483752" r:id="rId15"/>
    <p:sldLayoutId id="2147483753" r:id="rId16"/>
    <p:sldLayoutId id="2147483754"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3.xml"/><Relationship Id="rId13" Type="http://schemas.openxmlformats.org/officeDocument/2006/relationships/diagramLayout" Target="../diagrams/layout4.xml"/><Relationship Id="rId3" Type="http://schemas.openxmlformats.org/officeDocument/2006/relationships/diagramLayout" Target="../diagrams/layout2.xml"/><Relationship Id="rId7" Type="http://schemas.openxmlformats.org/officeDocument/2006/relationships/diagramData" Target="../diagrams/data3.xml"/><Relationship Id="rId12" Type="http://schemas.openxmlformats.org/officeDocument/2006/relationships/diagramData" Target="../diagrams/data4.xml"/><Relationship Id="rId2" Type="http://schemas.openxmlformats.org/officeDocument/2006/relationships/diagramData" Target="../diagrams/data2.xml"/><Relationship Id="rId16" Type="http://schemas.microsoft.com/office/2007/relationships/diagramDrawing" Target="../diagrams/drawing4.xml"/><Relationship Id="rId1" Type="http://schemas.openxmlformats.org/officeDocument/2006/relationships/slideLayout" Target="../slideLayouts/slideLayout2.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5" Type="http://schemas.openxmlformats.org/officeDocument/2006/relationships/diagramColors" Target="../diagrams/colors4.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 Id="rId14" Type="http://schemas.openxmlformats.org/officeDocument/2006/relationships/diagramQuickStyle" Target="../diagrams/quickStyl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package" Target="../embeddings/Microsoft_Word_Document.docx"/><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pPr algn="ctr"/>
            <a:r>
              <a:rPr lang="el-GR" dirty="0"/>
              <a:t>ΠΡΟΣΩΠΙΚΗ ΑΣΦΑΛΕΙΑ ΚΑΙ ΚΟΙΝΩΝΙΚΑ ΚΑΘΗΚΟΝΤΑ</a:t>
            </a:r>
          </a:p>
        </p:txBody>
      </p:sp>
      <p:sp>
        <p:nvSpPr>
          <p:cNvPr id="3" name="2 - Υπότιτλος"/>
          <p:cNvSpPr>
            <a:spLocks noGrp="1"/>
          </p:cNvSpPr>
          <p:nvPr>
            <p:ph type="subTitle" idx="1"/>
          </p:nvPr>
        </p:nvSpPr>
        <p:spPr/>
        <p:txBody>
          <a:bodyPr/>
          <a:lstStyle/>
          <a:p>
            <a:r>
              <a:rPr lang="el-GR" dirty="0"/>
              <a:t>ΚΥΚΛΟΣ Α4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116632"/>
            <a:ext cx="8229600" cy="641226"/>
          </a:xfrm>
        </p:spPr>
        <p:txBody>
          <a:bodyPr>
            <a:normAutofit/>
          </a:bodyPr>
          <a:lstStyle/>
          <a:p>
            <a:pPr algn="ctr"/>
            <a:r>
              <a:rPr lang="el-GR" dirty="0"/>
              <a:t>ΟΜΑΔΕΣ ΠΛΗΡΩΜΑΤΟΣ</a:t>
            </a:r>
          </a:p>
        </p:txBody>
      </p:sp>
      <p:graphicFrame>
        <p:nvGraphicFramePr>
          <p:cNvPr id="9" name="8 - Θέση περιεχομένου"/>
          <p:cNvGraphicFramePr>
            <a:graphicFrameLocks noGrp="1"/>
          </p:cNvGraphicFramePr>
          <p:nvPr>
            <p:ph idx="1"/>
            <p:extLst>
              <p:ext uri="{D42A27DB-BD31-4B8C-83A1-F6EECF244321}">
                <p14:modId xmlns:p14="http://schemas.microsoft.com/office/powerpoint/2010/main" val="1750549403"/>
              </p:ext>
            </p:extLst>
          </p:nvPr>
        </p:nvGraphicFramePr>
        <p:xfrm>
          <a:off x="0" y="548680"/>
          <a:ext cx="8964488" cy="56886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0"/>
            <a:ext cx="8229600" cy="1143000"/>
          </a:xfrm>
        </p:spPr>
        <p:txBody>
          <a:bodyPr/>
          <a:lstStyle/>
          <a:p>
            <a:r>
              <a:rPr lang="el-GR" dirty="0"/>
              <a:t>ΣΗΜΑΤΑ ΣΥΝΑΓΕΡΜΟΥ</a:t>
            </a:r>
          </a:p>
        </p:txBody>
      </p:sp>
      <p:sp>
        <p:nvSpPr>
          <p:cNvPr id="3" name="2 - Θέση περιεχομένου"/>
          <p:cNvSpPr>
            <a:spLocks noGrp="1"/>
          </p:cNvSpPr>
          <p:nvPr>
            <p:ph idx="1"/>
          </p:nvPr>
        </p:nvSpPr>
        <p:spPr>
          <a:xfrm>
            <a:off x="467544" y="908720"/>
            <a:ext cx="8229600" cy="5688632"/>
          </a:xfrm>
        </p:spPr>
        <p:txBody>
          <a:bodyPr>
            <a:normAutofit/>
          </a:bodyPr>
          <a:lstStyle/>
          <a:p>
            <a:pPr hangingPunct="0"/>
            <a:r>
              <a:rPr lang="el-GR" b="1" u="sng" dirty="0"/>
              <a:t>ΓΕΝΙΚΟ ΣΗΜΑ ΚΙΝΔΥΝΟΥ :</a:t>
            </a:r>
            <a:r>
              <a:rPr lang="el-GR" dirty="0"/>
              <a:t> Επτά (7) ή περισσότεροι βραχείς συριγμοί ακολουθούμενοι από ένα (1) μακρό Σφύριγμα με τη </a:t>
            </a:r>
            <a:r>
              <a:rPr lang="el-GR" dirty="0" err="1"/>
              <a:t>σφυρίκτρα</a:t>
            </a:r>
            <a:r>
              <a:rPr lang="el-GR" dirty="0"/>
              <a:t> του (Επάνδρωση θέσεων εγκατάλειψης πλοίου). Εκπομπή του σήματος κινδύνου δεν σημαίνει και εγκατάλειψη του πλοίου. Σπεύσατε αμέσως προς τους Σταθμούς Σωσιβίων Λέμβων με τα σωσίβια  σας.</a:t>
            </a:r>
          </a:p>
          <a:p>
            <a:pPr hangingPunct="0"/>
            <a:r>
              <a:rPr lang="el-GR" b="1" u="sng" dirty="0"/>
              <a:t> ΣΗΜΑ  ΠΥΡΚΑΓΙΑΣ :</a:t>
            </a:r>
            <a:r>
              <a:rPr lang="el-GR" dirty="0"/>
              <a:t> Ομάδες κωδωνισμών διάρκειας της κάθε μιας  10 δευτερόλεπτα με τον κώδωνα του πλοίου (καμπανάκι) και το ίδιο με τους ηλεκτρικούς κώδωνες κινδύνου. Σπεύσατε αμέσως προς τους χώρους συγκέντρωσης έκτατης ανάγκης με τα σωσίβια  σας.</a:t>
            </a:r>
          </a:p>
          <a:p>
            <a:pPr hangingPunct="0"/>
            <a:r>
              <a:rPr lang="el-GR" b="1" u="sng" dirty="0"/>
              <a:t>ΣΗΜΑ</a:t>
            </a:r>
            <a:r>
              <a:rPr lang="en-US" b="1" u="sng" dirty="0"/>
              <a:t>  </a:t>
            </a:r>
            <a:r>
              <a:rPr lang="el-GR" b="1" u="sng" dirty="0"/>
              <a:t>ΔΙΑΡΡΟΗΣ</a:t>
            </a:r>
            <a:r>
              <a:rPr lang="en-US" b="1" u="sng" dirty="0"/>
              <a:t> :</a:t>
            </a:r>
            <a:r>
              <a:rPr lang="en-US" dirty="0"/>
              <a:t> </a:t>
            </a:r>
            <a:r>
              <a:rPr lang="el-GR" dirty="0"/>
              <a:t>Τρεις μακροί κωδωνισμοί με το ηλεκτρικό σύστημα αναγγελίας κινδύνου</a:t>
            </a:r>
            <a:r>
              <a:rPr lang="en-US" dirty="0"/>
              <a:t> / </a:t>
            </a:r>
            <a:r>
              <a:rPr lang="el-GR" dirty="0"/>
              <a:t>πυρκαγιάς</a:t>
            </a:r>
            <a:r>
              <a:rPr lang="en-US" dirty="0"/>
              <a:t>. </a:t>
            </a:r>
            <a:r>
              <a:rPr lang="el-GR" dirty="0"/>
              <a:t>Σπεύσατε αμέσως προς τους χώρους συγκέντρωσης έκτατης ανάγκης με τα σωσίβια  σας.</a:t>
            </a:r>
          </a:p>
          <a:p>
            <a:pPr hangingPunct="0"/>
            <a:r>
              <a:rPr lang="el-GR" b="1" u="sng" dirty="0"/>
              <a:t>ΕΓΚΑΤΑΛΕΙΨΗ ΠΛΟΙΟΥ :</a:t>
            </a:r>
            <a:r>
              <a:rPr lang="el-GR" dirty="0"/>
              <a:t>ΜΟΝΟΝ ΚΑΤΟΠΙΝ ΕΚΦΩΝΗΣΕΩΣ ΑΠΟ ΤΟΝ ΠΛΟΙΑΡΧΟ ΤΗΣ ΦΡΑΣΗΣ </a:t>
            </a:r>
            <a:r>
              <a:rPr lang="el-GR" b="1" dirty="0"/>
              <a:t>“ΕΓΚΑΤΑΛΕΙΨΗ ΠΛΟΙΟΥ”.</a:t>
            </a:r>
            <a:endParaRPr lang="el-GR" dirty="0"/>
          </a:p>
          <a:p>
            <a:pPr marL="0" indent="0" hangingPunct="0">
              <a:buNone/>
            </a:pPr>
            <a:endParaRPr lang="el-GR" dirty="0"/>
          </a:p>
          <a:p>
            <a:pPr>
              <a:buNone/>
            </a:pPr>
            <a:endParaRPr lang="el-GR" dirty="0"/>
          </a:p>
        </p:txBody>
      </p:sp>
    </p:spTree>
    <p:extLst>
      <p:ext uri="{BB962C8B-B14F-4D97-AF65-F5344CB8AC3E}">
        <p14:creationId xmlns:p14="http://schemas.microsoft.com/office/powerpoint/2010/main" val="28359486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a:t>ΤΡΟΠΟΣ ΕΚΤΕΛΕΣΗΣ ΓΥΜΝΑΣΙΟΥ</a:t>
            </a:r>
          </a:p>
        </p:txBody>
      </p:sp>
      <p:sp>
        <p:nvSpPr>
          <p:cNvPr id="3" name="2 - Θέση περιεχομένου"/>
          <p:cNvSpPr>
            <a:spLocks noGrp="1"/>
          </p:cNvSpPr>
          <p:nvPr>
            <p:ph idx="1"/>
          </p:nvPr>
        </p:nvSpPr>
        <p:spPr/>
        <p:txBody>
          <a:bodyPr>
            <a:normAutofit/>
          </a:bodyPr>
          <a:lstStyle/>
          <a:p>
            <a:r>
              <a:rPr lang="el-GR" dirty="0"/>
              <a:t>Ενημέρωση προ ημερών για την διεξαγωγή του γυμνασίου. Το γυμνάσιο κατά κρίση του πλοιάρχου μπορεί να γίνει και </a:t>
            </a:r>
            <a:r>
              <a:rPr lang="el-GR" dirty="0">
                <a:solidFill>
                  <a:srgbClr val="FF0000"/>
                </a:solidFill>
              </a:rPr>
              <a:t>χωρίς προειδοποίηση </a:t>
            </a:r>
            <a:r>
              <a:rPr lang="el-GR" dirty="0"/>
              <a:t>για να ελεγχθεί η ετοιμότητα του.</a:t>
            </a:r>
          </a:p>
          <a:p>
            <a:r>
              <a:rPr lang="el-GR" dirty="0"/>
              <a:t>Ανακοίνωση από τα μεγάφωνα ότι θα διεξαχθεί γυμνάσιο.</a:t>
            </a:r>
          </a:p>
          <a:p>
            <a:r>
              <a:rPr lang="el-GR" dirty="0"/>
              <a:t>Έναρξη σήματος γενικού συναγερμού.</a:t>
            </a:r>
          </a:p>
          <a:p>
            <a:r>
              <a:rPr lang="el-GR" dirty="0"/>
              <a:t>Εκτέλεση γυμνασίου βάσει του σεναρίου του και των καθηκόντων που αναγράφονται στον πίνακα διαίρεσης.</a:t>
            </a:r>
          </a:p>
          <a:p>
            <a:r>
              <a:rPr lang="el-GR" dirty="0"/>
              <a:t>Αξιολόγηση, σχολιασμός του γυμνασίου.</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a:t>ΧΡΟΝΟΣ ΕΚΤΕΛΕΣΗΣ ΓΥΜΝΑΣΙΟΥ</a:t>
            </a:r>
          </a:p>
        </p:txBody>
      </p:sp>
      <p:sp>
        <p:nvSpPr>
          <p:cNvPr id="3" name="2 - Θέση περιεχομένου"/>
          <p:cNvSpPr>
            <a:spLocks noGrp="1"/>
          </p:cNvSpPr>
          <p:nvPr>
            <p:ph idx="1"/>
          </p:nvPr>
        </p:nvSpPr>
        <p:spPr>
          <a:xfrm>
            <a:off x="304801" y="1209964"/>
            <a:ext cx="8229600" cy="4898016"/>
          </a:xfrm>
        </p:spPr>
        <p:txBody>
          <a:bodyPr>
            <a:normAutofit/>
          </a:bodyPr>
          <a:lstStyle/>
          <a:p>
            <a:pPr>
              <a:buNone/>
            </a:pPr>
            <a:r>
              <a:rPr lang="el-GR" dirty="0"/>
              <a:t>	</a:t>
            </a:r>
          </a:p>
          <a:p>
            <a:pPr>
              <a:buNone/>
            </a:pPr>
            <a:endParaRPr lang="el-GR" dirty="0"/>
          </a:p>
          <a:p>
            <a:pPr>
              <a:buNone/>
            </a:pPr>
            <a:r>
              <a:rPr lang="el-GR" dirty="0"/>
              <a:t>     Για την διεξαγωγή ενός γυμνασίου ο αξιωματικός ασφαλείας κάνει μελέτη ώστε να υπάρχει επαρκή προσέλευση και παράλληλα</a:t>
            </a:r>
            <a:r>
              <a:rPr lang="en-US" dirty="0"/>
              <a:t>:</a:t>
            </a:r>
          </a:p>
          <a:p>
            <a:pPr>
              <a:buNone/>
            </a:pPr>
            <a:endParaRPr lang="el-GR" dirty="0"/>
          </a:p>
          <a:p>
            <a:r>
              <a:rPr lang="el-GR" dirty="0"/>
              <a:t>Να τηρούνται οι ώρες ανάπαυσης.</a:t>
            </a:r>
          </a:p>
          <a:p>
            <a:r>
              <a:rPr lang="el-GR" dirty="0"/>
              <a:t>Να διεξάγονται απρόσκοπτα όλες οι ουσιώδεις εργασίες του πλοίου.</a:t>
            </a:r>
          </a:p>
          <a:p>
            <a:r>
              <a:rPr lang="el-GR" dirty="0"/>
              <a:t>Να τηρούνται οι βάρδιες των επιστασιών.</a:t>
            </a:r>
          </a:p>
          <a:p>
            <a:r>
              <a:rPr lang="el-GR" dirty="0"/>
              <a:t>Για τους απόντες γίνεται επανάληψη του γυμνασίου με μορφή ενημέρωσης.</a:t>
            </a:r>
          </a:p>
          <a:p>
            <a:r>
              <a:rPr lang="el-GR" dirty="0"/>
              <a:t>Τα επόμενα γυμνάσια γίνονται σε χρονικές περιόδους στις οποίες οι απόντες των προηγούμενων γυμνασίων να είναι παρόντες.</a:t>
            </a:r>
          </a:p>
          <a:p>
            <a:endParaRPr lang="el-GR" dirty="0"/>
          </a:p>
          <a:p>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a:t>ΠΡΟΒΛΗΜΑΤΑ ΚΑΤΑ ΤΗΝ ΕΚΠΑΙΔΕΥΣΗ</a:t>
            </a:r>
          </a:p>
        </p:txBody>
      </p:sp>
      <p:sp>
        <p:nvSpPr>
          <p:cNvPr id="3" name="2 - Θέση περιεχομένου"/>
          <p:cNvSpPr>
            <a:spLocks noGrp="1"/>
          </p:cNvSpPr>
          <p:nvPr>
            <p:ph idx="1"/>
          </p:nvPr>
        </p:nvSpPr>
        <p:spPr/>
        <p:txBody>
          <a:bodyPr/>
          <a:lstStyle/>
          <a:p>
            <a:r>
              <a:rPr lang="el-GR" dirty="0"/>
              <a:t>Γλωσσικό.</a:t>
            </a:r>
          </a:p>
          <a:p>
            <a:r>
              <a:rPr lang="el-GR" dirty="0"/>
              <a:t>Αντίληψη.</a:t>
            </a:r>
          </a:p>
          <a:p>
            <a:r>
              <a:rPr lang="el-GR" dirty="0"/>
              <a:t>Ανυπακοή.</a:t>
            </a:r>
          </a:p>
          <a:p>
            <a:r>
              <a:rPr lang="el-GR" dirty="0"/>
              <a:t>Χρόνος εκτέλεσης γυμνασίων.</a:t>
            </a:r>
          </a:p>
          <a:p>
            <a:r>
              <a:rPr lang="el-GR" dirty="0"/>
              <a:t>Συμμετοχή στα γυμνάσια.</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600" dirty="0"/>
              <a:t>ΚΙΝΔΥΝΟΙ ΣΕ ΚΛΕΙΣΤΟΥΣ ΧΩΡΟΥΣ </a:t>
            </a:r>
          </a:p>
        </p:txBody>
      </p:sp>
      <p:sp>
        <p:nvSpPr>
          <p:cNvPr id="4" name="3 - Θέση περιεχομένου"/>
          <p:cNvSpPr>
            <a:spLocks noGrp="1"/>
          </p:cNvSpPr>
          <p:nvPr>
            <p:ph idx="1"/>
          </p:nvPr>
        </p:nvSpPr>
        <p:spPr/>
        <p:txBody>
          <a:bodyPr>
            <a:normAutofit fontScale="92500" lnSpcReduction="10000"/>
          </a:bodyPr>
          <a:lstStyle/>
          <a:p>
            <a:r>
              <a:rPr lang="el-GR" dirty="0"/>
              <a:t>Μειωμένο οξυγόνο (δύσπνοια).</a:t>
            </a:r>
          </a:p>
          <a:p>
            <a:r>
              <a:rPr lang="el-GR" dirty="0"/>
              <a:t>Έλλειψη οξυγόνου (ασφυξία).</a:t>
            </a:r>
          </a:p>
          <a:p>
            <a:r>
              <a:rPr lang="el-GR" dirty="0"/>
              <a:t>Εύφλεκτα αέρια (έκρηξη).</a:t>
            </a:r>
          </a:p>
          <a:p>
            <a:r>
              <a:rPr lang="el-GR" dirty="0"/>
              <a:t>Τοξικά / δηλητηριώδη αέρια (δηλητηρίαση).</a:t>
            </a:r>
          </a:p>
          <a:p>
            <a:r>
              <a:rPr lang="el-GR" dirty="0"/>
              <a:t>Κατεστραμμένα μέσα καθόδου, γλιστερές επιφάνειες (σωματική ακεραιότητα).</a:t>
            </a:r>
          </a:p>
          <a:p>
            <a:r>
              <a:rPr lang="el-GR" dirty="0"/>
              <a:t>Πτώσεις αντικειμένων.</a:t>
            </a:r>
          </a:p>
          <a:p>
            <a:r>
              <a:rPr lang="el-GR" dirty="0"/>
              <a:t>Κλειστοφοβία.</a:t>
            </a:r>
          </a:p>
          <a:p>
            <a:r>
              <a:rPr lang="el-GR" dirty="0"/>
              <a:t>Νευρικότητα.</a:t>
            </a:r>
          </a:p>
          <a:p>
            <a:r>
              <a:rPr lang="el-GR" dirty="0"/>
              <a:t>Αδυναμία επικοινωνίας.</a:t>
            </a:r>
          </a:p>
          <a:p>
            <a:r>
              <a:rPr lang="el-GR" dirty="0"/>
              <a:t>Κακός φωτισμός.</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5"/>
            <a:ext cx="8229600" cy="713234"/>
          </a:xfrm>
        </p:spPr>
        <p:txBody>
          <a:bodyPr>
            <a:normAutofit/>
          </a:bodyPr>
          <a:lstStyle/>
          <a:p>
            <a:pPr algn="ctr"/>
            <a:r>
              <a:rPr lang="el-GR" dirty="0"/>
              <a:t>ΚΑΡΤΑ ΕΙΣΟΔΟΥ </a:t>
            </a:r>
          </a:p>
        </p:txBody>
      </p:sp>
      <p:sp>
        <p:nvSpPr>
          <p:cNvPr id="3" name="2 - Θέση περιεχομένου"/>
          <p:cNvSpPr>
            <a:spLocks noGrp="1"/>
          </p:cNvSpPr>
          <p:nvPr>
            <p:ph idx="1"/>
          </p:nvPr>
        </p:nvSpPr>
        <p:spPr>
          <a:xfrm>
            <a:off x="539552" y="1601416"/>
            <a:ext cx="8229600" cy="5256584"/>
          </a:xfrm>
        </p:spPr>
        <p:txBody>
          <a:bodyPr>
            <a:normAutofit fontScale="92500" lnSpcReduction="10000"/>
          </a:bodyPr>
          <a:lstStyle/>
          <a:p>
            <a:r>
              <a:rPr lang="el-GR" dirty="0"/>
              <a:t>Έχει αεριστεί τελείως ο χώρος και, όπου διατίθεται εξοπλισμός (</a:t>
            </a:r>
            <a:r>
              <a:rPr lang="el-GR" dirty="0" err="1"/>
              <a:t>οξυγονόμετρο</a:t>
            </a:r>
            <a:r>
              <a:rPr lang="el-GR" dirty="0"/>
              <a:t>, μετρητής αερίων) για ελέγχους, έχει ελεγχθεί και έχει βρεθεί ότι ο χώρος είναι ασφαλής;</a:t>
            </a:r>
          </a:p>
          <a:p>
            <a:r>
              <a:rPr lang="el-GR" dirty="0"/>
              <a:t>Έχουν γίνει οι σχετικές ενέργειες να συνεχιστεί ο αερισμός του χώρου κατά την διάρκεια που βρίσκεται εντός αυτού προσωπικό και, κατά διαστήματα και κατά την διάρκεια των διαλειμμάτων ;</a:t>
            </a:r>
          </a:p>
          <a:p>
            <a:r>
              <a:rPr lang="el-GR" dirty="0"/>
              <a:t>Υπάρχει εξοπλισμός διάσωσης, καθώς και για επαναφορά των αισθήσεων, έξω από την είσοδο του διαμερίσματος κι έτοιμος για άμεση χρήση ;</a:t>
            </a:r>
          </a:p>
          <a:p>
            <a:r>
              <a:rPr lang="el-GR" dirty="0"/>
              <a:t>Έχουν γίνει ενέργειες για να βρίσκεται ένα υπεύθυνο άτομο παρά την είσοδο του χώρου σε ετοιμότητα και συνεχή παρακολούθηση του προσωπικού, που θα απασχολείται </a:t>
            </a:r>
            <a:r>
              <a:rPr lang="el-GR"/>
              <a:t>στον χώρο;</a:t>
            </a:r>
            <a:endParaRPr lang="el-GR" dirty="0"/>
          </a:p>
          <a:p>
            <a:r>
              <a:rPr lang="el-GR" dirty="0"/>
              <a:t>Έχει συμφωνηθεί σύστημα επικοινωνίας μεταξύ του ατόμου παρά την είσοδο και εκείνων εντός του χώρου  και διαδικασίες έκτακτης ανάγκης και εκκένωσης του χώρου ;</a:t>
            </a:r>
          </a:p>
          <a:p>
            <a:r>
              <a:rPr lang="el-GR" dirty="0"/>
              <a:t>Είναι επαρκής ο φωτισμός και εύκολη η προσπέλαση ;</a:t>
            </a:r>
          </a:p>
          <a:p>
            <a:r>
              <a:rPr lang="el-GR" dirty="0"/>
              <a:t>Οι φορητοί φανοί ή άλλος εξοπλισμός που θα χρησιμοποιηθούν είναι εγκεκριμένου τύπου και σε καλή κατάσταση ;</a:t>
            </a:r>
          </a:p>
        </p:txBody>
      </p:sp>
      <p:sp>
        <p:nvSpPr>
          <p:cNvPr id="4" name="3 - TextBox"/>
          <p:cNvSpPr txBox="1"/>
          <p:nvPr/>
        </p:nvSpPr>
        <p:spPr>
          <a:xfrm>
            <a:off x="395536" y="908721"/>
            <a:ext cx="6624736" cy="646331"/>
          </a:xfrm>
          <a:prstGeom prst="rect">
            <a:avLst/>
          </a:prstGeom>
          <a:noFill/>
        </p:spPr>
        <p:txBody>
          <a:bodyPr wrap="square" rtlCol="0">
            <a:spAutoFit/>
          </a:bodyPr>
          <a:lstStyle/>
          <a:p>
            <a:r>
              <a:rPr lang="el-GR" dirty="0">
                <a:solidFill>
                  <a:schemeClr val="accent5">
                    <a:lumMod val="60000"/>
                    <a:lumOff val="40000"/>
                  </a:schemeClr>
                </a:solidFill>
              </a:rPr>
              <a:t>ΕΔΑΦΙΟ 1</a:t>
            </a:r>
            <a:r>
              <a:rPr lang="el-GR" dirty="0"/>
              <a:t>(συμπληρώνεται από τον πλοίαρχο και τον υπεύθυνο αξιωματικό)</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5"/>
            <a:ext cx="8229600" cy="713234"/>
          </a:xfrm>
        </p:spPr>
        <p:txBody>
          <a:bodyPr>
            <a:normAutofit/>
          </a:bodyPr>
          <a:lstStyle/>
          <a:p>
            <a:pPr algn="ctr"/>
            <a:r>
              <a:rPr lang="el-GR" dirty="0"/>
              <a:t>ΚΑΡΤΑ ΕΙΣΟΔΟΥ </a:t>
            </a:r>
          </a:p>
        </p:txBody>
      </p:sp>
      <p:sp>
        <p:nvSpPr>
          <p:cNvPr id="3" name="2 - Θέση περιεχομένου"/>
          <p:cNvSpPr>
            <a:spLocks noGrp="1"/>
          </p:cNvSpPr>
          <p:nvPr>
            <p:ph idx="1"/>
          </p:nvPr>
        </p:nvSpPr>
        <p:spPr>
          <a:xfrm>
            <a:off x="395536" y="1556792"/>
            <a:ext cx="8229600" cy="4572000"/>
          </a:xfrm>
        </p:spPr>
        <p:txBody>
          <a:bodyPr>
            <a:normAutofit/>
          </a:bodyPr>
          <a:lstStyle/>
          <a:p>
            <a:r>
              <a:rPr lang="el-GR" dirty="0"/>
              <a:t>Έχουν δοθεί οδηγίες ή έγκριση από Πλοίαρχο ή τον υπεύθυνο αξιωματικό στο/α άτομο/α που θα εισέλθουν στον κλειστό χώρο;</a:t>
            </a:r>
          </a:p>
          <a:p>
            <a:r>
              <a:rPr lang="el-GR" dirty="0"/>
              <a:t>Έχει προηγηθεί η σωστή συμπλήρωση του εδαφίου 1 ;</a:t>
            </a:r>
          </a:p>
          <a:p>
            <a:r>
              <a:rPr lang="el-GR" dirty="0"/>
              <a:t>Γνωρίζετε ότι θα πρέπει να εγκαταλειφθεί ο χώρος σε περίπτωση βλάβης του συστήματος εξαερισμού ;</a:t>
            </a:r>
          </a:p>
          <a:p>
            <a:r>
              <a:rPr lang="el-GR" dirty="0"/>
              <a:t>Έχετε καταλάβει πως θα επικοινωνήσετε (διαδικασίες επικοινωνίας) με το άτομο που βρίσκεται σε ετοιμότητα στην είσοδο του χώρου. </a:t>
            </a:r>
          </a:p>
        </p:txBody>
      </p:sp>
      <p:sp>
        <p:nvSpPr>
          <p:cNvPr id="4" name="3 - TextBox"/>
          <p:cNvSpPr txBox="1"/>
          <p:nvPr/>
        </p:nvSpPr>
        <p:spPr>
          <a:xfrm>
            <a:off x="395536" y="908721"/>
            <a:ext cx="6624736" cy="646331"/>
          </a:xfrm>
          <a:prstGeom prst="rect">
            <a:avLst/>
          </a:prstGeom>
          <a:noFill/>
        </p:spPr>
        <p:txBody>
          <a:bodyPr wrap="square" rtlCol="0">
            <a:spAutoFit/>
          </a:bodyPr>
          <a:lstStyle/>
          <a:p>
            <a:r>
              <a:rPr lang="el-GR" dirty="0">
                <a:solidFill>
                  <a:schemeClr val="accent5">
                    <a:lumMod val="60000"/>
                    <a:lumOff val="40000"/>
                  </a:schemeClr>
                </a:solidFill>
              </a:rPr>
              <a:t>ΕΔΑΦΙΟ 2</a:t>
            </a:r>
            <a:r>
              <a:rPr lang="el-GR" dirty="0"/>
              <a:t>(συμπληρώνεται από το άτομο που θα εισέλθει στον χώρο)</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5"/>
            <a:ext cx="8229600" cy="785242"/>
          </a:xfrm>
        </p:spPr>
        <p:txBody>
          <a:bodyPr/>
          <a:lstStyle/>
          <a:p>
            <a:pPr algn="ctr"/>
            <a:r>
              <a:rPr lang="el-GR" dirty="0"/>
              <a:t>ΚΑΡΤΑ ΕΙΣΟΔΟΥ </a:t>
            </a:r>
          </a:p>
        </p:txBody>
      </p:sp>
      <p:sp>
        <p:nvSpPr>
          <p:cNvPr id="3" name="2 - Θέση περιεχομένου"/>
          <p:cNvSpPr>
            <a:spLocks noGrp="1"/>
          </p:cNvSpPr>
          <p:nvPr>
            <p:ph idx="1"/>
          </p:nvPr>
        </p:nvSpPr>
        <p:spPr/>
        <p:txBody>
          <a:bodyPr>
            <a:normAutofit/>
          </a:bodyPr>
          <a:lstStyle/>
          <a:p>
            <a:r>
              <a:rPr lang="el-GR" dirty="0"/>
              <a:t>Έχετε εξοικειωθεί με την συσκευή που θα χρησιμοποιήσετε ;</a:t>
            </a:r>
          </a:p>
          <a:p>
            <a:pPr hangingPunct="0"/>
            <a:r>
              <a:rPr lang="el-GR" dirty="0"/>
              <a:t>Έχει ελεγχθεί η συσκευή ως προς :</a:t>
            </a:r>
          </a:p>
          <a:p>
            <a:pPr marL="953262" lvl="1" indent="-514350" hangingPunct="0">
              <a:buFont typeface="+mj-lt"/>
              <a:buAutoNum type="arabicPeriod"/>
            </a:pPr>
            <a:r>
              <a:rPr lang="el-GR" dirty="0"/>
              <a:t>το μετρητή και ποσότητα αέρα ;</a:t>
            </a:r>
          </a:p>
          <a:p>
            <a:pPr marL="953262" lvl="1" indent="-514350" hangingPunct="0">
              <a:buFont typeface="+mj-lt"/>
              <a:buAutoNum type="arabicPeriod"/>
            </a:pPr>
            <a:r>
              <a:rPr lang="el-GR" dirty="0"/>
              <a:t>τον ηχητικό συναγερμό λόγω χαμηλής πίεσης ;</a:t>
            </a:r>
          </a:p>
          <a:p>
            <a:pPr marL="953262" lvl="1" indent="-514350">
              <a:buFont typeface="+mj-lt"/>
              <a:buAutoNum type="arabicPeriod"/>
            </a:pPr>
            <a:r>
              <a:rPr lang="el-GR" dirty="0"/>
              <a:t>την προσωπίδα (μάσκα) αέρα-παροχή αέρα-σφίξιμο-διαρροές;</a:t>
            </a:r>
          </a:p>
          <a:p>
            <a:pPr marL="578358" indent="-514350"/>
            <a:r>
              <a:rPr lang="el-GR" dirty="0"/>
              <a:t>Έχουν ελεγχθεί τα μέσα επικοινωνίας κι έχουν συμφωνηθεί τα σήματα σε περίπτωση ανάγκης ;</a:t>
            </a:r>
          </a:p>
        </p:txBody>
      </p:sp>
      <p:sp>
        <p:nvSpPr>
          <p:cNvPr id="4" name="3 - TextBox"/>
          <p:cNvSpPr txBox="1"/>
          <p:nvPr/>
        </p:nvSpPr>
        <p:spPr>
          <a:xfrm>
            <a:off x="395536" y="908721"/>
            <a:ext cx="6624736" cy="923330"/>
          </a:xfrm>
          <a:prstGeom prst="rect">
            <a:avLst/>
          </a:prstGeom>
          <a:noFill/>
        </p:spPr>
        <p:txBody>
          <a:bodyPr wrap="square" rtlCol="0">
            <a:spAutoFit/>
          </a:bodyPr>
          <a:lstStyle/>
          <a:p>
            <a:r>
              <a:rPr lang="el-GR" dirty="0">
                <a:solidFill>
                  <a:schemeClr val="accent5">
                    <a:lumMod val="60000"/>
                    <a:lumOff val="40000"/>
                  </a:schemeClr>
                </a:solidFill>
              </a:rPr>
              <a:t>ΕΔΑΦΙΟ 3 </a:t>
            </a:r>
            <a:r>
              <a:rPr lang="el-GR" dirty="0"/>
              <a:t>(συμπληρώνεται από το άτομο που θα εισέλθει στον χώρο, τον υπεύθυνο αξιωματικό και τον πλοίαρχο εφόσον χρησιμοποιηθεί αναπνευστική συσκευή)</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ΠΡΟΛΗΨΗ ΑΤΥΧΗΜΑΤΩΝ / ΑΣΦΑΛΕΙΑ ΕΡΓΑΣΙΑΣ</a:t>
            </a:r>
          </a:p>
        </p:txBody>
      </p:sp>
      <p:sp>
        <p:nvSpPr>
          <p:cNvPr id="3" name="2 - Θέση περιεχομένου"/>
          <p:cNvSpPr>
            <a:spLocks noGrp="1"/>
          </p:cNvSpPr>
          <p:nvPr>
            <p:ph idx="1"/>
          </p:nvPr>
        </p:nvSpPr>
        <p:spPr>
          <a:xfrm>
            <a:off x="0" y="1628800"/>
            <a:ext cx="3538736" cy="4572000"/>
          </a:xfrm>
        </p:spPr>
        <p:txBody>
          <a:bodyPr/>
          <a:lstStyle/>
          <a:p>
            <a:pPr>
              <a:buNone/>
            </a:pPr>
            <a:r>
              <a:rPr lang="el-GR" i="1" u="sng" dirty="0"/>
              <a:t>Ρούχα εργασίας</a:t>
            </a:r>
          </a:p>
          <a:p>
            <a:r>
              <a:rPr lang="el-GR" dirty="0"/>
              <a:t>Φόρμα</a:t>
            </a:r>
          </a:p>
          <a:p>
            <a:r>
              <a:rPr lang="el-GR" dirty="0"/>
              <a:t>Υποδήματα</a:t>
            </a:r>
          </a:p>
          <a:p>
            <a:r>
              <a:rPr lang="el-GR" dirty="0"/>
              <a:t>Γάντια </a:t>
            </a:r>
          </a:p>
          <a:p>
            <a:r>
              <a:rPr lang="el-GR" dirty="0"/>
              <a:t>Γυαλιά </a:t>
            </a:r>
          </a:p>
          <a:p>
            <a:r>
              <a:rPr lang="el-GR" dirty="0"/>
              <a:t>Κράνος </a:t>
            </a:r>
          </a:p>
          <a:p>
            <a:r>
              <a:rPr lang="el-GR" dirty="0"/>
              <a:t>Ωτοασπίδες  </a:t>
            </a:r>
          </a:p>
          <a:p>
            <a:endParaRPr lang="el-GR" dirty="0"/>
          </a:p>
        </p:txBody>
      </p:sp>
      <p:pic>
        <p:nvPicPr>
          <p:cNvPr id="4" name="3 - Εικόνα" descr="M2Sal_53m.jpg"/>
          <p:cNvPicPr>
            <a:picLocks noChangeAspect="1"/>
          </p:cNvPicPr>
          <p:nvPr/>
        </p:nvPicPr>
        <p:blipFill>
          <a:blip r:embed="rId2" cstate="print"/>
          <a:stretch>
            <a:fillRect/>
          </a:stretch>
        </p:blipFill>
        <p:spPr>
          <a:xfrm>
            <a:off x="4644008" y="1844824"/>
            <a:ext cx="4032448" cy="4538783"/>
          </a:xfrm>
          <a:prstGeom prst="rect">
            <a:avLst/>
          </a:prstGeom>
        </p:spPr>
      </p:pic>
      <p:sp>
        <p:nvSpPr>
          <p:cNvPr id="5" name="4 - TextBox"/>
          <p:cNvSpPr txBox="1"/>
          <p:nvPr/>
        </p:nvSpPr>
        <p:spPr>
          <a:xfrm>
            <a:off x="107504" y="5517233"/>
            <a:ext cx="4896544" cy="1200329"/>
          </a:xfrm>
          <a:prstGeom prst="rect">
            <a:avLst/>
          </a:prstGeom>
          <a:noFill/>
        </p:spPr>
        <p:txBody>
          <a:bodyPr wrap="square" rtlCol="0">
            <a:spAutoFit/>
          </a:bodyPr>
          <a:lstStyle/>
          <a:p>
            <a:r>
              <a:rPr lang="el-GR" dirty="0"/>
              <a:t>Την ευθύνη για την χρήση τους έχουν</a:t>
            </a:r>
            <a:r>
              <a:rPr lang="en-US" dirty="0"/>
              <a:t>: </a:t>
            </a:r>
            <a:endParaRPr lang="el-GR" dirty="0"/>
          </a:p>
          <a:p>
            <a:pPr>
              <a:buFont typeface="Arial" pitchFamily="34" charset="0"/>
              <a:buChar char="•"/>
            </a:pPr>
            <a:r>
              <a:rPr lang="el-GR" dirty="0"/>
              <a:t> Ο εφοπλιστής </a:t>
            </a:r>
          </a:p>
          <a:p>
            <a:pPr>
              <a:buFont typeface="Arial" pitchFamily="34" charset="0"/>
              <a:buChar char="•"/>
            </a:pPr>
            <a:r>
              <a:rPr lang="el-GR" dirty="0"/>
              <a:t> Ο πλοίαρχος</a:t>
            </a:r>
          </a:p>
          <a:p>
            <a:pPr>
              <a:buFont typeface="Arial" pitchFamily="34" charset="0"/>
              <a:buChar char="•"/>
            </a:pPr>
            <a:r>
              <a:rPr lang="el-GR" dirty="0"/>
              <a:t> Ο ναυτικός</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ΔΙΕΘΝΕΙΣ ΝΑΥΤΙΛΙΑΚΕΣ ΣΥΜΒΑΣΕΙΣ ΚΑΙ ΟΡΓΑΝΙΣΜΟΙ</a:t>
            </a:r>
          </a:p>
        </p:txBody>
      </p:sp>
      <p:sp>
        <p:nvSpPr>
          <p:cNvPr id="3" name="2 - Θέση περιεχομένου"/>
          <p:cNvSpPr>
            <a:spLocks noGrp="1"/>
          </p:cNvSpPr>
          <p:nvPr>
            <p:ph idx="1"/>
          </p:nvPr>
        </p:nvSpPr>
        <p:spPr/>
        <p:txBody>
          <a:bodyPr>
            <a:normAutofit/>
          </a:bodyPr>
          <a:lstStyle/>
          <a:p>
            <a:r>
              <a:rPr lang="el-GR" dirty="0"/>
              <a:t>ΙΜΟ (</a:t>
            </a:r>
            <a:r>
              <a:rPr lang="en-US" dirty="0"/>
              <a:t>INTERNATIONAL MARITIME ORGANIZATION</a:t>
            </a:r>
            <a:r>
              <a:rPr lang="el-GR" dirty="0"/>
              <a:t>),</a:t>
            </a:r>
            <a:r>
              <a:rPr lang="en-US" dirty="0"/>
              <a:t> </a:t>
            </a:r>
            <a:r>
              <a:rPr lang="el-GR" dirty="0"/>
              <a:t>ΔΙΕΘΝΗΣ ΝΑΥΤΙΛΙ</a:t>
            </a:r>
            <a:r>
              <a:rPr lang="en-US" dirty="0"/>
              <a:t>A</a:t>
            </a:r>
            <a:r>
              <a:rPr lang="el-GR" dirty="0"/>
              <a:t>ΚΟΣ ΟΡΓΑΝΙΣΜΟΣ.</a:t>
            </a:r>
          </a:p>
          <a:p>
            <a:pPr>
              <a:buNone/>
            </a:pPr>
            <a:r>
              <a:rPr lang="el-GR" dirty="0"/>
              <a:t>Δημιουργήθηκε από τον ΟΗΕ με την διεθνή σύμβαση της Γενεύης το 1948. </a:t>
            </a:r>
            <a:r>
              <a:rPr lang="en-US" dirty="0"/>
              <a:t>A</a:t>
            </a:r>
            <a:r>
              <a:rPr lang="el-GR" dirty="0" err="1"/>
              <a:t>ριθμεί</a:t>
            </a:r>
            <a:r>
              <a:rPr lang="el-GR" dirty="0"/>
              <a:t> 1</a:t>
            </a:r>
            <a:r>
              <a:rPr lang="en-US" dirty="0"/>
              <a:t>74</a:t>
            </a:r>
            <a:r>
              <a:rPr lang="el-GR" dirty="0"/>
              <a:t> κράτη μέλη.</a:t>
            </a:r>
          </a:p>
          <a:p>
            <a:r>
              <a:rPr lang="en-US" dirty="0"/>
              <a:t>SOLAS (SAFETY OF LIFE AT SEA) </a:t>
            </a:r>
            <a:endParaRPr lang="el-GR" dirty="0"/>
          </a:p>
          <a:p>
            <a:pPr>
              <a:buNone/>
            </a:pPr>
            <a:r>
              <a:rPr lang="el-GR" dirty="0"/>
              <a:t>Διεθνής σύμβαση για την ασφάλεια της ζωής στην θάλασσα.</a:t>
            </a:r>
          </a:p>
          <a:p>
            <a:r>
              <a:rPr lang="en-US" dirty="0"/>
              <a:t>STCW (SAFETY TRAINING CERTIFICATE WATCHKEEPING)</a:t>
            </a:r>
          </a:p>
          <a:p>
            <a:pPr>
              <a:buNone/>
            </a:pPr>
            <a:r>
              <a:rPr lang="el-GR" dirty="0"/>
              <a:t>Διεθνής σύμβαση για τα πρότυπα εκπαίδευσης, πιστοποίησης και εκτέλεσης φυλακών.</a:t>
            </a:r>
          </a:p>
        </p:txBody>
      </p:sp>
    </p:spTree>
    <p:extLst>
      <p:ext uri="{BB962C8B-B14F-4D97-AF65-F5344CB8AC3E}">
        <p14:creationId xmlns:p14="http://schemas.microsoft.com/office/powerpoint/2010/main" val="4398737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ΡΥΠΑΝΣΗ ΑΠΟ ΠΕΤΡΕΛΑΙΟ</a:t>
            </a:r>
          </a:p>
        </p:txBody>
      </p:sp>
      <p:sp>
        <p:nvSpPr>
          <p:cNvPr id="3" name="Θέση περιεχομένου 2"/>
          <p:cNvSpPr>
            <a:spLocks noGrp="1"/>
          </p:cNvSpPr>
          <p:nvPr>
            <p:ph idx="1"/>
          </p:nvPr>
        </p:nvSpPr>
        <p:spPr>
          <a:xfrm>
            <a:off x="457200" y="1268760"/>
            <a:ext cx="8229600" cy="5186048"/>
          </a:xfrm>
        </p:spPr>
        <p:txBody>
          <a:bodyPr>
            <a:normAutofit/>
          </a:bodyPr>
          <a:lstStyle/>
          <a:p>
            <a:r>
              <a:rPr lang="el-GR" b="1" i="1" u="sng" dirty="0" err="1"/>
              <a:t>Ατυχηματική</a:t>
            </a:r>
            <a:r>
              <a:rPr lang="el-GR" b="1" i="1" u="sng" dirty="0"/>
              <a:t> ρύπανση</a:t>
            </a:r>
            <a:r>
              <a:rPr lang="el-GR" dirty="0"/>
              <a:t>.</a:t>
            </a:r>
          </a:p>
          <a:p>
            <a:pPr>
              <a:buFont typeface="Wingdings" pitchFamily="2" charset="2"/>
              <a:buChar char="Ø"/>
            </a:pPr>
            <a:r>
              <a:rPr lang="el-GR" dirty="0"/>
              <a:t>Προσάραξη πλοίου.</a:t>
            </a:r>
          </a:p>
          <a:p>
            <a:pPr>
              <a:buFont typeface="Wingdings" pitchFamily="2" charset="2"/>
              <a:buChar char="Ø"/>
            </a:pPr>
            <a:r>
              <a:rPr lang="el-GR" dirty="0"/>
              <a:t>Κατασκευαστική ζημιά γάστρας.</a:t>
            </a:r>
          </a:p>
          <a:p>
            <a:pPr>
              <a:buFont typeface="Wingdings" pitchFamily="2" charset="2"/>
              <a:buChar char="Ø"/>
            </a:pPr>
            <a:r>
              <a:rPr lang="el-GR" dirty="0"/>
              <a:t>Σύγκρουση.</a:t>
            </a:r>
          </a:p>
          <a:p>
            <a:pPr>
              <a:buFont typeface="Wingdings" pitchFamily="2" charset="2"/>
              <a:buChar char="Ø"/>
            </a:pPr>
            <a:r>
              <a:rPr lang="el-GR" dirty="0"/>
              <a:t>Επικίνδυνη κλίση.</a:t>
            </a:r>
          </a:p>
          <a:p>
            <a:r>
              <a:rPr lang="el-GR" b="1" i="1" u="sng" dirty="0"/>
              <a:t>Λειτουργική ρύπανση.</a:t>
            </a:r>
          </a:p>
          <a:p>
            <a:pPr>
              <a:buFont typeface="Wingdings" pitchFamily="2" charset="2"/>
              <a:buChar char="Ø"/>
            </a:pPr>
            <a:r>
              <a:rPr lang="el-GR" dirty="0"/>
              <a:t>Διαρροή σωλήνας </a:t>
            </a:r>
            <a:r>
              <a:rPr lang="el-GR" dirty="0" err="1"/>
              <a:t>πετρέλευσης</a:t>
            </a:r>
            <a:r>
              <a:rPr lang="el-GR" dirty="0"/>
              <a:t>.</a:t>
            </a:r>
          </a:p>
          <a:p>
            <a:pPr>
              <a:buFont typeface="Wingdings" pitchFamily="2" charset="2"/>
              <a:buChar char="Ø"/>
            </a:pPr>
            <a:r>
              <a:rPr lang="el-GR" dirty="0"/>
              <a:t>Υπερχείλιση δεξαμενής πετρελαίου.</a:t>
            </a:r>
          </a:p>
          <a:p>
            <a:pPr>
              <a:buFont typeface="Wingdings" pitchFamily="2" charset="2"/>
              <a:buChar char="Ø"/>
            </a:pPr>
            <a:r>
              <a:rPr lang="el-GR" dirty="0"/>
              <a:t>Διαρροή γάστρας.</a:t>
            </a:r>
          </a:p>
          <a:p>
            <a:pPr>
              <a:buFont typeface="Wingdings" pitchFamily="2" charset="2"/>
              <a:buChar char="Ø"/>
            </a:pPr>
            <a:r>
              <a:rPr lang="el-GR" dirty="0"/>
              <a:t>Διαρροή σε μηχανήματα του μηχανοστασίου.</a:t>
            </a:r>
          </a:p>
          <a:p>
            <a:endParaRPr lang="el-GR" dirty="0"/>
          </a:p>
        </p:txBody>
      </p:sp>
    </p:spTree>
    <p:extLst>
      <p:ext uri="{BB962C8B-B14F-4D97-AF65-F5344CB8AC3E}">
        <p14:creationId xmlns:p14="http://schemas.microsoft.com/office/powerpoint/2010/main" val="4055843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a:t>MARPOL 73/78</a:t>
            </a:r>
            <a:endParaRPr lang="el-GR" dirty="0"/>
          </a:p>
        </p:txBody>
      </p:sp>
      <p:sp>
        <p:nvSpPr>
          <p:cNvPr id="3" name="Θέση περιεχομένου 2"/>
          <p:cNvSpPr>
            <a:spLocks noGrp="1"/>
          </p:cNvSpPr>
          <p:nvPr>
            <p:ph idx="1"/>
          </p:nvPr>
        </p:nvSpPr>
        <p:spPr/>
        <p:txBody>
          <a:bodyPr/>
          <a:lstStyle/>
          <a:p>
            <a:pPr marL="64008" indent="0">
              <a:buNone/>
            </a:pPr>
            <a:r>
              <a:rPr lang="el-GR" dirty="0"/>
              <a:t>ΔΙΕΘΝΗΣ ΣΥΜΒΑΣΗ ΠΡΟΛΗΨΗΣ ΡΥΠΑΝΣΗΣ ΤΗΣ ΘΑΛΑΣΣΑΣ ΑΠΟ ΠΛΟΙΑ.</a:t>
            </a:r>
          </a:p>
        </p:txBody>
      </p:sp>
    </p:spTree>
    <p:extLst>
      <p:ext uri="{BB962C8B-B14F-4D97-AF65-F5344CB8AC3E}">
        <p14:creationId xmlns:p14="http://schemas.microsoft.com/office/powerpoint/2010/main" val="13420984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ΑΠΟΡΡΙΨΗ ΑΠΟΡΡΙΜΜΑΤΩΝ</a:t>
            </a:r>
          </a:p>
        </p:txBody>
      </p:sp>
      <p:pic>
        <p:nvPicPr>
          <p:cNvPr id="6" name="Θέση περιεχομένου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763688" y="1360463"/>
            <a:ext cx="5400600" cy="5400600"/>
          </a:xfrm>
        </p:spPr>
      </p:pic>
    </p:spTree>
    <p:extLst>
      <p:ext uri="{BB962C8B-B14F-4D97-AF65-F5344CB8AC3E}">
        <p14:creationId xmlns:p14="http://schemas.microsoft.com/office/powerpoint/2010/main" val="1430524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ΕΚΠΑΙΔΕΥΣΗ ΠΛΗΡΩΜΑΤΟΣ</a:t>
            </a:r>
          </a:p>
        </p:txBody>
      </p:sp>
      <p:graphicFrame>
        <p:nvGraphicFramePr>
          <p:cNvPr id="4" name="3 - Θέση περιεχομένου"/>
          <p:cNvGraphicFramePr>
            <a:graphicFrameLocks noGrp="1"/>
          </p:cNvGraphicFramePr>
          <p:nvPr>
            <p:ph idx="1"/>
          </p:nvPr>
        </p:nvGraphicFramePr>
        <p:xfrm>
          <a:off x="609600" y="2160588"/>
          <a:ext cx="6348413"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Θέση περιεχομένου"/>
          <p:cNvGraphicFramePr>
            <a:graphicFrameLocks noGrp="1"/>
          </p:cNvGraphicFramePr>
          <p:nvPr>
            <p:ph idx="1"/>
          </p:nvPr>
        </p:nvGraphicFramePr>
        <p:xfrm>
          <a:off x="539552" y="1"/>
          <a:ext cx="8229600" cy="28423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4 - Διάγραμμα"/>
          <p:cNvGraphicFramePr/>
          <p:nvPr/>
        </p:nvGraphicFramePr>
        <p:xfrm>
          <a:off x="0" y="2852937"/>
          <a:ext cx="4320480" cy="3096344"/>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7" name="6 - Κυκλικό βέλος"/>
          <p:cNvSpPr/>
          <p:nvPr/>
        </p:nvSpPr>
        <p:spPr>
          <a:xfrm flipH="1">
            <a:off x="0" y="1628800"/>
            <a:ext cx="2195736" cy="2232248"/>
          </a:xfrm>
          <a:prstGeom prst="circularArrow">
            <a:avLst>
              <a:gd name="adj1" fmla="val 12500"/>
              <a:gd name="adj2" fmla="val 2494881"/>
              <a:gd name="adj3" fmla="val 20457681"/>
              <a:gd name="adj4" fmla="val 15907549"/>
              <a:gd name="adj5" fmla="val 2052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grpSp>
        <p:nvGrpSpPr>
          <p:cNvPr id="9" name="8 - Ομάδα"/>
          <p:cNvGrpSpPr/>
          <p:nvPr/>
        </p:nvGrpSpPr>
        <p:grpSpPr>
          <a:xfrm>
            <a:off x="827584" y="5661249"/>
            <a:ext cx="3456384" cy="896063"/>
            <a:chOff x="964991" y="1587"/>
            <a:chExt cx="3355488" cy="896063"/>
          </a:xfrm>
        </p:grpSpPr>
        <p:sp>
          <p:nvSpPr>
            <p:cNvPr id="10" name="9 - Στρογγύλεμα της γωνίας της ίδιας πλευράς του ορθογωνίου"/>
            <p:cNvSpPr/>
            <p:nvPr/>
          </p:nvSpPr>
          <p:spPr>
            <a:xfrm rot="5400000">
              <a:off x="2194703" y="-1228125"/>
              <a:ext cx="896063" cy="3355488"/>
            </a:xfrm>
            <a:prstGeom prst="round2SameRect">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1" name="Στρογγύλεμα της γωνίας της ίδιας πλευράς του ορθογωνίου 4"/>
            <p:cNvSpPr/>
            <p:nvPr/>
          </p:nvSpPr>
          <p:spPr>
            <a:xfrm>
              <a:off x="964991" y="45329"/>
              <a:ext cx="3311746" cy="808579"/>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l-GR" sz="1300" kern="1200" dirty="0"/>
                <a:t>Διαδικασίες </a:t>
              </a:r>
              <a:r>
                <a:rPr lang="en-US" sz="1300" kern="1200" dirty="0"/>
                <a:t>MARPOL</a:t>
              </a:r>
              <a:endParaRPr lang="el-GR" sz="1300" kern="1200" dirty="0"/>
            </a:p>
            <a:p>
              <a:pPr marL="114300" lvl="1" indent="-114300" algn="l" defTabSz="577850">
                <a:lnSpc>
                  <a:spcPct val="90000"/>
                </a:lnSpc>
                <a:spcBef>
                  <a:spcPct val="0"/>
                </a:spcBef>
                <a:spcAft>
                  <a:spcPct val="15000"/>
                </a:spcAft>
                <a:buChar char="••"/>
              </a:pPr>
              <a:r>
                <a:rPr lang="el-GR" sz="1300" dirty="0"/>
                <a:t>Εξοπλισμός ασφαλείας.</a:t>
              </a:r>
              <a:endParaRPr lang="el-GR" sz="1300" kern="1200" dirty="0"/>
            </a:p>
          </p:txBody>
        </p:sp>
      </p:grpSp>
      <p:grpSp>
        <p:nvGrpSpPr>
          <p:cNvPr id="12" name="11 - Ομάδα"/>
          <p:cNvGrpSpPr/>
          <p:nvPr/>
        </p:nvGrpSpPr>
        <p:grpSpPr>
          <a:xfrm>
            <a:off x="1" y="5692336"/>
            <a:ext cx="815967" cy="1165664"/>
            <a:chOff x="0" y="1929340"/>
            <a:chExt cx="815966" cy="1165664"/>
          </a:xfrm>
        </p:grpSpPr>
        <p:sp>
          <p:nvSpPr>
            <p:cNvPr id="13" name="12 - Διάσημα"/>
            <p:cNvSpPr/>
            <p:nvPr/>
          </p:nvSpPr>
          <p:spPr>
            <a:xfrm rot="5400000">
              <a:off x="-174849" y="2104189"/>
              <a:ext cx="1165664" cy="815965"/>
            </a:xfrm>
            <a:prstGeom prst="chevron">
              <a:avLst/>
            </a:prstGeom>
          </p:spPr>
          <p:style>
            <a:lnRef idx="1">
              <a:schemeClr val="accen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4" name="Διάσημα 4"/>
            <p:cNvSpPr/>
            <p:nvPr/>
          </p:nvSpPr>
          <p:spPr>
            <a:xfrm>
              <a:off x="1" y="2337323"/>
              <a:ext cx="815965" cy="349699"/>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l-GR" sz="2200" kern="1200" dirty="0"/>
                <a:t>4</a:t>
              </a:r>
            </a:p>
          </p:txBody>
        </p:sp>
      </p:grpSp>
      <p:graphicFrame>
        <p:nvGraphicFramePr>
          <p:cNvPr id="15" name="14 - Διάγραμμα"/>
          <p:cNvGraphicFramePr/>
          <p:nvPr/>
        </p:nvGraphicFramePr>
        <p:xfrm>
          <a:off x="4823520" y="2852937"/>
          <a:ext cx="4320480" cy="3096344"/>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pSp>
        <p:nvGrpSpPr>
          <p:cNvPr id="16" name="15 - Ομάδα"/>
          <p:cNvGrpSpPr/>
          <p:nvPr/>
        </p:nvGrpSpPr>
        <p:grpSpPr>
          <a:xfrm>
            <a:off x="4787009" y="5692336"/>
            <a:ext cx="888992" cy="1165664"/>
            <a:chOff x="0" y="1929340"/>
            <a:chExt cx="815966" cy="1165664"/>
          </a:xfrm>
        </p:grpSpPr>
        <p:sp>
          <p:nvSpPr>
            <p:cNvPr id="17" name="16 - Διάσημα"/>
            <p:cNvSpPr/>
            <p:nvPr/>
          </p:nvSpPr>
          <p:spPr>
            <a:xfrm rot="5400000">
              <a:off x="-174849" y="2104189"/>
              <a:ext cx="1165664" cy="815965"/>
            </a:xfrm>
            <a:prstGeom prst="chevron">
              <a:avLst/>
            </a:prstGeom>
          </p:spPr>
          <p:style>
            <a:lnRef idx="1">
              <a:schemeClr val="accent1">
                <a:hueOff val="0"/>
                <a:satOff val="0"/>
                <a:lumOff val="0"/>
                <a:alphaOff val="0"/>
              </a:schemeClr>
            </a:lnRef>
            <a:fillRef idx="2">
              <a:schemeClr val="accent1">
                <a:hueOff val="0"/>
                <a:satOff val="0"/>
                <a:lumOff val="0"/>
                <a:alphaOff val="0"/>
              </a:schemeClr>
            </a:fillRef>
            <a:effectRef idx="1">
              <a:schemeClr val="accent1">
                <a:hueOff val="0"/>
                <a:satOff val="0"/>
                <a:lumOff val="0"/>
                <a:alphaOff val="0"/>
              </a:schemeClr>
            </a:effectRef>
            <a:fontRef idx="minor">
              <a:schemeClr val="dk1"/>
            </a:fontRef>
          </p:style>
        </p:sp>
        <p:sp>
          <p:nvSpPr>
            <p:cNvPr id="18" name="Διάσημα 4"/>
            <p:cNvSpPr/>
            <p:nvPr/>
          </p:nvSpPr>
          <p:spPr>
            <a:xfrm>
              <a:off x="1" y="2337323"/>
              <a:ext cx="815965" cy="349699"/>
            </a:xfrm>
            <a:prstGeom prst="rect">
              <a:avLst/>
            </a:prstGeom>
          </p:spPr>
          <p:style>
            <a:lnRef idx="0">
              <a:scrgbClr r="0" g="0" b="0"/>
            </a:lnRef>
            <a:fillRef idx="0">
              <a:scrgbClr r="0" g="0" b="0"/>
            </a:fillRef>
            <a:effectRef idx="0">
              <a:scrgbClr r="0" g="0" b="0"/>
            </a:effectRef>
            <a:fontRef idx="minor">
              <a:schemeClr val="dk1"/>
            </a:fontRef>
          </p:style>
          <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l-GR" sz="2200" kern="1200" dirty="0"/>
                <a:t>4</a:t>
              </a:r>
            </a:p>
          </p:txBody>
        </p:sp>
      </p:grpSp>
      <p:grpSp>
        <p:nvGrpSpPr>
          <p:cNvPr id="19" name="18 - Ομάδα"/>
          <p:cNvGrpSpPr/>
          <p:nvPr/>
        </p:nvGrpSpPr>
        <p:grpSpPr>
          <a:xfrm>
            <a:off x="5678225" y="5692335"/>
            <a:ext cx="3491880" cy="757683"/>
            <a:chOff x="964991" y="1587"/>
            <a:chExt cx="3355488" cy="896063"/>
          </a:xfrm>
        </p:grpSpPr>
        <p:sp>
          <p:nvSpPr>
            <p:cNvPr id="20" name="19 - Στρογγύλεμα της γωνίας της ίδιας πλευράς του ορθογωνίου"/>
            <p:cNvSpPr/>
            <p:nvPr/>
          </p:nvSpPr>
          <p:spPr>
            <a:xfrm rot="5400000">
              <a:off x="2194703" y="-1228125"/>
              <a:ext cx="896063" cy="3355488"/>
            </a:xfrm>
            <a:prstGeom prst="round2SameRect">
              <a:avLst/>
            </a:prstGeom>
          </p:spPr>
          <p:style>
            <a:lnRef idx="1">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1" name="Στρογγύλεμα της γωνίας της ίδιας πλευράς του ορθογωνίου 4"/>
            <p:cNvSpPr/>
            <p:nvPr/>
          </p:nvSpPr>
          <p:spPr>
            <a:xfrm>
              <a:off x="964991" y="45329"/>
              <a:ext cx="3311746" cy="808579"/>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el-GR" sz="1300" kern="1200" dirty="0"/>
                <a:t>Καμπίνα διαμονής.</a:t>
              </a:r>
            </a:p>
            <a:p>
              <a:pPr marL="114300" lvl="1" indent="-114300" defTabSz="577850">
                <a:lnSpc>
                  <a:spcPct val="90000"/>
                </a:lnSpc>
                <a:spcBef>
                  <a:spcPct val="0"/>
                </a:spcBef>
                <a:spcAft>
                  <a:spcPct val="15000"/>
                </a:spcAft>
                <a:buChar char="••"/>
              </a:pPr>
              <a:r>
                <a:rPr lang="el-GR" sz="1300" dirty="0"/>
                <a:t>Κοινόχρηστοι χώροι.</a:t>
              </a:r>
              <a:endParaRPr lang="el-GR" sz="1300" kern="1200" dirty="0"/>
            </a:p>
          </p:txBody>
        </p:sp>
      </p:grpSp>
      <p:sp>
        <p:nvSpPr>
          <p:cNvPr id="22" name="21 - Κυκλικό βέλος"/>
          <p:cNvSpPr/>
          <p:nvPr/>
        </p:nvSpPr>
        <p:spPr>
          <a:xfrm>
            <a:off x="7524328" y="1556792"/>
            <a:ext cx="1475656" cy="2232248"/>
          </a:xfrm>
          <a:prstGeom prst="circularArrow">
            <a:avLst>
              <a:gd name="adj1" fmla="val 12500"/>
              <a:gd name="adj2" fmla="val 2494881"/>
              <a:gd name="adj3" fmla="val 20457681"/>
              <a:gd name="adj4" fmla="val 15907549"/>
              <a:gd name="adj5" fmla="val 2052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ΒΑΘΜΙΔΕΣ ΕΚΠΑΙΔΕΥΣΗΣ</a:t>
            </a:r>
          </a:p>
        </p:txBody>
      </p:sp>
      <p:sp>
        <p:nvSpPr>
          <p:cNvPr id="3" name="2 - Θέση περιεχομένου"/>
          <p:cNvSpPr>
            <a:spLocks noGrp="1"/>
          </p:cNvSpPr>
          <p:nvPr>
            <p:ph idx="1"/>
          </p:nvPr>
        </p:nvSpPr>
        <p:spPr/>
        <p:txBody>
          <a:bodyPr/>
          <a:lstStyle/>
          <a:p>
            <a:r>
              <a:rPr lang="el-GR" u="sng" dirty="0">
                <a:solidFill>
                  <a:schemeClr val="accent2">
                    <a:lumMod val="50000"/>
                  </a:schemeClr>
                </a:solidFill>
              </a:rPr>
              <a:t>Ετοιμασία</a:t>
            </a:r>
            <a:r>
              <a:rPr lang="el-GR" dirty="0"/>
              <a:t> (διαπίστωση των γνώσεων του εκπαιδευόμενου).</a:t>
            </a:r>
          </a:p>
          <a:p>
            <a:r>
              <a:rPr lang="el-GR" u="sng" dirty="0">
                <a:solidFill>
                  <a:schemeClr val="accent2">
                    <a:lumMod val="50000"/>
                  </a:schemeClr>
                </a:solidFill>
              </a:rPr>
              <a:t>Παρουσίαση</a:t>
            </a:r>
            <a:r>
              <a:rPr lang="el-GR" dirty="0"/>
              <a:t> (επίδειξη από τον εκπαιδευτή).</a:t>
            </a:r>
          </a:p>
          <a:p>
            <a:r>
              <a:rPr lang="el-GR" u="sng" dirty="0">
                <a:solidFill>
                  <a:schemeClr val="accent2">
                    <a:lumMod val="50000"/>
                  </a:schemeClr>
                </a:solidFill>
              </a:rPr>
              <a:t>Επιβεβαίωση</a:t>
            </a:r>
            <a:r>
              <a:rPr lang="el-GR" dirty="0"/>
              <a:t> (περιγραφή της διαδικασίας από τον εκπαιδευόμενο).</a:t>
            </a:r>
          </a:p>
          <a:p>
            <a:r>
              <a:rPr lang="el-GR" u="sng" dirty="0">
                <a:solidFill>
                  <a:schemeClr val="accent2">
                    <a:lumMod val="50000"/>
                  </a:schemeClr>
                </a:solidFill>
              </a:rPr>
              <a:t>Επίδειξη</a:t>
            </a:r>
            <a:r>
              <a:rPr lang="el-GR" dirty="0"/>
              <a:t> (εκτέλεση από τον εκπαιδευόμενο)</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95536" y="116632"/>
            <a:ext cx="8229600" cy="346050"/>
          </a:xfrm>
        </p:spPr>
        <p:txBody>
          <a:bodyPr>
            <a:normAutofit fontScale="90000"/>
          </a:bodyPr>
          <a:lstStyle/>
          <a:p>
            <a:pPr algn="ctr"/>
            <a:r>
              <a:rPr lang="el-GR" dirty="0"/>
              <a:t>ΠΙΝΑΚΑΣ ΔΙΑΙΡΕΣΗΣ</a:t>
            </a:r>
          </a:p>
        </p:txBody>
      </p:sp>
      <p:graphicFrame>
        <p:nvGraphicFramePr>
          <p:cNvPr id="7" name="6 - Θέση περιεχομένου"/>
          <p:cNvGraphicFramePr>
            <a:graphicFrameLocks noGrp="1"/>
          </p:cNvGraphicFramePr>
          <p:nvPr>
            <p:ph idx="1"/>
            <p:extLst>
              <p:ext uri="{D42A27DB-BD31-4B8C-83A1-F6EECF244321}">
                <p14:modId xmlns:p14="http://schemas.microsoft.com/office/powerpoint/2010/main" val="965473725"/>
              </p:ext>
            </p:extLst>
          </p:nvPr>
        </p:nvGraphicFramePr>
        <p:xfrm>
          <a:off x="143507" y="692696"/>
          <a:ext cx="8856986" cy="7618095"/>
        </p:xfrm>
        <a:graphic>
          <a:graphicData uri="http://schemas.openxmlformats.org/drawingml/2006/table">
            <a:tbl>
              <a:tblPr firstRow="1" bandRow="1">
                <a:tableStyleId>{5C22544A-7EE6-4342-B048-85BDC9FD1C3A}</a:tableStyleId>
              </a:tblPr>
              <a:tblGrid>
                <a:gridCol w="205255">
                  <a:extLst>
                    <a:ext uri="{9D8B030D-6E8A-4147-A177-3AD203B41FA5}">
                      <a16:colId xmlns:a16="http://schemas.microsoft.com/office/drawing/2014/main" val="20000"/>
                    </a:ext>
                  </a:extLst>
                </a:gridCol>
                <a:gridCol w="1040260">
                  <a:extLst>
                    <a:ext uri="{9D8B030D-6E8A-4147-A177-3AD203B41FA5}">
                      <a16:colId xmlns:a16="http://schemas.microsoft.com/office/drawing/2014/main" val="20001"/>
                    </a:ext>
                  </a:extLst>
                </a:gridCol>
                <a:gridCol w="345976">
                  <a:extLst>
                    <a:ext uri="{9D8B030D-6E8A-4147-A177-3AD203B41FA5}">
                      <a16:colId xmlns:a16="http://schemas.microsoft.com/office/drawing/2014/main" val="20002"/>
                    </a:ext>
                  </a:extLst>
                </a:gridCol>
                <a:gridCol w="691952">
                  <a:extLst>
                    <a:ext uri="{9D8B030D-6E8A-4147-A177-3AD203B41FA5}">
                      <a16:colId xmlns:a16="http://schemas.microsoft.com/office/drawing/2014/main" val="20003"/>
                    </a:ext>
                  </a:extLst>
                </a:gridCol>
                <a:gridCol w="2421831">
                  <a:extLst>
                    <a:ext uri="{9D8B030D-6E8A-4147-A177-3AD203B41FA5}">
                      <a16:colId xmlns:a16="http://schemas.microsoft.com/office/drawing/2014/main" val="20004"/>
                    </a:ext>
                  </a:extLst>
                </a:gridCol>
                <a:gridCol w="2214245">
                  <a:extLst>
                    <a:ext uri="{9D8B030D-6E8A-4147-A177-3AD203B41FA5}">
                      <a16:colId xmlns:a16="http://schemas.microsoft.com/office/drawing/2014/main" val="20005"/>
                    </a:ext>
                  </a:extLst>
                </a:gridCol>
                <a:gridCol w="1937467">
                  <a:extLst>
                    <a:ext uri="{9D8B030D-6E8A-4147-A177-3AD203B41FA5}">
                      <a16:colId xmlns:a16="http://schemas.microsoft.com/office/drawing/2014/main" val="20006"/>
                    </a:ext>
                  </a:extLst>
                </a:gridCol>
              </a:tblGrid>
              <a:tr h="365760">
                <a:tc gridSpan="7">
                  <a:txBody>
                    <a:bodyPr/>
                    <a:lstStyle/>
                    <a:p>
                      <a:pPr algn="ctr"/>
                      <a:r>
                        <a:rPr lang="en-US" sz="1800" dirty="0"/>
                        <a:t>M/V</a:t>
                      </a:r>
                      <a:r>
                        <a:rPr lang="en-US" sz="1800" baseline="0" dirty="0"/>
                        <a:t> AQUA SPIRIT</a:t>
                      </a:r>
                      <a:endParaRPr lang="el-GR" sz="1800" dirty="0"/>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c hMerge="1">
                  <a:txBody>
                    <a:bodyPr/>
                    <a:lstStyle/>
                    <a:p>
                      <a:endParaRPr lang="el-GR" dirty="0"/>
                    </a:p>
                  </a:txBody>
                  <a:tcPr/>
                </a:tc>
                <a:tc hMerge="1">
                  <a:txBody>
                    <a:bodyPr/>
                    <a:lstStyle/>
                    <a:p>
                      <a:pPr algn="ctr"/>
                      <a:endParaRPr lang="el-GR" dirty="0"/>
                    </a:p>
                  </a:txBody>
                  <a:tcPr/>
                </a:tc>
                <a:extLst>
                  <a:ext uri="{0D108BD9-81ED-4DB2-BD59-A6C34878D82A}">
                    <a16:rowId xmlns:a16="http://schemas.microsoft.com/office/drawing/2014/main" val="10000"/>
                  </a:ext>
                </a:extLst>
              </a:tr>
              <a:tr h="638175">
                <a:tc>
                  <a:txBody>
                    <a:bodyPr/>
                    <a:lstStyle/>
                    <a:p>
                      <a:pPr algn="ctr" fontAlgn="ctr"/>
                      <a:r>
                        <a:rPr lang="el-GR" sz="800" b="1" i="0" u="none" strike="noStrike" dirty="0">
                          <a:latin typeface="Arial"/>
                        </a:rPr>
                        <a:t>Α/Α</a:t>
                      </a:r>
                    </a:p>
                  </a:txBody>
                  <a:tcPr marL="9525" marR="9525" marT="9525" marB="0" anchor="ctr"/>
                </a:tc>
                <a:tc>
                  <a:txBody>
                    <a:bodyPr/>
                    <a:lstStyle/>
                    <a:p>
                      <a:pPr algn="ctr" fontAlgn="b"/>
                      <a:r>
                        <a:rPr lang="el-GR" sz="800" b="1" i="0" u="none" strike="noStrike" dirty="0">
                          <a:latin typeface="Arial"/>
                        </a:rPr>
                        <a:t>ΟΝΟΜΑΤΕΠΩΝΥΜΟ/</a:t>
                      </a:r>
                      <a:r>
                        <a:rPr lang="en-US" sz="800" b="1" i="0" u="none" strike="noStrike" dirty="0">
                          <a:latin typeface="Arial"/>
                        </a:rPr>
                        <a:t>FAMILY NAME</a:t>
                      </a:r>
                    </a:p>
                  </a:txBody>
                  <a:tcPr marL="9525" marR="9525" marT="9525" marB="0" anchor="b"/>
                </a:tc>
                <a:tc>
                  <a:txBody>
                    <a:bodyPr/>
                    <a:lstStyle/>
                    <a:p>
                      <a:pPr algn="ctr" fontAlgn="b"/>
                      <a:r>
                        <a:rPr lang="el-GR" sz="800" b="1" i="0" u="none" strike="noStrike" dirty="0">
                          <a:latin typeface="Arial"/>
                        </a:rPr>
                        <a:t>ΑΡ.ΜΕΣ/</a:t>
                      </a:r>
                      <a:r>
                        <a:rPr lang="en-US" sz="800" b="1" i="0" u="none" strike="noStrike" dirty="0">
                          <a:latin typeface="Arial"/>
                        </a:rPr>
                        <a:t>MES NR.</a:t>
                      </a:r>
                    </a:p>
                  </a:txBody>
                  <a:tcPr marL="9525" marR="9525" marT="9525" marB="0" anchor="b"/>
                </a:tc>
                <a:tc>
                  <a:txBody>
                    <a:bodyPr/>
                    <a:lstStyle/>
                    <a:p>
                      <a:pPr algn="ctr" fontAlgn="b"/>
                      <a:r>
                        <a:rPr lang="el-GR" sz="800" b="1" i="0" u="none" strike="noStrike" dirty="0">
                          <a:latin typeface="Arial"/>
                        </a:rPr>
                        <a:t>ΕΙΔΙΚΟΤΗΤΑ/</a:t>
                      </a:r>
                      <a:r>
                        <a:rPr lang="en-US" sz="800" b="1" i="0" u="none" strike="noStrike" dirty="0">
                          <a:latin typeface="Arial"/>
                        </a:rPr>
                        <a:t>RANK</a:t>
                      </a:r>
                    </a:p>
                  </a:txBody>
                  <a:tcPr marL="9525" marR="9525" marT="9525" marB="0" anchor="b"/>
                </a:tc>
                <a:tc>
                  <a:txBody>
                    <a:bodyPr/>
                    <a:lstStyle/>
                    <a:p>
                      <a:pPr algn="ctr" fontAlgn="ctr"/>
                      <a:r>
                        <a:rPr lang="el-GR" sz="1000" b="1" i="0" u="none" strike="noStrike" dirty="0">
                          <a:latin typeface="Arial"/>
                        </a:rPr>
                        <a:t>ΕΓΚΑΤΑΛΕΙΨΗ ΠΛΟΙΟΥ/ΑΒ</a:t>
                      </a:r>
                      <a:r>
                        <a:rPr lang="en-US" sz="1000" b="1" i="0" u="none" strike="noStrike" dirty="0">
                          <a:latin typeface="Arial"/>
                        </a:rPr>
                        <a:t>ANDON SHIP DUTIES</a:t>
                      </a:r>
                    </a:p>
                  </a:txBody>
                  <a:tcPr marL="9525" marR="9525" marT="9525" marB="0" anchor="ctr"/>
                </a:tc>
                <a:tc>
                  <a:txBody>
                    <a:bodyPr/>
                    <a:lstStyle/>
                    <a:p>
                      <a:pPr algn="ctr" fontAlgn="b"/>
                      <a:r>
                        <a:rPr lang="el-GR" sz="1000" b="1" i="0" u="none" strike="noStrike" dirty="0">
                          <a:latin typeface="Arial"/>
                        </a:rPr>
                        <a:t>ΠΥΡΚΑΙΑ / </a:t>
                      </a:r>
                      <a:r>
                        <a:rPr lang="en-US" sz="1000" b="1" i="0" u="none" strike="noStrike" dirty="0">
                          <a:latin typeface="Arial"/>
                        </a:rPr>
                        <a:t>FIRE</a:t>
                      </a:r>
                    </a:p>
                  </a:txBody>
                  <a:tcPr marL="9525" marR="9525" marT="9525" marB="0" anchor="b"/>
                </a:tc>
                <a:tc>
                  <a:txBody>
                    <a:bodyPr/>
                    <a:lstStyle/>
                    <a:p>
                      <a:pPr algn="ctr" fontAlgn="b"/>
                      <a:r>
                        <a:rPr kumimoji="0" lang="el-GR" sz="1000" b="1" i="0" u="none" strike="noStrike" kern="1200" dirty="0">
                          <a:solidFill>
                            <a:schemeClr val="dk1"/>
                          </a:solidFill>
                          <a:latin typeface="Arial"/>
                          <a:ea typeface="+mn-ea"/>
                          <a:cs typeface="+mn-cs"/>
                        </a:rPr>
                        <a:t>ΔΙΑΡΡΟΗ / </a:t>
                      </a:r>
                      <a:r>
                        <a:rPr kumimoji="0" lang="en-US" sz="1000" b="1" i="0" u="none" strike="noStrike" kern="1200" dirty="0">
                          <a:solidFill>
                            <a:schemeClr val="dk1"/>
                          </a:solidFill>
                          <a:latin typeface="Arial"/>
                          <a:ea typeface="+mn-ea"/>
                          <a:cs typeface="+mn-cs"/>
                        </a:rPr>
                        <a:t>FLOODING</a:t>
                      </a:r>
                    </a:p>
                  </a:txBody>
                  <a:tcPr marL="9525" marR="9525" marT="9525" marB="0" anchor="b"/>
                </a:tc>
                <a:extLst>
                  <a:ext uri="{0D108BD9-81ED-4DB2-BD59-A6C34878D82A}">
                    <a16:rowId xmlns:a16="http://schemas.microsoft.com/office/drawing/2014/main" val="10001"/>
                  </a:ext>
                </a:extLst>
              </a:tr>
              <a:tr h="763905">
                <a:tc>
                  <a:txBody>
                    <a:bodyPr/>
                    <a:lstStyle/>
                    <a:p>
                      <a:pPr algn="ctr" fontAlgn="ctr"/>
                      <a:r>
                        <a:rPr lang="el-GR" sz="800" b="1" i="0" u="none" strike="noStrike" dirty="0">
                          <a:latin typeface="Arial"/>
                        </a:rPr>
                        <a:t>1</a:t>
                      </a:r>
                    </a:p>
                  </a:txBody>
                  <a:tcPr marL="9525" marR="9525" marT="9525" marB="0" anchor="ctr"/>
                </a:tc>
                <a:tc>
                  <a:txBody>
                    <a:bodyPr/>
                    <a:lstStyle/>
                    <a:p>
                      <a:pPr algn="ctr" fontAlgn="ctr"/>
                      <a:r>
                        <a:rPr lang="el-GR" sz="800" b="1" i="0" u="none" strike="noStrike" dirty="0">
                          <a:latin typeface="Arial"/>
                        </a:rPr>
                        <a:t> </a:t>
                      </a:r>
                    </a:p>
                  </a:txBody>
                  <a:tcPr marL="9525" marR="9525" marT="9525" marB="0" anchor="ctr"/>
                </a:tc>
                <a:tc>
                  <a:txBody>
                    <a:bodyPr/>
                    <a:lstStyle/>
                    <a:p>
                      <a:pPr algn="ctr" fontAlgn="b"/>
                      <a:r>
                        <a:rPr lang="el-GR" sz="800" b="1" i="0" u="none" strike="noStrike" dirty="0">
                          <a:latin typeface="Arial"/>
                        </a:rPr>
                        <a:t> </a:t>
                      </a:r>
                    </a:p>
                  </a:txBody>
                  <a:tcPr marL="9525" marR="9525" marT="9525" marB="0" anchor="b"/>
                </a:tc>
                <a:tc>
                  <a:txBody>
                    <a:bodyPr/>
                    <a:lstStyle/>
                    <a:p>
                      <a:pPr algn="ctr" fontAlgn="ctr"/>
                      <a:r>
                        <a:rPr lang="el-GR" sz="600" b="1" i="0" u="none" strike="noStrike" dirty="0">
                          <a:latin typeface="Arial"/>
                        </a:rPr>
                        <a:t>ΠΛΟΙΑΡΧΟΣ</a:t>
                      </a:r>
                    </a:p>
                  </a:txBody>
                  <a:tcPr marL="9525" marR="9525" marT="9525" marB="0" anchor="ctr"/>
                </a:tc>
                <a:tc>
                  <a:txBody>
                    <a:bodyPr/>
                    <a:lstStyle/>
                    <a:p>
                      <a:pPr algn="ctr" fontAlgn="auto"/>
                      <a:r>
                        <a:rPr lang="el-GR" sz="800" b="1" i="0" u="none" strike="noStrike" dirty="0">
                          <a:latin typeface="Arial"/>
                        </a:rPr>
                        <a:t>ΣΤΗ ΓΕΦΥΡΑ ΓΕΝΙΚΟ ΠΡΟΣΤΑΓΜΑ /ΕΠΙΒΙΒΑΖΕΤΑΙ ΣΤΟ ΤΕΛΕΥΤΑΙΟ ΣΩΣΤΙΚΟ ΜΕΣΟ / ΦΕΡΕΙ VHF GMDSS                                                                                                                                                                                                                                                                                            </a:t>
                      </a:r>
                    </a:p>
                  </a:txBody>
                  <a:tcPr marL="9525" marR="9525" marT="9525" marB="0" anchor="b"/>
                </a:tc>
                <a:tc>
                  <a:txBody>
                    <a:bodyPr/>
                    <a:lstStyle/>
                    <a:p>
                      <a:pPr algn="ctr" fontAlgn="auto"/>
                      <a:r>
                        <a:rPr lang="el-GR" sz="800" b="1" i="0" u="none" strike="noStrike" dirty="0">
                          <a:latin typeface="Arial"/>
                        </a:rPr>
                        <a:t>ΣΤΗ ΓΕΦΥΡΑ ΓΕΝΙΚΟ ΠΡΟΣΤΑΓΜΑ                                                                                                                                                                                                                                                                                              </a:t>
                      </a:r>
                    </a:p>
                  </a:txBody>
                  <a:tcPr marL="9525" marR="9525" marT="9525" marB="0" anchor="b"/>
                </a:tc>
                <a:tc>
                  <a:txBody>
                    <a:bodyPr/>
                    <a:lstStyle/>
                    <a:p>
                      <a:pPr algn="ctr" fontAlgn="auto"/>
                      <a:r>
                        <a:rPr kumimoji="0" lang="el-GR" sz="800" b="1" i="0" u="none" strike="noStrike" kern="1200" dirty="0">
                          <a:solidFill>
                            <a:schemeClr val="dk1"/>
                          </a:solidFill>
                          <a:latin typeface="Arial"/>
                          <a:ea typeface="+mn-ea"/>
                          <a:cs typeface="+mn-cs"/>
                        </a:rPr>
                        <a:t>ΣΤΗ ΓΕΦΥΡΑ ΓΕΝΙΚΟ ΠΡΟΣΤΑΓΜΑ                                                   </a:t>
                      </a:r>
                    </a:p>
                  </a:txBody>
                  <a:tcPr marL="9525" marR="9525" marT="9525" marB="0" anchor="b"/>
                </a:tc>
                <a:extLst>
                  <a:ext uri="{0D108BD9-81ED-4DB2-BD59-A6C34878D82A}">
                    <a16:rowId xmlns:a16="http://schemas.microsoft.com/office/drawing/2014/main" val="10002"/>
                  </a:ext>
                </a:extLst>
              </a:tr>
              <a:tr h="1141095">
                <a:tc>
                  <a:txBody>
                    <a:bodyPr/>
                    <a:lstStyle/>
                    <a:p>
                      <a:pPr algn="ctr" fontAlgn="ctr"/>
                      <a:r>
                        <a:rPr lang="el-GR" sz="800" b="1" i="0" u="none" strike="noStrike">
                          <a:latin typeface="Arial"/>
                        </a:rPr>
                        <a:t>2</a:t>
                      </a:r>
                    </a:p>
                  </a:txBody>
                  <a:tcPr marL="9525" marR="9525" marT="9525" marB="0" anchor="ctr"/>
                </a:tc>
                <a:tc>
                  <a:txBody>
                    <a:bodyPr/>
                    <a:lstStyle/>
                    <a:p>
                      <a:pPr algn="ctr" fontAlgn="ctr"/>
                      <a:r>
                        <a:rPr lang="el-GR" sz="800" b="1" i="0" u="none" strike="noStrike" dirty="0">
                          <a:latin typeface="Arial"/>
                        </a:rPr>
                        <a:t> </a:t>
                      </a:r>
                    </a:p>
                  </a:txBody>
                  <a:tcPr marL="9525" marR="9525" marT="9525" marB="0" anchor="ctr"/>
                </a:tc>
                <a:tc>
                  <a:txBody>
                    <a:bodyPr/>
                    <a:lstStyle/>
                    <a:p>
                      <a:pPr algn="ctr" fontAlgn="b"/>
                      <a:r>
                        <a:rPr lang="el-GR" sz="800" b="1" i="0" u="none" strike="noStrike" dirty="0">
                          <a:latin typeface="Arial"/>
                        </a:rPr>
                        <a:t>2</a:t>
                      </a:r>
                    </a:p>
                  </a:txBody>
                  <a:tcPr marL="9525" marR="9525" marT="9525" marB="0" anchor="b"/>
                </a:tc>
                <a:tc>
                  <a:txBody>
                    <a:bodyPr/>
                    <a:lstStyle/>
                    <a:p>
                      <a:pPr algn="ctr" fontAlgn="ctr"/>
                      <a:r>
                        <a:rPr lang="el-GR" sz="600" b="1" i="0" u="none" strike="noStrike" dirty="0">
                          <a:latin typeface="Arial"/>
                        </a:rPr>
                        <a:t>ΥΠΑΡΧΟΣ</a:t>
                      </a:r>
                    </a:p>
                  </a:txBody>
                  <a:tcPr marL="9525" marR="9525" marT="9525" marB="0" anchor="ctr"/>
                </a:tc>
                <a:tc>
                  <a:txBody>
                    <a:bodyPr/>
                    <a:lstStyle/>
                    <a:p>
                      <a:pPr algn="ctr" fontAlgn="auto"/>
                      <a:r>
                        <a:rPr lang="en-US" sz="800" b="1" i="0" u="none" strike="noStrike" dirty="0">
                          <a:latin typeface="Arial"/>
                        </a:rPr>
                        <a:t>EXEI </a:t>
                      </a:r>
                      <a:r>
                        <a:rPr lang="el-GR" sz="800" b="1" i="0" u="none" strike="noStrike" dirty="0">
                          <a:latin typeface="Arial"/>
                        </a:rPr>
                        <a:t>ΤΗΝ ΓΕΝΙΚΗ ΕΠΙΒΛΕΨΗ ΚΑΘΑΙΡΕΣΗΣ ΤΩΝ ΜΕΣ-ΤΑΧΕΙΑ ΛΕΜΒΟ ΔΙΑΣΩΣΗΣ-ΛΕΜΒΟ ΔΙΑΣΩΣΗΣ  /ΦΕΡΕΙ  </a:t>
                      </a:r>
                      <a:r>
                        <a:rPr lang="en-US" sz="800" b="1" i="0" u="none" strike="noStrike" dirty="0">
                          <a:latin typeface="Arial"/>
                        </a:rPr>
                        <a:t>VHF-GMDSS- </a:t>
                      </a:r>
                      <a:r>
                        <a:rPr lang="el-GR" sz="800" b="1" i="0" u="none" strike="noStrike" dirty="0">
                          <a:latin typeface="Arial"/>
                        </a:rPr>
                        <a:t>ΑΡΙΣΤΕΡΟ </a:t>
                      </a:r>
                      <a:r>
                        <a:rPr lang="en-US" sz="800" b="1" i="0" u="none" strike="noStrike" dirty="0">
                          <a:latin typeface="Arial"/>
                        </a:rPr>
                        <a:t>SART- </a:t>
                      </a:r>
                      <a:r>
                        <a:rPr lang="el-GR" sz="800" b="1" i="0" u="none" strike="noStrike" dirty="0">
                          <a:latin typeface="Arial"/>
                        </a:rPr>
                        <a:t>ΦΟΡΗΤΟ </a:t>
                      </a:r>
                      <a:r>
                        <a:rPr lang="en-US" sz="800" b="1" i="0" u="none" strike="noStrike" dirty="0">
                          <a:latin typeface="Arial"/>
                        </a:rPr>
                        <a:t>EPIRB </a:t>
                      </a:r>
                      <a:r>
                        <a:rPr lang="el-GR" sz="800" b="1" i="0" u="none" strike="noStrike" dirty="0">
                          <a:latin typeface="Arial"/>
                        </a:rPr>
                        <a:t>ΕΠΙΒΙΒΑΖΕΤΑΙ ΣΕ  </a:t>
                      </a:r>
                      <a:r>
                        <a:rPr lang="en-US" sz="800" b="1" i="0" u="none" strike="noStrike" dirty="0">
                          <a:latin typeface="Arial"/>
                        </a:rPr>
                        <a:t>MES No.2                                                                                                                                                                                                      </a:t>
                      </a:r>
                    </a:p>
                  </a:txBody>
                  <a:tcPr marL="9525" marR="9525" marT="9525" marB="0" anchor="b"/>
                </a:tc>
                <a:tc>
                  <a:txBody>
                    <a:bodyPr/>
                    <a:lstStyle/>
                    <a:p>
                      <a:pPr algn="ctr" fontAlgn="ctr"/>
                      <a:r>
                        <a:rPr lang="en-US" sz="800" b="1" i="0" u="none" strike="noStrike" dirty="0">
                          <a:latin typeface="Arial"/>
                        </a:rPr>
                        <a:t>OAK </a:t>
                      </a:r>
                      <a:r>
                        <a:rPr lang="el-GR" sz="800" b="1" i="0" u="none" strike="noStrike" dirty="0">
                          <a:latin typeface="Arial"/>
                        </a:rPr>
                        <a:t>ΑΓΗΜΑΤΑΡΧΗΣ ΦΕΡΕΙ </a:t>
                      </a:r>
                      <a:r>
                        <a:rPr lang="en-US" sz="800" b="1" i="0" u="none" strike="noStrike" dirty="0">
                          <a:latin typeface="Arial"/>
                        </a:rPr>
                        <a:t>VHF                                                                                                                                                                                         </a:t>
                      </a:r>
                      <a:r>
                        <a:rPr lang="en-US" sz="800" b="0" i="0" u="none" strike="noStrike" dirty="0">
                          <a:latin typeface="Arial"/>
                        </a:rPr>
                        <a:t>                                          </a:t>
                      </a:r>
                      <a:endParaRPr lang="en-US" sz="800" b="1" i="0" u="none" strike="noStrike" dirty="0">
                        <a:latin typeface="Arial"/>
                      </a:endParaRPr>
                    </a:p>
                  </a:txBody>
                  <a:tcPr marL="9525" marR="9525" marT="9525" marB="0" anchor="ctr"/>
                </a:tc>
                <a:tc>
                  <a:txBody>
                    <a:bodyPr/>
                    <a:lstStyle/>
                    <a:p>
                      <a:pPr algn="ctr" fontAlgn="ctr"/>
                      <a:r>
                        <a:rPr kumimoji="0" lang="en-US" sz="800" b="1" i="0" u="none" strike="noStrike" kern="1200" dirty="0">
                          <a:solidFill>
                            <a:schemeClr val="dk1"/>
                          </a:solidFill>
                          <a:latin typeface="Arial"/>
                          <a:ea typeface="+mn-ea"/>
                          <a:cs typeface="+mn-cs"/>
                        </a:rPr>
                        <a:t>OAK </a:t>
                      </a:r>
                      <a:r>
                        <a:rPr kumimoji="0" lang="el-GR" sz="800" b="1" i="0" u="none" strike="noStrike" kern="1200" dirty="0">
                          <a:solidFill>
                            <a:schemeClr val="dk1"/>
                          </a:solidFill>
                          <a:latin typeface="Arial"/>
                          <a:ea typeface="+mn-ea"/>
                          <a:cs typeface="+mn-cs"/>
                        </a:rPr>
                        <a:t>ΕΠΙΚΕΦΑΛΗΣ ΦΕΡΕΙ </a:t>
                      </a:r>
                      <a:r>
                        <a:rPr kumimoji="0" lang="en-US" sz="800" b="1" i="0" u="none" strike="noStrike" kern="1200" dirty="0">
                          <a:solidFill>
                            <a:schemeClr val="dk1"/>
                          </a:solidFill>
                          <a:latin typeface="Arial"/>
                          <a:ea typeface="+mn-ea"/>
                          <a:cs typeface="+mn-cs"/>
                        </a:rPr>
                        <a:t>VHF                                                                                                 </a:t>
                      </a:r>
                    </a:p>
                  </a:txBody>
                  <a:tcPr marL="9525" marR="9525" marT="9525" marB="0" anchor="ctr"/>
                </a:tc>
                <a:extLst>
                  <a:ext uri="{0D108BD9-81ED-4DB2-BD59-A6C34878D82A}">
                    <a16:rowId xmlns:a16="http://schemas.microsoft.com/office/drawing/2014/main" val="10003"/>
                  </a:ext>
                </a:extLst>
              </a:tr>
              <a:tr h="638175">
                <a:tc>
                  <a:txBody>
                    <a:bodyPr/>
                    <a:lstStyle/>
                    <a:p>
                      <a:pPr algn="ctr" fontAlgn="ctr"/>
                      <a:r>
                        <a:rPr lang="el-GR" sz="800" b="1" i="0" u="none" strike="noStrike">
                          <a:latin typeface="Arial"/>
                        </a:rPr>
                        <a:t>3</a:t>
                      </a:r>
                    </a:p>
                  </a:txBody>
                  <a:tcPr marL="9525" marR="9525" marT="9525" marB="0" anchor="ctr"/>
                </a:tc>
                <a:tc>
                  <a:txBody>
                    <a:bodyPr/>
                    <a:lstStyle/>
                    <a:p>
                      <a:pPr algn="ctr" fontAlgn="ctr"/>
                      <a:r>
                        <a:rPr lang="el-GR" sz="800" b="1" i="0" u="none" strike="noStrike">
                          <a:latin typeface="Arial"/>
                        </a:rPr>
                        <a:t> </a:t>
                      </a:r>
                    </a:p>
                  </a:txBody>
                  <a:tcPr marL="9525" marR="9525" marT="9525" marB="0" anchor="ctr"/>
                </a:tc>
                <a:tc>
                  <a:txBody>
                    <a:bodyPr/>
                    <a:lstStyle/>
                    <a:p>
                      <a:pPr algn="ctr" fontAlgn="b"/>
                      <a:r>
                        <a:rPr lang="el-GR" sz="800" b="1" i="0" u="none" strike="noStrike">
                          <a:latin typeface="Arial"/>
                        </a:rPr>
                        <a:t> </a:t>
                      </a:r>
                    </a:p>
                  </a:txBody>
                  <a:tcPr marL="9525" marR="9525" marT="9525" marB="0" anchor="b"/>
                </a:tc>
                <a:tc>
                  <a:txBody>
                    <a:bodyPr/>
                    <a:lstStyle/>
                    <a:p>
                      <a:pPr algn="ctr" fontAlgn="ctr"/>
                      <a:r>
                        <a:rPr lang="el-GR" sz="600" b="1" i="0" u="none" strike="noStrike" dirty="0">
                          <a:latin typeface="Arial"/>
                        </a:rPr>
                        <a:t>ΑΝΘΥΠΟΠΛΟΙΑΡΧΟΣ</a:t>
                      </a:r>
                    </a:p>
                  </a:txBody>
                  <a:tcPr marL="9525" marR="9525" marT="9525" marB="0" anchor="ctr"/>
                </a:tc>
                <a:tc>
                  <a:txBody>
                    <a:bodyPr/>
                    <a:lstStyle/>
                    <a:p>
                      <a:pPr algn="ctr" fontAlgn="auto"/>
                      <a:r>
                        <a:rPr lang="el-GR" sz="800" b="1" i="0" u="none" strike="noStrike" dirty="0">
                          <a:latin typeface="Arial"/>
                        </a:rPr>
                        <a:t>ΣΤΗ ΓΕΦΥΡΑ ΧΕΙΡΙΣΤΗΣ GMDSS/ΦΕΡΕΙ AIR BAND/ΕΠΙΒΙΒΑΖΕΤΑΙ ΣΤΟ ΤΕΛΕΥΤΑΙΟ ΣΩΣΤΙΚΟ ΜΕΣΟ                                                                                                                                                                                                                                                 </a:t>
                      </a:r>
                    </a:p>
                  </a:txBody>
                  <a:tcPr marL="9525" marR="9525" marT="9525" marB="0" anchor="b"/>
                </a:tc>
                <a:tc>
                  <a:txBody>
                    <a:bodyPr/>
                    <a:lstStyle/>
                    <a:p>
                      <a:pPr algn="ctr" fontAlgn="ctr"/>
                      <a:r>
                        <a:rPr lang="el-GR" sz="800" b="1" i="0" u="none" strike="noStrike" dirty="0">
                          <a:latin typeface="Arial"/>
                        </a:rPr>
                        <a:t>ΣΤΗ ΓΕΦΥΡΑ ΧΕΙΡΙΣΤΗΣ GMDSS  - ΚΛΕΙΝΕΙ ΑΝΕΜΗΣΤΙΡΕΣ -ΜΑΓΝΗΤΙΚΕΣ ΠΥΡΟΣΤΕΓΕΙΣ ΘΥΡΕΣ                                                                                                                                                                                                                      </a:t>
                      </a:r>
                    </a:p>
                  </a:txBody>
                  <a:tcPr marL="9525" marR="9525" marT="9525" marB="0" anchor="ctr"/>
                </a:tc>
                <a:tc>
                  <a:txBody>
                    <a:bodyPr/>
                    <a:lstStyle/>
                    <a:p>
                      <a:pPr algn="ctr" fontAlgn="ctr"/>
                      <a:r>
                        <a:rPr kumimoji="0" lang="el-GR" sz="800" b="1" i="0" u="none" strike="noStrike" kern="1200" dirty="0">
                          <a:solidFill>
                            <a:schemeClr val="dk1"/>
                          </a:solidFill>
                          <a:latin typeface="Arial"/>
                          <a:ea typeface="+mn-ea"/>
                          <a:cs typeface="+mn-cs"/>
                        </a:rPr>
                        <a:t>ΣΤΗ ΓΕΦΥΡΑ ΧΕΙΡΙΣΤΗΣ </a:t>
                      </a:r>
                      <a:r>
                        <a:rPr kumimoji="0" lang="en-US" sz="800" b="1" i="0" u="none" strike="noStrike" kern="1200" dirty="0">
                          <a:solidFill>
                            <a:schemeClr val="dk1"/>
                          </a:solidFill>
                          <a:latin typeface="Arial"/>
                          <a:ea typeface="+mn-ea"/>
                          <a:cs typeface="+mn-cs"/>
                        </a:rPr>
                        <a:t>GMDSS                                                         </a:t>
                      </a:r>
                    </a:p>
                  </a:txBody>
                  <a:tcPr marL="9525" marR="9525" marT="9525" marB="0" anchor="ctr"/>
                </a:tc>
                <a:extLst>
                  <a:ext uri="{0D108BD9-81ED-4DB2-BD59-A6C34878D82A}">
                    <a16:rowId xmlns:a16="http://schemas.microsoft.com/office/drawing/2014/main" val="10004"/>
                  </a:ext>
                </a:extLst>
              </a:tr>
              <a:tr h="638175">
                <a:tc>
                  <a:txBody>
                    <a:bodyPr/>
                    <a:lstStyle/>
                    <a:p>
                      <a:pPr algn="ctr" fontAlgn="ctr"/>
                      <a:r>
                        <a:rPr lang="el-GR" sz="800" b="1" i="0" u="none" strike="noStrike">
                          <a:latin typeface="Arial"/>
                        </a:rPr>
                        <a:t>4</a:t>
                      </a:r>
                    </a:p>
                  </a:txBody>
                  <a:tcPr marL="9525" marR="9525" marT="9525" marB="0" anchor="ctr"/>
                </a:tc>
                <a:tc>
                  <a:txBody>
                    <a:bodyPr/>
                    <a:lstStyle/>
                    <a:p>
                      <a:pPr algn="ctr" fontAlgn="ctr"/>
                      <a:r>
                        <a:rPr lang="el-GR" sz="800" b="1" i="0" u="none" strike="noStrike" dirty="0">
                          <a:latin typeface="Arial"/>
                        </a:rPr>
                        <a:t> </a:t>
                      </a:r>
                    </a:p>
                  </a:txBody>
                  <a:tcPr marL="9525" marR="9525" marT="9525" marB="0" anchor="ctr"/>
                </a:tc>
                <a:tc>
                  <a:txBody>
                    <a:bodyPr/>
                    <a:lstStyle/>
                    <a:p>
                      <a:pPr algn="ctr" fontAlgn="b"/>
                      <a:r>
                        <a:rPr lang="el-GR" sz="800" b="1" i="0" u="none" strike="noStrike">
                          <a:latin typeface="Arial"/>
                        </a:rPr>
                        <a:t>Λ.Δ .1 </a:t>
                      </a:r>
                    </a:p>
                  </a:txBody>
                  <a:tcPr marL="9525" marR="9525" marT="9525" marB="0" anchor="b"/>
                </a:tc>
                <a:tc>
                  <a:txBody>
                    <a:bodyPr/>
                    <a:lstStyle/>
                    <a:p>
                      <a:pPr algn="ctr" fontAlgn="ctr"/>
                      <a:r>
                        <a:rPr lang="el-GR" sz="600" b="1" i="0" u="none" strike="noStrike" dirty="0">
                          <a:latin typeface="Arial"/>
                        </a:rPr>
                        <a:t>ΑΝΘΥΠΟΠΛΟΙΑΡΧΟΣ</a:t>
                      </a:r>
                    </a:p>
                  </a:txBody>
                  <a:tcPr marL="9525" marR="9525" marT="9525" marB="0" anchor="ctr"/>
                </a:tc>
                <a:tc>
                  <a:txBody>
                    <a:bodyPr/>
                    <a:lstStyle/>
                    <a:p>
                      <a:pPr algn="ctr" fontAlgn="auto"/>
                      <a:r>
                        <a:rPr lang="el-GR" sz="800" b="1" i="0" u="none" strike="noStrike" dirty="0">
                          <a:latin typeface="Arial"/>
                        </a:rPr>
                        <a:t> ΛΕΜΒΑΡΧΟΣ ΣΤΗ Λ.Δ Νο.1    ΦΕΡΕΙ VHF- ΔΕΞΙΟ SART                                                                                                                                                                                                                                                    </a:t>
                      </a:r>
                    </a:p>
                  </a:txBody>
                  <a:tcPr marL="9525" marR="9525" marT="9525" marB="0" anchor="b"/>
                </a:tc>
                <a:tc>
                  <a:txBody>
                    <a:bodyPr/>
                    <a:lstStyle/>
                    <a:p>
                      <a:pPr algn="ctr" fontAlgn="auto"/>
                      <a:r>
                        <a:rPr lang="el-GR" sz="800" b="1" i="0" u="none" strike="noStrike" dirty="0">
                          <a:latin typeface="Arial"/>
                        </a:rPr>
                        <a:t>OAK ΑΝΤΙΚΑΤΑΣΤΑΤΗΣ ΑΓΗΜΑΤΑΡΧΗ.ΒΟΗΘΑ ΣΤΟ ΝΤΥΣΙΜΟ ΠΥΡΟΣΒΕΣΤΩΝ &amp; ΜΕΤΑΦΟΡΑ ΥΛΙΚΩΝ                                                                                                                                                                                        </a:t>
                      </a:r>
                    </a:p>
                  </a:txBody>
                  <a:tcPr marL="9525" marR="9525" marT="9525" marB="0" anchor="b"/>
                </a:tc>
                <a:tc>
                  <a:txBody>
                    <a:bodyPr/>
                    <a:lstStyle/>
                    <a:p>
                      <a:pPr algn="ctr" fontAlgn="auto"/>
                      <a:r>
                        <a:rPr kumimoji="0" lang="en-US" sz="800" b="1" i="0" u="none" strike="noStrike" kern="1200" dirty="0">
                          <a:solidFill>
                            <a:schemeClr val="dk1"/>
                          </a:solidFill>
                          <a:latin typeface="Arial"/>
                          <a:ea typeface="+mn-ea"/>
                          <a:cs typeface="+mn-cs"/>
                        </a:rPr>
                        <a:t>OAK </a:t>
                      </a:r>
                      <a:r>
                        <a:rPr kumimoji="0" lang="el-GR" sz="800" b="1" i="0" u="none" strike="noStrike" kern="1200" dirty="0">
                          <a:solidFill>
                            <a:schemeClr val="dk1"/>
                          </a:solidFill>
                          <a:latin typeface="Arial"/>
                          <a:ea typeface="+mn-ea"/>
                          <a:cs typeface="+mn-cs"/>
                        </a:rPr>
                        <a:t>ΑΝΤΙΚΑΤΑΣΤΑΤΗΣ  ΑΓΗΜΑΤΑΡΧΗ                                                                                                                                                                                   </a:t>
                      </a:r>
                    </a:p>
                  </a:txBody>
                  <a:tcPr marL="9525" marR="9525" marT="9525" marB="0" anchor="b"/>
                </a:tc>
                <a:extLst>
                  <a:ext uri="{0D108BD9-81ED-4DB2-BD59-A6C34878D82A}">
                    <a16:rowId xmlns:a16="http://schemas.microsoft.com/office/drawing/2014/main" val="10005"/>
                  </a:ext>
                </a:extLst>
              </a:tr>
              <a:tr h="386715">
                <a:tc>
                  <a:txBody>
                    <a:bodyPr/>
                    <a:lstStyle/>
                    <a:p>
                      <a:pPr algn="ctr" fontAlgn="ctr"/>
                      <a:r>
                        <a:rPr lang="el-GR" sz="800" b="1" i="0" u="none" strike="noStrike">
                          <a:latin typeface="Arial"/>
                        </a:rPr>
                        <a:t>5</a:t>
                      </a:r>
                    </a:p>
                  </a:txBody>
                  <a:tcPr marL="9525" marR="9525" marT="9525" marB="0" anchor="ctr"/>
                </a:tc>
                <a:tc>
                  <a:txBody>
                    <a:bodyPr/>
                    <a:lstStyle/>
                    <a:p>
                      <a:pPr algn="ctr" fontAlgn="ctr"/>
                      <a:r>
                        <a:rPr lang="el-GR" sz="800" b="1" i="0" u="none" strike="noStrike">
                          <a:latin typeface="Arial"/>
                        </a:rPr>
                        <a:t> </a:t>
                      </a:r>
                    </a:p>
                  </a:txBody>
                  <a:tcPr marL="9525" marR="9525" marT="9525" marB="0" anchor="ctr"/>
                </a:tc>
                <a:tc>
                  <a:txBody>
                    <a:bodyPr/>
                    <a:lstStyle/>
                    <a:p>
                      <a:pPr algn="ctr" fontAlgn="b"/>
                      <a:r>
                        <a:rPr lang="el-GR" sz="800" b="1" i="0" u="none" strike="noStrike">
                          <a:latin typeface="Arial"/>
                        </a:rPr>
                        <a:t>1</a:t>
                      </a:r>
                    </a:p>
                  </a:txBody>
                  <a:tcPr marL="9525" marR="9525" marT="9525" marB="0" anchor="b"/>
                </a:tc>
                <a:tc>
                  <a:txBody>
                    <a:bodyPr/>
                    <a:lstStyle/>
                    <a:p>
                      <a:pPr algn="ctr" fontAlgn="ctr"/>
                      <a:r>
                        <a:rPr lang="el-GR" sz="600" b="1" i="0" u="none" strike="noStrike" dirty="0">
                          <a:latin typeface="Arial"/>
                        </a:rPr>
                        <a:t>ΔΟΚ. ΠΛΟΙΑΡΧΟΣ</a:t>
                      </a:r>
                    </a:p>
                  </a:txBody>
                  <a:tcPr marL="9525" marR="9525" marT="9525" marB="0" anchor="ctr"/>
                </a:tc>
                <a:tc>
                  <a:txBody>
                    <a:bodyPr/>
                    <a:lstStyle/>
                    <a:p>
                      <a:pPr algn="ctr" fontAlgn="auto"/>
                      <a:r>
                        <a:rPr lang="el-GR" sz="800" b="1" i="0" u="none" strike="noStrike" dirty="0">
                          <a:latin typeface="Arial"/>
                        </a:rPr>
                        <a:t>ΟΠΟΥ ΔΙΑΤΑΧΘΕΙ ΕΠΙΒΙΒΑΖΕΤΑΙ ΣΕ ΜΕS Νο1</a:t>
                      </a:r>
                    </a:p>
                  </a:txBody>
                  <a:tcPr marL="9525" marR="9525" marT="9525" marB="0" anchor="b"/>
                </a:tc>
                <a:tc>
                  <a:txBody>
                    <a:bodyPr/>
                    <a:lstStyle/>
                    <a:p>
                      <a:pPr algn="ctr" fontAlgn="b"/>
                      <a:r>
                        <a:rPr lang="el-GR" sz="800" b="1" i="0" u="none" strike="noStrike" dirty="0">
                          <a:solidFill>
                            <a:srgbClr val="000000"/>
                          </a:solidFill>
                          <a:latin typeface="Arial Greek"/>
                        </a:rPr>
                        <a:t>ΟΠΟΥ ΔΙΑΤΑΧΘΕΙ</a:t>
                      </a:r>
                    </a:p>
                  </a:txBody>
                  <a:tcPr marL="9525" marR="9525" marT="9525" marB="0" anchor="b"/>
                </a:tc>
                <a:tc>
                  <a:txBody>
                    <a:bodyPr/>
                    <a:lstStyle/>
                    <a:p>
                      <a:pPr algn="ctr" fontAlgn="b"/>
                      <a:r>
                        <a:rPr kumimoji="0" lang="el-GR" sz="800" b="1" i="0" u="none" strike="noStrike" kern="1200" dirty="0">
                          <a:solidFill>
                            <a:schemeClr val="dk1"/>
                          </a:solidFill>
                          <a:latin typeface="Arial"/>
                          <a:ea typeface="+mn-ea"/>
                          <a:cs typeface="+mn-cs"/>
                        </a:rPr>
                        <a:t>ΟΠΟΥ ΔΙΑΤΑΧΘΕΙ</a:t>
                      </a:r>
                    </a:p>
                  </a:txBody>
                  <a:tcPr marL="9525" marR="9525" marT="9525" marB="0" anchor="b"/>
                </a:tc>
                <a:extLst>
                  <a:ext uri="{0D108BD9-81ED-4DB2-BD59-A6C34878D82A}">
                    <a16:rowId xmlns:a16="http://schemas.microsoft.com/office/drawing/2014/main" val="10006"/>
                  </a:ext>
                </a:extLst>
              </a:tr>
              <a:tr h="763905">
                <a:tc>
                  <a:txBody>
                    <a:bodyPr/>
                    <a:lstStyle/>
                    <a:p>
                      <a:pPr algn="ctr" fontAlgn="ctr"/>
                      <a:r>
                        <a:rPr lang="el-GR" sz="800" b="1" i="0" u="none" strike="noStrike">
                          <a:latin typeface="Arial"/>
                        </a:rPr>
                        <a:t>6</a:t>
                      </a:r>
                    </a:p>
                  </a:txBody>
                  <a:tcPr marL="9525" marR="9525" marT="9525" marB="0" anchor="ctr"/>
                </a:tc>
                <a:tc>
                  <a:txBody>
                    <a:bodyPr/>
                    <a:lstStyle/>
                    <a:p>
                      <a:pPr algn="ctr" fontAlgn="ctr"/>
                      <a:r>
                        <a:rPr lang="el-GR" sz="800" b="1" i="0" u="none" strike="noStrike">
                          <a:latin typeface="Arial"/>
                        </a:rPr>
                        <a:t> </a:t>
                      </a:r>
                    </a:p>
                  </a:txBody>
                  <a:tcPr marL="9525" marR="9525" marT="9525" marB="0" anchor="ctr"/>
                </a:tc>
                <a:tc>
                  <a:txBody>
                    <a:bodyPr/>
                    <a:lstStyle/>
                    <a:p>
                      <a:pPr algn="ctr" fontAlgn="b"/>
                      <a:r>
                        <a:rPr lang="el-GR" sz="800" b="1" i="0" u="none" strike="noStrike">
                          <a:latin typeface="Arial"/>
                        </a:rPr>
                        <a:t>Τ.Λ.Δ .2 </a:t>
                      </a:r>
                    </a:p>
                  </a:txBody>
                  <a:tcPr marL="9525" marR="9525" marT="9525" marB="0" anchor="b"/>
                </a:tc>
                <a:tc>
                  <a:txBody>
                    <a:bodyPr/>
                    <a:lstStyle/>
                    <a:p>
                      <a:pPr algn="ctr" fontAlgn="ctr"/>
                      <a:r>
                        <a:rPr lang="el-GR" sz="600" b="1" i="0" u="none" strike="noStrike" dirty="0">
                          <a:latin typeface="Arial"/>
                        </a:rPr>
                        <a:t>ΝΑΥΚΛΗΡΟΣ</a:t>
                      </a:r>
                    </a:p>
                  </a:txBody>
                  <a:tcPr marL="9525" marR="9525" marT="9525" marB="0" anchor="ctr"/>
                </a:tc>
                <a:tc>
                  <a:txBody>
                    <a:bodyPr/>
                    <a:lstStyle/>
                    <a:p>
                      <a:pPr algn="ctr" fontAlgn="auto"/>
                      <a:r>
                        <a:rPr lang="el-GR" sz="800" b="1" i="0" u="none" strike="noStrike" dirty="0">
                          <a:latin typeface="Arial"/>
                        </a:rPr>
                        <a:t>ΛΕΜΒΑΡΧΟΣ ΣΤΗ Λ.Δ Νο.2 ΦΕΡΕΙ </a:t>
                      </a:r>
                      <a:r>
                        <a:rPr lang="en-US" sz="800" b="1" i="0" u="none" strike="noStrike" dirty="0">
                          <a:latin typeface="Arial"/>
                        </a:rPr>
                        <a:t>VHF HANDS FREE                                                                                                                                                                                                                                                          </a:t>
                      </a:r>
                    </a:p>
                  </a:txBody>
                  <a:tcPr marL="9525" marR="9525" marT="9525" marB="0" anchor="b"/>
                </a:tc>
                <a:tc>
                  <a:txBody>
                    <a:bodyPr/>
                    <a:lstStyle/>
                    <a:p>
                      <a:pPr algn="ctr" fontAlgn="auto"/>
                      <a:r>
                        <a:rPr lang="el-GR" sz="800" b="1" i="0" u="none" strike="noStrike" dirty="0">
                          <a:latin typeface="Arial"/>
                        </a:rPr>
                        <a:t>ΟΑΚ 2ος ΠΥΡΟΣΒΕΣΤΗΣ ΜΕΤΑΦΕΡΕΙ ΣΤΟΛΗ ΠΥΡΟΣΒΕΣΤΗ ΑΠΌ ΠΥΡΟΣΒΕΣΤΙΚΟ ΣΤΑΘΜΟ                                                                                                                              </a:t>
                      </a:r>
                    </a:p>
                  </a:txBody>
                  <a:tcPr marL="9525" marR="9525" marT="9525" marB="0" anchor="b"/>
                </a:tc>
                <a:tc>
                  <a:txBody>
                    <a:bodyPr/>
                    <a:lstStyle/>
                    <a:p>
                      <a:pPr algn="ctr" fontAlgn="auto"/>
                      <a:r>
                        <a:rPr kumimoji="0" lang="el-GR" sz="800" b="1" i="0" u="none" strike="noStrike" kern="1200" dirty="0">
                          <a:solidFill>
                            <a:schemeClr val="dk1"/>
                          </a:solidFill>
                          <a:latin typeface="Arial"/>
                          <a:ea typeface="+mn-ea"/>
                          <a:cs typeface="+mn-cs"/>
                        </a:rPr>
                        <a:t>ΟΑΚ ΜΕΤΑΦΕΡΕΙ ΑΝΤΛΙΑ ΑΠΑΝΤΛΗΣΗΣ                                                          </a:t>
                      </a:r>
                    </a:p>
                  </a:txBody>
                  <a:tcPr marL="9525" marR="9525" marT="9525" marB="0" anchor="b"/>
                </a:tc>
                <a:extLst>
                  <a:ext uri="{0D108BD9-81ED-4DB2-BD59-A6C34878D82A}">
                    <a16:rowId xmlns:a16="http://schemas.microsoft.com/office/drawing/2014/main" val="10007"/>
                  </a:ext>
                </a:extLst>
              </a:tr>
              <a:tr h="1644015">
                <a:tc>
                  <a:txBody>
                    <a:bodyPr/>
                    <a:lstStyle/>
                    <a:p>
                      <a:pPr algn="ctr" fontAlgn="ctr"/>
                      <a:r>
                        <a:rPr lang="el-GR" sz="800" b="1" i="0" u="none" strike="noStrike">
                          <a:latin typeface="Arial"/>
                        </a:rPr>
                        <a:t>7</a:t>
                      </a:r>
                    </a:p>
                  </a:txBody>
                  <a:tcPr marL="9525" marR="9525" marT="9525" marB="0" anchor="ctr"/>
                </a:tc>
                <a:tc>
                  <a:txBody>
                    <a:bodyPr/>
                    <a:lstStyle/>
                    <a:p>
                      <a:pPr algn="ctr" fontAlgn="ctr"/>
                      <a:r>
                        <a:rPr lang="el-GR" sz="800" b="1" i="0" u="none" strike="noStrike">
                          <a:latin typeface="Arial"/>
                        </a:rPr>
                        <a:t> </a:t>
                      </a:r>
                    </a:p>
                  </a:txBody>
                  <a:tcPr marL="9525" marR="9525" marT="9525" marB="0" anchor="ctr"/>
                </a:tc>
                <a:tc>
                  <a:txBody>
                    <a:bodyPr/>
                    <a:lstStyle/>
                    <a:p>
                      <a:pPr algn="ctr" fontAlgn="b"/>
                      <a:r>
                        <a:rPr lang="el-GR" sz="800" b="1" i="0" u="none" strike="noStrike">
                          <a:latin typeface="Arial"/>
                        </a:rPr>
                        <a:t>1</a:t>
                      </a:r>
                    </a:p>
                  </a:txBody>
                  <a:tcPr marL="9525" marR="9525" marT="9525" marB="0" anchor="b"/>
                </a:tc>
                <a:tc>
                  <a:txBody>
                    <a:bodyPr/>
                    <a:lstStyle/>
                    <a:p>
                      <a:pPr algn="ctr" fontAlgn="ctr"/>
                      <a:r>
                        <a:rPr lang="el-GR" sz="600" b="1" i="0" u="none" strike="noStrike" dirty="0">
                          <a:latin typeface="Arial"/>
                        </a:rPr>
                        <a:t>ΝΑΥΤΗΣ  </a:t>
                      </a:r>
                    </a:p>
                  </a:txBody>
                  <a:tcPr marL="9525" marR="9525" marT="9525" marB="0" anchor="ctr"/>
                </a:tc>
                <a:tc>
                  <a:txBody>
                    <a:bodyPr/>
                    <a:lstStyle/>
                    <a:p>
                      <a:pPr algn="ctr" fontAlgn="auto"/>
                      <a:r>
                        <a:rPr lang="el-GR" sz="800" b="1" i="0" u="none" strike="noStrike" dirty="0">
                          <a:latin typeface="Arial"/>
                        </a:rPr>
                        <a:t>ΜΕS Νο1/ ΟΜΑΔΑ ΠΡΟΕΤΟΙΜΑΣΙΑΣ ΕΠΙΒΙΒΑΖΕΤΑΙ   MES No.1 -ΦΕΡΕΙ VHF-Ο ΠΡΩΤΟΣ ΠΟΥ ΕΠΙΒΙΒΑΖΕΤΑΙ-  ΚΛΕΙΣΙΜΟ ΤΥΧΟΝ ΑΝΟΙΓΜΑΤΩΝ - ΑΣΦΑΛΛΗΣΗ ΤΗΣ ΣΩΣΙΒΙΑΣ ΣΧΕΔΙΑ ΜΕ ΤΗΝ ΦΥΣΟΥΝΑ -ΓΛΙΣΤΡΑ - ΗΧΕΙ ΣΗΜΑ ΕΤΟΙΜΟΤΗΤΑΣ ΓΙΑ ΕΠΙΒΙΒΑΣΗ ΕΠΙΒΑΤΩΝ                                                                                                                                                                                                                                                              </a:t>
                      </a:r>
                    </a:p>
                  </a:txBody>
                  <a:tcPr marL="9525" marR="9525" marT="9525" marB="0" anchor="b"/>
                </a:tc>
                <a:tc>
                  <a:txBody>
                    <a:bodyPr/>
                    <a:lstStyle/>
                    <a:p>
                      <a:pPr algn="ctr" fontAlgn="auto"/>
                      <a:r>
                        <a:rPr lang="el-GR" sz="800" b="1" i="0" u="none" strike="noStrike" dirty="0">
                          <a:latin typeface="Arial"/>
                        </a:rPr>
                        <a:t>ΟΑΚ 1ος ΠΥΡΟΣΒΕΣΤΗΣ ΜΕΤΑΦΕΡΕΙ ΣΤΟΛΗ ΠΥΡΟΣΒΕΣΤΗ ΑΠΌ ΠΥΡΟΣΒΕΣΤΙΚΟ ΣΤΑΘΜΟ                                                                                                                              </a:t>
                      </a:r>
                    </a:p>
                  </a:txBody>
                  <a:tcPr marL="9525" marR="9525" marT="9525" marB="0" anchor="b"/>
                </a:tc>
                <a:tc>
                  <a:txBody>
                    <a:bodyPr/>
                    <a:lstStyle/>
                    <a:p>
                      <a:pPr algn="ctr" fontAlgn="auto"/>
                      <a:r>
                        <a:rPr kumimoji="0" lang="el-GR" sz="800" b="1" i="0" u="none" strike="noStrike" kern="1200" dirty="0">
                          <a:solidFill>
                            <a:schemeClr val="dk1"/>
                          </a:solidFill>
                          <a:latin typeface="Arial"/>
                          <a:ea typeface="+mn-ea"/>
                          <a:cs typeface="+mn-cs"/>
                        </a:rPr>
                        <a:t>ΟΑΚ ΜΕΤΑΦΕΡΕΙ ΜΟΥΣΑΜΑ - ΣΦΗΝΕΣ                                              </a:t>
                      </a:r>
                    </a:p>
                  </a:txBody>
                  <a:tcPr marL="9525" marR="9525" marT="9525" marB="0" anchor="b"/>
                </a:tc>
                <a:extLst>
                  <a:ext uri="{0D108BD9-81ED-4DB2-BD59-A6C34878D82A}">
                    <a16:rowId xmlns:a16="http://schemas.microsoft.com/office/drawing/2014/main" val="10008"/>
                  </a:ext>
                </a:extLst>
              </a:tr>
              <a:tr h="638175">
                <a:tc>
                  <a:txBody>
                    <a:bodyPr/>
                    <a:lstStyle/>
                    <a:p>
                      <a:pPr algn="ctr" fontAlgn="ctr"/>
                      <a:r>
                        <a:rPr lang="el-GR" sz="800" b="1" i="0" u="none" strike="noStrike">
                          <a:latin typeface="Arial"/>
                        </a:rPr>
                        <a:t>8</a:t>
                      </a:r>
                    </a:p>
                  </a:txBody>
                  <a:tcPr marL="9525" marR="9525" marT="9525" marB="0" anchor="ctr"/>
                </a:tc>
                <a:tc>
                  <a:txBody>
                    <a:bodyPr/>
                    <a:lstStyle/>
                    <a:p>
                      <a:pPr algn="ctr" fontAlgn="ctr"/>
                      <a:r>
                        <a:rPr lang="el-GR" sz="800" b="1" i="0" u="none" strike="noStrike">
                          <a:latin typeface="Arial"/>
                        </a:rPr>
                        <a:t> </a:t>
                      </a:r>
                    </a:p>
                  </a:txBody>
                  <a:tcPr marL="9525" marR="9525" marT="9525" marB="0" anchor="ctr"/>
                </a:tc>
                <a:tc>
                  <a:txBody>
                    <a:bodyPr/>
                    <a:lstStyle/>
                    <a:p>
                      <a:pPr algn="ctr" fontAlgn="b"/>
                      <a:r>
                        <a:rPr lang="el-GR" sz="800" b="1" i="0" u="none" strike="noStrike">
                          <a:latin typeface="Arial"/>
                        </a:rPr>
                        <a:t>2</a:t>
                      </a:r>
                    </a:p>
                  </a:txBody>
                  <a:tcPr marL="9525" marR="9525" marT="9525" marB="0" anchor="b"/>
                </a:tc>
                <a:tc>
                  <a:txBody>
                    <a:bodyPr/>
                    <a:lstStyle/>
                    <a:p>
                      <a:pPr algn="ctr" fontAlgn="ctr"/>
                      <a:r>
                        <a:rPr lang="el-GR" sz="600" b="1" i="0" u="none" strike="noStrike" dirty="0">
                          <a:latin typeface="Arial"/>
                        </a:rPr>
                        <a:t>ΝΑΥΤΗΣ  </a:t>
                      </a:r>
                    </a:p>
                  </a:txBody>
                  <a:tcPr marL="9525" marR="9525" marT="9525" marB="0" anchor="ctr"/>
                </a:tc>
                <a:tc>
                  <a:txBody>
                    <a:bodyPr/>
                    <a:lstStyle/>
                    <a:p>
                      <a:pPr algn="ctr" fontAlgn="auto"/>
                      <a:r>
                        <a:rPr lang="el-GR" sz="800" b="1" i="0" u="none" strike="noStrike">
                          <a:latin typeface="Arial"/>
                        </a:rPr>
                        <a:t>ΟΜΑΔΑ ΠΡΟΕΤΟΙΜΑΣΙΑ  MES No 2   ΕΠΙΒΙΒΑΖΕΤΑΙ ΣΕ M.E.S 2  ΒΟΗΘΑΝ ΣΤΗΝ ΕΠΙΒΙΒΑΣΗ ΤΩΝ ΕΠΙΒΑΤΩΝ -ΑΜΕΑ                                                                                                                                                                                                                                                                                      </a:t>
                      </a:r>
                    </a:p>
                  </a:txBody>
                  <a:tcPr marL="9525" marR="9525" marT="9525" marB="0" anchor="b"/>
                </a:tc>
                <a:tc>
                  <a:txBody>
                    <a:bodyPr/>
                    <a:lstStyle/>
                    <a:p>
                      <a:pPr algn="ctr" fontAlgn="auto"/>
                      <a:r>
                        <a:rPr lang="el-GR" sz="800" b="1" i="0" u="none" strike="noStrike" dirty="0">
                          <a:latin typeface="Arial"/>
                        </a:rPr>
                        <a:t>  Ο.Α.Κ ΜΕΤΑΦΕΡΕΙ ΚΑΙ ΕΝΩΝΕΙ  ΜΑΝΙΚΕΣ  -ΠΥΡΟΣΒΕΣΤΗΡΕΣ  -ΧΕΙΡΙΖΕΤΑΙ ΠΥΡΙΜΑΧΟ ΣΧΟΙΝΙ (ΚΟΛΑΟΥΖΟ)                                                                                                                            </a:t>
                      </a:r>
                    </a:p>
                  </a:txBody>
                  <a:tcPr marL="9525" marR="9525" marT="9525" marB="0" anchor="b"/>
                </a:tc>
                <a:tc>
                  <a:txBody>
                    <a:bodyPr/>
                    <a:lstStyle/>
                    <a:p>
                      <a:pPr algn="ctr" fontAlgn="auto"/>
                      <a:r>
                        <a:rPr kumimoji="0" lang="el-GR" sz="800" b="1" i="0" u="none" strike="noStrike" kern="1200" dirty="0">
                          <a:solidFill>
                            <a:schemeClr val="dk1"/>
                          </a:solidFill>
                          <a:latin typeface="Arial"/>
                          <a:ea typeface="+mn-ea"/>
                          <a:cs typeface="+mn-cs"/>
                        </a:rPr>
                        <a:t>Ο.Α.Κ ΜΕΤΑΦΕΡΕΙ ΤΣΙΜΕΝΤΟ - ΣΦΗΝΕΣ- ΑΝΤΛΙΑ ΑΠΑΝΤΛΗΣΗΣ                                            </a:t>
                      </a:r>
                    </a:p>
                  </a:txBody>
                  <a:tcPr marL="9525" marR="9525" marT="9525" marB="0" anchor="b"/>
                </a:tc>
                <a:extLst>
                  <a:ext uri="{0D108BD9-81ED-4DB2-BD59-A6C34878D82A}">
                    <a16:rowId xmlns:a16="http://schemas.microsoft.com/office/drawing/2014/main" val="10009"/>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116632"/>
            <a:ext cx="8229600" cy="490066"/>
          </a:xfrm>
        </p:spPr>
        <p:txBody>
          <a:bodyPr>
            <a:normAutofit fontScale="90000"/>
          </a:bodyPr>
          <a:lstStyle/>
          <a:p>
            <a:r>
              <a:rPr lang="el-GR" dirty="0"/>
              <a:t>ΑΤΟΜΙΚΟ ΔΕΛΤΙΟ</a:t>
            </a:r>
          </a:p>
        </p:txBody>
      </p:sp>
      <p:graphicFrame>
        <p:nvGraphicFramePr>
          <p:cNvPr id="6" name="5 - Θέση περιεχομένου"/>
          <p:cNvGraphicFramePr>
            <a:graphicFrameLocks noGrp="1" noChangeAspect="1"/>
          </p:cNvGraphicFramePr>
          <p:nvPr>
            <p:ph idx="1"/>
          </p:nvPr>
        </p:nvGraphicFramePr>
        <p:xfrm>
          <a:off x="2627784" y="742205"/>
          <a:ext cx="4873625" cy="5999163"/>
        </p:xfrm>
        <a:graphic>
          <a:graphicData uri="http://schemas.openxmlformats.org/presentationml/2006/ole">
            <mc:AlternateContent xmlns:mc="http://schemas.openxmlformats.org/markup-compatibility/2006">
              <mc:Choice xmlns:v="urn:schemas-microsoft-com:vml" Requires="v">
                <p:oleObj name="Έγγραφο" r:id="rId2" imgW="7475755" imgH="9202290" progId="Word.Document.12">
                  <p:embed/>
                </p:oleObj>
              </mc:Choice>
              <mc:Fallback>
                <p:oleObj name="Έγγραφο" r:id="rId2" imgW="7475755" imgH="9202290" progId="Word.Document.12">
                  <p:embed/>
                  <p:pic>
                    <p:nvPicPr>
                      <p:cNvPr id="6" name="5 - Θέση περιεχομένου"/>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7784" y="742205"/>
                        <a:ext cx="4873625" cy="5999163"/>
                      </a:xfrm>
                      <a:prstGeom prst="rect">
                        <a:avLst/>
                      </a:prstGeom>
                      <a:solidFill>
                        <a:schemeClr val="tx1"/>
                      </a:solidFill>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827584" y="0"/>
            <a:ext cx="6347713" cy="1320800"/>
          </a:xfrm>
        </p:spPr>
        <p:txBody>
          <a:bodyPr>
            <a:normAutofit/>
          </a:bodyPr>
          <a:lstStyle/>
          <a:p>
            <a:r>
              <a:rPr lang="el-GR" sz="4000" dirty="0"/>
              <a:t>ΕΚΤΑΚΤΕΣ ΚΑΤΑΣΤΑΣΕΙΣ ΠΛΟΙΟΥ</a:t>
            </a:r>
          </a:p>
        </p:txBody>
      </p:sp>
      <p:sp>
        <p:nvSpPr>
          <p:cNvPr id="3" name="2 - Θέση περιεχομένου"/>
          <p:cNvSpPr>
            <a:spLocks noGrp="1"/>
          </p:cNvSpPr>
          <p:nvPr>
            <p:ph idx="1"/>
          </p:nvPr>
        </p:nvSpPr>
        <p:spPr>
          <a:xfrm>
            <a:off x="341582" y="1479308"/>
            <a:ext cx="8229600" cy="5256584"/>
          </a:xfrm>
        </p:spPr>
        <p:txBody>
          <a:bodyPr>
            <a:normAutofit lnSpcReduction="10000"/>
          </a:bodyPr>
          <a:lstStyle/>
          <a:p>
            <a:pPr marL="578358" indent="-514350">
              <a:buFont typeface="+mj-lt"/>
              <a:buAutoNum type="arabicPeriod"/>
            </a:pPr>
            <a:r>
              <a:rPr lang="el-GR" dirty="0" err="1"/>
              <a:t>Bλάβη</a:t>
            </a:r>
            <a:r>
              <a:rPr lang="el-GR" dirty="0"/>
              <a:t> </a:t>
            </a:r>
            <a:r>
              <a:rPr lang="el-GR" dirty="0" err="1"/>
              <a:t>Kύριας</a:t>
            </a:r>
            <a:r>
              <a:rPr lang="el-GR" dirty="0"/>
              <a:t> </a:t>
            </a:r>
            <a:r>
              <a:rPr lang="el-GR" dirty="0" err="1"/>
              <a:t>Mηχανής</a:t>
            </a:r>
            <a:r>
              <a:rPr lang="el-GR" dirty="0"/>
              <a:t> / Συστήματος Πρόωσης/ </a:t>
            </a:r>
            <a:r>
              <a:rPr lang="el-GR" dirty="0" err="1"/>
              <a:t>Bλάβη</a:t>
            </a:r>
            <a:r>
              <a:rPr lang="el-GR" dirty="0"/>
              <a:t> Συστήματος πηδαλιουχίας.</a:t>
            </a:r>
          </a:p>
          <a:p>
            <a:pPr marL="578358" indent="-514350">
              <a:buFont typeface="+mj-lt"/>
              <a:buAutoNum type="arabicPeriod"/>
            </a:pPr>
            <a:r>
              <a:rPr lang="el-GR" dirty="0"/>
              <a:t>Δυσμενείς Συνθήκες Ρυμούλκησης.</a:t>
            </a:r>
          </a:p>
          <a:p>
            <a:pPr marL="578358" indent="-514350">
              <a:buFont typeface="+mj-lt"/>
              <a:buAutoNum type="arabicPeriod"/>
            </a:pPr>
            <a:r>
              <a:rPr lang="el-GR" dirty="0"/>
              <a:t>Σύγκρουση.</a:t>
            </a:r>
          </a:p>
          <a:p>
            <a:pPr marL="578358" indent="-514350">
              <a:buFont typeface="+mj-lt"/>
              <a:buAutoNum type="arabicPeriod"/>
            </a:pPr>
            <a:r>
              <a:rPr lang="el-GR" dirty="0"/>
              <a:t>Προσάραξη.</a:t>
            </a:r>
          </a:p>
          <a:p>
            <a:pPr marL="578358" indent="-514350">
              <a:buFont typeface="+mj-lt"/>
              <a:buAutoNum type="arabicPeriod"/>
            </a:pPr>
            <a:r>
              <a:rPr lang="el-GR" dirty="0"/>
              <a:t>Επικίνδυνη κατασκευαστική ζημιά.</a:t>
            </a:r>
          </a:p>
          <a:p>
            <a:pPr marL="578358" indent="-514350">
              <a:buFont typeface="+mj-lt"/>
              <a:buAutoNum type="arabicPeriod"/>
            </a:pPr>
            <a:r>
              <a:rPr lang="en-US" dirty="0"/>
              <a:t>E</a:t>
            </a:r>
            <a:r>
              <a:rPr lang="el-GR" dirty="0" err="1"/>
              <a:t>πικίνδυνη</a:t>
            </a:r>
            <a:r>
              <a:rPr lang="el-GR" dirty="0"/>
              <a:t> κλίση.</a:t>
            </a:r>
          </a:p>
          <a:p>
            <a:pPr marL="578358" indent="-514350">
              <a:buFont typeface="+mj-lt"/>
              <a:buAutoNum type="arabicPeriod"/>
            </a:pPr>
            <a:r>
              <a:rPr lang="el-GR" dirty="0"/>
              <a:t>Πυρκαγιά.</a:t>
            </a:r>
          </a:p>
          <a:p>
            <a:pPr marL="578358" indent="-514350">
              <a:buFont typeface="+mj-lt"/>
              <a:buAutoNum type="arabicPeriod"/>
            </a:pPr>
            <a:r>
              <a:rPr lang="el-GR" dirty="0" err="1"/>
              <a:t>Aνθρωπος</a:t>
            </a:r>
            <a:r>
              <a:rPr lang="el-GR" dirty="0"/>
              <a:t> στη Θάλασσα/ Έρευνα και Διάσωση/Παροχή βοήθειας σε άλλο πλοίο.</a:t>
            </a:r>
          </a:p>
          <a:p>
            <a:pPr marL="578358" indent="-514350">
              <a:buFont typeface="+mj-lt"/>
              <a:buAutoNum type="arabicPeriod"/>
            </a:pPr>
            <a:r>
              <a:rPr lang="el-GR" dirty="0"/>
              <a:t>Θάνατος/Σοβαρός</a:t>
            </a:r>
            <a:r>
              <a:rPr lang="en-US" dirty="0"/>
              <a:t> </a:t>
            </a:r>
            <a:r>
              <a:rPr lang="el-GR" dirty="0"/>
              <a:t>τραυματισμός ή ασθένεια.</a:t>
            </a:r>
          </a:p>
          <a:p>
            <a:pPr marL="578358" indent="-514350">
              <a:buFont typeface="+mj-lt"/>
              <a:buAutoNum type="arabicPeriod"/>
            </a:pPr>
            <a:r>
              <a:rPr lang="el-GR" dirty="0" err="1"/>
              <a:t>Aπώλεια</a:t>
            </a:r>
            <a:r>
              <a:rPr lang="el-GR" dirty="0"/>
              <a:t> ηλεκτρικής ισχύος.</a:t>
            </a:r>
          </a:p>
          <a:p>
            <a:pPr marL="578358" indent="-514350">
              <a:buFont typeface="+mj-lt"/>
              <a:buAutoNum type="arabicPeriod"/>
            </a:pPr>
            <a:r>
              <a:rPr lang="el-GR" dirty="0" err="1"/>
              <a:t>Eγκατάλειψη</a:t>
            </a:r>
            <a:r>
              <a:rPr lang="el-GR" dirty="0"/>
              <a:t> πλοίου.</a:t>
            </a:r>
          </a:p>
          <a:p>
            <a:pPr marL="578358" indent="-514350">
              <a:buFont typeface="+mj-lt"/>
              <a:buAutoNum type="arabicPeriod"/>
            </a:pPr>
            <a:r>
              <a:rPr lang="el-GR" dirty="0"/>
              <a:t>Παράνομες ενέργειες που απειλούν ασφάλεια πλοίου και επιβαινόντων.</a:t>
            </a:r>
          </a:p>
          <a:p>
            <a:pPr marL="578358" indent="-514350">
              <a:buFont typeface="+mj-lt"/>
              <a:buAutoNum type="arabicPeriod"/>
            </a:pPr>
            <a:endParaRPr lang="el-GR" dirty="0"/>
          </a:p>
          <a:p>
            <a:pPr marL="578358" indent="-514350">
              <a:buFont typeface="+mj-lt"/>
              <a:buAutoNum type="arabicPeriod"/>
            </a:pP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39552" y="1"/>
            <a:ext cx="8229600" cy="1124744"/>
          </a:xfrm>
        </p:spPr>
        <p:txBody>
          <a:bodyPr/>
          <a:lstStyle/>
          <a:p>
            <a:r>
              <a:rPr lang="el-GR" dirty="0"/>
              <a:t>ΠΡΟΓΡΑΜΜΑ ΓΥΜΝΑΣΙΩΝ</a:t>
            </a:r>
          </a:p>
        </p:txBody>
      </p:sp>
      <p:graphicFrame>
        <p:nvGraphicFramePr>
          <p:cNvPr id="14" name="13 - Θέση περιεχομένου"/>
          <p:cNvGraphicFramePr>
            <a:graphicFrameLocks noGrp="1"/>
          </p:cNvGraphicFramePr>
          <p:nvPr>
            <p:ph idx="1"/>
          </p:nvPr>
        </p:nvGraphicFramePr>
        <p:xfrm>
          <a:off x="467544" y="1196752"/>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5" name="14 - Ραβδωτό δεξιό βέλος"/>
          <p:cNvSpPr/>
          <p:nvPr/>
        </p:nvSpPr>
        <p:spPr>
          <a:xfrm rot="5400000">
            <a:off x="1835696" y="1484784"/>
            <a:ext cx="432048" cy="432048"/>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6" name="15 - Ραβδωτό δεξιό βέλος"/>
          <p:cNvSpPr/>
          <p:nvPr/>
        </p:nvSpPr>
        <p:spPr>
          <a:xfrm rot="5400000">
            <a:off x="6800056" y="1488976"/>
            <a:ext cx="432048" cy="423664"/>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16 - TextBox"/>
          <p:cNvSpPr txBox="1"/>
          <p:nvPr/>
        </p:nvSpPr>
        <p:spPr>
          <a:xfrm>
            <a:off x="899592" y="980728"/>
            <a:ext cx="2304256" cy="52322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a:outerShdw blurRad="457200" dist="50800" dir="5400000" algn="ctr" rotWithShape="0">
              <a:schemeClr val="accent1">
                <a:lumMod val="75000"/>
                <a:alpha val="43000"/>
              </a:schemeClr>
            </a:outerShdw>
          </a:effectLst>
          <a:scene3d>
            <a:camera prst="orthographicFront"/>
            <a:lightRig rig="threePt" dir="t"/>
          </a:scene3d>
          <a:sp3d>
            <a:bevelT/>
          </a:sp3d>
        </p:spPr>
        <p:txBody>
          <a:bodyPr wrap="square" rtlCol="0">
            <a:spAutoFit/>
          </a:bodyPr>
          <a:lstStyle/>
          <a:p>
            <a:pPr algn="ctr"/>
            <a:r>
              <a:rPr lang="el-GR" sz="2800" dirty="0">
                <a:solidFill>
                  <a:schemeClr val="accent2">
                    <a:lumMod val="50000"/>
                  </a:schemeClr>
                </a:solidFill>
              </a:rPr>
              <a:t>ΕΠΙΒΑΤΙΚΑ</a:t>
            </a:r>
          </a:p>
        </p:txBody>
      </p:sp>
      <p:sp>
        <p:nvSpPr>
          <p:cNvPr id="18" name="17 - TextBox"/>
          <p:cNvSpPr txBox="1"/>
          <p:nvPr/>
        </p:nvSpPr>
        <p:spPr>
          <a:xfrm>
            <a:off x="5868144" y="908721"/>
            <a:ext cx="2304256" cy="52322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a:outerShdw blurRad="457200" dist="50800" dir="5400000" algn="ctr" rotWithShape="0">
              <a:schemeClr val="accent1">
                <a:lumMod val="75000"/>
                <a:alpha val="43000"/>
              </a:schemeClr>
            </a:outerShdw>
          </a:effectLst>
          <a:scene3d>
            <a:camera prst="orthographicFront"/>
            <a:lightRig rig="threePt" dir="t"/>
          </a:scene3d>
          <a:sp3d>
            <a:bevelT/>
          </a:sp3d>
        </p:spPr>
        <p:txBody>
          <a:bodyPr wrap="square" rtlCol="0">
            <a:spAutoFit/>
          </a:bodyPr>
          <a:lstStyle/>
          <a:p>
            <a:pPr algn="ctr"/>
            <a:r>
              <a:rPr lang="el-GR" sz="2800" dirty="0">
                <a:solidFill>
                  <a:schemeClr val="accent2">
                    <a:lumMod val="50000"/>
                  </a:schemeClr>
                </a:solidFill>
              </a:rPr>
              <a:t>ΦΟΡΤΗΓΑ</a:t>
            </a:r>
          </a:p>
        </p:txBody>
      </p:sp>
      <p:sp>
        <p:nvSpPr>
          <p:cNvPr id="19" name="18 - TextBox"/>
          <p:cNvSpPr txBox="1"/>
          <p:nvPr/>
        </p:nvSpPr>
        <p:spPr>
          <a:xfrm>
            <a:off x="1259632" y="1988840"/>
            <a:ext cx="2736304" cy="707886"/>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a:outerShdw blurRad="457200" dist="50800" dir="5400000" algn="ctr" rotWithShape="0">
              <a:schemeClr val="accent1">
                <a:lumMod val="75000"/>
                <a:alpha val="43000"/>
              </a:schemeClr>
            </a:outerShdw>
          </a:effectLst>
          <a:scene3d>
            <a:camera prst="orthographicFront"/>
            <a:lightRig rig="threePt" dir="t"/>
          </a:scene3d>
          <a:sp3d>
            <a:bevelT/>
          </a:sp3d>
        </p:spPr>
        <p:txBody>
          <a:bodyPr wrap="square" rtlCol="0">
            <a:spAutoFit/>
          </a:bodyPr>
          <a:lstStyle/>
          <a:p>
            <a:pPr algn="ctr"/>
            <a:r>
              <a:rPr lang="el-GR" sz="2000" dirty="0">
                <a:solidFill>
                  <a:schemeClr val="accent2">
                    <a:lumMod val="50000"/>
                  </a:schemeClr>
                </a:solidFill>
              </a:rPr>
              <a:t>ΕΒΔΟΜΑΔΙΑΙΟ</a:t>
            </a:r>
            <a:endParaRPr lang="en-US" sz="2000" dirty="0">
              <a:solidFill>
                <a:schemeClr val="accent2">
                  <a:lumMod val="50000"/>
                </a:schemeClr>
              </a:solidFill>
            </a:endParaRPr>
          </a:p>
          <a:p>
            <a:pPr algn="ctr"/>
            <a:r>
              <a:rPr lang="el-GR" sz="2000" dirty="0">
                <a:solidFill>
                  <a:schemeClr val="accent2">
                    <a:lumMod val="50000"/>
                  </a:schemeClr>
                </a:solidFill>
              </a:rPr>
              <a:t> </a:t>
            </a:r>
            <a:r>
              <a:rPr lang="en-US" sz="2000" dirty="0">
                <a:solidFill>
                  <a:schemeClr val="accent2">
                    <a:lumMod val="50000"/>
                  </a:schemeClr>
                </a:solidFill>
              </a:rPr>
              <a:t>SOLAS</a:t>
            </a:r>
            <a:endParaRPr lang="el-GR" sz="2000" dirty="0">
              <a:solidFill>
                <a:schemeClr val="accent2">
                  <a:lumMod val="50000"/>
                </a:schemeClr>
              </a:solidFill>
            </a:endParaRPr>
          </a:p>
        </p:txBody>
      </p:sp>
      <p:sp>
        <p:nvSpPr>
          <p:cNvPr id="20" name="19 - TextBox"/>
          <p:cNvSpPr txBox="1"/>
          <p:nvPr/>
        </p:nvSpPr>
        <p:spPr>
          <a:xfrm>
            <a:off x="5076056" y="1988840"/>
            <a:ext cx="2736304" cy="707886"/>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a:outerShdw blurRad="457200" dist="50800" dir="5400000" algn="ctr" rotWithShape="0">
              <a:schemeClr val="accent1">
                <a:lumMod val="75000"/>
                <a:alpha val="43000"/>
              </a:schemeClr>
            </a:outerShdw>
          </a:effectLst>
          <a:scene3d>
            <a:camera prst="orthographicFront"/>
            <a:lightRig rig="threePt" dir="t"/>
          </a:scene3d>
          <a:sp3d>
            <a:bevelT/>
          </a:sp3d>
        </p:spPr>
        <p:txBody>
          <a:bodyPr wrap="square" rtlCol="0">
            <a:spAutoFit/>
          </a:bodyPr>
          <a:lstStyle/>
          <a:p>
            <a:pPr algn="ctr"/>
            <a:r>
              <a:rPr lang="en-US" sz="2000" dirty="0">
                <a:solidFill>
                  <a:schemeClr val="accent2">
                    <a:lumMod val="50000"/>
                  </a:schemeClr>
                </a:solidFill>
              </a:rPr>
              <a:t>MHNIAIO</a:t>
            </a:r>
          </a:p>
          <a:p>
            <a:pPr algn="ctr"/>
            <a:r>
              <a:rPr lang="el-GR" sz="2000" dirty="0">
                <a:solidFill>
                  <a:schemeClr val="accent2">
                    <a:lumMod val="50000"/>
                  </a:schemeClr>
                </a:solidFill>
              </a:rPr>
              <a:t> </a:t>
            </a:r>
            <a:r>
              <a:rPr lang="en-US" sz="2000" dirty="0">
                <a:solidFill>
                  <a:schemeClr val="accent2">
                    <a:lumMod val="50000"/>
                  </a:schemeClr>
                </a:solidFill>
              </a:rPr>
              <a:t>SOLAS</a:t>
            </a:r>
            <a:endParaRPr lang="el-GR" sz="2000" dirty="0">
              <a:solidFill>
                <a:schemeClr val="accent2">
                  <a:lumMod val="50000"/>
                </a:schemeClr>
              </a:solidFill>
            </a:endParaRPr>
          </a:p>
        </p:txBody>
      </p:sp>
      <p:sp>
        <p:nvSpPr>
          <p:cNvPr id="21" name="20 - Ραβδωτό δεξιό βέλος"/>
          <p:cNvSpPr/>
          <p:nvPr/>
        </p:nvSpPr>
        <p:spPr>
          <a:xfrm rot="5400000">
            <a:off x="3563888" y="2708920"/>
            <a:ext cx="432048" cy="432048"/>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3" name="22 - Ραβδωτό δεξιό βέλος"/>
          <p:cNvSpPr/>
          <p:nvPr/>
        </p:nvSpPr>
        <p:spPr>
          <a:xfrm rot="5400000">
            <a:off x="5076056" y="2708920"/>
            <a:ext cx="432048" cy="432048"/>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4" name="23 - TextBox"/>
          <p:cNvSpPr txBox="1"/>
          <p:nvPr/>
        </p:nvSpPr>
        <p:spPr>
          <a:xfrm>
            <a:off x="2843808" y="3212977"/>
            <a:ext cx="3384376" cy="707886"/>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a:outerShdw blurRad="457200" dist="50800" dir="5400000" algn="ctr" rotWithShape="0">
              <a:schemeClr val="accent1">
                <a:lumMod val="75000"/>
                <a:alpha val="43000"/>
              </a:schemeClr>
            </a:outerShdw>
          </a:effectLst>
          <a:scene3d>
            <a:camera prst="orthographicFront"/>
            <a:lightRig rig="threePt" dir="t"/>
          </a:scene3d>
          <a:sp3d>
            <a:bevelT/>
          </a:sp3d>
        </p:spPr>
        <p:txBody>
          <a:bodyPr wrap="square" rtlCol="0">
            <a:spAutoFit/>
          </a:bodyPr>
          <a:lstStyle/>
          <a:p>
            <a:pPr algn="ctr"/>
            <a:r>
              <a:rPr lang="en-US" sz="2000" dirty="0">
                <a:solidFill>
                  <a:schemeClr val="accent2">
                    <a:lumMod val="50000"/>
                  </a:schemeClr>
                </a:solidFill>
              </a:rPr>
              <a:t>MHNIAIO</a:t>
            </a:r>
          </a:p>
          <a:p>
            <a:pPr algn="ctr"/>
            <a:r>
              <a:rPr lang="el-GR" sz="2000" dirty="0">
                <a:solidFill>
                  <a:schemeClr val="accent2">
                    <a:lumMod val="50000"/>
                  </a:schemeClr>
                </a:solidFill>
              </a:rPr>
              <a:t> ΕΠΙΚΙΝΔΥΝΗ ΚΑΤΑΣΤΑΣΗ</a:t>
            </a:r>
          </a:p>
        </p:txBody>
      </p:sp>
      <p:sp>
        <p:nvSpPr>
          <p:cNvPr id="25" name="24 - Ραβδωτό δεξιό βέλος"/>
          <p:cNvSpPr/>
          <p:nvPr/>
        </p:nvSpPr>
        <p:spPr>
          <a:xfrm rot="5400000">
            <a:off x="4283968" y="3933056"/>
            <a:ext cx="432048" cy="432048"/>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6" name="25 - TextBox"/>
          <p:cNvSpPr txBox="1"/>
          <p:nvPr/>
        </p:nvSpPr>
        <p:spPr>
          <a:xfrm>
            <a:off x="1475656" y="4437113"/>
            <a:ext cx="6408712" cy="144655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a:outerShdw blurRad="457200" dist="50800" dir="5400000" algn="ctr" rotWithShape="0">
              <a:schemeClr val="accent1">
                <a:lumMod val="75000"/>
                <a:alpha val="43000"/>
              </a:schemeClr>
            </a:outerShdw>
          </a:effectLst>
          <a:scene3d>
            <a:camera prst="orthographicFront"/>
            <a:lightRig rig="threePt" dir="t"/>
          </a:scene3d>
          <a:sp3d>
            <a:bevelT/>
          </a:sp3d>
        </p:spPr>
        <p:txBody>
          <a:bodyPr wrap="square" rtlCol="0">
            <a:spAutoFit/>
          </a:bodyPr>
          <a:lstStyle/>
          <a:p>
            <a:pPr algn="ctr"/>
            <a:r>
              <a:rPr lang="el-GR" sz="2000" dirty="0">
                <a:solidFill>
                  <a:schemeClr val="accent2">
                    <a:lumMod val="50000"/>
                  </a:schemeClr>
                </a:solidFill>
              </a:rPr>
              <a:t>3</a:t>
            </a:r>
            <a:r>
              <a:rPr lang="en-US" sz="2000" dirty="0">
                <a:solidFill>
                  <a:schemeClr val="accent2">
                    <a:lumMod val="50000"/>
                  </a:schemeClr>
                </a:solidFill>
              </a:rPr>
              <a:t>MHNIAI</a:t>
            </a:r>
            <a:r>
              <a:rPr lang="el-GR" sz="2000" dirty="0">
                <a:solidFill>
                  <a:schemeClr val="accent2">
                    <a:lumMod val="50000"/>
                  </a:schemeClr>
                </a:solidFill>
              </a:rPr>
              <a:t>Α</a:t>
            </a:r>
            <a:endParaRPr lang="en-US" sz="2000" dirty="0">
              <a:solidFill>
                <a:schemeClr val="accent2">
                  <a:lumMod val="50000"/>
                </a:schemeClr>
              </a:solidFill>
            </a:endParaRPr>
          </a:p>
          <a:p>
            <a:pPr>
              <a:buFont typeface="Arial" pitchFamily="34" charset="0"/>
              <a:buChar char="•"/>
            </a:pPr>
            <a:r>
              <a:rPr lang="el-GR" sz="2000" dirty="0">
                <a:solidFill>
                  <a:schemeClr val="accent2">
                    <a:lumMod val="50000"/>
                  </a:schemeClr>
                </a:solidFill>
              </a:rPr>
              <a:t> </a:t>
            </a:r>
            <a:r>
              <a:rPr lang="el-GR" sz="1600" dirty="0">
                <a:solidFill>
                  <a:schemeClr val="accent2">
                    <a:lumMod val="50000"/>
                  </a:schemeClr>
                </a:solidFill>
              </a:rPr>
              <a:t>ΣΩΣΙΒΙΩΝ ΛΕΜΒΩΝ</a:t>
            </a:r>
          </a:p>
          <a:p>
            <a:pPr>
              <a:buFont typeface="Arial" pitchFamily="34" charset="0"/>
              <a:buChar char="•"/>
            </a:pPr>
            <a:r>
              <a:rPr lang="el-GR" sz="1600" dirty="0">
                <a:solidFill>
                  <a:schemeClr val="accent2">
                    <a:lumMod val="50000"/>
                  </a:schemeClr>
                </a:solidFill>
              </a:rPr>
              <a:t> ΚΑΤΑΠΟΛΕΜΗΣΗΣ ΡΥΠΑΝΣΗΣ ΠΕΤΡΕΛΑΙΟΥ </a:t>
            </a:r>
            <a:r>
              <a:rPr lang="en-US" sz="1600" dirty="0">
                <a:solidFill>
                  <a:schemeClr val="accent2">
                    <a:lumMod val="50000"/>
                  </a:schemeClr>
                </a:solidFill>
              </a:rPr>
              <a:t>SOPEP.</a:t>
            </a:r>
          </a:p>
          <a:p>
            <a:pPr>
              <a:buFont typeface="Arial" pitchFamily="34" charset="0"/>
              <a:buChar char="•"/>
            </a:pPr>
            <a:r>
              <a:rPr lang="en-US" sz="1600" dirty="0">
                <a:solidFill>
                  <a:schemeClr val="accent2">
                    <a:lumMod val="50000"/>
                  </a:schemeClr>
                </a:solidFill>
              </a:rPr>
              <a:t> </a:t>
            </a:r>
            <a:r>
              <a:rPr lang="el-GR" sz="1600" dirty="0">
                <a:solidFill>
                  <a:schemeClr val="accent2">
                    <a:lumMod val="50000"/>
                  </a:schemeClr>
                </a:solidFill>
              </a:rPr>
              <a:t>ΔΙΑΧΕΙΡΙΣΗΣ ΑΠΟΡΡΙΜΜΑΤΩΝ.</a:t>
            </a:r>
          </a:p>
          <a:p>
            <a:pPr>
              <a:buFont typeface="Arial" pitchFamily="34" charset="0"/>
              <a:buChar char="•"/>
            </a:pPr>
            <a:r>
              <a:rPr lang="el-GR" sz="1600" dirty="0">
                <a:solidFill>
                  <a:schemeClr val="accent2">
                    <a:lumMod val="50000"/>
                  </a:schemeClr>
                </a:solidFill>
              </a:rPr>
              <a:t> ΜΗΧΑΝΙΣΜΟΥ ΠΗΔΑΛΙΟΥΧΙΑΣ ΕΚΤΑΚΤΗΣ ΑΝΑΓΚΗΣ. </a:t>
            </a:r>
          </a:p>
        </p:txBody>
      </p:sp>
      <p:sp>
        <p:nvSpPr>
          <p:cNvPr id="27" name="26 - Ραβδωτό δεξιό βέλος"/>
          <p:cNvSpPr/>
          <p:nvPr/>
        </p:nvSpPr>
        <p:spPr>
          <a:xfrm rot="5400000">
            <a:off x="4283968" y="5877272"/>
            <a:ext cx="432048" cy="432048"/>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8" name="27 - TextBox"/>
          <p:cNvSpPr txBox="1"/>
          <p:nvPr/>
        </p:nvSpPr>
        <p:spPr>
          <a:xfrm>
            <a:off x="2843808" y="6309320"/>
            <a:ext cx="3384376" cy="40011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a:outerShdw blurRad="457200" dist="50800" dir="5400000" algn="ctr" rotWithShape="0">
              <a:schemeClr val="accent1">
                <a:lumMod val="75000"/>
                <a:alpha val="43000"/>
              </a:schemeClr>
            </a:outerShdw>
          </a:effectLst>
          <a:scene3d>
            <a:camera prst="orthographicFront"/>
            <a:lightRig rig="threePt" dir="t"/>
          </a:scene3d>
          <a:sp3d>
            <a:bevelT/>
          </a:sp3d>
        </p:spPr>
        <p:txBody>
          <a:bodyPr wrap="square" rtlCol="0">
            <a:spAutoFit/>
          </a:bodyPr>
          <a:lstStyle/>
          <a:p>
            <a:pPr algn="ctr"/>
            <a:r>
              <a:rPr lang="el-GR" sz="2000" dirty="0">
                <a:solidFill>
                  <a:schemeClr val="accent2">
                    <a:lumMod val="50000"/>
                  </a:schemeClr>
                </a:solidFill>
              </a:rPr>
              <a:t>ΕΤΗΣΙΟ </a:t>
            </a:r>
            <a:r>
              <a:rPr lang="en-US" sz="2000" dirty="0">
                <a:solidFill>
                  <a:schemeClr val="accent2">
                    <a:lumMod val="50000"/>
                  </a:schemeClr>
                </a:solidFill>
              </a:rPr>
              <a:t>SOPEP</a:t>
            </a:r>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2237</TotalTime>
  <Words>1523</Words>
  <Application>Microsoft Office PowerPoint</Application>
  <PresentationFormat>On-screen Show (4:3)</PresentationFormat>
  <Paragraphs>255</Paragraphs>
  <Slides>22</Slides>
  <Notes>1</Notes>
  <HiddenSlides>0</HiddenSlides>
  <MMClips>0</MMClips>
  <ScaleCrop>false</ScaleCrop>
  <HeadingPairs>
    <vt:vector size="8" baseType="variant">
      <vt:variant>
        <vt:lpstr>Fonts Used</vt:lpstr>
      </vt:variant>
      <vt:variant>
        <vt:i4>8</vt:i4>
      </vt:variant>
      <vt:variant>
        <vt:lpstr>Theme</vt:lpstr>
      </vt:variant>
      <vt:variant>
        <vt:i4>2</vt:i4>
      </vt:variant>
      <vt:variant>
        <vt:lpstr>Embedded OLE Servers</vt:lpstr>
      </vt:variant>
      <vt:variant>
        <vt:i4>1</vt:i4>
      </vt:variant>
      <vt:variant>
        <vt:lpstr>Slide Titles</vt:lpstr>
      </vt:variant>
      <vt:variant>
        <vt:i4>22</vt:i4>
      </vt:variant>
    </vt:vector>
  </HeadingPairs>
  <TitlesOfParts>
    <vt:vector size="33" baseType="lpstr">
      <vt:lpstr>Arial</vt:lpstr>
      <vt:lpstr>Arial Greek</vt:lpstr>
      <vt:lpstr>Calibri</vt:lpstr>
      <vt:lpstr>Century Gothic</vt:lpstr>
      <vt:lpstr>Times New Roman</vt:lpstr>
      <vt:lpstr>Trebuchet MS</vt:lpstr>
      <vt:lpstr>Wingdings</vt:lpstr>
      <vt:lpstr>Wingdings 3</vt:lpstr>
      <vt:lpstr>Facet</vt:lpstr>
      <vt:lpstr>Ion</vt:lpstr>
      <vt:lpstr>Έγγραφο</vt:lpstr>
      <vt:lpstr>ΠΡΟΣΩΠΙΚΗ ΑΣΦΑΛΕΙΑ ΚΑΙ ΚΟΙΝΩΝΙΚΑ ΚΑΘΗΚΟΝΤΑ</vt:lpstr>
      <vt:lpstr>ΔΙΕΘΝΕΙΣ ΝΑΥΤΙΛΙΑΚΕΣ ΣΥΜΒΑΣΕΙΣ ΚΑΙ ΟΡΓΑΝΙΣΜΟΙ</vt:lpstr>
      <vt:lpstr>ΕΚΠΑΙΔΕΥΣΗ ΠΛΗΡΩΜΑΤΟΣ</vt:lpstr>
      <vt:lpstr>PowerPoint Presentation</vt:lpstr>
      <vt:lpstr>ΒΑΘΜΙΔΕΣ ΕΚΠΑΙΔΕΥΣΗΣ</vt:lpstr>
      <vt:lpstr>ΠΙΝΑΚΑΣ ΔΙΑΙΡΕΣΗΣ</vt:lpstr>
      <vt:lpstr>ΑΤΟΜΙΚΟ ΔΕΛΤΙΟ</vt:lpstr>
      <vt:lpstr>ΕΚΤΑΚΤΕΣ ΚΑΤΑΣΤΑΣΕΙΣ ΠΛΟΙΟΥ</vt:lpstr>
      <vt:lpstr>ΠΡΟΓΡΑΜΜΑ ΓΥΜΝΑΣΙΩΝ</vt:lpstr>
      <vt:lpstr>ΟΜΑΔΕΣ ΠΛΗΡΩΜΑΤΟΣ</vt:lpstr>
      <vt:lpstr>ΣΗΜΑΤΑ ΣΥΝΑΓΕΡΜΟΥ</vt:lpstr>
      <vt:lpstr>ΤΡΟΠΟΣ ΕΚΤΕΛΕΣΗΣ ΓΥΜΝΑΣΙΟΥ</vt:lpstr>
      <vt:lpstr>ΧΡΟΝΟΣ ΕΚΤΕΛΕΣΗΣ ΓΥΜΝΑΣΙΟΥ</vt:lpstr>
      <vt:lpstr>ΠΡΟΒΛΗΜΑΤΑ ΚΑΤΑ ΤΗΝ ΕΚΠΑΙΔΕΥΣΗ</vt:lpstr>
      <vt:lpstr>ΚΙΝΔΥΝΟΙ ΣΕ ΚΛΕΙΣΤΟΥΣ ΧΩΡΟΥΣ </vt:lpstr>
      <vt:lpstr>ΚΑΡΤΑ ΕΙΣΟΔΟΥ </vt:lpstr>
      <vt:lpstr>ΚΑΡΤΑ ΕΙΣΟΔΟΥ </vt:lpstr>
      <vt:lpstr>ΚΑΡΤΑ ΕΙΣΟΔΟΥ </vt:lpstr>
      <vt:lpstr>ΠΡΟΛΗΨΗ ΑΤΥΧΗΜΑΤΩΝ / ΑΣΦΑΛΕΙΑ ΕΡΓΑΣΙΑΣ</vt:lpstr>
      <vt:lpstr>ΡΥΠΑΝΣΗ ΑΠΟ ΠΕΤΡΕΛΑΙΟ</vt:lpstr>
      <vt:lpstr>MARPOL 73/78</vt:lpstr>
      <vt:lpstr>ΑΠΟΡΡΙΨΗ ΑΠΟΡΡΙΜΜΑΤΩΝ</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ΠΡΟΣΩΠΙΚΗ ΑΣΦΑΛΕΙΑ ΚΑΙ ΚΟΙΝΩΝΙΚΑ ΚΑΘΗΚΟΝΤΑ</dc:title>
  <dc:creator>PC</dc:creator>
  <cp:lastModifiedBy>PANARAS CHRISTOS (C.PANARAS)</cp:lastModifiedBy>
  <cp:revision>111</cp:revision>
  <dcterms:created xsi:type="dcterms:W3CDTF">2012-12-30T14:58:43Z</dcterms:created>
  <dcterms:modified xsi:type="dcterms:W3CDTF">2021-05-28T14:44:33Z</dcterms:modified>
</cp:coreProperties>
</file>