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FBD69CD-4D4F-4CD4-BF9D-26590FE49332}" type="datetimeFigureOut">
              <a:rPr lang="el-GR" smtClean="0"/>
              <a:t>13/6/2021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3F31FD9-E421-4D0D-BB2F-F9D91E5153A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s2S2pJpUiQ" TargetMode="External"/><Relationship Id="rId2" Type="http://schemas.openxmlformats.org/officeDocument/2006/relationships/hyperlink" Target="https://www.youtube.com/watch?v=uBA8ySR10V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crosoft.com/el-gr/office/%CE%B5%CF%80%CE%B9%CE%BB%CE%BF%CE%B3%CE%AE-%CF%86%CF%8D%CE%BB%CE%BB%CF%89%CE%BD-%CE%B5%CF%81%CE%B3%CE%B1%CF%83%CE%AF%CE%B1%CF%82-096b40c9-0ee7-4980-bac6-cc92aec7b26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ΕΚΤΥΠΩΣΗ ΣΤΟ </a:t>
            </a:r>
            <a:r>
              <a:rPr lang="en-US" dirty="0" smtClean="0"/>
              <a:t>EXCEL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Βασιλεία Π. </a:t>
            </a:r>
            <a:r>
              <a:rPr lang="el-GR" dirty="0" err="1" smtClean="0"/>
              <a:t>Πέππα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13621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ΒΙΝΤΕΟ ΓΙΑ ΒΟΗΘΕΙΑ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Excel 2010 - Εκτύπωση: Ορισμός και απαλοιφή περιοχής εκτύπωσης. Επιλογές εκτύπωσης</a:t>
            </a:r>
          </a:p>
          <a:p>
            <a:pPr marL="6858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www.youtube.com/watch?v=uBA8ySR10VA</a:t>
            </a:r>
            <a:endParaRPr lang="el-GR" dirty="0" smtClean="0"/>
          </a:p>
          <a:p>
            <a:r>
              <a:rPr lang="el-GR" dirty="0"/>
              <a:t>Excel 2007 - Εκτύπωση φύλλων δεδομένων</a:t>
            </a:r>
          </a:p>
          <a:p>
            <a:pPr marL="68580" indent="0">
              <a:buNone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www.youtube.com/watch?v=is2S2pJpUiQ</a:t>
            </a:r>
            <a:endParaRPr lang="el-GR" dirty="0" smtClean="0"/>
          </a:p>
          <a:p>
            <a:pPr marL="6858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0373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112474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Εκτύπωση φύλλου εργασίας ή βιβλίου εργασίας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3843789"/>
          </a:xfrm>
        </p:spPr>
        <p:txBody>
          <a:bodyPr/>
          <a:lstStyle/>
          <a:p>
            <a:r>
              <a:rPr lang="el-GR" dirty="0"/>
              <a:t>Μπορείτε να εκτυπώσετε ολόκληρα ή μερικά φύλλα εργασίας και βιβλία εργασίας, ένα κάθε φορά ή πολλά </a:t>
            </a:r>
            <a:r>
              <a:rPr lang="el-GR" dirty="0" smtClean="0"/>
              <a:t>ταυτόχρονα.</a:t>
            </a:r>
          </a:p>
          <a:p>
            <a:r>
              <a:rPr lang="el-GR" dirty="0"/>
              <a:t>Προτού εκτυπώσετε οτιδήποτε στο Excel, μην ξεχνάτε ότι υπάρχουν πολλές διαθέσιμες επιλογές για βέλτιστη εμπειρία εκτύπωσης.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249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112474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Εκτύπωση ενός ή πολλών φύλλων εργασίας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  <a:hlinkClick r:id="rId2"/>
              </a:rPr>
              <a:t>Επιλέξτε τα φύλλα εργασίας</a:t>
            </a:r>
            <a:r>
              <a:rPr lang="el-GR" dirty="0">
                <a:solidFill>
                  <a:schemeClr val="tx1"/>
                </a:solidFill>
              </a:rPr>
              <a:t> </a:t>
            </a:r>
            <a:r>
              <a:rPr lang="el-GR" dirty="0"/>
              <a:t>που θέλετε να εκτυπώσετε. </a:t>
            </a:r>
          </a:p>
          <a:p>
            <a:r>
              <a:rPr lang="el-GR" dirty="0"/>
              <a:t>Κάντε </a:t>
            </a:r>
            <a:r>
              <a:rPr lang="el-GR" b="1" dirty="0"/>
              <a:t>κλικ στην επιλογή</a:t>
            </a:r>
            <a:r>
              <a:rPr lang="el-GR" dirty="0"/>
              <a:t> "&gt; </a:t>
            </a:r>
            <a:r>
              <a:rPr lang="el-GR" b="1" dirty="0"/>
              <a:t>"</a:t>
            </a:r>
            <a:r>
              <a:rPr lang="el-GR" b="1" dirty="0" err="1"/>
              <a:t>Εκτύπωση"</a:t>
            </a:r>
            <a:r>
              <a:rPr lang="el-GR" dirty="0" err="1"/>
              <a:t>ή</a:t>
            </a:r>
            <a:r>
              <a:rPr lang="el-GR" dirty="0"/>
              <a:t> πατήστε το συνδυασμό πλήκτρων CTRL+P.</a:t>
            </a:r>
          </a:p>
          <a:p>
            <a:r>
              <a:rPr lang="el-GR" dirty="0"/>
              <a:t>Κάντε κλικ στο κουμπί </a:t>
            </a:r>
            <a:r>
              <a:rPr lang="el-GR" b="1" dirty="0"/>
              <a:t>Εκτύπωση</a:t>
            </a:r>
            <a:r>
              <a:rPr lang="el-GR" dirty="0"/>
              <a:t> ή προσαρμόστε τις </a:t>
            </a:r>
            <a:r>
              <a:rPr lang="el-GR" b="1" dirty="0"/>
              <a:t>Ρυθμίσεις</a:t>
            </a:r>
            <a:r>
              <a:rPr lang="el-GR" dirty="0"/>
              <a:t> πριν κάνετε κλικ στο κουμπί </a:t>
            </a:r>
            <a:r>
              <a:rPr lang="el-GR" b="1" dirty="0"/>
              <a:t>Εκτύπωση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80936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Εκτύπωση ενός ή πολλών βιβλίων εργασίας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l-GR" dirty="0"/>
              <a:t>Όλα τα αρχεία των βιβλίων εργασίας που θέλετε να εκτυπώσετε πρέπει να βρίσκονται στον ίδιο φάκελο.</a:t>
            </a:r>
          </a:p>
          <a:p>
            <a:r>
              <a:rPr lang="el-GR" dirty="0"/>
              <a:t>Επιλέξτε </a:t>
            </a:r>
            <a:r>
              <a:rPr lang="el-GR" b="1" dirty="0"/>
              <a:t>Αρχείο</a:t>
            </a:r>
            <a:r>
              <a:rPr lang="el-GR" dirty="0"/>
              <a:t> &gt; </a:t>
            </a:r>
            <a:r>
              <a:rPr lang="el-GR" b="1" dirty="0"/>
              <a:t>Άνοιγμα</a:t>
            </a:r>
            <a:r>
              <a:rPr lang="el-GR" dirty="0"/>
              <a:t>.</a:t>
            </a:r>
          </a:p>
          <a:p>
            <a:r>
              <a:rPr lang="el-GR" dirty="0"/>
              <a:t>Κρατήστε πατημένο το πλήκτρο CTRL, κάντε κλικ στο όνομα κάθε βιβλίου εργασίας για να εκτυπώσετε και, στη συνέχεια, κάντε κλικ στην επιλογή </a:t>
            </a:r>
            <a:r>
              <a:rPr lang="el-GR" b="1" dirty="0"/>
              <a:t>"Εκτύπωση".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60102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112474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Εκτύπωση πλήρων ή μέρους ενός φύλλου εργασίας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Κάντε κλικ στο φύλλο εργασίας και στη συνέχεια επιλέξτε την περιοχή των δεδομένων που θέλετε να εκτυπώσετε.</a:t>
            </a:r>
          </a:p>
          <a:p>
            <a:r>
              <a:rPr lang="el-GR" dirty="0"/>
              <a:t>Επιλέξτε </a:t>
            </a:r>
            <a:r>
              <a:rPr lang="el-GR" b="1" dirty="0"/>
              <a:t>Αρχείο</a:t>
            </a:r>
            <a:r>
              <a:rPr lang="el-GR" dirty="0"/>
              <a:t> και στη συνέχεια </a:t>
            </a:r>
            <a:r>
              <a:rPr lang="el-GR" b="1" dirty="0"/>
              <a:t>Εκτύπωση</a:t>
            </a:r>
            <a:r>
              <a:rPr lang="el-GR" dirty="0"/>
              <a:t>.</a:t>
            </a:r>
          </a:p>
          <a:p>
            <a:r>
              <a:rPr lang="el-GR" dirty="0"/>
              <a:t>Στην </a:t>
            </a:r>
            <a:r>
              <a:rPr lang="el-GR" b="1" dirty="0"/>
              <a:t>Ρυθμίσεις, </a:t>
            </a:r>
            <a:r>
              <a:rPr lang="el-GR" b="1" dirty="0" err="1"/>
              <a:t>κάντε</a:t>
            </a:r>
            <a:r>
              <a:rPr lang="el-GR" dirty="0" err="1"/>
              <a:t>κλικ</a:t>
            </a:r>
            <a:r>
              <a:rPr lang="el-GR" dirty="0"/>
              <a:t> στο βέλος δίπλα στην επιλογή "Εκτύπωση </a:t>
            </a:r>
            <a:r>
              <a:rPr lang="el-GR" b="1" dirty="0"/>
              <a:t>ενεργών φύλλων"</a:t>
            </a:r>
            <a:r>
              <a:rPr lang="el-GR" dirty="0"/>
              <a:t> και ενεργοποιήστε την κατάλληλη επιλογή.</a:t>
            </a:r>
          </a:p>
          <a:p>
            <a:pPr marL="6858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56185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59628" y="1122875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Εκτύπωση πλήρων ή μέρους ενός φύλλου εργασίας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076056" y="1844824"/>
            <a:ext cx="3176801" cy="3508977"/>
          </a:xfrm>
        </p:spPr>
        <p:txBody>
          <a:bodyPr/>
          <a:lstStyle/>
          <a:p>
            <a:pPr marL="68580" indent="0">
              <a:buNone/>
            </a:pPr>
            <a:r>
              <a:rPr lang="el-GR" dirty="0"/>
              <a:t>Κάντε κλικ στην επιλογή </a:t>
            </a:r>
            <a:r>
              <a:rPr lang="el-GR" b="1" dirty="0"/>
              <a:t>Εκτύπωση</a:t>
            </a:r>
            <a:r>
              <a:rPr lang="el-GR" dirty="0"/>
              <a:t>.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02" y="1916832"/>
            <a:ext cx="3933825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0548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119675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Εκτύπωση ενός πίνακα του Excel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2132856"/>
            <a:ext cx="6777317" cy="3699773"/>
          </a:xfrm>
        </p:spPr>
        <p:txBody>
          <a:bodyPr/>
          <a:lstStyle/>
          <a:p>
            <a:r>
              <a:rPr lang="el-GR" dirty="0"/>
              <a:t>Κάντε κλικ σε ένα κελί μέσα στον πίνακα, για να ενεργοποιήσετε τον πίνακα.</a:t>
            </a:r>
          </a:p>
          <a:p>
            <a:r>
              <a:rPr lang="el-GR" dirty="0"/>
              <a:t>Επιλέξτε </a:t>
            </a:r>
            <a:r>
              <a:rPr lang="el-GR" b="1" dirty="0"/>
              <a:t>Αρχείο</a:t>
            </a:r>
            <a:r>
              <a:rPr lang="el-GR" dirty="0"/>
              <a:t> και στη συνέχεια </a:t>
            </a:r>
            <a:r>
              <a:rPr lang="el-GR" b="1" dirty="0"/>
              <a:t>Εκτύπωση</a:t>
            </a:r>
            <a:r>
              <a:rPr lang="el-GR" dirty="0"/>
              <a:t>.</a:t>
            </a:r>
          </a:p>
          <a:p>
            <a:r>
              <a:rPr lang="el-GR" dirty="0"/>
              <a:t>Στην περιοχή </a:t>
            </a:r>
            <a:r>
              <a:rPr lang="el-GR" b="1" dirty="0"/>
              <a:t>Ρυθμίσεις</a:t>
            </a:r>
            <a:r>
              <a:rPr lang="el-GR" dirty="0"/>
              <a:t>, κάντε κλικ στο βέλος δίπλα στο στοιχείο </a:t>
            </a:r>
            <a:r>
              <a:rPr lang="el-GR" b="1" dirty="0"/>
              <a:t>Εκτύπωση ενεργών φύλλων</a:t>
            </a:r>
            <a:r>
              <a:rPr lang="el-GR" dirty="0"/>
              <a:t> και επιλέξτε το στοιχείο </a:t>
            </a:r>
            <a:r>
              <a:rPr lang="el-GR" b="1" dirty="0"/>
              <a:t>Εκτύπωση επιλεγμένου πίνακα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89121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2634" y="1124744"/>
            <a:ext cx="3421814" cy="1656184"/>
          </a:xfrm>
        </p:spPr>
        <p:txBody>
          <a:bodyPr/>
          <a:lstStyle/>
          <a:p>
            <a:r>
              <a:rPr lang="el-GR" dirty="0"/>
              <a:t>Κάντε κλικ στην επιλογή </a:t>
            </a:r>
            <a:r>
              <a:rPr lang="el-GR" b="1" dirty="0"/>
              <a:t>Εκτύπωση</a:t>
            </a:r>
            <a:r>
              <a:rPr lang="el-GR" dirty="0"/>
              <a:t>.</a:t>
            </a:r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4643082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8594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064896" cy="2088232"/>
          </a:xfrm>
        </p:spPr>
        <p:txBody>
          <a:bodyPr>
            <a:normAutofit fontScale="90000"/>
          </a:bodyPr>
          <a:lstStyle/>
          <a:p>
            <a:r>
              <a:rPr lang="el-GR" dirty="0"/>
              <a:t>Ορισμός των περιθωρίων σελίδας πριν από την εκτύπωση φύλλου εργασίας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2492896"/>
            <a:ext cx="8208912" cy="3339733"/>
          </a:xfrm>
        </p:spPr>
        <p:txBody>
          <a:bodyPr/>
          <a:lstStyle/>
          <a:p>
            <a:r>
              <a:rPr lang="el-GR" dirty="0"/>
              <a:t>Στην καρτέλα </a:t>
            </a:r>
            <a:r>
              <a:rPr lang="el-GR" b="1" dirty="0"/>
              <a:t>Διάταξη σελίδας</a:t>
            </a:r>
            <a:r>
              <a:rPr lang="el-GR" dirty="0"/>
              <a:t>, στην ομάδα </a:t>
            </a:r>
            <a:r>
              <a:rPr lang="el-GR" b="1" dirty="0"/>
              <a:t>Διαμόρφωση σελίδας</a:t>
            </a:r>
            <a:r>
              <a:rPr lang="el-GR" dirty="0"/>
              <a:t>, επιλέξτε </a:t>
            </a:r>
            <a:r>
              <a:rPr lang="el-GR" b="1" dirty="0"/>
              <a:t>Περιθώρια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380" y="3789040"/>
            <a:ext cx="7560840" cy="1544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30234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</TotalTime>
  <Words>188</Words>
  <Application>Microsoft Office PowerPoint</Application>
  <PresentationFormat>Προβολή στην οθόνη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Austin</vt:lpstr>
      <vt:lpstr>ΕΚΤΥΠΩΣΗ ΣΤΟ EXCEL</vt:lpstr>
      <vt:lpstr>Εκτύπωση φύλλου εργασίας ή βιβλίου εργασίας </vt:lpstr>
      <vt:lpstr>Εκτύπωση ενός ή πολλών φύλλων εργασίας </vt:lpstr>
      <vt:lpstr>Εκτύπωση ενός ή πολλών βιβλίων εργασίας</vt:lpstr>
      <vt:lpstr>Εκτύπωση πλήρων ή μέρους ενός φύλλου εργασίας </vt:lpstr>
      <vt:lpstr>Εκτύπωση πλήρων ή μέρους ενός φύλλου εργασίας </vt:lpstr>
      <vt:lpstr>Εκτύπωση ενός πίνακα του Excel </vt:lpstr>
      <vt:lpstr>Παρουσίαση του PowerPoint</vt:lpstr>
      <vt:lpstr>Ορισμός των περιθωρίων σελίδας πριν από την εκτύπωση φύλλου εργασίας </vt:lpstr>
      <vt:lpstr>ΒΙΝΤΕΟ ΓΙΑ ΒΟΗΘΕΙΑ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ΕΚΤΥΠΩΣΗ ΣΤΟ EXCEL</dc:title>
  <dc:creator>vasilia</dc:creator>
  <cp:lastModifiedBy>vasilia</cp:lastModifiedBy>
  <cp:revision>3</cp:revision>
  <dcterms:created xsi:type="dcterms:W3CDTF">2021-06-13T19:00:56Z</dcterms:created>
  <dcterms:modified xsi:type="dcterms:W3CDTF">2021-06-13T19:23:15Z</dcterms:modified>
</cp:coreProperties>
</file>