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4"/>
  </p:notesMasterIdLst>
  <p:handoutMasterIdLst>
    <p:handoutMasterId r:id="rId35"/>
  </p:handoutMasterIdLst>
  <p:sldIdLst>
    <p:sldId id="256" r:id="rId5"/>
    <p:sldId id="263" r:id="rId6"/>
    <p:sldId id="257" r:id="rId7"/>
    <p:sldId id="264" r:id="rId8"/>
    <p:sldId id="265" r:id="rId9"/>
    <p:sldId id="258" r:id="rId10"/>
    <p:sldId id="266" r:id="rId11"/>
    <p:sldId id="259" r:id="rId12"/>
    <p:sldId id="260" r:id="rId13"/>
    <p:sldId id="267" r:id="rId14"/>
    <p:sldId id="268" r:id="rId15"/>
    <p:sldId id="269" r:id="rId16"/>
    <p:sldId id="270" r:id="rId17"/>
    <p:sldId id="271" r:id="rId18"/>
    <p:sldId id="272" r:id="rId19"/>
    <p:sldId id="273" r:id="rId20"/>
    <p:sldId id="261" r:id="rId21"/>
    <p:sldId id="274" r:id="rId22"/>
    <p:sldId id="275" r:id="rId23"/>
    <p:sldId id="276" r:id="rId24"/>
    <p:sldId id="277" r:id="rId25"/>
    <p:sldId id="278" r:id="rId26"/>
    <p:sldId id="279" r:id="rId27"/>
    <p:sldId id="280" r:id="rId28"/>
    <p:sldId id="262" r:id="rId29"/>
    <p:sldId id="281" r:id="rId30"/>
    <p:sldId id="283" r:id="rId31"/>
    <p:sldId id="282" r:id="rId32"/>
    <p:sldId id="28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2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1" autoAdjust="0"/>
    <p:restoredTop sz="94672" autoAdjust="0"/>
  </p:normalViewPr>
  <p:slideViewPr>
    <p:cSldViewPr snapToGrid="0" showGuides="1">
      <p:cViewPr varScale="1">
        <p:scale>
          <a:sx n="84" d="100"/>
          <a:sy n="84" d="100"/>
        </p:scale>
        <p:origin x="76" y="1660"/>
      </p:cViewPr>
      <p:guideLst>
        <p:guide orient="horz" pos="2160"/>
        <p:guide pos="3840"/>
      </p:guideLst>
    </p:cSldViewPr>
  </p:slideViewPr>
  <p:notesTextViewPr>
    <p:cViewPr>
      <p:scale>
        <a:sx n="1" d="1"/>
        <a:sy n="1" d="1"/>
      </p:scale>
      <p:origin x="0" y="0"/>
    </p:cViewPr>
  </p:notesTextViewPr>
  <p:notesViewPr>
    <p:cSldViewPr snapToGrid="0">
      <p:cViewPr varScale="1">
        <p:scale>
          <a:sx n="58" d="100"/>
          <a:sy n="58" d="100"/>
        </p:scale>
        <p:origin x="2965" y="4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BC2305-9043-45AE-B8A1-6062D50396A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8878E2A-85D5-4000-9B88-C859F52C622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3ADE46C-81A1-43FB-B8E4-2C816F921C1C}" type="datetimeFigureOut">
              <a:rPr lang="en-US" smtClean="0"/>
              <a:t>11/10/2025</a:t>
            </a:fld>
            <a:endParaRPr lang="en-US" dirty="0"/>
          </a:p>
        </p:txBody>
      </p:sp>
      <p:sp>
        <p:nvSpPr>
          <p:cNvPr id="4" name="Footer Placeholder 3">
            <a:extLst>
              <a:ext uri="{FF2B5EF4-FFF2-40B4-BE49-F238E27FC236}">
                <a16:creationId xmlns:a16="http://schemas.microsoft.com/office/drawing/2014/main" id="{043B4D7C-FE5D-4098-B2E3-E316DB9314A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458A0E0-112E-4F75-AC4A-C0B7F1AD585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0ACE16A-B08D-4117-9FC3-8F9667F4514B}" type="slidenum">
              <a:rPr lang="en-US" smtClean="0"/>
              <a:t>‹#›</a:t>
            </a:fld>
            <a:endParaRPr lang="en-US" dirty="0"/>
          </a:p>
        </p:txBody>
      </p:sp>
    </p:spTree>
    <p:extLst>
      <p:ext uri="{BB962C8B-B14F-4D97-AF65-F5344CB8AC3E}">
        <p14:creationId xmlns:p14="http://schemas.microsoft.com/office/powerpoint/2010/main" val="408222404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0T23:18:23.775"/>
    </inkml:context>
    <inkml:brush xml:id="br0">
      <inkml:brushProperty name="width" value="0.035" units="cm"/>
      <inkml:brushProperty name="height" value="0.035" units="cm"/>
      <inkml:brushProperty name="color" value="#FF0066"/>
    </inkml:brush>
  </inkml:definitions>
  <inkml:trace contextRef="#ctx0" brushRef="#br0">1 624 24575,'1'-2'0,"0"1"0,0-1 0,0 1 0,0-1 0,1 1 0,-1-1 0,1 1 0,-1-1 0,1 1 0,-1 0 0,1 0 0,-1 0 0,4-1 0,10-9 0,6-17 0,-17 21 0,1 1 0,-1 0 0,1 0 0,0 0 0,1 1 0,-1 0 0,1 0 0,9-6 0,-7 6 0,0-1 0,-1 0 0,0 0 0,0 0 0,-1-1 0,11-14 0,-10 12 0,0 1 0,0 0 0,0 0 0,1 1 0,11-8 0,-12 10 0,-1-1 0,1 1 0,-1-1 0,-1 0 0,1-1 0,4-7 0,-5 7 0,0 0 0,0 1 0,1 0 0,0 0 0,0 0 0,9-6 0,-3 3 0,-1-1 0,-1-1 0,0 1 0,0-2 0,-1 1 0,0-2 0,-1 1 0,8-17 0,-9 16 0,-2-1 0,1 0 0,-2 0 0,0 0 0,0 0 0,1-17 0,6-24 0,-7 46 0,0 8 0,4 17 0,1 29 0,-6-1 0,-2-24 0,0 0 0,6 29 0,0-22 0,-5-12 0,2-1 0,0 1 0,0-1 0,2 0 0,9 20 0,-6-19 0,0 0 0,0-1 0,2 0 0,17 20 0,-5-7 0,-19-21 0,-1-1 0,2 0 0,-1 0 0,1 0 0,8 7 0,1-2-227,-1 0-1,-1 1 1,0 1-1,0 0 1,13 20-1,-18-24-6598</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0T23:19:10.694"/>
    </inkml:context>
    <inkml:brush xml:id="br0">
      <inkml:brushProperty name="width" value="0.035" units="cm"/>
      <inkml:brushProperty name="height" value="0.035" units="cm"/>
      <inkml:brushProperty name="color" value="#FF0066"/>
    </inkml:brush>
  </inkml:definitions>
  <inkml:trace contextRef="#ctx0" brushRef="#br0">2 137 24575,'-1'42'0,"0"-15"0,2-1 0,0 1 0,10 52 0,-2-27 0,-8-38 0,2 0 0,-1 0 0,9 23 0,-7-24 0,0-1 0,-1 1 0,1 13 0,-3-16 0,1 1 0,0-1 0,1 0 0,0 0 0,6 14 0,-9-24 0,0 1 0,0-1 0,0 0 0,0 0 0,0 1 0,0-1 0,0 0 0,0 0 0,1 0 0,-1 1 0,0-1 0,0 0 0,0 0 0,0 0 0,0 1 0,0-1 0,0 0 0,1 0 0,-1 0 0,0 0 0,0 1 0,0-1 0,0 0 0,1 0 0,-1 0 0,0 0 0,0 0 0,0 0 0,1 0 0,-1 0 0,0 1 0,0-1 0,0 0 0,1 0 0,-1 0 0,0 0 0,0 0 0,0 0 0,1 0 0,-1 0 0,0 0 0,0 0 0,1 0 0,-1-1 0,0 1 0,0 0 0,0 0 0,1 0 0,-1 0 0,0 0 0,0 0 0,6-16 0,-3-19 0,-5-70 0,4-58 0,-1 156 0,1 0 0,-1 0 0,2 1 0,-1-1 0,1 0 0,0 1 0,0-1 0,1 1 0,-1 0 0,6-5 0,-4 4 0,-1 1 0,0-1 0,0 0 0,0 0 0,-1-1 0,0 1 0,2-10 0,-2 9 0,-1 1 0,1-1 0,1 1 0,0-1 0,0 1 0,0 0 0,1 1 0,0-1 0,0 1 0,6-6 0,23-32 0,-17 26-1365,-8 12-5461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0T23:19:25.120"/>
    </inkml:context>
    <inkml:brush xml:id="br0">
      <inkml:brushProperty name="width" value="0.035" units="cm"/>
      <inkml:brushProperty name="height" value="0.035" units="cm"/>
      <inkml:brushProperty name="color" value="#FF0066"/>
    </inkml:brush>
  </inkml:definitions>
  <inkml:trace contextRef="#ctx0" brushRef="#br0">0 1 24405,'298'753'0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0T23:19:30.074"/>
    </inkml:context>
    <inkml:brush xml:id="br0">
      <inkml:brushProperty name="width" value="0.035" units="cm"/>
      <inkml:brushProperty name="height" value="0.035" units="cm"/>
      <inkml:brushProperty name="color" value="#FF0066"/>
    </inkml:brush>
  </inkml:definitions>
  <inkml:trace contextRef="#ctx0" brushRef="#br0">0 815 24575,'2'-5'0,"-1"1"0,1-1 0,0 0 0,1 1 0,-1 0 0,1 0 0,4-6 0,-5 6 0,36-61 0,-28 46 0,1 0 0,0 1 0,19-22 0,0-5 0,-26 38 0,0 1 0,0-1 0,1 1 0,-1 0 0,1 0 0,0 0 0,1 1 0,0-1 0,8-5 0,-9 8 0,-1-1 0,0 1 0,-1-1 0,1 0 0,0 0 0,-1 0 0,0-1 0,0 1 0,0-1 0,2-7 0,-1 4 0,1 1 0,-1 0 0,8-10 0,11-13 0,-1 0 0,28-56 0,-15 35 0,-27 41 0,-1 0 0,0-1 0,0 1 0,-1-1 0,6-18 0,-4 11-179,0 1 0,1 0-1,1 1 1,1-1 0,13-14 0,-21 27-111,3-5-6536</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0T23:20:11.576"/>
    </inkml:context>
    <inkml:brush xml:id="br0">
      <inkml:brushProperty name="width" value="0.035" units="cm"/>
      <inkml:brushProperty name="height" value="0.035" units="cm"/>
      <inkml:brushProperty name="color" value="#FFFFFF"/>
    </inkml:brush>
  </inkml:definitions>
  <inkml:trace contextRef="#ctx0" brushRef="#br0">0 0 24477,'0'103'0,"77"-103"0,-77-103 0,-77 103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0T23:20:22.103"/>
    </inkml:context>
    <inkml:brush xml:id="br0">
      <inkml:brushProperty name="width" value="0.035" units="cm"/>
      <inkml:brushProperty name="height" value="0.035" units="cm"/>
      <inkml:brushProperty name="color" value="#FFFFFF"/>
    </inkml:brush>
  </inkml:definitions>
  <inkml:trace contextRef="#ctx0" brushRef="#br0">91 23 24575,'1'0'0,"-1"0"0,0-1 0,1 1 0,-1 0 0,0 0 0,1 0 0,-1 0 0,0 0 0,1 0 0,-1 0 0,0-1 0,1 1 0,-1 0 0,1 0 0,-1 0 0,0 0 0,1 1 0,-1-1 0,0 0 0,1 0 0,-1 0 0,0 0 0,1 0 0,-1 0 0,1 1 0,-1-1 0,0 0 0,0 0 0,1 0 0,-1 1 0,0-1 0,1 0 0,-1 0 0,0 1 0,0-1 0,1 1 0,-1-1 0,0 0 0,1 0 0,-1 0 0,0 0 0,0 0 0,1 1 0,-1-1 0,0 0 0,0 0 0,0 0 0,1 1 0,-1-1 0,0 0 0,0 0 0,0 0 0,0 1 0,0-1 0,1 0 0,-1 0 0,0 1 0,0-1 0,0 0 0,0 0 0,0 1 0,0-1 0,0 0 0,0 0 0,0 1 0,0-1 0,0 0 0,0 1 0,0-1 0,0 0 0,0 0 0,0 1 0,0-1 0,0 0 0,0 0 0,0 1 0,-1-1 0,1 0 0,0 0 0,0 1 0,0-1 0,0 0 0,-1 0 0,1 0 0,0 0 0,0 1 0,0-1 0,-1 0 0,1 0 0,0 0 0,0 0 0,-1 0 0,1 1 0,0-1 0,0 0 0,-1 0 0,1 0 0,0 0 0,0 0 0,-1 0 0,1 0 0,0 0 0,-1 0 0,-3 1 0,-1-1 0,0 0 0,0 1 0,0-2 0,1 1 0,-1 0 0,-7-3 0,7 2 0,0 1 0,0-1 0,-1 1 0,-9 0 0,14 0 0,0 0 0,0 0 0,1 1 0,-1-1 0,0 0 0,1 1 0,-1-1 0,0 1 0,1-1 0,-1 0 0,0 1 0,1 0 0,-1-1 0,1 1 0,-1-1 0,1 1 0,-1 0 0,1-1 0,-1 1 0,1 0 0,0-1 0,-1 1 0,1 0 0,0 0 0,0-1 0,0 1 0,0 0 0,-1 0 0,1-1 0,0 1 0,0 0 0,0 0 0,0 0 0,1-1 0,-1 2 0,8 36 0,-4-22 0,-4-13 0,0-1 0,1 1 0,-1-1 0,0 1 0,1-1 0,0 1 0,0-1 0,-1 0 0,1 0 0,1 1 0,-1-1 0,0 0 0,0 0 0,1 0 0,0 0 0,-1 0 0,1 0 0,0-1 0,0 1 0,0 0 0,0-1 0,0 1 0,0-1 0,0 0 0,0 0 0,0 0 0,1 0 0,-1 0 0,1 0 0,-1-1 0,0 1 0,1-1 0,-1 0 0,1 0 0,-1 1 0,1-2 0,-1 1 0,1 0 0,3-1 0,-4 1 0,0-1 0,0 1 0,0-1 0,0 1 0,-1-1 0,1 0 0,0 0 0,-1 0 0,1 0 0,0 0 0,-1 0 0,1 0 0,-1 0 0,1 0 0,-1-1 0,3-2 0,-2 0 0,1 0 0,-1 0 0,0 0 0,0 0 0,0-1 0,0 1 0,1-5 0,-2 3 0,1 0 0,-1 1 0,0-1 0,-1 0 0,1 0 0,-1 0 0,-1 0 0,1 0 0,-1 0 0,0 0 0,-2-9 0,1 13 0,1 0 0,-1 0 0,1 0 0,-1 0 0,1 0 0,-1 0 0,0 0 0,0 1 0,0-1 0,0 1 0,0-1 0,-1 1 0,1 0 0,0 0 0,-1 0 0,1 0 0,0 0 0,-1 1 0,1-1 0,-1 1 0,1 0 0,-1-1 0,1 1 0,-1 0 0,0 0 0,-2 1 0,1-1 0,1 1 0,-1-1 0,1 1 0,-1-1 0,1 1 0,-1 0 0,1 1 0,0-1 0,-1 0 0,1 1 0,0 0 0,0 0 0,0 0 0,0 0 0,1 0 0,-1 1 0,0-1 0,-2 4 0,2 0-93,1 0 0,0-1-1,1 1 1,-1 0 0,1 0-1,0 0 1,0 0 0,1 0-1,0 1 1,1 7 0,-1-11-246,0 12-6487</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0T23:21:44.377"/>
    </inkml:context>
    <inkml:brush xml:id="br0">
      <inkml:brushProperty name="width" value="0.05" units="cm"/>
      <inkml:brushProperty name="height" value="0.3" units="cm"/>
      <inkml:brushProperty name="color" value="#FFFFFF"/>
      <inkml:brushProperty name="ignorePressure" value="1"/>
      <inkml:brushProperty name="inkEffects" value="pencil"/>
    </inkml:brush>
  </inkml:definitions>
  <inkml:trace contextRef="#ctx0" brushRef="#br0">0 0 0,'0'200'0,"200"-200"0,-200-200 0,-200 200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10T23:21:52.247"/>
    </inkml:context>
    <inkml:brush xml:id="br0">
      <inkml:brushProperty name="width" value="0.05" units="cm"/>
      <inkml:brushProperty name="height" value="0.3" units="cm"/>
      <inkml:brushProperty name="color" value="#FFFFFF"/>
      <inkml:brushProperty name="ignorePressure" value="1"/>
      <inkml:brushProperty name="inkEffects" value="pencil"/>
    </inkml:brush>
  </inkml:definitions>
  <inkml:trace contextRef="#ctx0" brushRef="#br0">80 246,'0'-3,"3"-1,1-3,3-3,3 0,0-1,1 2,-1-2,0 2,-1-1,-2-1,-2-3,-3-1,-1-1,0-1,-2-1,-2 4,-4 3,-1 1,-2 2,-3 2,2 0,-1 0,-1 1,-2 2,0 1,1 5,1 0,-1 1,2 3,4-1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0T23:20:11.576"/>
    </inkml:context>
    <inkml:brush xml:id="br0">
      <inkml:brushProperty name="width" value="0.035" units="cm"/>
      <inkml:brushProperty name="height" value="0.035" units="cm"/>
      <inkml:brushProperty name="color" value="#FFFFFF"/>
    </inkml:brush>
  </inkml:definitions>
  <inkml:trace contextRef="#ctx0" brushRef="#br0">0 0 24477,'0'103'0,"77"-103"0,-77-103 0,-77 103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0T23:20:22.103"/>
    </inkml:context>
    <inkml:brush xml:id="br0">
      <inkml:brushProperty name="width" value="0.035" units="cm"/>
      <inkml:brushProperty name="height" value="0.035" units="cm"/>
      <inkml:brushProperty name="color" value="#FFFFFF"/>
    </inkml:brush>
  </inkml:definitions>
  <inkml:trace contextRef="#ctx0" brushRef="#br0">91 23 24575,'1'0'0,"-1"0"0,0-1 0,1 1 0,-1 0 0,0 0 0,1 0 0,-1 0 0,0 0 0,1 0 0,-1 0 0,0-1 0,1 1 0,-1 0 0,1 0 0,-1 0 0,0 0 0,1 1 0,-1-1 0,0 0 0,1 0 0,-1 0 0,0 0 0,1 0 0,-1 0 0,1 1 0,-1-1 0,0 0 0,0 0 0,1 0 0,-1 1 0,0-1 0,1 0 0,-1 0 0,0 1 0,0-1 0,1 1 0,-1-1 0,0 0 0,1 0 0,-1 0 0,0 0 0,0 0 0,1 1 0,-1-1 0,0 0 0,0 0 0,0 0 0,1 1 0,-1-1 0,0 0 0,0 0 0,0 0 0,0 1 0,0-1 0,1 0 0,-1 0 0,0 1 0,0-1 0,0 0 0,0 0 0,0 1 0,0-1 0,0 0 0,0 0 0,0 1 0,0-1 0,0 0 0,0 1 0,0-1 0,0 0 0,0 0 0,0 1 0,0-1 0,0 0 0,0 0 0,0 1 0,-1-1 0,1 0 0,0 0 0,0 1 0,0-1 0,0 0 0,-1 0 0,1 0 0,0 0 0,0 1 0,0-1 0,-1 0 0,1 0 0,0 0 0,0 0 0,-1 0 0,1 1 0,0-1 0,0 0 0,-1 0 0,1 0 0,0 0 0,0 0 0,-1 0 0,1 0 0,0 0 0,-1 0 0,-3 1 0,-1-1 0,0 0 0,0 1 0,0-2 0,1 1 0,-1 0 0,-7-3 0,7 2 0,0 1 0,0-1 0,-1 1 0,-9 0 0,14 0 0,0 0 0,0 0 0,1 1 0,-1-1 0,0 0 0,1 1 0,-1-1 0,0 1 0,1-1 0,-1 0 0,0 1 0,1 0 0,-1-1 0,1 1 0,-1-1 0,1 1 0,-1 0 0,1-1 0,-1 1 0,1 0 0,0-1 0,-1 1 0,1 0 0,0 0 0,0-1 0,0 1 0,0 0 0,-1 0 0,1-1 0,0 1 0,0 0 0,0 0 0,0 0 0,1-1 0,-1 2 0,8 36 0,-4-22 0,-4-13 0,0-1 0,1 1 0,-1-1 0,0 1 0,1-1 0,0 1 0,0-1 0,-1 0 0,1 0 0,1 1 0,-1-1 0,0 0 0,0 0 0,1 0 0,0 0 0,-1 0 0,1 0 0,0-1 0,0 1 0,0 0 0,0-1 0,0 1 0,0-1 0,0 0 0,0 0 0,0 0 0,1 0 0,-1 0 0,1 0 0,-1-1 0,0 1 0,1-1 0,-1 0 0,1 0 0,-1 1 0,1-2 0,-1 1 0,1 0 0,3-1 0,-4 1 0,0-1 0,0 1 0,0-1 0,0 1 0,-1-1 0,1 0 0,0 0 0,-1 0 0,1 0 0,0 0 0,-1 0 0,1 0 0,-1 0 0,1 0 0,-1-1 0,3-2 0,-2 0 0,1 0 0,-1 0 0,0 0 0,0 0 0,0-1 0,0 1 0,1-5 0,-2 3 0,1 0 0,-1 1 0,0-1 0,-1 0 0,1 0 0,-1 0 0,-1 0 0,1 0 0,-1 0 0,0 0 0,-2-9 0,1 13 0,1 0 0,-1 0 0,1 0 0,-1 0 0,1 0 0,-1 0 0,0 0 0,0 1 0,0-1 0,0 1 0,0-1 0,-1 1 0,1 0 0,0 0 0,-1 0 0,1 0 0,0 0 0,-1 1 0,1-1 0,-1 1 0,1 0 0,-1-1 0,1 1 0,-1 0 0,0 0 0,-2 1 0,1-1 0,1 1 0,-1-1 0,1 1 0,-1-1 0,1 1 0,-1 0 0,1 1 0,0-1 0,-1 0 0,1 1 0,0 0 0,0 0 0,0 0 0,0 0 0,1 0 0,-1 1 0,0-1 0,-2 4 0,2 0-93,1 0 0,0-1-1,1 1 1,-1 0 0,1 0-1,0 0 1,0 0 0,1 0-1,0 1 1,1 7 0,-1-11-246,0 12-6487</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0T23:21:44.377"/>
    </inkml:context>
    <inkml:brush xml:id="br0">
      <inkml:brushProperty name="width" value="0.05" units="cm"/>
      <inkml:brushProperty name="height" value="0.3" units="cm"/>
      <inkml:brushProperty name="color" value="#FFFFFF"/>
      <inkml:brushProperty name="ignorePressure" value="1"/>
      <inkml:brushProperty name="inkEffects" value="pencil"/>
    </inkml:brush>
  </inkml:definitions>
  <inkml:trace contextRef="#ctx0" brushRef="#br0">0 0 0,'0'200'0,"200"-200"0,-200-200 0,-200 200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0T23:18:28.633"/>
    </inkml:context>
    <inkml:brush xml:id="br0">
      <inkml:brushProperty name="width" value="0.035" units="cm"/>
      <inkml:brushProperty name="height" value="0.035" units="cm"/>
      <inkml:brushProperty name="color" value="#FF0066"/>
    </inkml:brush>
  </inkml:definitions>
  <inkml:trace contextRef="#ctx0" brushRef="#br0">929 1 24503,'-929'5395'0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10T23:21:52.247"/>
    </inkml:context>
    <inkml:brush xml:id="br0">
      <inkml:brushProperty name="width" value="0.05" units="cm"/>
      <inkml:brushProperty name="height" value="0.3" units="cm"/>
      <inkml:brushProperty name="color" value="#FFFFFF"/>
      <inkml:brushProperty name="ignorePressure" value="1"/>
      <inkml:brushProperty name="inkEffects" value="pencil"/>
    </inkml:brush>
  </inkml:definitions>
  <inkml:trace contextRef="#ctx0" brushRef="#br0">80 246,'0'-3,"3"-1,1-3,3-3,3 0,0-1,1 2,-1-2,0 2,-1-1,-2-1,-2-3,-3-1,-1-1,0-1,-2-1,-2 4,-4 3,-1 1,-2 2,-3 2,2 0,-1 0,-1 1,-2 2,0 1,1 5,1 0,-1 1,2 3,4-1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0T23:20:11.576"/>
    </inkml:context>
    <inkml:brush xml:id="br0">
      <inkml:brushProperty name="width" value="0.035" units="cm"/>
      <inkml:brushProperty name="height" value="0.035" units="cm"/>
      <inkml:brushProperty name="color" value="#FFFFFF"/>
    </inkml:brush>
  </inkml:definitions>
  <inkml:trace contextRef="#ctx0" brushRef="#br0">0 0 24477,'0'103'0,"77"-103"0,-77-103 0,-77 103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0T23:20:22.103"/>
    </inkml:context>
    <inkml:brush xml:id="br0">
      <inkml:brushProperty name="width" value="0.035" units="cm"/>
      <inkml:brushProperty name="height" value="0.035" units="cm"/>
      <inkml:brushProperty name="color" value="#FFFFFF"/>
    </inkml:brush>
  </inkml:definitions>
  <inkml:trace contextRef="#ctx0" brushRef="#br0">91 23 24575,'1'0'0,"-1"0"0,0-1 0,1 1 0,-1 0 0,0 0 0,1 0 0,-1 0 0,0 0 0,1 0 0,-1 0 0,0-1 0,1 1 0,-1 0 0,1 0 0,-1 0 0,0 0 0,1 1 0,-1-1 0,0 0 0,1 0 0,-1 0 0,0 0 0,1 0 0,-1 0 0,1 1 0,-1-1 0,0 0 0,0 0 0,1 0 0,-1 1 0,0-1 0,1 0 0,-1 0 0,0 1 0,0-1 0,1 1 0,-1-1 0,0 0 0,1 0 0,-1 0 0,0 0 0,0 0 0,1 1 0,-1-1 0,0 0 0,0 0 0,0 0 0,1 1 0,-1-1 0,0 0 0,0 0 0,0 0 0,0 1 0,0-1 0,1 0 0,-1 0 0,0 1 0,0-1 0,0 0 0,0 0 0,0 1 0,0-1 0,0 0 0,0 0 0,0 1 0,0-1 0,0 0 0,0 1 0,0-1 0,0 0 0,0 0 0,0 1 0,0-1 0,0 0 0,0 0 0,0 1 0,-1-1 0,1 0 0,0 0 0,0 1 0,0-1 0,0 0 0,-1 0 0,1 0 0,0 0 0,0 1 0,0-1 0,-1 0 0,1 0 0,0 0 0,0 0 0,-1 0 0,1 1 0,0-1 0,0 0 0,-1 0 0,1 0 0,0 0 0,0 0 0,-1 0 0,1 0 0,0 0 0,-1 0 0,-3 1 0,-1-1 0,0 0 0,0 1 0,0-2 0,1 1 0,-1 0 0,-7-3 0,7 2 0,0 1 0,0-1 0,-1 1 0,-9 0 0,14 0 0,0 0 0,0 0 0,1 1 0,-1-1 0,0 0 0,1 1 0,-1-1 0,0 1 0,1-1 0,-1 0 0,0 1 0,1 0 0,-1-1 0,1 1 0,-1-1 0,1 1 0,-1 0 0,1-1 0,-1 1 0,1 0 0,0-1 0,-1 1 0,1 0 0,0 0 0,0-1 0,0 1 0,0 0 0,-1 0 0,1-1 0,0 1 0,0 0 0,0 0 0,0 0 0,1-1 0,-1 2 0,8 36 0,-4-22 0,-4-13 0,0-1 0,1 1 0,-1-1 0,0 1 0,1-1 0,0 1 0,0-1 0,-1 0 0,1 0 0,1 1 0,-1-1 0,0 0 0,0 0 0,1 0 0,0 0 0,-1 0 0,1 0 0,0-1 0,0 1 0,0 0 0,0-1 0,0 1 0,0-1 0,0 0 0,0 0 0,0 0 0,1 0 0,-1 0 0,1 0 0,-1-1 0,0 1 0,1-1 0,-1 0 0,1 0 0,-1 1 0,1-2 0,-1 1 0,1 0 0,3-1 0,-4 1 0,0-1 0,0 1 0,0-1 0,0 1 0,-1-1 0,1 0 0,0 0 0,-1 0 0,1 0 0,0 0 0,-1 0 0,1 0 0,-1 0 0,1 0 0,-1-1 0,3-2 0,-2 0 0,1 0 0,-1 0 0,0 0 0,0 0 0,0-1 0,0 1 0,1-5 0,-2 3 0,1 0 0,-1 1 0,0-1 0,-1 0 0,1 0 0,-1 0 0,-1 0 0,1 0 0,-1 0 0,0 0 0,-2-9 0,1 13 0,1 0 0,-1 0 0,1 0 0,-1 0 0,1 0 0,-1 0 0,0 0 0,0 1 0,0-1 0,0 1 0,0-1 0,-1 1 0,1 0 0,0 0 0,-1 0 0,1 0 0,0 0 0,-1 1 0,1-1 0,-1 1 0,1 0 0,-1-1 0,1 1 0,-1 0 0,0 0 0,-2 1 0,1-1 0,1 1 0,-1-1 0,1 1 0,-1-1 0,1 1 0,-1 0 0,1 1 0,0-1 0,-1 0 0,1 1 0,0 0 0,0 0 0,0 0 0,0 0 0,1 0 0,-1 1 0,0-1 0,-2 4 0,2 0-93,1 0 0,0-1-1,1 1 1,-1 0 0,1 0-1,0 0 1,0 0 0,1 0-1,0 1 1,1 7 0,-1-11-246,0 12-6487</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0T23:21:44.377"/>
    </inkml:context>
    <inkml:brush xml:id="br0">
      <inkml:brushProperty name="width" value="0.05" units="cm"/>
      <inkml:brushProperty name="height" value="0.3" units="cm"/>
      <inkml:brushProperty name="color" value="#FFFFFF"/>
      <inkml:brushProperty name="ignorePressure" value="1"/>
      <inkml:brushProperty name="inkEffects" value="pencil"/>
    </inkml:brush>
  </inkml:definitions>
  <inkml:trace contextRef="#ctx0" brushRef="#br0">0 0 0,'0'200'0,"200"-200"0,-200-200 0,-200 200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10T23:21:52.247"/>
    </inkml:context>
    <inkml:brush xml:id="br0">
      <inkml:brushProperty name="width" value="0.05" units="cm"/>
      <inkml:brushProperty name="height" value="0.3" units="cm"/>
      <inkml:brushProperty name="color" value="#FFFFFF"/>
      <inkml:brushProperty name="ignorePressure" value="1"/>
      <inkml:brushProperty name="inkEffects" value="pencil"/>
    </inkml:brush>
  </inkml:definitions>
  <inkml:trace contextRef="#ctx0" brushRef="#br0">80 246,'0'-3,"3"-1,1-3,3-3,3 0,0-1,1 2,-1-2,0 2,-1-1,-2-1,-2-3,-3-1,-1-1,0-1,-2-1,-2 4,-4 3,-1 1,-2 2,-3 2,2 0,-1 0,-1 1,-2 2,0 1,1 5,1 0,-1 1,2 3,4-1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0T23:20:11.576"/>
    </inkml:context>
    <inkml:brush xml:id="br0">
      <inkml:brushProperty name="width" value="0.035" units="cm"/>
      <inkml:brushProperty name="height" value="0.035" units="cm"/>
      <inkml:brushProperty name="color" value="#FFFFFF"/>
    </inkml:brush>
  </inkml:definitions>
  <inkml:trace contextRef="#ctx0" brushRef="#br0">0 0 24477,'0'103'0,"77"-103"0,-77-103 0,-77 103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0T23:20:22.103"/>
    </inkml:context>
    <inkml:brush xml:id="br0">
      <inkml:brushProperty name="width" value="0.035" units="cm"/>
      <inkml:brushProperty name="height" value="0.035" units="cm"/>
      <inkml:brushProperty name="color" value="#FFFFFF"/>
    </inkml:brush>
  </inkml:definitions>
  <inkml:trace contextRef="#ctx0" brushRef="#br0">91 23 24575,'1'0'0,"-1"0"0,0-1 0,1 1 0,-1 0 0,0 0 0,1 0 0,-1 0 0,0 0 0,1 0 0,-1 0 0,0-1 0,1 1 0,-1 0 0,1 0 0,-1 0 0,0 0 0,1 1 0,-1-1 0,0 0 0,1 0 0,-1 0 0,0 0 0,1 0 0,-1 0 0,1 1 0,-1-1 0,0 0 0,0 0 0,1 0 0,-1 1 0,0-1 0,1 0 0,-1 0 0,0 1 0,0-1 0,1 1 0,-1-1 0,0 0 0,1 0 0,-1 0 0,0 0 0,0 0 0,1 1 0,-1-1 0,0 0 0,0 0 0,0 0 0,1 1 0,-1-1 0,0 0 0,0 0 0,0 0 0,0 1 0,0-1 0,1 0 0,-1 0 0,0 1 0,0-1 0,0 0 0,0 0 0,0 1 0,0-1 0,0 0 0,0 0 0,0 1 0,0-1 0,0 0 0,0 1 0,0-1 0,0 0 0,0 0 0,0 1 0,0-1 0,0 0 0,0 0 0,0 1 0,-1-1 0,1 0 0,0 0 0,0 1 0,0-1 0,0 0 0,-1 0 0,1 0 0,0 0 0,0 1 0,0-1 0,-1 0 0,1 0 0,0 0 0,0 0 0,-1 0 0,1 1 0,0-1 0,0 0 0,-1 0 0,1 0 0,0 0 0,0 0 0,-1 0 0,1 0 0,0 0 0,-1 0 0,-3 1 0,-1-1 0,0 0 0,0 1 0,0-2 0,1 1 0,-1 0 0,-7-3 0,7 2 0,0 1 0,0-1 0,-1 1 0,-9 0 0,14 0 0,0 0 0,0 0 0,1 1 0,-1-1 0,0 0 0,1 1 0,-1-1 0,0 1 0,1-1 0,-1 0 0,0 1 0,1 0 0,-1-1 0,1 1 0,-1-1 0,1 1 0,-1 0 0,1-1 0,-1 1 0,1 0 0,0-1 0,-1 1 0,1 0 0,0 0 0,0-1 0,0 1 0,0 0 0,-1 0 0,1-1 0,0 1 0,0 0 0,0 0 0,0 0 0,1-1 0,-1 2 0,8 36 0,-4-22 0,-4-13 0,0-1 0,1 1 0,-1-1 0,0 1 0,1-1 0,0 1 0,0-1 0,-1 0 0,1 0 0,1 1 0,-1-1 0,0 0 0,0 0 0,1 0 0,0 0 0,-1 0 0,1 0 0,0-1 0,0 1 0,0 0 0,0-1 0,0 1 0,0-1 0,0 0 0,0 0 0,0 0 0,1 0 0,-1 0 0,1 0 0,-1-1 0,0 1 0,1-1 0,-1 0 0,1 0 0,-1 1 0,1-2 0,-1 1 0,1 0 0,3-1 0,-4 1 0,0-1 0,0 1 0,0-1 0,0 1 0,-1-1 0,1 0 0,0 0 0,-1 0 0,1 0 0,0 0 0,-1 0 0,1 0 0,-1 0 0,1 0 0,-1-1 0,3-2 0,-2 0 0,1 0 0,-1 0 0,0 0 0,0 0 0,0-1 0,0 1 0,1-5 0,-2 3 0,1 0 0,-1 1 0,0-1 0,-1 0 0,1 0 0,-1 0 0,-1 0 0,1 0 0,-1 0 0,0 0 0,-2-9 0,1 13 0,1 0 0,-1 0 0,1 0 0,-1 0 0,1 0 0,-1 0 0,0 0 0,0 1 0,0-1 0,0 1 0,0-1 0,-1 1 0,1 0 0,0 0 0,-1 0 0,1 0 0,0 0 0,-1 1 0,1-1 0,-1 1 0,1 0 0,-1-1 0,1 1 0,-1 0 0,0 0 0,-2 1 0,1-1 0,1 1 0,-1-1 0,1 1 0,-1-1 0,1 1 0,-1 0 0,1 1 0,0-1 0,-1 0 0,1 1 0,0 0 0,0 0 0,0 0 0,0 0 0,1 0 0,-1 1 0,0-1 0,-2 4 0,2 0-93,1 0 0,0-1-1,1 1 1,-1 0 0,1 0-1,0 0 1,0 0 0,1 0-1,0 1 1,1 7 0,-1-11-246,0 12-6487</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0T23:21:44.377"/>
    </inkml:context>
    <inkml:brush xml:id="br0">
      <inkml:brushProperty name="width" value="0.05" units="cm"/>
      <inkml:brushProperty name="height" value="0.3" units="cm"/>
      <inkml:brushProperty name="color" value="#FFFFFF"/>
      <inkml:brushProperty name="ignorePressure" value="1"/>
      <inkml:brushProperty name="inkEffects" value="pencil"/>
    </inkml:brush>
  </inkml:definitions>
  <inkml:trace contextRef="#ctx0" brushRef="#br0">0 0 0,'0'200'0,"200"-200"0,-200-200 0,-200 200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10T23:21:52.247"/>
    </inkml:context>
    <inkml:brush xml:id="br0">
      <inkml:brushProperty name="width" value="0.05" units="cm"/>
      <inkml:brushProperty name="height" value="0.3" units="cm"/>
      <inkml:brushProperty name="color" value="#FFFFFF"/>
      <inkml:brushProperty name="ignorePressure" value="1"/>
      <inkml:brushProperty name="inkEffects" value="pencil"/>
    </inkml:brush>
  </inkml:definitions>
  <inkml:trace contextRef="#ctx0" brushRef="#br0">80 246,'0'-3,"3"-1,1-3,3-3,3 0,0-1,1 2,-1-2,0 2,-1-1,-2-1,-2-3,-3-1,-1-1,0-1,-2-1,-2 4,-4 3,-1 1,-2 2,-3 2,2 0,-1 0,-1 1,-2 2,0 1,1 5,1 0,-1 1,2 3,4-1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0T23:20:11.576"/>
    </inkml:context>
    <inkml:brush xml:id="br0">
      <inkml:brushProperty name="width" value="0.035" units="cm"/>
      <inkml:brushProperty name="height" value="0.035" units="cm"/>
      <inkml:brushProperty name="color" value="#FFFFFF"/>
    </inkml:brush>
  </inkml:definitions>
  <inkml:trace contextRef="#ctx0" brushRef="#br0">0 0 24477,'0'103'0,"77"-103"0,-77-103 0,-77 103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0T23:18:47.788"/>
    </inkml:context>
    <inkml:brush xml:id="br0">
      <inkml:brushProperty name="width" value="0.035" units="cm"/>
      <inkml:brushProperty name="height" value="0.035" units="cm"/>
      <inkml:brushProperty name="color" value="#FF0066"/>
    </inkml:brush>
  </inkml:definitions>
  <inkml:trace contextRef="#ctx0" brushRef="#br0">0 1 23839,'0'438'0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0T23:20:22.103"/>
    </inkml:context>
    <inkml:brush xml:id="br0">
      <inkml:brushProperty name="width" value="0.035" units="cm"/>
      <inkml:brushProperty name="height" value="0.035" units="cm"/>
      <inkml:brushProperty name="color" value="#FFFFFF"/>
    </inkml:brush>
  </inkml:definitions>
  <inkml:trace contextRef="#ctx0" brushRef="#br0">91 23 24575,'1'0'0,"-1"0"0,0-1 0,1 1 0,-1 0 0,0 0 0,1 0 0,-1 0 0,0 0 0,1 0 0,-1 0 0,0-1 0,1 1 0,-1 0 0,1 0 0,-1 0 0,0 0 0,1 1 0,-1-1 0,0 0 0,1 0 0,-1 0 0,0 0 0,1 0 0,-1 0 0,1 1 0,-1-1 0,0 0 0,0 0 0,1 0 0,-1 1 0,0-1 0,1 0 0,-1 0 0,0 1 0,0-1 0,1 1 0,-1-1 0,0 0 0,1 0 0,-1 0 0,0 0 0,0 0 0,1 1 0,-1-1 0,0 0 0,0 0 0,0 0 0,1 1 0,-1-1 0,0 0 0,0 0 0,0 0 0,0 1 0,0-1 0,1 0 0,-1 0 0,0 1 0,0-1 0,0 0 0,0 0 0,0 1 0,0-1 0,0 0 0,0 0 0,0 1 0,0-1 0,0 0 0,0 1 0,0-1 0,0 0 0,0 0 0,0 1 0,0-1 0,0 0 0,0 0 0,0 1 0,-1-1 0,1 0 0,0 0 0,0 1 0,0-1 0,0 0 0,-1 0 0,1 0 0,0 0 0,0 1 0,0-1 0,-1 0 0,1 0 0,0 0 0,0 0 0,-1 0 0,1 1 0,0-1 0,0 0 0,-1 0 0,1 0 0,0 0 0,0 0 0,-1 0 0,1 0 0,0 0 0,-1 0 0,-3 1 0,-1-1 0,0 0 0,0 1 0,0-2 0,1 1 0,-1 0 0,-7-3 0,7 2 0,0 1 0,0-1 0,-1 1 0,-9 0 0,14 0 0,0 0 0,0 0 0,1 1 0,-1-1 0,0 0 0,1 1 0,-1-1 0,0 1 0,1-1 0,-1 0 0,0 1 0,1 0 0,-1-1 0,1 1 0,-1-1 0,1 1 0,-1 0 0,1-1 0,-1 1 0,1 0 0,0-1 0,-1 1 0,1 0 0,0 0 0,0-1 0,0 1 0,0 0 0,-1 0 0,1-1 0,0 1 0,0 0 0,0 0 0,0 0 0,1-1 0,-1 2 0,8 36 0,-4-22 0,-4-13 0,0-1 0,1 1 0,-1-1 0,0 1 0,1-1 0,0 1 0,0-1 0,-1 0 0,1 0 0,1 1 0,-1-1 0,0 0 0,0 0 0,1 0 0,0 0 0,-1 0 0,1 0 0,0-1 0,0 1 0,0 0 0,0-1 0,0 1 0,0-1 0,0 0 0,0 0 0,0 0 0,1 0 0,-1 0 0,1 0 0,-1-1 0,0 1 0,1-1 0,-1 0 0,1 0 0,-1 1 0,1-2 0,-1 1 0,1 0 0,3-1 0,-4 1 0,0-1 0,0 1 0,0-1 0,0 1 0,-1-1 0,1 0 0,0 0 0,-1 0 0,1 0 0,0 0 0,-1 0 0,1 0 0,-1 0 0,1 0 0,-1-1 0,3-2 0,-2 0 0,1 0 0,-1 0 0,0 0 0,0 0 0,0-1 0,0 1 0,1-5 0,-2 3 0,1 0 0,-1 1 0,0-1 0,-1 0 0,1 0 0,-1 0 0,-1 0 0,1 0 0,-1 0 0,0 0 0,-2-9 0,1 13 0,1 0 0,-1 0 0,1 0 0,-1 0 0,1 0 0,-1 0 0,0 0 0,0 1 0,0-1 0,0 1 0,0-1 0,-1 1 0,1 0 0,0 0 0,-1 0 0,1 0 0,0 0 0,-1 1 0,1-1 0,-1 1 0,1 0 0,-1-1 0,1 1 0,-1 0 0,0 0 0,-2 1 0,1-1 0,1 1 0,-1-1 0,1 1 0,-1-1 0,1 1 0,-1 0 0,1 1 0,0-1 0,-1 0 0,1 1 0,0 0 0,0 0 0,0 0 0,0 0 0,1 0 0,-1 1 0,0-1 0,-2 4 0,2 0-93,1 0 0,0-1-1,1 1 1,-1 0 0,1 0-1,0 0 1,0 0 0,1 0-1,0 1 1,1 7 0,-1-11-246,0 12-6487</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0T23:21:44.377"/>
    </inkml:context>
    <inkml:brush xml:id="br0">
      <inkml:brushProperty name="width" value="0.05" units="cm"/>
      <inkml:brushProperty name="height" value="0.3" units="cm"/>
      <inkml:brushProperty name="color" value="#FFFFFF"/>
      <inkml:brushProperty name="ignorePressure" value="1"/>
      <inkml:brushProperty name="inkEffects" value="pencil"/>
    </inkml:brush>
  </inkml:definitions>
  <inkml:trace contextRef="#ctx0" brushRef="#br0">0 0 0,'0'200'0,"200"-200"0,-200-200 0,-200 200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10T23:21:52.247"/>
    </inkml:context>
    <inkml:brush xml:id="br0">
      <inkml:brushProperty name="width" value="0.05" units="cm"/>
      <inkml:brushProperty name="height" value="0.3" units="cm"/>
      <inkml:brushProperty name="color" value="#FFFFFF"/>
      <inkml:brushProperty name="ignorePressure" value="1"/>
      <inkml:brushProperty name="inkEffects" value="pencil"/>
    </inkml:brush>
  </inkml:definitions>
  <inkml:trace contextRef="#ctx0" brushRef="#br0">80 246,'0'-3,"3"-1,1-3,3-3,3 0,0-1,1 2,-1-2,0 2,-1-1,-2-1,-2-3,-3-1,-1-1,0-1,-2-1,-2 4,-4 3,-1 1,-2 2,-3 2,2 0,-1 0,-1 1,-2 2,0 1,1 5,1 0,-1 1,2 3,4-1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0T23:20:11.576"/>
    </inkml:context>
    <inkml:brush xml:id="br0">
      <inkml:brushProperty name="width" value="0.035" units="cm"/>
      <inkml:brushProperty name="height" value="0.035" units="cm"/>
      <inkml:brushProperty name="color" value="#FFFFFF"/>
    </inkml:brush>
  </inkml:definitions>
  <inkml:trace contextRef="#ctx0" brushRef="#br0">0 0 24477,'0'103'0,"77"-103"0,-77-103 0,-77 103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0T23:20:22.103"/>
    </inkml:context>
    <inkml:brush xml:id="br0">
      <inkml:brushProperty name="width" value="0.035" units="cm"/>
      <inkml:brushProperty name="height" value="0.035" units="cm"/>
      <inkml:brushProperty name="color" value="#FFFFFF"/>
    </inkml:brush>
  </inkml:definitions>
  <inkml:trace contextRef="#ctx0" brushRef="#br0">91 23 24575,'1'0'0,"-1"0"0,0-1 0,1 1 0,-1 0 0,0 0 0,1 0 0,-1 0 0,0 0 0,1 0 0,-1 0 0,0-1 0,1 1 0,-1 0 0,1 0 0,-1 0 0,0 0 0,1 1 0,-1-1 0,0 0 0,1 0 0,-1 0 0,0 0 0,1 0 0,-1 0 0,1 1 0,-1-1 0,0 0 0,0 0 0,1 0 0,-1 1 0,0-1 0,1 0 0,-1 0 0,0 1 0,0-1 0,1 1 0,-1-1 0,0 0 0,1 0 0,-1 0 0,0 0 0,0 0 0,1 1 0,-1-1 0,0 0 0,0 0 0,0 0 0,1 1 0,-1-1 0,0 0 0,0 0 0,0 0 0,0 1 0,0-1 0,1 0 0,-1 0 0,0 1 0,0-1 0,0 0 0,0 0 0,0 1 0,0-1 0,0 0 0,0 0 0,0 1 0,0-1 0,0 0 0,0 1 0,0-1 0,0 0 0,0 0 0,0 1 0,0-1 0,0 0 0,0 0 0,0 1 0,-1-1 0,1 0 0,0 0 0,0 1 0,0-1 0,0 0 0,-1 0 0,1 0 0,0 0 0,0 1 0,0-1 0,-1 0 0,1 0 0,0 0 0,0 0 0,-1 0 0,1 1 0,0-1 0,0 0 0,-1 0 0,1 0 0,0 0 0,0 0 0,-1 0 0,1 0 0,0 0 0,-1 0 0,-3 1 0,-1-1 0,0 0 0,0 1 0,0-2 0,1 1 0,-1 0 0,-7-3 0,7 2 0,0 1 0,0-1 0,-1 1 0,-9 0 0,14 0 0,0 0 0,0 0 0,1 1 0,-1-1 0,0 0 0,1 1 0,-1-1 0,0 1 0,1-1 0,-1 0 0,0 1 0,1 0 0,-1-1 0,1 1 0,-1-1 0,1 1 0,-1 0 0,1-1 0,-1 1 0,1 0 0,0-1 0,-1 1 0,1 0 0,0 0 0,0-1 0,0 1 0,0 0 0,-1 0 0,1-1 0,0 1 0,0 0 0,0 0 0,0 0 0,1-1 0,-1 2 0,8 36 0,-4-22 0,-4-13 0,0-1 0,1 1 0,-1-1 0,0 1 0,1-1 0,0 1 0,0-1 0,-1 0 0,1 0 0,1 1 0,-1-1 0,0 0 0,0 0 0,1 0 0,0 0 0,-1 0 0,1 0 0,0-1 0,0 1 0,0 0 0,0-1 0,0 1 0,0-1 0,0 0 0,0 0 0,0 0 0,1 0 0,-1 0 0,1 0 0,-1-1 0,0 1 0,1-1 0,-1 0 0,1 0 0,-1 1 0,1-2 0,-1 1 0,1 0 0,3-1 0,-4 1 0,0-1 0,0 1 0,0-1 0,0 1 0,-1-1 0,1 0 0,0 0 0,-1 0 0,1 0 0,0 0 0,-1 0 0,1 0 0,-1 0 0,1 0 0,-1-1 0,3-2 0,-2 0 0,1 0 0,-1 0 0,0 0 0,0 0 0,0-1 0,0 1 0,1-5 0,-2 3 0,1 0 0,-1 1 0,0-1 0,-1 0 0,1 0 0,-1 0 0,-1 0 0,1 0 0,-1 0 0,0 0 0,-2-9 0,1 13 0,1 0 0,-1 0 0,1 0 0,-1 0 0,1 0 0,-1 0 0,0 0 0,0 1 0,0-1 0,0 1 0,0-1 0,-1 1 0,1 0 0,0 0 0,-1 0 0,1 0 0,0 0 0,-1 1 0,1-1 0,-1 1 0,1 0 0,-1-1 0,1 1 0,-1 0 0,0 0 0,-2 1 0,1-1 0,1 1 0,-1-1 0,1 1 0,-1-1 0,1 1 0,-1 0 0,1 1 0,0-1 0,-1 0 0,1 1 0,0 0 0,0 0 0,0 0 0,0 0 0,1 0 0,-1 1 0,0-1 0,-2 4 0,2 0-93,1 0 0,0-1-1,1 1 1,-1 0 0,1 0-1,0 0 1,0 0 0,1 0-1,0 1 1,1 7 0,-1-11-246,0 12-6487</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0T23:21:44.377"/>
    </inkml:context>
    <inkml:brush xml:id="br0">
      <inkml:brushProperty name="width" value="0.05" units="cm"/>
      <inkml:brushProperty name="height" value="0.3" units="cm"/>
      <inkml:brushProperty name="color" value="#FFFFFF"/>
      <inkml:brushProperty name="ignorePressure" value="1"/>
      <inkml:brushProperty name="inkEffects" value="pencil"/>
    </inkml:brush>
  </inkml:definitions>
  <inkml:trace contextRef="#ctx0" brushRef="#br0">0 0 0,'0'200'0,"200"-200"0,-200-200 0,-200 200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10T23:21:52.247"/>
    </inkml:context>
    <inkml:brush xml:id="br0">
      <inkml:brushProperty name="width" value="0.05" units="cm"/>
      <inkml:brushProperty name="height" value="0.3" units="cm"/>
      <inkml:brushProperty name="color" value="#FFFFFF"/>
      <inkml:brushProperty name="ignorePressure" value="1"/>
      <inkml:brushProperty name="inkEffects" value="pencil"/>
    </inkml:brush>
  </inkml:definitions>
  <inkml:trace contextRef="#ctx0" brushRef="#br0">80 246,'0'-3,"3"-1,1-3,3-3,3 0,0-1,1 2,-1-2,0 2,-1-1,-2-1,-2-3,-3-1,-1-1,0-1,-2-1,-2 4,-4 3,-1 1,-2 2,-3 2,2 0,-1 0,-1 1,-2 2,0 1,1 5,1 0,-1 1,2 3,4-1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0T23:20:11.576"/>
    </inkml:context>
    <inkml:brush xml:id="br0">
      <inkml:brushProperty name="width" value="0.035" units="cm"/>
      <inkml:brushProperty name="height" value="0.035" units="cm"/>
      <inkml:brushProperty name="color" value="#FFFFFF"/>
    </inkml:brush>
  </inkml:definitions>
  <inkml:trace contextRef="#ctx0" brushRef="#br0">0 0 24477,'0'103'0,"77"-103"0,-77-103 0,-77 103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0T23:20:22.103"/>
    </inkml:context>
    <inkml:brush xml:id="br0">
      <inkml:brushProperty name="width" value="0.035" units="cm"/>
      <inkml:brushProperty name="height" value="0.035" units="cm"/>
      <inkml:brushProperty name="color" value="#FFFFFF"/>
    </inkml:brush>
  </inkml:definitions>
  <inkml:trace contextRef="#ctx0" brushRef="#br0">91 23 24575,'1'0'0,"-1"0"0,0-1 0,1 1 0,-1 0 0,0 0 0,1 0 0,-1 0 0,0 0 0,1 0 0,-1 0 0,0-1 0,1 1 0,-1 0 0,1 0 0,-1 0 0,0 0 0,1 1 0,-1-1 0,0 0 0,1 0 0,-1 0 0,0 0 0,1 0 0,-1 0 0,1 1 0,-1-1 0,0 0 0,0 0 0,1 0 0,-1 1 0,0-1 0,1 0 0,-1 0 0,0 1 0,0-1 0,1 1 0,-1-1 0,0 0 0,1 0 0,-1 0 0,0 0 0,0 0 0,1 1 0,-1-1 0,0 0 0,0 0 0,0 0 0,1 1 0,-1-1 0,0 0 0,0 0 0,0 0 0,0 1 0,0-1 0,1 0 0,-1 0 0,0 1 0,0-1 0,0 0 0,0 0 0,0 1 0,0-1 0,0 0 0,0 0 0,0 1 0,0-1 0,0 0 0,0 1 0,0-1 0,0 0 0,0 0 0,0 1 0,0-1 0,0 0 0,0 0 0,0 1 0,-1-1 0,1 0 0,0 0 0,0 1 0,0-1 0,0 0 0,-1 0 0,1 0 0,0 0 0,0 1 0,0-1 0,-1 0 0,1 0 0,0 0 0,0 0 0,-1 0 0,1 1 0,0-1 0,0 0 0,-1 0 0,1 0 0,0 0 0,0 0 0,-1 0 0,1 0 0,0 0 0,-1 0 0,-3 1 0,-1-1 0,0 0 0,0 1 0,0-2 0,1 1 0,-1 0 0,-7-3 0,7 2 0,0 1 0,0-1 0,-1 1 0,-9 0 0,14 0 0,0 0 0,0 0 0,1 1 0,-1-1 0,0 0 0,1 1 0,-1-1 0,0 1 0,1-1 0,-1 0 0,0 1 0,1 0 0,-1-1 0,1 1 0,-1-1 0,1 1 0,-1 0 0,1-1 0,-1 1 0,1 0 0,0-1 0,-1 1 0,1 0 0,0 0 0,0-1 0,0 1 0,0 0 0,-1 0 0,1-1 0,0 1 0,0 0 0,0 0 0,0 0 0,1-1 0,-1 2 0,8 36 0,-4-22 0,-4-13 0,0-1 0,1 1 0,-1-1 0,0 1 0,1-1 0,0 1 0,0-1 0,-1 0 0,1 0 0,1 1 0,-1-1 0,0 0 0,0 0 0,1 0 0,0 0 0,-1 0 0,1 0 0,0-1 0,0 1 0,0 0 0,0-1 0,0 1 0,0-1 0,0 0 0,0 0 0,0 0 0,1 0 0,-1 0 0,1 0 0,-1-1 0,0 1 0,1-1 0,-1 0 0,1 0 0,-1 1 0,1-2 0,-1 1 0,1 0 0,3-1 0,-4 1 0,0-1 0,0 1 0,0-1 0,0 1 0,-1-1 0,1 0 0,0 0 0,-1 0 0,1 0 0,0 0 0,-1 0 0,1 0 0,-1 0 0,1 0 0,-1-1 0,3-2 0,-2 0 0,1 0 0,-1 0 0,0 0 0,0 0 0,0-1 0,0 1 0,1-5 0,-2 3 0,1 0 0,-1 1 0,0-1 0,-1 0 0,1 0 0,-1 0 0,-1 0 0,1 0 0,-1 0 0,0 0 0,-2-9 0,1 13 0,1 0 0,-1 0 0,1 0 0,-1 0 0,1 0 0,-1 0 0,0 0 0,0 1 0,0-1 0,0 1 0,0-1 0,-1 1 0,1 0 0,0 0 0,-1 0 0,1 0 0,0 0 0,-1 1 0,1-1 0,-1 1 0,1 0 0,-1-1 0,1 1 0,-1 0 0,0 0 0,-2 1 0,1-1 0,1 1 0,-1-1 0,1 1 0,-1-1 0,1 1 0,-1 0 0,1 1 0,0-1 0,-1 0 0,1 1 0,0 0 0,0 0 0,0 0 0,0 0 0,1 0 0,-1 1 0,0-1 0,-2 4 0,2 0-93,1 0 0,0-1-1,1 1 1,-1 0 0,1 0-1,0 0 1,0 0 0,1 0-1,0 1 1,1 7 0,-1-11-246,0 12-6487</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0T23:21:44.377"/>
    </inkml:context>
    <inkml:brush xml:id="br0">
      <inkml:brushProperty name="width" value="0.05" units="cm"/>
      <inkml:brushProperty name="height" value="0.3" units="cm"/>
      <inkml:brushProperty name="color" value="#FFFFFF"/>
      <inkml:brushProperty name="ignorePressure" value="1"/>
      <inkml:brushProperty name="inkEffects" value="pencil"/>
    </inkml:brush>
  </inkml:definitions>
  <inkml:trace contextRef="#ctx0" brushRef="#br0">0 0 0,'0'200'0,"200"-200"0,-200-200 0,-200 200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0T23:18:43.318"/>
    </inkml:context>
    <inkml:brush xml:id="br0">
      <inkml:brushProperty name="width" value="0.035" units="cm"/>
      <inkml:brushProperty name="height" value="0.035" units="cm"/>
      <inkml:brushProperty name="color" value="#FF0066"/>
    </inkml:brush>
  </inkml:definitions>
  <inkml:trace contextRef="#ctx0" brushRef="#br0">264 94 24575,'-37'-14'0,"28"12"0,-1 1 0,1 0 0,0 0 0,-1 1 0,1 1 0,-1-1 0,1 1 0,-1 1 0,1 0 0,-14 5 0,19-6 0,1 0 0,-1 1 0,1 0 0,0 0 0,0 0 0,-1 0 0,1 1 0,1-1 0,-1 1 0,0-1 0,1 1 0,-1 0 0,1 0 0,0 0 0,0 1 0,0-1 0,0 0 0,1 1 0,-1-1 0,1 1 0,0 0 0,0-1 0,0 1 0,1 0 0,-1 0 0,1-1 0,0 1 0,0 7 0,1-9 0,-1 0 0,0 1 0,0-1 0,1 0 0,-1 0 0,1 0 0,0 0 0,0 0 0,-1 0 0,1 0 0,0 0 0,1 0 0,-1-1 0,0 1 0,1 0 0,-1-1 0,0 1 0,1-1 0,0 1 0,-1-1 0,1 0 0,0 0 0,0 0 0,0 0 0,0 0 0,2 1 0,5 1 0,1-1 0,-1 0 0,1 0 0,16 0 0,11 3 0,-24-2 0,0-1 0,0 0 0,0-1 0,23 0 0,-30-2 0,1 1 0,-1-1 0,-1 0 0,1-1 0,0 1 0,0-1 0,0-1 0,-1 1 0,1-1 0,-1 0 0,0 0 0,8-6 0,-11 7 0,3-1 0,0-1 0,0 0 0,-1 0 0,1 0 0,-1 0 0,0-1 0,-1 0 0,1 1 0,-1-1 0,0-1 0,0 1 0,0 0 0,-1-1 0,3-8 0,-3 5 0,0 0 0,0-1 0,-1 0 0,0 1 0,-1-1 0,0 0 0,0 1 0,-1-1 0,-4-17 0,4 25 0,0 0 0,0 0 0,-1 1 0,1-1 0,0 0 0,-1 1 0,1 0 0,-1-1 0,0 1 0,1 0 0,-1 0 0,0 0 0,0 0 0,1 0 0,-1 0 0,0 0 0,0 1 0,0-1 0,0 1 0,0-1 0,0 1 0,-4 0 0,-7-1 0,1 0 0,-22 4 0,16-2 0,-26-1 0,24 0 0,1 1 0,-34 5 0,47-5 0,-1 1 0,0 0 0,1 0 0,0 1 0,0-1 0,-1 1 0,2 1 0,-1-1 0,0 1 0,1 0 0,-9 9 0,6-5 0,1 0 0,0 1 0,0 0 0,1 1 0,0-1 0,0 1 0,1 0 0,1 1 0,-7 20 0,6-10 0,1-1 0,1 1 0,1 0 0,1 32 0,1-47 0,0 0 0,0 1 0,1-1 0,0 0 0,0 1 0,4 10 0,-3-14 0,0 1 0,0-1 0,0 1 0,0-1 0,1 0 0,-1 0 0,1 0 0,0 0 0,0-1 0,0 1 0,7 3 0,-3 0 0,1-1 0,1 0 0,-1-1 0,1 1 0,-1-2 0,1 1 0,0-1 0,1 0 0,-1-1 0,0 0 0,1-1 0,15 1 0,2-1 0,32 6 0,-33-3 0,38 1 0,234-6 0,-294 2 0,-1-1 0,1-1 0,-1 1 0,1 0 0,-1-1 0,1 1 0,-1-1 0,0 0 0,1 0 0,-1-1 0,0 1 0,0-1 0,0 1 0,0-1 0,0 0 0,0 0 0,-1 0 0,1-1 0,-1 1 0,1-1 0,-1 1 0,0-1 0,0 0 0,0 0 0,0 0 0,-1 0 0,1 0 0,-1 0 0,2-5 0,3-3-1365,-1 1-5461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10T23:21:52.247"/>
    </inkml:context>
    <inkml:brush xml:id="br0">
      <inkml:brushProperty name="width" value="0.05" units="cm"/>
      <inkml:brushProperty name="height" value="0.3" units="cm"/>
      <inkml:brushProperty name="color" value="#FFFFFF"/>
      <inkml:brushProperty name="ignorePressure" value="1"/>
      <inkml:brushProperty name="inkEffects" value="pencil"/>
    </inkml:brush>
  </inkml:definitions>
  <inkml:trace contextRef="#ctx0" brushRef="#br0">80 246,'0'-3,"3"-1,1-3,3-3,3 0,0-1,1 2,-1-2,0 2,-1-1,-2-1,-2-3,-3-1,-1-1,0-1,-2-1,-2 4,-4 3,-1 1,-2 2,-3 2,2 0,-1 0,-1 1,-2 2,0 1,1 5,1 0,-1 1,2 3,4-1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1T00:08:06.209"/>
    </inkml:context>
    <inkml:brush xml:id="br0">
      <inkml:brushProperty name="width" value="0.035" units="cm"/>
      <inkml:brushProperty name="height" value="0.035" units="cm"/>
      <inkml:brushProperty name="color" value="#FFFFFF"/>
    </inkml:brush>
  </inkml:definitions>
  <inkml:trace contextRef="#ctx0" brushRef="#br0">0 64 24276,'1862'-63'0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1T00:08:16.266"/>
    </inkml:context>
    <inkml:brush xml:id="br0">
      <inkml:brushProperty name="width" value="0.035" units="cm"/>
      <inkml:brushProperty name="height" value="0.035" units="cm"/>
      <inkml:brushProperty name="color" value="#FFFFFF"/>
    </inkml:brush>
  </inkml:definitions>
  <inkml:trace contextRef="#ctx0" brushRef="#br0">1545 42 23964,'-1545'-42'0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1T00:08:19.783"/>
    </inkml:context>
    <inkml:brush xml:id="br0">
      <inkml:brushProperty name="width" value="0.035" units="cm"/>
      <inkml:brushProperty name="height" value="0.035" units="cm"/>
      <inkml:brushProperty name="color" value="#FFFFFF"/>
    </inkml:brush>
  </inkml:definitions>
  <inkml:trace contextRef="#ctx0" brushRef="#br0">0 22 23422,'213'-22'0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1T00:08:26.389"/>
    </inkml:context>
    <inkml:brush xml:id="br0">
      <inkml:brushProperty name="width" value="0.035" units="cm"/>
      <inkml:brushProperty name="height" value="0.035" units="cm"/>
      <inkml:brushProperty name="color" value="#FFFFFF"/>
    </inkml:brush>
  </inkml:definitions>
  <inkml:trace contextRef="#ctx0" brushRef="#br0">1 98 24575,'0'-1'0,"0"1"0,0-1 0,1 0 0,-1 1 0,0-1 0,1 0 0,-1 1 0,0-1 0,1 1 0,-1-1 0,1 0 0,-1 1 0,1-1 0,-1 1 0,1 0 0,-1-1 0,1 1 0,-1-1 0,1 1 0,0 0 0,-1-1 0,1 1 0,1 0 0,20-8 0,-14 6 0,10-3 0,1 0 0,-1 2 0,1 0 0,25 0 0,-13 0 0,-15 1-170,-1-1-1,1-1 0,0 0 1,-1-1-1,0-1 0,0 0 1,18-11-1,-21 10-6655</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1T00:08:30.078"/>
    </inkml:context>
    <inkml:brush xml:id="br0">
      <inkml:brushProperty name="width" value="0.035" units="cm"/>
      <inkml:brushProperty name="height" value="0.035" units="cm"/>
      <inkml:brushProperty name="color" value="#FFFFFF"/>
    </inkml:brush>
  </inkml:definitions>
  <inkml:trace contextRef="#ctx0" brushRef="#br0">1 0 24575,'13'2'0,"1"0"0,-1 1 0,0 1 0,0 0 0,0 1 0,15 7 0,-22-9 0,0-1 0,-1 0 0,1 0 0,-1 1 0,0-1 0,0 1 0,0 1 0,0-1 0,0 1 0,-1 0 0,1 0 0,-1 0 0,0 0 0,0 1 0,-1 0 0,1 0 0,3 7 0,-6-8-124,1-1 0,0 0 0,0 0 0,0 0 0,0 0 0,0 0-1,0 0 1,1 0 0,0-1 0,3 4 0,5 0-6702</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0T23:20:11.576"/>
    </inkml:context>
    <inkml:brush xml:id="br0">
      <inkml:brushProperty name="width" value="0.035" units="cm"/>
      <inkml:brushProperty name="height" value="0.035" units="cm"/>
      <inkml:brushProperty name="color" value="#FFFFFF"/>
    </inkml:brush>
  </inkml:definitions>
  <inkml:trace contextRef="#ctx0" brushRef="#br0">0 0 24477,'0'103'0,"77"-103"0,-77-103 0,-77 103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0T23:20:22.103"/>
    </inkml:context>
    <inkml:brush xml:id="br0">
      <inkml:brushProperty name="width" value="0.035" units="cm"/>
      <inkml:brushProperty name="height" value="0.035" units="cm"/>
      <inkml:brushProperty name="color" value="#FFFFFF"/>
    </inkml:brush>
  </inkml:definitions>
  <inkml:trace contextRef="#ctx0" brushRef="#br0">91 23 24575,'1'0'0,"-1"0"0,0-1 0,1 1 0,-1 0 0,0 0 0,1 0 0,-1 0 0,0 0 0,1 0 0,-1 0 0,0-1 0,1 1 0,-1 0 0,1 0 0,-1 0 0,0 0 0,1 1 0,-1-1 0,0 0 0,1 0 0,-1 0 0,0 0 0,1 0 0,-1 0 0,1 1 0,-1-1 0,0 0 0,0 0 0,1 0 0,-1 1 0,0-1 0,1 0 0,-1 0 0,0 1 0,0-1 0,1 1 0,-1-1 0,0 0 0,1 0 0,-1 0 0,0 0 0,0 0 0,1 1 0,-1-1 0,0 0 0,0 0 0,0 0 0,1 1 0,-1-1 0,0 0 0,0 0 0,0 0 0,0 1 0,0-1 0,1 0 0,-1 0 0,0 1 0,0-1 0,0 0 0,0 0 0,0 1 0,0-1 0,0 0 0,0 0 0,0 1 0,0-1 0,0 0 0,0 1 0,0-1 0,0 0 0,0 0 0,0 1 0,0-1 0,0 0 0,0 0 0,0 1 0,-1-1 0,1 0 0,0 0 0,0 1 0,0-1 0,0 0 0,-1 0 0,1 0 0,0 0 0,0 1 0,0-1 0,-1 0 0,1 0 0,0 0 0,0 0 0,-1 0 0,1 1 0,0-1 0,0 0 0,-1 0 0,1 0 0,0 0 0,0 0 0,-1 0 0,1 0 0,0 0 0,-1 0 0,-3 1 0,-1-1 0,0 0 0,0 1 0,0-2 0,1 1 0,-1 0 0,-7-3 0,7 2 0,0 1 0,0-1 0,-1 1 0,-9 0 0,14 0 0,0 0 0,0 0 0,1 1 0,-1-1 0,0 0 0,1 1 0,-1-1 0,0 1 0,1-1 0,-1 0 0,0 1 0,1 0 0,-1-1 0,1 1 0,-1-1 0,1 1 0,-1 0 0,1-1 0,-1 1 0,1 0 0,0-1 0,-1 1 0,1 0 0,0 0 0,0-1 0,0 1 0,0 0 0,-1 0 0,1-1 0,0 1 0,0 0 0,0 0 0,0 0 0,1-1 0,-1 2 0,8 36 0,-4-22 0,-4-13 0,0-1 0,1 1 0,-1-1 0,0 1 0,1-1 0,0 1 0,0-1 0,-1 0 0,1 0 0,1 1 0,-1-1 0,0 0 0,0 0 0,1 0 0,0 0 0,-1 0 0,1 0 0,0-1 0,0 1 0,0 0 0,0-1 0,0 1 0,0-1 0,0 0 0,0 0 0,0 0 0,1 0 0,-1 0 0,1 0 0,-1-1 0,0 1 0,1-1 0,-1 0 0,1 0 0,-1 1 0,1-2 0,-1 1 0,1 0 0,3-1 0,-4 1 0,0-1 0,0 1 0,0-1 0,0 1 0,-1-1 0,1 0 0,0 0 0,-1 0 0,1 0 0,0 0 0,-1 0 0,1 0 0,-1 0 0,1 0 0,-1-1 0,3-2 0,-2 0 0,1 0 0,-1 0 0,0 0 0,0 0 0,0-1 0,0 1 0,1-5 0,-2 3 0,1 0 0,-1 1 0,0-1 0,-1 0 0,1 0 0,-1 0 0,-1 0 0,1 0 0,-1 0 0,0 0 0,-2-9 0,1 13 0,1 0 0,-1 0 0,1 0 0,-1 0 0,1 0 0,-1 0 0,0 0 0,0 1 0,0-1 0,0 1 0,0-1 0,-1 1 0,1 0 0,0 0 0,-1 0 0,1 0 0,0 0 0,-1 1 0,1-1 0,-1 1 0,1 0 0,-1-1 0,1 1 0,-1 0 0,0 0 0,-2 1 0,1-1 0,1 1 0,-1-1 0,1 1 0,-1-1 0,1 1 0,-1 0 0,1 1 0,0-1 0,-1 0 0,1 1 0,0 0 0,0 0 0,0 0 0,0 0 0,1 0 0,-1 1 0,0-1 0,-2 4 0,2 0-93,1 0 0,0-1-1,1 1 1,-1 0 0,1 0-1,0 0 1,0 0 0,1 0-1,0 1 1,1 7 0,-1-11-246,0 12-6487</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0T23:21:44.377"/>
    </inkml:context>
    <inkml:brush xml:id="br0">
      <inkml:brushProperty name="width" value="0.05" units="cm"/>
      <inkml:brushProperty name="height" value="0.3" units="cm"/>
      <inkml:brushProperty name="color" value="#FFFFFF"/>
      <inkml:brushProperty name="ignorePressure" value="1"/>
      <inkml:brushProperty name="inkEffects" value="pencil"/>
    </inkml:brush>
  </inkml:definitions>
  <inkml:trace contextRef="#ctx0" brushRef="#br0">0 0 0,'0'200'0,"200"-200"0,-200-200 0,-200 200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10T23:21:52.247"/>
    </inkml:context>
    <inkml:brush xml:id="br0">
      <inkml:brushProperty name="width" value="0.05" units="cm"/>
      <inkml:brushProperty name="height" value="0.3" units="cm"/>
      <inkml:brushProperty name="color" value="#FFFFFF"/>
      <inkml:brushProperty name="ignorePressure" value="1"/>
      <inkml:brushProperty name="inkEffects" value="pencil"/>
    </inkml:brush>
  </inkml:definitions>
  <inkml:trace contextRef="#ctx0" brushRef="#br0">80 246,'0'-3,"3"-1,1-3,3-3,3 0,0-1,1 2,-1-2,0 2,-1-1,-2-1,-2-3,-3-1,-1-1,0-1,-2-1,-2 4,-4 3,-1 1,-2 2,-3 2,2 0,-1 0,-1 1,-2 2,0 1,1 5,1 0,-1 1,2 3,4-1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0T23:18:45.480"/>
    </inkml:context>
    <inkml:brush xml:id="br0">
      <inkml:brushProperty name="width" value="0.035" units="cm"/>
      <inkml:brushProperty name="height" value="0.035" units="cm"/>
      <inkml:brushProperty name="color" value="#FF0066"/>
    </inkml:brush>
  </inkml:definitions>
  <inkml:trace contextRef="#ctx0" brushRef="#br0">1 26 24575,'0'317'0,"1"-304"0,1 0 0,0 1 0,1-1 0,0 0 0,9 19 0,-1 4 0,-9-97 0,-3 28 0,3-74 0,-1 91 0,1 1 0,1 0 0,0-1 0,10-26 0,-9 32 0,1-5 0,1 1 0,0 1 0,1-1 0,0 1 0,17-22 0,-12 19 0,-11 14 0,1 0 0,-1-1 0,1 1 0,0 0 0,0 0 0,0 0 0,0 0 0,0 0 0,0 0 0,0 1 0,1-1 0,-1 1 0,1-1 0,-1 1 0,1 0 0,-1 0 0,1 0 0,0 0 0,3 0 0,23-4-1365,-18 1-5461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0T23:18:55.023"/>
    </inkml:context>
    <inkml:brush xml:id="br0">
      <inkml:brushProperty name="width" value="0.035" units="cm"/>
      <inkml:brushProperty name="height" value="0.035" units="cm"/>
      <inkml:brushProperty name="color" value="#FF0066"/>
    </inkml:brush>
  </inkml:definitions>
  <inkml:trace contextRef="#ctx0" brushRef="#br0">0 71 24575,'0'-1'0,"1"-1"0,-1 1 0,0 0 0,1-1 0,-1 1 0,1 0 0,0 0 0,-1-1 0,1 1 0,0 0 0,0 0 0,0 0 0,0 0 0,0 0 0,0 0 0,0 0 0,0 0 0,0 0 0,0 1 0,0-1 0,3-1 0,30-12 0,-27 11 0,-2 1 0,7-3 0,0 0 0,0 1 0,1 1 0,-1 0 0,1 0 0,22-1 0,-24 4 0,-1 1 0,1 0 0,-1 0 0,1 1 0,-1 0 0,0 1 0,12 4 0,-15-4 0,-1 0 0,0 0 0,0 0 0,-1 1 0,1 0 0,-1 0 0,1 0 0,-1 1 0,-1 0 0,1 0 0,-1 0 0,6 8 0,-3 1 0,-1 0 0,0 0 0,0 1 0,-2-1 0,0 1 0,0 0 0,-1 1 0,-1-1 0,-1 0 0,0 1 0,-1-1 0,-4 28 0,-13 45-1365,16-73-5461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0T23:18:57.076"/>
    </inkml:context>
    <inkml:brush xml:id="br0">
      <inkml:brushProperty name="width" value="0.035" units="cm"/>
      <inkml:brushProperty name="height" value="0.035" units="cm"/>
      <inkml:brushProperty name="color" value="#FF0066"/>
    </inkml:brush>
  </inkml:definitions>
  <inkml:trace contextRef="#ctx0" brushRef="#br0">36 0 23513,'-35'491'0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0T23:19:00.550"/>
    </inkml:context>
    <inkml:brush xml:id="br0">
      <inkml:brushProperty name="width" value="0.035" units="cm"/>
      <inkml:brushProperty name="height" value="0.035" units="cm"/>
      <inkml:brushProperty name="color" value="#FF0066"/>
    </inkml:brush>
  </inkml:definitions>
  <inkml:trace contextRef="#ctx0" brushRef="#br0">56 0 24575,'0'3'0,"3"1"0,-2 0 0,-4-1 0,-2 2 0,-3 1 0,-3-2 0,1 2 0,-2 0 0,5-1 0,3-4 0,6-3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0T23:19:06.980"/>
    </inkml:context>
    <inkml:brush xml:id="br0">
      <inkml:brushProperty name="width" value="0.035" units="cm"/>
      <inkml:brushProperty name="height" value="0.035" units="cm"/>
      <inkml:brushProperty name="color" value="#FF0066"/>
    </inkml:brush>
  </inkml:definitions>
  <inkml:trace contextRef="#ctx0" brushRef="#br0">214 73 24575,'0'0'0,"0"0"0,0 0 0,0 0 0,0 0 0,0 0 0,0 0 0,0 0 0,0 0 0,0 0 0,0 0 0,0 0 0,0 0 0,0 0 0,0 1 0,-1-1 0,1 0 0,0 0 0,0 0 0,0 0 0,0 0 0,0 0 0,0 0 0,0 0 0,0 0 0,0 0 0,0 0 0,0 0 0,0 0 0,0 0 0,-1 0 0,1 0 0,0 0 0,0 0 0,0 0 0,0 0 0,0 0 0,0 0 0,0 0 0,0 0 0,0 0 0,0 0 0,0 0 0,0 0 0,0 0 0,0-1 0,-1 1 0,1 0 0,0 0 0,0 0 0,0 0 0,0 0 0,0 0 0,0 0 0,0 0 0,0 0 0,0 0 0,0 0 0,0 0 0,0 0 0,0 0 0,0-1 0,0 1 0,0 0 0,0 0 0,0 0 0,0 0 0,0 0 0,0 0 0,-7 8 0,-6 12 0,10-10 0,0 1 0,0-1 0,1 1 0,0 0 0,1 0 0,0 0 0,0 0 0,2 0 0,-1 0 0,1 0 0,4 15 0,-4-24 0,-1 1 0,1-1 0,0 0 0,0 0 0,0 0 0,0 0 0,1 0 0,-1 0 0,0 0 0,1-1 0,0 1 0,-1 0 0,1-1 0,0 1 0,0-1 0,0 0 0,0 0 0,2 2 0,5 1 0,0-1 0,1 0 0,11 3 0,16 5 0,-9 2 0,-19-8 0,0 0 0,1-1 0,0 0 0,0-1 0,0 0 0,12 2 0,-20-5 0,0 0 0,0 0 0,0 0 0,0 0 0,0 0 0,0 0 0,0-1 0,0 1 0,0-1 0,0 0 0,0 1 0,-1-1 0,1 0 0,0 0 0,3-2 0,-3 1 0,0 0 0,-1-1 0,1 1 0,0 0 0,-1-1 0,1 1 0,-1-1 0,0 1 0,0-1 0,0 0 0,0 1 0,0-1 0,-1 0 0,1-3 0,2-12 0,0 4 0,0-1 0,0 1 0,10-24 0,-10 30 0,-1-1 0,1 1 0,-1-1 0,-1 1 0,0-1 0,0 1 0,-1-1 0,0-10 0,0 14 0,0 0 0,-1 0 0,0 0 0,0 0 0,0 0 0,0 0 0,-1 1 0,0-1 0,0 1 0,0-1 0,0 1 0,-1 0 0,0-1 0,0 1 0,-6-6 0,4 6 0,0 1 0,-1-1 0,1 1 0,-1 0 0,0 1 0,0-1 0,0 1 0,0 0 0,0 1 0,0 0 0,-10-1 0,-9 0 0,-39 2 0,35 1 0,17-1 0,-10 0 0,-1 1 0,-24 4 0,39-3 0,0 0 0,0 0 0,1 1 0,-1-1 0,1 2 0,0-1 0,0 1 0,0 0 0,-10 8 0,12-7 0,1-1 0,-1 1 0,1-1 0,0 1 0,0 0 0,1 1 0,-1-1 0,1 1 0,-4 10 0,0 3 0,-7 36 0,10-34 0,0 0 0,1 0 0,1 0 0,2 1 0,0-1 0,3 24 0,-2-40 0,0-1 0,0 1 0,1 0 0,-1-1 0,1 1 0,0-1 0,1 0 0,-1 0 0,1 0 0,-1 0 0,5 4 0,15 28 0,-19-32 0,0 0 0,0 0 0,0 1 0,0-2 0,0 1 0,1 0 0,0-1 0,0 0 0,0 1 0,0-2 0,0 1 0,1 0 0,5 2 0,24 17 0,-25-14 0,1-1 0,0 0 0,0 0 0,1-1 0,-1-1 0,1 0 0,1 0 0,-1-1 0,19 4 0,20 9 0,-44-14 0,-1-1 0,1 1 0,0-1 0,0-1 0,0 1 0,0-1 0,1 0 0,-1 0 0,0-1 0,0 1 0,1-2 0,-1 1 0,0-1 0,8-1 0,5-3 0,-1-1 0,-1-1 0,1 0 0,-1-2 0,18-11 0,-16 0-111,-13 12-1143,0 0-5572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32EB95-E92B-4DBE-A5E5-BAD87330878F}" type="datetimeFigureOut">
              <a:rPr lang="en-US" smtClean="0"/>
              <a:t>11/10/2025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367C96-DDCA-4867-8F69-39EABFA21D53}" type="slidenum">
              <a:rPr lang="en-US" smtClean="0"/>
              <a:t>‹#›</a:t>
            </a:fld>
            <a:endParaRPr lang="en-US" dirty="0"/>
          </a:p>
        </p:txBody>
      </p:sp>
    </p:spTree>
    <p:extLst>
      <p:ext uri="{BB962C8B-B14F-4D97-AF65-F5344CB8AC3E}">
        <p14:creationId xmlns:p14="http://schemas.microsoft.com/office/powerpoint/2010/main" val="930342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B9FF4-5E5F-4912-946D-1F8AA7DD0B14}"/>
              </a:ext>
            </a:extLst>
          </p:cNvPr>
          <p:cNvSpPr>
            <a:spLocks noGrp="1"/>
          </p:cNvSpPr>
          <p:nvPr>
            <p:ph type="ctrTitle"/>
          </p:nvPr>
        </p:nvSpPr>
        <p:spPr>
          <a:xfrm>
            <a:off x="1047750" y="5010150"/>
            <a:ext cx="10096500" cy="920750"/>
          </a:xfrm>
        </p:spPr>
        <p:txBody>
          <a:bodyPr anchor="b">
            <a:normAutofit/>
          </a:bodyPr>
          <a:lstStyle>
            <a:lvl1pPr algn="ctr">
              <a:defRPr sz="48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8A15329-8D3B-422F-AA3D-157CACBFFE3D}"/>
              </a:ext>
            </a:extLst>
          </p:cNvPr>
          <p:cNvSpPr>
            <a:spLocks noGrp="1"/>
          </p:cNvSpPr>
          <p:nvPr>
            <p:ph type="subTitle" idx="1"/>
          </p:nvPr>
        </p:nvSpPr>
        <p:spPr>
          <a:xfrm>
            <a:off x="1047750" y="6022975"/>
            <a:ext cx="10096500" cy="447675"/>
          </a:xfrm>
        </p:spPr>
        <p:txBody>
          <a:bodyPr>
            <a:no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B3E73B6-12C8-4526-AFDD-485DCDEC9763}"/>
              </a:ext>
            </a:extLst>
          </p:cNvPr>
          <p:cNvSpPr>
            <a:spLocks noGrp="1"/>
          </p:cNvSpPr>
          <p:nvPr>
            <p:ph type="dt" sz="half" idx="10"/>
          </p:nvPr>
        </p:nvSpPr>
        <p:spPr/>
        <p:txBody>
          <a:bodyPr/>
          <a:lstStyle/>
          <a:p>
            <a:fld id="{B99A8159-6B10-4896-B6E2-2809ECD1D84D}" type="datetimeFigureOut">
              <a:rPr lang="en-US" smtClean="0"/>
              <a:t>11/10/2025</a:t>
            </a:fld>
            <a:endParaRPr lang="en-US" dirty="0"/>
          </a:p>
        </p:txBody>
      </p:sp>
      <p:sp>
        <p:nvSpPr>
          <p:cNvPr id="5" name="Footer Placeholder 4">
            <a:extLst>
              <a:ext uri="{FF2B5EF4-FFF2-40B4-BE49-F238E27FC236}">
                <a16:creationId xmlns:a16="http://schemas.microsoft.com/office/drawing/2014/main" id="{3D3FA7DF-AC95-4A3E-9FF1-D1EEF9A9BA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E5EF6D-8758-44B9-80C1-865573FC8178}"/>
              </a:ext>
            </a:extLst>
          </p:cNvPr>
          <p:cNvSpPr>
            <a:spLocks noGrp="1"/>
          </p:cNvSpPr>
          <p:nvPr>
            <p:ph type="sldNum" sz="quarter" idx="12"/>
          </p:nvPr>
        </p:nvSpPr>
        <p:spPr/>
        <p:txBody>
          <a:bodyPr/>
          <a:lstStyle/>
          <a:p>
            <a:fld id="{427A02C9-A0CD-4A0B-81BC-708D5026A1F8}" type="slidenum">
              <a:rPr lang="en-US" smtClean="0"/>
              <a:t>‹#›</a:t>
            </a:fld>
            <a:endParaRPr lang="en-US" dirty="0"/>
          </a:p>
        </p:txBody>
      </p:sp>
    </p:spTree>
    <p:extLst>
      <p:ext uri="{BB962C8B-B14F-4D97-AF65-F5344CB8AC3E}">
        <p14:creationId xmlns:p14="http://schemas.microsoft.com/office/powerpoint/2010/main" val="3840465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F92F6-2683-48CC-8D7E-FE38C1BC49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447D80-7253-4EDA-AC92-046C9252FD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2E2FBC-BD33-408B-A4B8-F549EEAF38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51533F-CF3A-438B-BDD0-C62361C2BF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F458CD-9CDB-4739-8458-48D272DEE5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F8DC93-E93F-4A50-ADB0-9EE2165C3BB1}"/>
              </a:ext>
            </a:extLst>
          </p:cNvPr>
          <p:cNvSpPr>
            <a:spLocks noGrp="1"/>
          </p:cNvSpPr>
          <p:nvPr>
            <p:ph type="dt" sz="half" idx="10"/>
          </p:nvPr>
        </p:nvSpPr>
        <p:spPr/>
        <p:txBody>
          <a:bodyPr/>
          <a:lstStyle/>
          <a:p>
            <a:fld id="{B99A8159-6B10-4896-B6E2-2809ECD1D84D}" type="datetimeFigureOut">
              <a:rPr lang="en-US" smtClean="0"/>
              <a:t>11/10/2025</a:t>
            </a:fld>
            <a:endParaRPr lang="en-US" dirty="0"/>
          </a:p>
        </p:txBody>
      </p:sp>
      <p:sp>
        <p:nvSpPr>
          <p:cNvPr id="8" name="Footer Placeholder 7">
            <a:extLst>
              <a:ext uri="{FF2B5EF4-FFF2-40B4-BE49-F238E27FC236}">
                <a16:creationId xmlns:a16="http://schemas.microsoft.com/office/drawing/2014/main" id="{4EEFA520-E658-463E-8A0D-EE534D40B6F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3BE62E8-6627-457B-A399-6940743B1A32}"/>
              </a:ext>
            </a:extLst>
          </p:cNvPr>
          <p:cNvSpPr>
            <a:spLocks noGrp="1"/>
          </p:cNvSpPr>
          <p:nvPr>
            <p:ph type="sldNum" sz="quarter" idx="12"/>
          </p:nvPr>
        </p:nvSpPr>
        <p:spPr/>
        <p:txBody>
          <a:bodyPr/>
          <a:lstStyle/>
          <a:p>
            <a:fld id="{427A02C9-A0CD-4A0B-81BC-708D5026A1F8}" type="slidenum">
              <a:rPr lang="en-US" smtClean="0"/>
              <a:t>‹#›</a:t>
            </a:fld>
            <a:endParaRPr lang="en-US" dirty="0"/>
          </a:p>
        </p:txBody>
      </p:sp>
    </p:spTree>
    <p:extLst>
      <p:ext uri="{BB962C8B-B14F-4D97-AF65-F5344CB8AC3E}">
        <p14:creationId xmlns:p14="http://schemas.microsoft.com/office/powerpoint/2010/main" val="2801277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D7B8F-BB4C-438E-B20F-B5D2209310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652D7C-535C-4791-95A0-0ADE1FE26023}"/>
              </a:ext>
            </a:extLst>
          </p:cNvPr>
          <p:cNvSpPr>
            <a:spLocks noGrp="1"/>
          </p:cNvSpPr>
          <p:nvPr>
            <p:ph type="dt" sz="half" idx="10"/>
          </p:nvPr>
        </p:nvSpPr>
        <p:spPr/>
        <p:txBody>
          <a:bodyPr/>
          <a:lstStyle/>
          <a:p>
            <a:fld id="{B99A8159-6B10-4896-B6E2-2809ECD1D84D}" type="datetimeFigureOut">
              <a:rPr lang="en-US" smtClean="0"/>
              <a:t>11/10/2025</a:t>
            </a:fld>
            <a:endParaRPr lang="en-US" dirty="0"/>
          </a:p>
        </p:txBody>
      </p:sp>
      <p:sp>
        <p:nvSpPr>
          <p:cNvPr id="4" name="Footer Placeholder 3">
            <a:extLst>
              <a:ext uri="{FF2B5EF4-FFF2-40B4-BE49-F238E27FC236}">
                <a16:creationId xmlns:a16="http://schemas.microsoft.com/office/drawing/2014/main" id="{DC72D6CD-AAE4-4950-A472-5746151E625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06611B8-5EF5-4CC9-BA21-964C17EFCB6D}"/>
              </a:ext>
            </a:extLst>
          </p:cNvPr>
          <p:cNvSpPr>
            <a:spLocks noGrp="1"/>
          </p:cNvSpPr>
          <p:nvPr>
            <p:ph type="sldNum" sz="quarter" idx="12"/>
          </p:nvPr>
        </p:nvSpPr>
        <p:spPr/>
        <p:txBody>
          <a:bodyPr/>
          <a:lstStyle/>
          <a:p>
            <a:fld id="{427A02C9-A0CD-4A0B-81BC-708D5026A1F8}" type="slidenum">
              <a:rPr lang="en-US" smtClean="0"/>
              <a:t>‹#›</a:t>
            </a:fld>
            <a:endParaRPr lang="en-US" dirty="0"/>
          </a:p>
        </p:txBody>
      </p:sp>
    </p:spTree>
    <p:extLst>
      <p:ext uri="{BB962C8B-B14F-4D97-AF65-F5344CB8AC3E}">
        <p14:creationId xmlns:p14="http://schemas.microsoft.com/office/powerpoint/2010/main" val="574877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82286C-FC05-4E04-B5E3-BAF738900D08}"/>
              </a:ext>
            </a:extLst>
          </p:cNvPr>
          <p:cNvSpPr>
            <a:spLocks noGrp="1"/>
          </p:cNvSpPr>
          <p:nvPr>
            <p:ph type="dt" sz="half" idx="10"/>
          </p:nvPr>
        </p:nvSpPr>
        <p:spPr/>
        <p:txBody>
          <a:bodyPr/>
          <a:lstStyle/>
          <a:p>
            <a:fld id="{B99A8159-6B10-4896-B6E2-2809ECD1D84D}" type="datetimeFigureOut">
              <a:rPr lang="en-US" smtClean="0"/>
              <a:t>11/10/2025</a:t>
            </a:fld>
            <a:endParaRPr lang="en-US" dirty="0"/>
          </a:p>
        </p:txBody>
      </p:sp>
      <p:sp>
        <p:nvSpPr>
          <p:cNvPr id="3" name="Footer Placeholder 2">
            <a:extLst>
              <a:ext uri="{FF2B5EF4-FFF2-40B4-BE49-F238E27FC236}">
                <a16:creationId xmlns:a16="http://schemas.microsoft.com/office/drawing/2014/main" id="{42194715-CAD1-456B-9E7F-03949E56BFD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2030D97-ACB7-42B4-A0E1-206D33147629}"/>
              </a:ext>
            </a:extLst>
          </p:cNvPr>
          <p:cNvSpPr>
            <a:spLocks noGrp="1"/>
          </p:cNvSpPr>
          <p:nvPr>
            <p:ph type="sldNum" sz="quarter" idx="12"/>
          </p:nvPr>
        </p:nvSpPr>
        <p:spPr/>
        <p:txBody>
          <a:bodyPr/>
          <a:lstStyle/>
          <a:p>
            <a:fld id="{427A02C9-A0CD-4A0B-81BC-708D5026A1F8}" type="slidenum">
              <a:rPr lang="en-US" smtClean="0"/>
              <a:t>‹#›</a:t>
            </a:fld>
            <a:endParaRPr lang="en-US" dirty="0"/>
          </a:p>
        </p:txBody>
      </p:sp>
    </p:spTree>
    <p:extLst>
      <p:ext uri="{BB962C8B-B14F-4D97-AF65-F5344CB8AC3E}">
        <p14:creationId xmlns:p14="http://schemas.microsoft.com/office/powerpoint/2010/main" val="215193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71DCB-E1BF-4CD2-A3C6-46F9F238FB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CDB849-A401-466F-9204-F0A3908C0D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D75B32-3BAE-4777-9C23-54E1D0079B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DC40EE-1B75-458D-AF59-CAC04EF02FA4}"/>
              </a:ext>
            </a:extLst>
          </p:cNvPr>
          <p:cNvSpPr>
            <a:spLocks noGrp="1"/>
          </p:cNvSpPr>
          <p:nvPr>
            <p:ph type="dt" sz="half" idx="10"/>
          </p:nvPr>
        </p:nvSpPr>
        <p:spPr/>
        <p:txBody>
          <a:bodyPr/>
          <a:lstStyle/>
          <a:p>
            <a:fld id="{B99A8159-6B10-4896-B6E2-2809ECD1D84D}" type="datetimeFigureOut">
              <a:rPr lang="en-US" smtClean="0"/>
              <a:t>11/10/2025</a:t>
            </a:fld>
            <a:endParaRPr lang="en-US" dirty="0"/>
          </a:p>
        </p:txBody>
      </p:sp>
      <p:sp>
        <p:nvSpPr>
          <p:cNvPr id="6" name="Footer Placeholder 5">
            <a:extLst>
              <a:ext uri="{FF2B5EF4-FFF2-40B4-BE49-F238E27FC236}">
                <a16:creationId xmlns:a16="http://schemas.microsoft.com/office/drawing/2014/main" id="{167A8C00-828C-4B27-9216-79AC88D6CFF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5D09B04-31F5-442A-B35E-A7B7E884F5C8}"/>
              </a:ext>
            </a:extLst>
          </p:cNvPr>
          <p:cNvSpPr>
            <a:spLocks noGrp="1"/>
          </p:cNvSpPr>
          <p:nvPr>
            <p:ph type="sldNum" sz="quarter" idx="12"/>
          </p:nvPr>
        </p:nvSpPr>
        <p:spPr/>
        <p:txBody>
          <a:bodyPr/>
          <a:lstStyle/>
          <a:p>
            <a:fld id="{427A02C9-A0CD-4A0B-81BC-708D5026A1F8}" type="slidenum">
              <a:rPr lang="en-US" smtClean="0"/>
              <a:t>‹#›</a:t>
            </a:fld>
            <a:endParaRPr lang="en-US" dirty="0"/>
          </a:p>
        </p:txBody>
      </p:sp>
    </p:spTree>
    <p:extLst>
      <p:ext uri="{BB962C8B-B14F-4D97-AF65-F5344CB8AC3E}">
        <p14:creationId xmlns:p14="http://schemas.microsoft.com/office/powerpoint/2010/main" val="1094596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36A52-C5F1-4FC3-A378-45755CEC22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C12394-5379-4E31-8506-206BAB030C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695D635-F5A6-441F-BBC9-678B16150F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C8000F-4965-4CE3-BF8F-EC9FC2951409}"/>
              </a:ext>
            </a:extLst>
          </p:cNvPr>
          <p:cNvSpPr>
            <a:spLocks noGrp="1"/>
          </p:cNvSpPr>
          <p:nvPr>
            <p:ph type="dt" sz="half" idx="10"/>
          </p:nvPr>
        </p:nvSpPr>
        <p:spPr/>
        <p:txBody>
          <a:bodyPr/>
          <a:lstStyle/>
          <a:p>
            <a:fld id="{B99A8159-6B10-4896-B6E2-2809ECD1D84D}" type="datetimeFigureOut">
              <a:rPr lang="en-US" smtClean="0"/>
              <a:t>11/10/2025</a:t>
            </a:fld>
            <a:endParaRPr lang="en-US" dirty="0"/>
          </a:p>
        </p:txBody>
      </p:sp>
      <p:sp>
        <p:nvSpPr>
          <p:cNvPr id="6" name="Footer Placeholder 5">
            <a:extLst>
              <a:ext uri="{FF2B5EF4-FFF2-40B4-BE49-F238E27FC236}">
                <a16:creationId xmlns:a16="http://schemas.microsoft.com/office/drawing/2014/main" id="{2338240B-235F-46A0-8537-3D038A5CD97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854CB97-83FB-4ABC-AA99-0D55D6D08030}"/>
              </a:ext>
            </a:extLst>
          </p:cNvPr>
          <p:cNvSpPr>
            <a:spLocks noGrp="1"/>
          </p:cNvSpPr>
          <p:nvPr>
            <p:ph type="sldNum" sz="quarter" idx="12"/>
          </p:nvPr>
        </p:nvSpPr>
        <p:spPr/>
        <p:txBody>
          <a:bodyPr/>
          <a:lstStyle/>
          <a:p>
            <a:fld id="{427A02C9-A0CD-4A0B-81BC-708D5026A1F8}" type="slidenum">
              <a:rPr lang="en-US" smtClean="0"/>
              <a:t>‹#›</a:t>
            </a:fld>
            <a:endParaRPr lang="en-US" dirty="0"/>
          </a:p>
        </p:txBody>
      </p:sp>
    </p:spTree>
    <p:extLst>
      <p:ext uri="{BB962C8B-B14F-4D97-AF65-F5344CB8AC3E}">
        <p14:creationId xmlns:p14="http://schemas.microsoft.com/office/powerpoint/2010/main" val="2851660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B8E54-9AB1-4023-B313-DAA68FF9DEA7}"/>
              </a:ext>
            </a:extLst>
          </p:cNvPr>
          <p:cNvSpPr>
            <a:spLocks noGrp="1"/>
          </p:cNvSpPr>
          <p:nvPr>
            <p:ph type="title"/>
          </p:nvPr>
        </p:nvSpPr>
        <p:spPr>
          <a:xfrm>
            <a:off x="838200" y="160336"/>
            <a:ext cx="8334376" cy="1325563"/>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E95CF06-5751-4231-87AC-844D3099BF48}"/>
              </a:ext>
            </a:extLst>
          </p:cNvPr>
          <p:cNvSpPr>
            <a:spLocks noGrp="1"/>
          </p:cNvSpPr>
          <p:nvPr>
            <p:ph idx="1"/>
          </p:nvPr>
        </p:nvSpPr>
        <p:spPr/>
        <p:txBody>
          <a:bodyPr/>
          <a:lstStyle>
            <a:lvl1pPr marL="228600" indent="-228600">
              <a:buClr>
                <a:schemeClr val="accent4"/>
              </a:buClr>
              <a:buFont typeface="Wingdings" panose="05000000000000000000" pitchFamily="2" charset="2"/>
              <a:buChar char="§"/>
              <a:defRPr>
                <a:solidFill>
                  <a:schemeClr val="bg1"/>
                </a:solidFill>
              </a:defRPr>
            </a:lvl1pPr>
            <a:lvl2pPr marL="685800" indent="-228600">
              <a:buClr>
                <a:schemeClr val="accent4"/>
              </a:buClr>
              <a:buFont typeface="Wingdings" panose="05000000000000000000" pitchFamily="2" charset="2"/>
              <a:buChar char="§"/>
              <a:defRPr>
                <a:solidFill>
                  <a:schemeClr val="bg1"/>
                </a:solidFill>
              </a:defRPr>
            </a:lvl2pPr>
            <a:lvl3pPr marL="1143000" indent="-228600">
              <a:buClr>
                <a:schemeClr val="accent4"/>
              </a:buClr>
              <a:buFont typeface="Wingdings" panose="05000000000000000000" pitchFamily="2" charset="2"/>
              <a:buChar char="§"/>
              <a:defRPr>
                <a:solidFill>
                  <a:schemeClr val="bg1"/>
                </a:solidFill>
              </a:defRPr>
            </a:lvl3pPr>
            <a:lvl4pPr marL="1600200" indent="-228600">
              <a:buClr>
                <a:schemeClr val="accent4"/>
              </a:buClr>
              <a:buFont typeface="Wingdings" panose="05000000000000000000" pitchFamily="2" charset="2"/>
              <a:buChar char="§"/>
              <a:defRPr>
                <a:solidFill>
                  <a:schemeClr val="bg1"/>
                </a:solidFill>
              </a:defRPr>
            </a:lvl4pPr>
            <a:lvl5pPr marL="2057400" indent="-228600">
              <a:buClr>
                <a:schemeClr val="accent4"/>
              </a:buClr>
              <a:buFont typeface="Wingdings" panose="05000000000000000000" pitchFamily="2" charset="2"/>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7884EF7-5BD4-4CC1-86B2-20669198B106}"/>
              </a:ext>
            </a:extLst>
          </p:cNvPr>
          <p:cNvSpPr>
            <a:spLocks noGrp="1"/>
          </p:cNvSpPr>
          <p:nvPr>
            <p:ph type="dt" sz="half" idx="10"/>
          </p:nvPr>
        </p:nvSpPr>
        <p:spPr/>
        <p:txBody>
          <a:bodyPr/>
          <a:lstStyle/>
          <a:p>
            <a:fld id="{B99A8159-6B10-4896-B6E2-2809ECD1D84D}" type="datetimeFigureOut">
              <a:rPr lang="en-US" smtClean="0"/>
              <a:t>11/10/2025</a:t>
            </a:fld>
            <a:endParaRPr lang="en-US" dirty="0"/>
          </a:p>
        </p:txBody>
      </p:sp>
      <p:sp>
        <p:nvSpPr>
          <p:cNvPr id="5" name="Footer Placeholder 4">
            <a:extLst>
              <a:ext uri="{FF2B5EF4-FFF2-40B4-BE49-F238E27FC236}">
                <a16:creationId xmlns:a16="http://schemas.microsoft.com/office/drawing/2014/main" id="{912866A4-9B1B-430F-9496-791F98E7137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DE284F-A5B5-4877-B286-3934B0CFABEE}"/>
              </a:ext>
            </a:extLst>
          </p:cNvPr>
          <p:cNvSpPr>
            <a:spLocks noGrp="1"/>
          </p:cNvSpPr>
          <p:nvPr>
            <p:ph type="sldNum" sz="quarter" idx="12"/>
          </p:nvPr>
        </p:nvSpPr>
        <p:spPr/>
        <p:txBody>
          <a:bodyPr/>
          <a:lstStyle/>
          <a:p>
            <a:fld id="{427A02C9-A0CD-4A0B-81BC-708D5026A1F8}" type="slidenum">
              <a:rPr lang="en-US" smtClean="0"/>
              <a:t>‹#›</a:t>
            </a:fld>
            <a:endParaRPr lang="en-US" dirty="0"/>
          </a:p>
        </p:txBody>
      </p:sp>
    </p:spTree>
    <p:extLst>
      <p:ext uri="{BB962C8B-B14F-4D97-AF65-F5344CB8AC3E}">
        <p14:creationId xmlns:p14="http://schemas.microsoft.com/office/powerpoint/2010/main" val="348772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B8E54-9AB1-4023-B313-DAA68FF9DEA7}"/>
              </a:ext>
            </a:extLst>
          </p:cNvPr>
          <p:cNvSpPr>
            <a:spLocks noGrp="1"/>
          </p:cNvSpPr>
          <p:nvPr>
            <p:ph type="title"/>
          </p:nvPr>
        </p:nvSpPr>
        <p:spPr>
          <a:xfrm>
            <a:off x="838200" y="160336"/>
            <a:ext cx="8334376" cy="1325563"/>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E95CF06-5751-4231-87AC-844D3099BF48}"/>
              </a:ext>
            </a:extLst>
          </p:cNvPr>
          <p:cNvSpPr>
            <a:spLocks noGrp="1"/>
          </p:cNvSpPr>
          <p:nvPr>
            <p:ph idx="1"/>
          </p:nvPr>
        </p:nvSpPr>
        <p:spPr/>
        <p:txBody>
          <a:bodyPr/>
          <a:lstStyle>
            <a:lvl1pPr marL="228600" indent="-228600">
              <a:buClr>
                <a:schemeClr val="accent5"/>
              </a:buClr>
              <a:buFont typeface="Wingdings" panose="05000000000000000000" pitchFamily="2" charset="2"/>
              <a:buChar char="§"/>
              <a:defRPr>
                <a:solidFill>
                  <a:schemeClr val="bg1"/>
                </a:solidFill>
              </a:defRPr>
            </a:lvl1pPr>
            <a:lvl2pPr marL="685800" indent="-228600">
              <a:buClr>
                <a:schemeClr val="accent5"/>
              </a:buClr>
              <a:buFont typeface="Wingdings" panose="05000000000000000000" pitchFamily="2" charset="2"/>
              <a:buChar char="§"/>
              <a:defRPr>
                <a:solidFill>
                  <a:schemeClr val="bg1"/>
                </a:solidFill>
              </a:defRPr>
            </a:lvl2pPr>
            <a:lvl3pPr marL="1143000" indent="-228600">
              <a:buClr>
                <a:schemeClr val="accent5"/>
              </a:buClr>
              <a:buFont typeface="Wingdings" panose="05000000000000000000" pitchFamily="2" charset="2"/>
              <a:buChar char="§"/>
              <a:defRPr>
                <a:solidFill>
                  <a:schemeClr val="bg1"/>
                </a:solidFill>
              </a:defRPr>
            </a:lvl3pPr>
            <a:lvl4pPr marL="1600200" indent="-228600">
              <a:buClr>
                <a:schemeClr val="accent5"/>
              </a:buClr>
              <a:buFont typeface="Wingdings" panose="05000000000000000000" pitchFamily="2" charset="2"/>
              <a:buChar char="§"/>
              <a:defRPr>
                <a:solidFill>
                  <a:schemeClr val="bg1"/>
                </a:solidFill>
              </a:defRPr>
            </a:lvl4pPr>
            <a:lvl5pPr marL="2057400" indent="-228600">
              <a:buClr>
                <a:schemeClr val="accent5"/>
              </a:buClr>
              <a:buFont typeface="Wingdings" panose="05000000000000000000" pitchFamily="2" charset="2"/>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7884EF7-5BD4-4CC1-86B2-20669198B106}"/>
              </a:ext>
            </a:extLst>
          </p:cNvPr>
          <p:cNvSpPr>
            <a:spLocks noGrp="1"/>
          </p:cNvSpPr>
          <p:nvPr>
            <p:ph type="dt" sz="half" idx="10"/>
          </p:nvPr>
        </p:nvSpPr>
        <p:spPr/>
        <p:txBody>
          <a:bodyPr/>
          <a:lstStyle/>
          <a:p>
            <a:fld id="{B99A8159-6B10-4896-B6E2-2809ECD1D84D}" type="datetimeFigureOut">
              <a:rPr lang="en-US" smtClean="0"/>
              <a:t>11/10/2025</a:t>
            </a:fld>
            <a:endParaRPr lang="en-US" dirty="0"/>
          </a:p>
        </p:txBody>
      </p:sp>
      <p:sp>
        <p:nvSpPr>
          <p:cNvPr id="5" name="Footer Placeholder 4">
            <a:extLst>
              <a:ext uri="{FF2B5EF4-FFF2-40B4-BE49-F238E27FC236}">
                <a16:creationId xmlns:a16="http://schemas.microsoft.com/office/drawing/2014/main" id="{912866A4-9B1B-430F-9496-791F98E7137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DE284F-A5B5-4877-B286-3934B0CFABEE}"/>
              </a:ext>
            </a:extLst>
          </p:cNvPr>
          <p:cNvSpPr>
            <a:spLocks noGrp="1"/>
          </p:cNvSpPr>
          <p:nvPr>
            <p:ph type="sldNum" sz="quarter" idx="12"/>
          </p:nvPr>
        </p:nvSpPr>
        <p:spPr/>
        <p:txBody>
          <a:bodyPr/>
          <a:lstStyle/>
          <a:p>
            <a:fld id="{427A02C9-A0CD-4A0B-81BC-708D5026A1F8}" type="slidenum">
              <a:rPr lang="en-US" smtClean="0"/>
              <a:t>‹#›</a:t>
            </a:fld>
            <a:endParaRPr lang="en-US" dirty="0"/>
          </a:p>
        </p:txBody>
      </p:sp>
    </p:spTree>
    <p:extLst>
      <p:ext uri="{BB962C8B-B14F-4D97-AF65-F5344CB8AC3E}">
        <p14:creationId xmlns:p14="http://schemas.microsoft.com/office/powerpoint/2010/main" val="155729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B8E54-9AB1-4023-B313-DAA68FF9DEA7}"/>
              </a:ext>
            </a:extLst>
          </p:cNvPr>
          <p:cNvSpPr>
            <a:spLocks noGrp="1"/>
          </p:cNvSpPr>
          <p:nvPr>
            <p:ph type="title"/>
          </p:nvPr>
        </p:nvSpPr>
        <p:spPr>
          <a:xfrm>
            <a:off x="838200" y="160336"/>
            <a:ext cx="8334376" cy="1325563"/>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E95CF06-5751-4231-87AC-844D3099BF48}"/>
              </a:ext>
            </a:extLst>
          </p:cNvPr>
          <p:cNvSpPr>
            <a:spLocks noGrp="1"/>
          </p:cNvSpPr>
          <p:nvPr>
            <p:ph idx="1"/>
          </p:nvPr>
        </p:nvSpPr>
        <p:spPr/>
        <p:txBody>
          <a:bodyPr/>
          <a:lstStyle>
            <a:lvl1pPr marL="228600" indent="-228600">
              <a:buClr>
                <a:schemeClr val="accent3"/>
              </a:buClr>
              <a:buFont typeface="Wingdings" panose="05000000000000000000" pitchFamily="2" charset="2"/>
              <a:buChar char="§"/>
              <a:defRPr>
                <a:solidFill>
                  <a:schemeClr val="bg1"/>
                </a:solidFill>
              </a:defRPr>
            </a:lvl1pPr>
            <a:lvl2pPr marL="685800" indent="-228600">
              <a:buClr>
                <a:schemeClr val="accent3"/>
              </a:buClr>
              <a:buFont typeface="Wingdings" panose="05000000000000000000" pitchFamily="2" charset="2"/>
              <a:buChar char="§"/>
              <a:defRPr>
                <a:solidFill>
                  <a:schemeClr val="bg1"/>
                </a:solidFill>
              </a:defRPr>
            </a:lvl2pPr>
            <a:lvl3pPr marL="1143000" indent="-228600">
              <a:buClr>
                <a:schemeClr val="accent3"/>
              </a:buClr>
              <a:buFont typeface="Wingdings" panose="05000000000000000000" pitchFamily="2" charset="2"/>
              <a:buChar char="§"/>
              <a:defRPr>
                <a:solidFill>
                  <a:schemeClr val="bg1"/>
                </a:solidFill>
              </a:defRPr>
            </a:lvl3pPr>
            <a:lvl4pPr marL="1600200" indent="-228600">
              <a:buClr>
                <a:schemeClr val="accent3"/>
              </a:buClr>
              <a:buFont typeface="Wingdings" panose="05000000000000000000" pitchFamily="2" charset="2"/>
              <a:buChar char="§"/>
              <a:defRPr>
                <a:solidFill>
                  <a:schemeClr val="bg1"/>
                </a:solidFill>
              </a:defRPr>
            </a:lvl4pPr>
            <a:lvl5pPr marL="2057400" indent="-228600">
              <a:buClr>
                <a:schemeClr val="accent3"/>
              </a:buClr>
              <a:buFont typeface="Wingdings" panose="05000000000000000000" pitchFamily="2" charset="2"/>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7884EF7-5BD4-4CC1-86B2-20669198B106}"/>
              </a:ext>
            </a:extLst>
          </p:cNvPr>
          <p:cNvSpPr>
            <a:spLocks noGrp="1"/>
          </p:cNvSpPr>
          <p:nvPr>
            <p:ph type="dt" sz="half" idx="10"/>
          </p:nvPr>
        </p:nvSpPr>
        <p:spPr/>
        <p:txBody>
          <a:bodyPr/>
          <a:lstStyle/>
          <a:p>
            <a:fld id="{B99A8159-6B10-4896-B6E2-2809ECD1D84D}" type="datetimeFigureOut">
              <a:rPr lang="en-US" smtClean="0"/>
              <a:t>11/10/2025</a:t>
            </a:fld>
            <a:endParaRPr lang="en-US" dirty="0"/>
          </a:p>
        </p:txBody>
      </p:sp>
      <p:sp>
        <p:nvSpPr>
          <p:cNvPr id="5" name="Footer Placeholder 4">
            <a:extLst>
              <a:ext uri="{FF2B5EF4-FFF2-40B4-BE49-F238E27FC236}">
                <a16:creationId xmlns:a16="http://schemas.microsoft.com/office/drawing/2014/main" id="{912866A4-9B1B-430F-9496-791F98E7137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DE284F-A5B5-4877-B286-3934B0CFABEE}"/>
              </a:ext>
            </a:extLst>
          </p:cNvPr>
          <p:cNvSpPr>
            <a:spLocks noGrp="1"/>
          </p:cNvSpPr>
          <p:nvPr>
            <p:ph type="sldNum" sz="quarter" idx="12"/>
          </p:nvPr>
        </p:nvSpPr>
        <p:spPr/>
        <p:txBody>
          <a:bodyPr/>
          <a:lstStyle/>
          <a:p>
            <a:fld id="{427A02C9-A0CD-4A0B-81BC-708D5026A1F8}" type="slidenum">
              <a:rPr lang="en-US" smtClean="0"/>
              <a:t>‹#›</a:t>
            </a:fld>
            <a:endParaRPr lang="en-US" dirty="0"/>
          </a:p>
        </p:txBody>
      </p:sp>
    </p:spTree>
    <p:extLst>
      <p:ext uri="{BB962C8B-B14F-4D97-AF65-F5344CB8AC3E}">
        <p14:creationId xmlns:p14="http://schemas.microsoft.com/office/powerpoint/2010/main" val="195548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B8E54-9AB1-4023-B313-DAA68FF9DEA7}"/>
              </a:ext>
            </a:extLst>
          </p:cNvPr>
          <p:cNvSpPr>
            <a:spLocks noGrp="1"/>
          </p:cNvSpPr>
          <p:nvPr>
            <p:ph type="title"/>
          </p:nvPr>
        </p:nvSpPr>
        <p:spPr>
          <a:xfrm>
            <a:off x="838200" y="160336"/>
            <a:ext cx="8334376" cy="1325563"/>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E95CF06-5751-4231-87AC-844D3099BF48}"/>
              </a:ext>
            </a:extLst>
          </p:cNvPr>
          <p:cNvSpPr>
            <a:spLocks noGrp="1"/>
          </p:cNvSpPr>
          <p:nvPr>
            <p:ph idx="1"/>
          </p:nvPr>
        </p:nvSpPr>
        <p:spPr/>
        <p:txBody>
          <a:bodyPr/>
          <a:lstStyle>
            <a:lvl1pPr marL="228600" indent="-228600">
              <a:buClr>
                <a:schemeClr val="accent4"/>
              </a:buClr>
              <a:buFont typeface="Wingdings" panose="05000000000000000000" pitchFamily="2" charset="2"/>
              <a:buChar char="§"/>
              <a:defRPr>
                <a:solidFill>
                  <a:schemeClr val="bg1"/>
                </a:solidFill>
              </a:defRPr>
            </a:lvl1pPr>
            <a:lvl2pPr marL="685800" indent="-228600">
              <a:buClr>
                <a:schemeClr val="accent4"/>
              </a:buClr>
              <a:buFont typeface="Wingdings" panose="05000000000000000000" pitchFamily="2" charset="2"/>
              <a:buChar char="§"/>
              <a:defRPr>
                <a:solidFill>
                  <a:schemeClr val="bg1"/>
                </a:solidFill>
              </a:defRPr>
            </a:lvl2pPr>
            <a:lvl3pPr marL="1143000" indent="-228600">
              <a:buClr>
                <a:schemeClr val="accent4"/>
              </a:buClr>
              <a:buFont typeface="Wingdings" panose="05000000000000000000" pitchFamily="2" charset="2"/>
              <a:buChar char="§"/>
              <a:defRPr>
                <a:solidFill>
                  <a:schemeClr val="bg1"/>
                </a:solidFill>
              </a:defRPr>
            </a:lvl3pPr>
            <a:lvl4pPr marL="1600200" indent="-228600">
              <a:buClr>
                <a:schemeClr val="accent4"/>
              </a:buClr>
              <a:buFont typeface="Wingdings" panose="05000000000000000000" pitchFamily="2" charset="2"/>
              <a:buChar char="§"/>
              <a:defRPr>
                <a:solidFill>
                  <a:schemeClr val="bg1"/>
                </a:solidFill>
              </a:defRPr>
            </a:lvl4pPr>
            <a:lvl5pPr marL="2057400" indent="-228600">
              <a:buClr>
                <a:schemeClr val="accent4"/>
              </a:buClr>
              <a:buFont typeface="Wingdings" panose="05000000000000000000" pitchFamily="2" charset="2"/>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7884EF7-5BD4-4CC1-86B2-20669198B106}"/>
              </a:ext>
            </a:extLst>
          </p:cNvPr>
          <p:cNvSpPr>
            <a:spLocks noGrp="1"/>
          </p:cNvSpPr>
          <p:nvPr>
            <p:ph type="dt" sz="half" idx="10"/>
          </p:nvPr>
        </p:nvSpPr>
        <p:spPr/>
        <p:txBody>
          <a:bodyPr/>
          <a:lstStyle/>
          <a:p>
            <a:fld id="{B99A8159-6B10-4896-B6E2-2809ECD1D84D}" type="datetimeFigureOut">
              <a:rPr lang="en-US" smtClean="0"/>
              <a:t>11/10/2025</a:t>
            </a:fld>
            <a:endParaRPr lang="en-US" dirty="0"/>
          </a:p>
        </p:txBody>
      </p:sp>
      <p:sp>
        <p:nvSpPr>
          <p:cNvPr id="5" name="Footer Placeholder 4">
            <a:extLst>
              <a:ext uri="{FF2B5EF4-FFF2-40B4-BE49-F238E27FC236}">
                <a16:creationId xmlns:a16="http://schemas.microsoft.com/office/drawing/2014/main" id="{912866A4-9B1B-430F-9496-791F98E7137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DE284F-A5B5-4877-B286-3934B0CFABEE}"/>
              </a:ext>
            </a:extLst>
          </p:cNvPr>
          <p:cNvSpPr>
            <a:spLocks noGrp="1"/>
          </p:cNvSpPr>
          <p:nvPr>
            <p:ph type="sldNum" sz="quarter" idx="12"/>
          </p:nvPr>
        </p:nvSpPr>
        <p:spPr/>
        <p:txBody>
          <a:bodyPr/>
          <a:lstStyle/>
          <a:p>
            <a:fld id="{427A02C9-A0CD-4A0B-81BC-708D5026A1F8}" type="slidenum">
              <a:rPr lang="en-US" smtClean="0"/>
              <a:t>‹#›</a:t>
            </a:fld>
            <a:endParaRPr lang="en-US" dirty="0"/>
          </a:p>
        </p:txBody>
      </p:sp>
    </p:spTree>
    <p:extLst>
      <p:ext uri="{BB962C8B-B14F-4D97-AF65-F5344CB8AC3E}">
        <p14:creationId xmlns:p14="http://schemas.microsoft.com/office/powerpoint/2010/main" val="349412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B8E54-9AB1-4023-B313-DAA68FF9DEA7}"/>
              </a:ext>
            </a:extLst>
          </p:cNvPr>
          <p:cNvSpPr>
            <a:spLocks noGrp="1"/>
          </p:cNvSpPr>
          <p:nvPr>
            <p:ph type="title"/>
          </p:nvPr>
        </p:nvSpPr>
        <p:spPr>
          <a:xfrm>
            <a:off x="838200" y="160336"/>
            <a:ext cx="8334376" cy="1325563"/>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E95CF06-5751-4231-87AC-844D3099BF48}"/>
              </a:ext>
            </a:extLst>
          </p:cNvPr>
          <p:cNvSpPr>
            <a:spLocks noGrp="1"/>
          </p:cNvSpPr>
          <p:nvPr>
            <p:ph idx="1"/>
          </p:nvPr>
        </p:nvSpPr>
        <p:spPr/>
        <p:txBody>
          <a:bodyPr/>
          <a:lstStyle>
            <a:lvl1pPr marL="228600" indent="-228600">
              <a:buClr>
                <a:schemeClr val="accent5"/>
              </a:buClr>
              <a:buFont typeface="Wingdings" panose="05000000000000000000" pitchFamily="2" charset="2"/>
              <a:buChar char="§"/>
              <a:defRPr>
                <a:solidFill>
                  <a:schemeClr val="bg1"/>
                </a:solidFill>
              </a:defRPr>
            </a:lvl1pPr>
            <a:lvl2pPr marL="685800" indent="-228600">
              <a:buClr>
                <a:schemeClr val="accent5"/>
              </a:buClr>
              <a:buFont typeface="Wingdings" panose="05000000000000000000" pitchFamily="2" charset="2"/>
              <a:buChar char="§"/>
              <a:defRPr>
                <a:solidFill>
                  <a:schemeClr val="bg1"/>
                </a:solidFill>
              </a:defRPr>
            </a:lvl2pPr>
            <a:lvl3pPr marL="1143000" indent="-228600">
              <a:buClr>
                <a:schemeClr val="accent5"/>
              </a:buClr>
              <a:buFont typeface="Wingdings" panose="05000000000000000000" pitchFamily="2" charset="2"/>
              <a:buChar char="§"/>
              <a:defRPr>
                <a:solidFill>
                  <a:schemeClr val="bg1"/>
                </a:solidFill>
              </a:defRPr>
            </a:lvl3pPr>
            <a:lvl4pPr marL="1600200" indent="-228600">
              <a:buClr>
                <a:schemeClr val="accent5"/>
              </a:buClr>
              <a:buFont typeface="Wingdings" panose="05000000000000000000" pitchFamily="2" charset="2"/>
              <a:buChar char="§"/>
              <a:defRPr>
                <a:solidFill>
                  <a:schemeClr val="bg1"/>
                </a:solidFill>
              </a:defRPr>
            </a:lvl4pPr>
            <a:lvl5pPr marL="2057400" indent="-228600">
              <a:buClr>
                <a:schemeClr val="accent5"/>
              </a:buClr>
              <a:buFont typeface="Wingdings" panose="05000000000000000000" pitchFamily="2" charset="2"/>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7884EF7-5BD4-4CC1-86B2-20669198B106}"/>
              </a:ext>
            </a:extLst>
          </p:cNvPr>
          <p:cNvSpPr>
            <a:spLocks noGrp="1"/>
          </p:cNvSpPr>
          <p:nvPr>
            <p:ph type="dt" sz="half" idx="10"/>
          </p:nvPr>
        </p:nvSpPr>
        <p:spPr/>
        <p:txBody>
          <a:bodyPr/>
          <a:lstStyle/>
          <a:p>
            <a:fld id="{B99A8159-6B10-4896-B6E2-2809ECD1D84D}" type="datetimeFigureOut">
              <a:rPr lang="en-US" smtClean="0"/>
              <a:t>11/10/2025</a:t>
            </a:fld>
            <a:endParaRPr lang="en-US" dirty="0"/>
          </a:p>
        </p:txBody>
      </p:sp>
      <p:sp>
        <p:nvSpPr>
          <p:cNvPr id="5" name="Footer Placeholder 4">
            <a:extLst>
              <a:ext uri="{FF2B5EF4-FFF2-40B4-BE49-F238E27FC236}">
                <a16:creationId xmlns:a16="http://schemas.microsoft.com/office/drawing/2014/main" id="{912866A4-9B1B-430F-9496-791F98E7137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DE284F-A5B5-4877-B286-3934B0CFABEE}"/>
              </a:ext>
            </a:extLst>
          </p:cNvPr>
          <p:cNvSpPr>
            <a:spLocks noGrp="1"/>
          </p:cNvSpPr>
          <p:nvPr>
            <p:ph type="sldNum" sz="quarter" idx="12"/>
          </p:nvPr>
        </p:nvSpPr>
        <p:spPr/>
        <p:txBody>
          <a:bodyPr/>
          <a:lstStyle/>
          <a:p>
            <a:fld id="{427A02C9-A0CD-4A0B-81BC-708D5026A1F8}" type="slidenum">
              <a:rPr lang="en-US" smtClean="0"/>
              <a:t>‹#›</a:t>
            </a:fld>
            <a:endParaRPr lang="en-US" dirty="0"/>
          </a:p>
        </p:txBody>
      </p:sp>
    </p:spTree>
    <p:extLst>
      <p:ext uri="{BB962C8B-B14F-4D97-AF65-F5344CB8AC3E}">
        <p14:creationId xmlns:p14="http://schemas.microsoft.com/office/powerpoint/2010/main" val="1568167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B8E54-9AB1-4023-B313-DAA68FF9DEA7}"/>
              </a:ext>
            </a:extLst>
          </p:cNvPr>
          <p:cNvSpPr>
            <a:spLocks noGrp="1"/>
          </p:cNvSpPr>
          <p:nvPr>
            <p:ph type="title"/>
          </p:nvPr>
        </p:nvSpPr>
        <p:spPr>
          <a:xfrm>
            <a:off x="838200" y="160336"/>
            <a:ext cx="8334376" cy="1325563"/>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E95CF06-5751-4231-87AC-844D3099BF48}"/>
              </a:ext>
            </a:extLst>
          </p:cNvPr>
          <p:cNvSpPr>
            <a:spLocks noGrp="1"/>
          </p:cNvSpPr>
          <p:nvPr>
            <p:ph idx="1"/>
          </p:nvPr>
        </p:nvSpPr>
        <p:spPr/>
        <p:txBody>
          <a:bodyPr/>
          <a:lstStyle>
            <a:lvl1pPr marL="228600" indent="-228600">
              <a:buClr>
                <a:schemeClr val="accent3"/>
              </a:buClr>
              <a:buFont typeface="Wingdings" panose="05000000000000000000" pitchFamily="2" charset="2"/>
              <a:buChar char="§"/>
              <a:defRPr>
                <a:solidFill>
                  <a:schemeClr val="bg1"/>
                </a:solidFill>
              </a:defRPr>
            </a:lvl1pPr>
            <a:lvl2pPr marL="685800" indent="-228600">
              <a:buClr>
                <a:schemeClr val="accent3"/>
              </a:buClr>
              <a:buFont typeface="Wingdings" panose="05000000000000000000" pitchFamily="2" charset="2"/>
              <a:buChar char="§"/>
              <a:defRPr>
                <a:solidFill>
                  <a:schemeClr val="bg1"/>
                </a:solidFill>
              </a:defRPr>
            </a:lvl2pPr>
            <a:lvl3pPr marL="1143000" indent="-228600">
              <a:buClr>
                <a:schemeClr val="accent3"/>
              </a:buClr>
              <a:buFont typeface="Wingdings" panose="05000000000000000000" pitchFamily="2" charset="2"/>
              <a:buChar char="§"/>
              <a:defRPr>
                <a:solidFill>
                  <a:schemeClr val="bg1"/>
                </a:solidFill>
              </a:defRPr>
            </a:lvl3pPr>
            <a:lvl4pPr marL="1600200" indent="-228600">
              <a:buClr>
                <a:schemeClr val="accent3"/>
              </a:buClr>
              <a:buFont typeface="Wingdings" panose="05000000000000000000" pitchFamily="2" charset="2"/>
              <a:buChar char="§"/>
              <a:defRPr>
                <a:solidFill>
                  <a:schemeClr val="bg1"/>
                </a:solidFill>
              </a:defRPr>
            </a:lvl4pPr>
            <a:lvl5pPr marL="2057400" indent="-228600">
              <a:buClr>
                <a:schemeClr val="accent3"/>
              </a:buClr>
              <a:buFont typeface="Wingdings" panose="05000000000000000000" pitchFamily="2" charset="2"/>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7884EF7-5BD4-4CC1-86B2-20669198B106}"/>
              </a:ext>
            </a:extLst>
          </p:cNvPr>
          <p:cNvSpPr>
            <a:spLocks noGrp="1"/>
          </p:cNvSpPr>
          <p:nvPr>
            <p:ph type="dt" sz="half" idx="10"/>
          </p:nvPr>
        </p:nvSpPr>
        <p:spPr/>
        <p:txBody>
          <a:bodyPr/>
          <a:lstStyle/>
          <a:p>
            <a:fld id="{B99A8159-6B10-4896-B6E2-2809ECD1D84D}" type="datetimeFigureOut">
              <a:rPr lang="en-US" smtClean="0"/>
              <a:t>11/10/2025</a:t>
            </a:fld>
            <a:endParaRPr lang="en-US" dirty="0"/>
          </a:p>
        </p:txBody>
      </p:sp>
      <p:sp>
        <p:nvSpPr>
          <p:cNvPr id="5" name="Footer Placeholder 4">
            <a:extLst>
              <a:ext uri="{FF2B5EF4-FFF2-40B4-BE49-F238E27FC236}">
                <a16:creationId xmlns:a16="http://schemas.microsoft.com/office/drawing/2014/main" id="{912866A4-9B1B-430F-9496-791F98E7137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DE284F-A5B5-4877-B286-3934B0CFABEE}"/>
              </a:ext>
            </a:extLst>
          </p:cNvPr>
          <p:cNvSpPr>
            <a:spLocks noGrp="1"/>
          </p:cNvSpPr>
          <p:nvPr>
            <p:ph type="sldNum" sz="quarter" idx="12"/>
          </p:nvPr>
        </p:nvSpPr>
        <p:spPr/>
        <p:txBody>
          <a:bodyPr/>
          <a:lstStyle/>
          <a:p>
            <a:fld id="{427A02C9-A0CD-4A0B-81BC-708D5026A1F8}" type="slidenum">
              <a:rPr lang="en-US" smtClean="0"/>
              <a:t>‹#›</a:t>
            </a:fld>
            <a:endParaRPr lang="en-US" dirty="0"/>
          </a:p>
        </p:txBody>
      </p:sp>
    </p:spTree>
    <p:extLst>
      <p:ext uri="{BB962C8B-B14F-4D97-AF65-F5344CB8AC3E}">
        <p14:creationId xmlns:p14="http://schemas.microsoft.com/office/powerpoint/2010/main" val="4000490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F1EA3-7A44-46A8-ADD1-49A8681910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D8A95B-E3CE-4DF9-A937-352579E079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C9E0A1-A234-4723-9A8B-9953B0747E01}"/>
              </a:ext>
            </a:extLst>
          </p:cNvPr>
          <p:cNvSpPr>
            <a:spLocks noGrp="1"/>
          </p:cNvSpPr>
          <p:nvPr>
            <p:ph type="dt" sz="half" idx="10"/>
          </p:nvPr>
        </p:nvSpPr>
        <p:spPr/>
        <p:txBody>
          <a:bodyPr/>
          <a:lstStyle/>
          <a:p>
            <a:fld id="{B99A8159-6B10-4896-B6E2-2809ECD1D84D}" type="datetimeFigureOut">
              <a:rPr lang="en-US" smtClean="0"/>
              <a:t>11/10/2025</a:t>
            </a:fld>
            <a:endParaRPr lang="en-US" dirty="0"/>
          </a:p>
        </p:txBody>
      </p:sp>
      <p:sp>
        <p:nvSpPr>
          <p:cNvPr id="5" name="Footer Placeholder 4">
            <a:extLst>
              <a:ext uri="{FF2B5EF4-FFF2-40B4-BE49-F238E27FC236}">
                <a16:creationId xmlns:a16="http://schemas.microsoft.com/office/drawing/2014/main" id="{1720E8EE-0E90-43CC-8FE4-FA9250EA340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068176-4163-4C33-836A-76EB72B143F6}"/>
              </a:ext>
            </a:extLst>
          </p:cNvPr>
          <p:cNvSpPr>
            <a:spLocks noGrp="1"/>
          </p:cNvSpPr>
          <p:nvPr>
            <p:ph type="sldNum" sz="quarter" idx="12"/>
          </p:nvPr>
        </p:nvSpPr>
        <p:spPr/>
        <p:txBody>
          <a:bodyPr/>
          <a:lstStyle/>
          <a:p>
            <a:fld id="{427A02C9-A0CD-4A0B-81BC-708D5026A1F8}" type="slidenum">
              <a:rPr lang="en-US" smtClean="0"/>
              <a:t>‹#›</a:t>
            </a:fld>
            <a:endParaRPr lang="en-US" dirty="0"/>
          </a:p>
        </p:txBody>
      </p:sp>
    </p:spTree>
    <p:extLst>
      <p:ext uri="{BB962C8B-B14F-4D97-AF65-F5344CB8AC3E}">
        <p14:creationId xmlns:p14="http://schemas.microsoft.com/office/powerpoint/2010/main" val="3797832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C7676-EC29-4165-8827-31A796A527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B6C2F3-3146-4BA4-BB45-307B565E53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036B48-EF6E-4251-B29E-53E1ECFC04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1EBFFA-A3D5-4A79-B1BA-2B6B1290CA44}"/>
              </a:ext>
            </a:extLst>
          </p:cNvPr>
          <p:cNvSpPr>
            <a:spLocks noGrp="1"/>
          </p:cNvSpPr>
          <p:nvPr>
            <p:ph type="dt" sz="half" idx="10"/>
          </p:nvPr>
        </p:nvSpPr>
        <p:spPr/>
        <p:txBody>
          <a:bodyPr/>
          <a:lstStyle/>
          <a:p>
            <a:fld id="{B99A8159-6B10-4896-B6E2-2809ECD1D84D}" type="datetimeFigureOut">
              <a:rPr lang="en-US" smtClean="0"/>
              <a:t>11/10/2025</a:t>
            </a:fld>
            <a:endParaRPr lang="en-US" dirty="0"/>
          </a:p>
        </p:txBody>
      </p:sp>
      <p:sp>
        <p:nvSpPr>
          <p:cNvPr id="6" name="Footer Placeholder 5">
            <a:extLst>
              <a:ext uri="{FF2B5EF4-FFF2-40B4-BE49-F238E27FC236}">
                <a16:creationId xmlns:a16="http://schemas.microsoft.com/office/drawing/2014/main" id="{78A23E26-DC40-4545-BC3B-1806EBB092E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21F3FAA-2A19-4F15-8EC3-24BC48AEA546}"/>
              </a:ext>
            </a:extLst>
          </p:cNvPr>
          <p:cNvSpPr>
            <a:spLocks noGrp="1"/>
          </p:cNvSpPr>
          <p:nvPr>
            <p:ph type="sldNum" sz="quarter" idx="12"/>
          </p:nvPr>
        </p:nvSpPr>
        <p:spPr/>
        <p:txBody>
          <a:bodyPr/>
          <a:lstStyle/>
          <a:p>
            <a:fld id="{427A02C9-A0CD-4A0B-81BC-708D5026A1F8}" type="slidenum">
              <a:rPr lang="en-US" smtClean="0"/>
              <a:t>‹#›</a:t>
            </a:fld>
            <a:endParaRPr lang="en-US" dirty="0"/>
          </a:p>
        </p:txBody>
      </p:sp>
    </p:spTree>
    <p:extLst>
      <p:ext uri="{BB962C8B-B14F-4D97-AF65-F5344CB8AC3E}">
        <p14:creationId xmlns:p14="http://schemas.microsoft.com/office/powerpoint/2010/main" val="3937414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2A17C0-CB34-4E70-B05D-441906BCEE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8CAE9C-F4E8-4259-8A6C-F5AE76F820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92FBD9-ADFB-4D9B-AF79-E21F43A5B9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9A8159-6B10-4896-B6E2-2809ECD1D84D}" type="datetimeFigureOut">
              <a:rPr lang="en-US" smtClean="0"/>
              <a:t>11/10/2025</a:t>
            </a:fld>
            <a:endParaRPr lang="en-US" dirty="0"/>
          </a:p>
        </p:txBody>
      </p:sp>
      <p:sp>
        <p:nvSpPr>
          <p:cNvPr id="5" name="Footer Placeholder 4">
            <a:extLst>
              <a:ext uri="{FF2B5EF4-FFF2-40B4-BE49-F238E27FC236}">
                <a16:creationId xmlns:a16="http://schemas.microsoft.com/office/drawing/2014/main" id="{72EA027E-6F89-462F-94DD-00F66DAFD5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24929C0-CADC-4330-89DB-01C0DFA674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7A02C9-A0CD-4A0B-81BC-708D5026A1F8}" type="slidenum">
              <a:rPr lang="en-US" smtClean="0"/>
              <a:t>‹#›</a:t>
            </a:fld>
            <a:endParaRPr lang="en-US" dirty="0"/>
          </a:p>
        </p:txBody>
      </p:sp>
    </p:spTree>
    <p:extLst>
      <p:ext uri="{BB962C8B-B14F-4D97-AF65-F5344CB8AC3E}">
        <p14:creationId xmlns:p14="http://schemas.microsoft.com/office/powerpoint/2010/main" val="3387291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3" r:id="rId6"/>
    <p:sldLayoutId id="2147483664" r:id="rId7"/>
    <p:sldLayoutId id="2147483651" r:id="rId8"/>
    <p:sldLayoutId id="2147483652" r:id="rId9"/>
    <p:sldLayoutId id="2147483653" r:id="rId10"/>
    <p:sldLayoutId id="2147483654" r:id="rId11"/>
    <p:sldLayoutId id="2147483655" r:id="rId12"/>
    <p:sldLayoutId id="2147483656" r:id="rId13"/>
    <p:sldLayoutId id="214748365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3" Type="http://schemas.openxmlformats.org/officeDocument/2006/relationships/customXml" Target="../ink/ink6.xml"/><Relationship Id="rId18" Type="http://schemas.openxmlformats.org/officeDocument/2006/relationships/image" Target="../media/image30.png"/><Relationship Id="rId26" Type="http://schemas.openxmlformats.org/officeDocument/2006/relationships/image" Target="../media/image34.png"/><Relationship Id="rId3" Type="http://schemas.openxmlformats.org/officeDocument/2006/relationships/customXml" Target="../ink/ink1.xml"/><Relationship Id="rId21" Type="http://schemas.openxmlformats.org/officeDocument/2006/relationships/customXml" Target="../ink/ink10.xml"/><Relationship Id="rId34" Type="http://schemas.openxmlformats.org/officeDocument/2006/relationships/image" Target="../media/image38.png"/><Relationship Id="rId7" Type="http://schemas.openxmlformats.org/officeDocument/2006/relationships/customXml" Target="../ink/ink3.xml"/><Relationship Id="rId12" Type="http://schemas.openxmlformats.org/officeDocument/2006/relationships/image" Target="../media/image27.png"/><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2" Type="http://schemas.openxmlformats.org/officeDocument/2006/relationships/image" Target="../media/image22.png"/><Relationship Id="rId16" Type="http://schemas.openxmlformats.org/officeDocument/2006/relationships/image" Target="../media/image29.png"/><Relationship Id="rId20" Type="http://schemas.openxmlformats.org/officeDocument/2006/relationships/image" Target="../media/image31.png"/><Relationship Id="rId29" Type="http://schemas.openxmlformats.org/officeDocument/2006/relationships/customXml" Target="../ink/ink14.xml"/><Relationship Id="rId1" Type="http://schemas.openxmlformats.org/officeDocument/2006/relationships/slideLayout" Target="../slideLayouts/slideLayout6.xml"/><Relationship Id="rId6" Type="http://schemas.openxmlformats.org/officeDocument/2006/relationships/image" Target="../media/image24.png"/><Relationship Id="rId11" Type="http://schemas.openxmlformats.org/officeDocument/2006/relationships/customXml" Target="../ink/ink5.xml"/><Relationship Id="rId24" Type="http://schemas.openxmlformats.org/officeDocument/2006/relationships/image" Target="../media/image33.png"/><Relationship Id="rId32" Type="http://schemas.openxmlformats.org/officeDocument/2006/relationships/image" Target="../media/image37.png"/><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35.png"/><Relationship Id="rId10" Type="http://schemas.openxmlformats.org/officeDocument/2006/relationships/image" Target="../media/image26.png"/><Relationship Id="rId19" Type="http://schemas.openxmlformats.org/officeDocument/2006/relationships/customXml" Target="../ink/ink9.xml"/><Relationship Id="rId31" Type="http://schemas.openxmlformats.org/officeDocument/2006/relationships/customXml" Target="../ink/ink15.xml"/><Relationship Id="rId4" Type="http://schemas.openxmlformats.org/officeDocument/2006/relationships/image" Target="../media/image23.png"/><Relationship Id="rId9" Type="http://schemas.openxmlformats.org/officeDocument/2006/relationships/customXml" Target="../ink/ink4.xml"/><Relationship Id="rId14" Type="http://schemas.openxmlformats.org/officeDocument/2006/relationships/image" Target="../media/image28.png"/><Relationship Id="rId22" Type="http://schemas.openxmlformats.org/officeDocument/2006/relationships/image" Target="../media/image32.png"/><Relationship Id="rId27" Type="http://schemas.openxmlformats.org/officeDocument/2006/relationships/customXml" Target="../ink/ink13.xml"/><Relationship Id="rId30" Type="http://schemas.openxmlformats.org/officeDocument/2006/relationships/image" Target="../media/image36.png"/><Relationship Id="rId8"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customXml" Target="../ink/ink17.xml"/><Relationship Id="rId7" Type="http://schemas.openxmlformats.org/officeDocument/2006/relationships/customXml" Target="../ink/ink19.xml"/><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customXml" Target="../ink/ink18.xml"/><Relationship Id="rId10" Type="http://schemas.openxmlformats.org/officeDocument/2006/relationships/image" Target="../media/image42.png"/><Relationship Id="rId4" Type="http://schemas.openxmlformats.org/officeDocument/2006/relationships/image" Target="../media/image39.png"/><Relationship Id="rId9" Type="http://schemas.openxmlformats.org/officeDocument/2006/relationships/customXml" Target="../ink/ink20.xml"/></Relationships>
</file>

<file path=ppt/slides/_rels/slide19.xml.rels><?xml version="1.0" encoding="UTF-8" standalone="yes"?>
<Relationships xmlns="http://schemas.openxmlformats.org/package/2006/relationships"><Relationship Id="rId8" Type="http://schemas.openxmlformats.org/officeDocument/2006/relationships/customXml" Target="../ink/ink24.xml"/><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customXml" Target="../ink/ink21.xml"/><Relationship Id="rId1" Type="http://schemas.openxmlformats.org/officeDocument/2006/relationships/slideLayout" Target="../slideLayouts/slideLayout6.xml"/><Relationship Id="rId6" Type="http://schemas.openxmlformats.org/officeDocument/2006/relationships/customXml" Target="../ink/ink23.xml"/><Relationship Id="rId5" Type="http://schemas.openxmlformats.org/officeDocument/2006/relationships/image" Target="../media/image40.png"/><Relationship Id="rId10" Type="http://schemas.openxmlformats.org/officeDocument/2006/relationships/image" Target="../media/image22.png"/><Relationship Id="rId4" Type="http://schemas.openxmlformats.org/officeDocument/2006/relationships/customXml" Target="../ink/ink22.xml"/><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customXml" Target="../ink/ink28.xml"/><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customXml" Target="../ink/ink25.xml"/><Relationship Id="rId1" Type="http://schemas.openxmlformats.org/officeDocument/2006/relationships/slideLayout" Target="../slideLayouts/slideLayout6.xml"/><Relationship Id="rId6" Type="http://schemas.openxmlformats.org/officeDocument/2006/relationships/customXml" Target="../ink/ink27.xml"/><Relationship Id="rId5" Type="http://schemas.openxmlformats.org/officeDocument/2006/relationships/image" Target="../media/image40.png"/><Relationship Id="rId10" Type="http://schemas.openxmlformats.org/officeDocument/2006/relationships/image" Target="../media/image22.png"/><Relationship Id="rId4" Type="http://schemas.openxmlformats.org/officeDocument/2006/relationships/customXml" Target="../ink/ink26.xml"/><Relationship Id="rId9" Type="http://schemas.openxmlformats.org/officeDocument/2006/relationships/image" Target="../media/image42.png"/></Relationships>
</file>

<file path=ppt/slides/_rels/slide21.xml.rels><?xml version="1.0" encoding="UTF-8" standalone="yes"?>
<Relationships xmlns="http://schemas.openxmlformats.org/package/2006/relationships"><Relationship Id="rId8" Type="http://schemas.openxmlformats.org/officeDocument/2006/relationships/customXml" Target="../ink/ink32.xml"/><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customXml" Target="../ink/ink29.xml"/><Relationship Id="rId1" Type="http://schemas.openxmlformats.org/officeDocument/2006/relationships/slideLayout" Target="../slideLayouts/slideLayout6.xml"/><Relationship Id="rId6" Type="http://schemas.openxmlformats.org/officeDocument/2006/relationships/customXml" Target="../ink/ink31.xml"/><Relationship Id="rId5" Type="http://schemas.openxmlformats.org/officeDocument/2006/relationships/image" Target="../media/image40.png"/><Relationship Id="rId10" Type="http://schemas.openxmlformats.org/officeDocument/2006/relationships/image" Target="../media/image43.png"/><Relationship Id="rId4" Type="http://schemas.openxmlformats.org/officeDocument/2006/relationships/customXml" Target="../ink/ink30.xml"/><Relationship Id="rId9" Type="http://schemas.openxmlformats.org/officeDocument/2006/relationships/image" Target="../media/image42.png"/></Relationships>
</file>

<file path=ppt/slides/_rels/slide22.xml.rels><?xml version="1.0" encoding="UTF-8" standalone="yes"?>
<Relationships xmlns="http://schemas.openxmlformats.org/package/2006/relationships"><Relationship Id="rId8" Type="http://schemas.openxmlformats.org/officeDocument/2006/relationships/customXml" Target="../ink/ink36.xml"/><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customXml" Target="../ink/ink33.xml"/><Relationship Id="rId1" Type="http://schemas.openxmlformats.org/officeDocument/2006/relationships/slideLayout" Target="../slideLayouts/slideLayout6.xml"/><Relationship Id="rId6" Type="http://schemas.openxmlformats.org/officeDocument/2006/relationships/customXml" Target="../ink/ink35.xml"/><Relationship Id="rId5" Type="http://schemas.openxmlformats.org/officeDocument/2006/relationships/image" Target="../media/image40.png"/><Relationship Id="rId4" Type="http://schemas.openxmlformats.org/officeDocument/2006/relationships/customXml" Target="../ink/ink34.xml"/><Relationship Id="rId9" Type="http://schemas.openxmlformats.org/officeDocument/2006/relationships/image" Target="../media/image42.png"/></Relationships>
</file>

<file path=ppt/slides/_rels/slide23.xml.rels><?xml version="1.0" encoding="UTF-8" standalone="yes"?>
<Relationships xmlns="http://schemas.openxmlformats.org/package/2006/relationships"><Relationship Id="rId8" Type="http://schemas.openxmlformats.org/officeDocument/2006/relationships/customXml" Target="../ink/ink40.xml"/><Relationship Id="rId13" Type="http://schemas.openxmlformats.org/officeDocument/2006/relationships/customXml" Target="../ink/ink42.xml"/><Relationship Id="rId18" Type="http://schemas.openxmlformats.org/officeDocument/2006/relationships/image" Target="../media/image48.png"/><Relationship Id="rId3" Type="http://schemas.openxmlformats.org/officeDocument/2006/relationships/image" Target="../media/image39.png"/><Relationship Id="rId7" Type="http://schemas.openxmlformats.org/officeDocument/2006/relationships/image" Target="../media/image41.png"/><Relationship Id="rId12" Type="http://schemas.openxmlformats.org/officeDocument/2006/relationships/image" Target="../media/image45.png"/><Relationship Id="rId17" Type="http://schemas.openxmlformats.org/officeDocument/2006/relationships/customXml" Target="../ink/ink44.xml"/><Relationship Id="rId2" Type="http://schemas.openxmlformats.org/officeDocument/2006/relationships/customXml" Target="../ink/ink37.xml"/><Relationship Id="rId16" Type="http://schemas.openxmlformats.org/officeDocument/2006/relationships/image" Target="../media/image47.png"/><Relationship Id="rId20" Type="http://schemas.openxmlformats.org/officeDocument/2006/relationships/image" Target="../media/image49.png"/><Relationship Id="rId1" Type="http://schemas.openxmlformats.org/officeDocument/2006/relationships/slideLayout" Target="../slideLayouts/slideLayout6.xml"/><Relationship Id="rId6" Type="http://schemas.openxmlformats.org/officeDocument/2006/relationships/customXml" Target="../ink/ink39.xml"/><Relationship Id="rId11" Type="http://schemas.openxmlformats.org/officeDocument/2006/relationships/customXml" Target="../ink/ink41.xml"/><Relationship Id="rId5" Type="http://schemas.openxmlformats.org/officeDocument/2006/relationships/image" Target="../media/image40.png"/><Relationship Id="rId15" Type="http://schemas.openxmlformats.org/officeDocument/2006/relationships/customXml" Target="../ink/ink43.xml"/><Relationship Id="rId10" Type="http://schemas.openxmlformats.org/officeDocument/2006/relationships/image" Target="../media/image44.png"/><Relationship Id="rId19" Type="http://schemas.openxmlformats.org/officeDocument/2006/relationships/customXml" Target="../ink/ink45.xml"/><Relationship Id="rId4" Type="http://schemas.openxmlformats.org/officeDocument/2006/relationships/customXml" Target="../ink/ink38.xml"/><Relationship Id="rId9" Type="http://schemas.openxmlformats.org/officeDocument/2006/relationships/image" Target="../media/image42.png"/><Relationship Id="rId14" Type="http://schemas.openxmlformats.org/officeDocument/2006/relationships/image" Target="../media/image46.png"/></Relationships>
</file>

<file path=ppt/slides/_rels/slide24.xml.rels><?xml version="1.0" encoding="UTF-8" standalone="yes"?>
<Relationships xmlns="http://schemas.openxmlformats.org/package/2006/relationships"><Relationship Id="rId8" Type="http://schemas.openxmlformats.org/officeDocument/2006/relationships/customXml" Target="../ink/ink49.xml"/><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customXml" Target="../ink/ink46.xml"/><Relationship Id="rId1" Type="http://schemas.openxmlformats.org/officeDocument/2006/relationships/slideLayout" Target="../slideLayouts/slideLayout6.xml"/><Relationship Id="rId6" Type="http://schemas.openxmlformats.org/officeDocument/2006/relationships/customXml" Target="../ink/ink48.xml"/><Relationship Id="rId5" Type="http://schemas.openxmlformats.org/officeDocument/2006/relationships/image" Target="../media/image40.png"/><Relationship Id="rId10" Type="http://schemas.openxmlformats.org/officeDocument/2006/relationships/image" Target="../media/image51.png"/><Relationship Id="rId4" Type="http://schemas.openxmlformats.org/officeDocument/2006/relationships/customXml" Target="../ink/ink47.xml"/><Relationship Id="rId9" Type="http://schemas.openxmlformats.org/officeDocument/2006/relationships/image" Target="../media/image50.png"/></Relationships>
</file>

<file path=ppt/slides/_rels/slide2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davisinstruments.com/collections/sextants" TargetMode="External"/><Relationship Id="rId2" Type="http://schemas.openxmlformats.org/officeDocument/2006/relationships/hyperlink" Target="https://tamaya-technics.com/en/sextant/"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DA3B1-85F8-4B51-95B6-BDDF16F358FF}"/>
              </a:ext>
            </a:extLst>
          </p:cNvPr>
          <p:cNvSpPr>
            <a:spLocks noGrp="1"/>
          </p:cNvSpPr>
          <p:nvPr>
            <p:ph type="ctrTitle"/>
          </p:nvPr>
        </p:nvSpPr>
        <p:spPr/>
        <p:txBody>
          <a:bodyPr>
            <a:noAutofit/>
          </a:bodyPr>
          <a:lstStyle/>
          <a:p>
            <a:r>
              <a:rPr lang="el-GR" sz="4800" dirty="0"/>
              <a:t>ΝΑΥΤΙΚΟΣ ΕΞΑΝΤΑΣ</a:t>
            </a:r>
            <a:endParaRPr lang="en-US" sz="4800" dirty="0"/>
          </a:p>
        </p:txBody>
      </p:sp>
      <p:sp>
        <p:nvSpPr>
          <p:cNvPr id="3" name="Subtitle 2">
            <a:extLst>
              <a:ext uri="{FF2B5EF4-FFF2-40B4-BE49-F238E27FC236}">
                <a16:creationId xmlns:a16="http://schemas.microsoft.com/office/drawing/2014/main" id="{98ACD44C-88EA-4854-B39D-5EEC3BEF4AE4}"/>
              </a:ext>
            </a:extLst>
          </p:cNvPr>
          <p:cNvSpPr>
            <a:spLocks noGrp="1"/>
          </p:cNvSpPr>
          <p:nvPr>
            <p:ph type="subTitle" idx="1"/>
          </p:nvPr>
        </p:nvSpPr>
        <p:spPr/>
        <p:txBody>
          <a:bodyPr>
            <a:noAutofit/>
          </a:bodyPr>
          <a:lstStyle/>
          <a:p>
            <a:r>
              <a:rPr lang="el-GR" sz="2800" dirty="0"/>
              <a:t>ΤΙ ΕΙΝΑΙ, ΠΩΣ ΛΕΙΤΟΥΡΓΕΙ, ΧΡΗΣΕΙΣ ΤΟΥ</a:t>
            </a:r>
            <a:endParaRPr lang="en-US" sz="2800" dirty="0"/>
          </a:p>
        </p:txBody>
      </p:sp>
    </p:spTree>
    <p:extLst>
      <p:ext uri="{BB962C8B-B14F-4D97-AF65-F5344CB8AC3E}">
        <p14:creationId xmlns:p14="http://schemas.microsoft.com/office/powerpoint/2010/main" val="3017871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C5FF83D-F7FC-4637-4323-5EA4444A76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5FB547-0162-F693-99B0-80EBE35B6CF1}"/>
              </a:ext>
            </a:extLst>
          </p:cNvPr>
          <p:cNvSpPr>
            <a:spLocks noGrp="1"/>
          </p:cNvSpPr>
          <p:nvPr>
            <p:ph type="title"/>
          </p:nvPr>
        </p:nvSpPr>
        <p:spPr>
          <a:xfrm>
            <a:off x="838199" y="160336"/>
            <a:ext cx="10918371" cy="1325563"/>
          </a:xfrm>
        </p:spPr>
        <p:txBody>
          <a:bodyPr/>
          <a:lstStyle/>
          <a:p>
            <a:r>
              <a:rPr lang="el-GR" dirty="0"/>
              <a:t>Η χρήση του κανόνα και του μικρομετρικού τυμπάνου. </a:t>
            </a:r>
            <a:endParaRPr lang="en-US" dirty="0"/>
          </a:p>
        </p:txBody>
      </p:sp>
      <p:sp>
        <p:nvSpPr>
          <p:cNvPr id="3" name="Content Placeholder 2">
            <a:extLst>
              <a:ext uri="{FF2B5EF4-FFF2-40B4-BE49-F238E27FC236}">
                <a16:creationId xmlns:a16="http://schemas.microsoft.com/office/drawing/2014/main" id="{AE9E3BB7-ADAF-B9B2-C269-DF58D90DF833}"/>
              </a:ext>
            </a:extLst>
          </p:cNvPr>
          <p:cNvSpPr>
            <a:spLocks noGrp="1"/>
          </p:cNvSpPr>
          <p:nvPr>
            <p:ph idx="1"/>
          </p:nvPr>
        </p:nvSpPr>
        <p:spPr/>
        <p:txBody>
          <a:bodyPr/>
          <a:lstStyle/>
          <a:p>
            <a:pPr marL="0" indent="0">
              <a:buNone/>
            </a:pPr>
            <a:endParaRPr lang="en-US" dirty="0"/>
          </a:p>
          <a:p>
            <a:endParaRPr lang="en-US" dirty="0"/>
          </a:p>
        </p:txBody>
      </p:sp>
      <p:pic>
        <p:nvPicPr>
          <p:cNvPr id="6" name="Picture 5">
            <a:extLst>
              <a:ext uri="{FF2B5EF4-FFF2-40B4-BE49-F238E27FC236}">
                <a16:creationId xmlns:a16="http://schemas.microsoft.com/office/drawing/2014/main" id="{37D78E9D-DF5D-F17C-F95B-3FC61279E427}"/>
              </a:ext>
            </a:extLst>
          </p:cNvPr>
          <p:cNvPicPr>
            <a:picLocks noChangeAspect="1"/>
          </p:cNvPicPr>
          <p:nvPr/>
        </p:nvPicPr>
        <p:blipFill>
          <a:blip r:embed="rId3"/>
          <a:stretch>
            <a:fillRect/>
          </a:stretch>
        </p:blipFill>
        <p:spPr>
          <a:xfrm>
            <a:off x="1306286" y="620079"/>
            <a:ext cx="9475482" cy="5556884"/>
          </a:xfrm>
          <a:prstGeom prst="rect">
            <a:avLst/>
          </a:prstGeom>
        </p:spPr>
      </p:pic>
    </p:spTree>
    <p:extLst>
      <p:ext uri="{BB962C8B-B14F-4D97-AF65-F5344CB8AC3E}">
        <p14:creationId xmlns:p14="http://schemas.microsoft.com/office/powerpoint/2010/main" val="159098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F8BAA00-A128-1C92-1536-8BEEE7F5A8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C0F866-EF05-9E87-7DCF-AA0A300FDE46}"/>
              </a:ext>
            </a:extLst>
          </p:cNvPr>
          <p:cNvSpPr>
            <a:spLocks noGrp="1"/>
          </p:cNvSpPr>
          <p:nvPr>
            <p:ph type="title"/>
          </p:nvPr>
        </p:nvSpPr>
        <p:spPr>
          <a:xfrm>
            <a:off x="838199" y="160336"/>
            <a:ext cx="10918371" cy="1325563"/>
          </a:xfrm>
        </p:spPr>
        <p:txBody>
          <a:bodyPr/>
          <a:lstStyle/>
          <a:p>
            <a:r>
              <a:rPr lang="el-GR" dirty="0"/>
              <a:t>Η χρήση του κανόνα και του μικρομετρικού τυμπάνου. </a:t>
            </a:r>
            <a:endParaRPr lang="en-US" dirty="0"/>
          </a:p>
        </p:txBody>
      </p:sp>
      <p:sp>
        <p:nvSpPr>
          <p:cNvPr id="3" name="Content Placeholder 2">
            <a:extLst>
              <a:ext uri="{FF2B5EF4-FFF2-40B4-BE49-F238E27FC236}">
                <a16:creationId xmlns:a16="http://schemas.microsoft.com/office/drawing/2014/main" id="{D8A1C414-C711-C238-4AA9-FBC597BB372F}"/>
              </a:ext>
            </a:extLst>
          </p:cNvPr>
          <p:cNvSpPr>
            <a:spLocks noGrp="1"/>
          </p:cNvSpPr>
          <p:nvPr>
            <p:ph idx="1"/>
          </p:nvPr>
        </p:nvSpPr>
        <p:spPr/>
        <p:txBody>
          <a:bodyPr/>
          <a:lstStyle/>
          <a:p>
            <a:pPr marL="0" indent="0">
              <a:buNone/>
            </a:pPr>
            <a:endParaRPr lang="en-US" dirty="0"/>
          </a:p>
          <a:p>
            <a:endParaRPr lang="en-US" dirty="0"/>
          </a:p>
        </p:txBody>
      </p:sp>
      <p:sp>
        <p:nvSpPr>
          <p:cNvPr id="4" name="TextBox 3">
            <a:extLst>
              <a:ext uri="{FF2B5EF4-FFF2-40B4-BE49-F238E27FC236}">
                <a16:creationId xmlns:a16="http://schemas.microsoft.com/office/drawing/2014/main" id="{C5D3B33C-0EB3-0A10-EB11-9D7E4C39791D}"/>
              </a:ext>
            </a:extLst>
          </p:cNvPr>
          <p:cNvSpPr txBox="1"/>
          <p:nvPr/>
        </p:nvSpPr>
        <p:spPr>
          <a:xfrm>
            <a:off x="952820" y="1544491"/>
            <a:ext cx="10066084" cy="369332"/>
          </a:xfrm>
          <a:prstGeom prst="rect">
            <a:avLst/>
          </a:prstGeom>
          <a:noFill/>
        </p:spPr>
        <p:txBody>
          <a:bodyPr wrap="square" rtlCol="0">
            <a:spAutoFit/>
          </a:bodyPr>
          <a:lstStyle/>
          <a:p>
            <a:r>
              <a:rPr lang="el-GR" dirty="0"/>
              <a:t>ΜΠΟΡΕΙΤΕ ΝΑ ΒΡΕΙΤΕ ΤΗΝ ΕΝΔΕΙΞΗ ΣΤΟ ΠΑΡΑΚΑΤΩ;</a:t>
            </a:r>
            <a:endParaRPr lang="en-US" dirty="0"/>
          </a:p>
        </p:txBody>
      </p:sp>
      <p:pic>
        <p:nvPicPr>
          <p:cNvPr id="7" name="Picture 6">
            <a:extLst>
              <a:ext uri="{FF2B5EF4-FFF2-40B4-BE49-F238E27FC236}">
                <a16:creationId xmlns:a16="http://schemas.microsoft.com/office/drawing/2014/main" id="{35116A21-9928-ECEB-51E2-3354FA69A457}"/>
              </a:ext>
            </a:extLst>
          </p:cNvPr>
          <p:cNvPicPr>
            <a:picLocks noChangeAspect="1"/>
          </p:cNvPicPr>
          <p:nvPr/>
        </p:nvPicPr>
        <p:blipFill>
          <a:blip r:embed="rId3"/>
          <a:stretch>
            <a:fillRect/>
          </a:stretch>
        </p:blipFill>
        <p:spPr>
          <a:xfrm>
            <a:off x="1798063" y="2130737"/>
            <a:ext cx="9220841" cy="4566927"/>
          </a:xfrm>
          <a:prstGeom prst="rect">
            <a:avLst/>
          </a:prstGeom>
        </p:spPr>
      </p:pic>
    </p:spTree>
    <p:extLst>
      <p:ext uri="{BB962C8B-B14F-4D97-AF65-F5344CB8AC3E}">
        <p14:creationId xmlns:p14="http://schemas.microsoft.com/office/powerpoint/2010/main" val="3427842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954D623-701F-703D-0732-6744A7CDAD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E8C05F-72EA-A1BD-27FB-CEA61AC7CD46}"/>
              </a:ext>
            </a:extLst>
          </p:cNvPr>
          <p:cNvSpPr>
            <a:spLocks noGrp="1"/>
          </p:cNvSpPr>
          <p:nvPr>
            <p:ph type="title"/>
          </p:nvPr>
        </p:nvSpPr>
        <p:spPr>
          <a:xfrm>
            <a:off x="838199" y="160336"/>
            <a:ext cx="10918371" cy="1325563"/>
          </a:xfrm>
        </p:spPr>
        <p:txBody>
          <a:bodyPr/>
          <a:lstStyle/>
          <a:p>
            <a:r>
              <a:rPr lang="el-GR" dirty="0"/>
              <a:t>Η χρήση του κανόνα και του μικρομετρικού τυμπάνου. </a:t>
            </a:r>
            <a:endParaRPr lang="en-US" dirty="0"/>
          </a:p>
        </p:txBody>
      </p:sp>
      <p:sp>
        <p:nvSpPr>
          <p:cNvPr id="3" name="Content Placeholder 2">
            <a:extLst>
              <a:ext uri="{FF2B5EF4-FFF2-40B4-BE49-F238E27FC236}">
                <a16:creationId xmlns:a16="http://schemas.microsoft.com/office/drawing/2014/main" id="{75103208-EB11-17C9-0FD1-74C15D23BA82}"/>
              </a:ext>
            </a:extLst>
          </p:cNvPr>
          <p:cNvSpPr>
            <a:spLocks noGrp="1"/>
          </p:cNvSpPr>
          <p:nvPr>
            <p:ph idx="1"/>
          </p:nvPr>
        </p:nvSpPr>
        <p:spPr/>
        <p:txBody>
          <a:bodyPr/>
          <a:lstStyle/>
          <a:p>
            <a:pPr marL="0" indent="0">
              <a:buNone/>
            </a:pPr>
            <a:endParaRPr lang="en-US" dirty="0"/>
          </a:p>
          <a:p>
            <a:endParaRPr lang="en-US" dirty="0"/>
          </a:p>
        </p:txBody>
      </p:sp>
      <p:pic>
        <p:nvPicPr>
          <p:cNvPr id="6" name="Picture 5">
            <a:extLst>
              <a:ext uri="{FF2B5EF4-FFF2-40B4-BE49-F238E27FC236}">
                <a16:creationId xmlns:a16="http://schemas.microsoft.com/office/drawing/2014/main" id="{F9024292-87A4-8D5B-F965-FE813EDEAEAF}"/>
              </a:ext>
            </a:extLst>
          </p:cNvPr>
          <p:cNvPicPr>
            <a:picLocks noChangeAspect="1"/>
          </p:cNvPicPr>
          <p:nvPr/>
        </p:nvPicPr>
        <p:blipFill>
          <a:blip r:embed="rId3"/>
          <a:stretch>
            <a:fillRect/>
          </a:stretch>
        </p:blipFill>
        <p:spPr>
          <a:xfrm>
            <a:off x="1406583" y="1403796"/>
            <a:ext cx="9175105" cy="4544274"/>
          </a:xfrm>
          <a:prstGeom prst="rect">
            <a:avLst/>
          </a:prstGeom>
        </p:spPr>
      </p:pic>
    </p:spTree>
    <p:extLst>
      <p:ext uri="{BB962C8B-B14F-4D97-AF65-F5344CB8AC3E}">
        <p14:creationId xmlns:p14="http://schemas.microsoft.com/office/powerpoint/2010/main" val="3939890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C7AD98E-5E83-0CEB-250C-939053483F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0C3AA8-C6CC-6874-AC62-336663154C8D}"/>
              </a:ext>
            </a:extLst>
          </p:cNvPr>
          <p:cNvSpPr>
            <a:spLocks noGrp="1"/>
          </p:cNvSpPr>
          <p:nvPr>
            <p:ph type="title"/>
          </p:nvPr>
        </p:nvSpPr>
        <p:spPr>
          <a:xfrm>
            <a:off x="838199" y="160336"/>
            <a:ext cx="10918371" cy="1325563"/>
          </a:xfrm>
        </p:spPr>
        <p:txBody>
          <a:bodyPr/>
          <a:lstStyle/>
          <a:p>
            <a:r>
              <a:rPr lang="el-GR" dirty="0"/>
              <a:t>Η χρήση του κανόνα και του μικρομετρικού τυμπάνου. </a:t>
            </a:r>
            <a:endParaRPr lang="en-US" dirty="0"/>
          </a:p>
        </p:txBody>
      </p:sp>
      <p:sp>
        <p:nvSpPr>
          <p:cNvPr id="3" name="Content Placeholder 2">
            <a:extLst>
              <a:ext uri="{FF2B5EF4-FFF2-40B4-BE49-F238E27FC236}">
                <a16:creationId xmlns:a16="http://schemas.microsoft.com/office/drawing/2014/main" id="{DF6354A8-6261-C9F9-E3C2-C90B31F35402}"/>
              </a:ext>
            </a:extLst>
          </p:cNvPr>
          <p:cNvSpPr>
            <a:spLocks noGrp="1"/>
          </p:cNvSpPr>
          <p:nvPr>
            <p:ph idx="1"/>
          </p:nvPr>
        </p:nvSpPr>
        <p:spPr/>
        <p:txBody>
          <a:bodyPr/>
          <a:lstStyle/>
          <a:p>
            <a:pPr marL="0" indent="0">
              <a:buNone/>
            </a:pPr>
            <a:endParaRPr lang="en-US" dirty="0"/>
          </a:p>
          <a:p>
            <a:endParaRPr lang="en-US" dirty="0"/>
          </a:p>
        </p:txBody>
      </p:sp>
      <p:sp>
        <p:nvSpPr>
          <p:cNvPr id="4" name="TextBox 3">
            <a:extLst>
              <a:ext uri="{FF2B5EF4-FFF2-40B4-BE49-F238E27FC236}">
                <a16:creationId xmlns:a16="http://schemas.microsoft.com/office/drawing/2014/main" id="{E9FA99F8-45F8-CC1C-D090-38609390E860}"/>
              </a:ext>
            </a:extLst>
          </p:cNvPr>
          <p:cNvSpPr txBox="1"/>
          <p:nvPr/>
        </p:nvSpPr>
        <p:spPr>
          <a:xfrm>
            <a:off x="952820" y="1544491"/>
            <a:ext cx="10066084" cy="369332"/>
          </a:xfrm>
          <a:prstGeom prst="rect">
            <a:avLst/>
          </a:prstGeom>
          <a:noFill/>
        </p:spPr>
        <p:txBody>
          <a:bodyPr wrap="square" rtlCol="0">
            <a:spAutoFit/>
          </a:bodyPr>
          <a:lstStyle/>
          <a:p>
            <a:r>
              <a:rPr lang="el-GR" dirty="0"/>
              <a:t>ΜΠΟΡΕΙΤΕ ΝΑ ΒΡΕΙΤΕ ΤΗΝ ΕΝΔΕΙΞΗ ΣΤΟ ΠΑΡΑΚΑΤΩ;</a:t>
            </a:r>
            <a:endParaRPr lang="en-US" dirty="0"/>
          </a:p>
        </p:txBody>
      </p:sp>
      <p:pic>
        <p:nvPicPr>
          <p:cNvPr id="6" name="Picture 5">
            <a:extLst>
              <a:ext uri="{FF2B5EF4-FFF2-40B4-BE49-F238E27FC236}">
                <a16:creationId xmlns:a16="http://schemas.microsoft.com/office/drawing/2014/main" id="{BA5DD24D-7E38-7AC6-AE9A-4AAB2790DD51}"/>
              </a:ext>
            </a:extLst>
          </p:cNvPr>
          <p:cNvPicPr>
            <a:picLocks noChangeAspect="1"/>
          </p:cNvPicPr>
          <p:nvPr/>
        </p:nvPicPr>
        <p:blipFill>
          <a:blip r:embed="rId3"/>
          <a:stretch>
            <a:fillRect/>
          </a:stretch>
        </p:blipFill>
        <p:spPr>
          <a:xfrm>
            <a:off x="1794540" y="1544491"/>
            <a:ext cx="9005688" cy="5047683"/>
          </a:xfrm>
          <a:prstGeom prst="rect">
            <a:avLst/>
          </a:prstGeom>
        </p:spPr>
      </p:pic>
    </p:spTree>
    <p:extLst>
      <p:ext uri="{BB962C8B-B14F-4D97-AF65-F5344CB8AC3E}">
        <p14:creationId xmlns:p14="http://schemas.microsoft.com/office/powerpoint/2010/main" val="3375048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A49BC08-382C-18C2-F8C5-B56A2ACDE56D}"/>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87933270-F261-D3F8-9CD5-E0536B8DAFDB}"/>
              </a:ext>
            </a:extLst>
          </p:cNvPr>
          <p:cNvPicPr>
            <a:picLocks noChangeAspect="1"/>
          </p:cNvPicPr>
          <p:nvPr/>
        </p:nvPicPr>
        <p:blipFill>
          <a:blip r:embed="rId3"/>
          <a:stretch>
            <a:fillRect/>
          </a:stretch>
        </p:blipFill>
        <p:spPr>
          <a:xfrm>
            <a:off x="1794540" y="1544491"/>
            <a:ext cx="9005688" cy="5047683"/>
          </a:xfrm>
          <a:prstGeom prst="rect">
            <a:avLst/>
          </a:prstGeom>
        </p:spPr>
      </p:pic>
      <p:sp>
        <p:nvSpPr>
          <p:cNvPr id="2" name="Title 1">
            <a:extLst>
              <a:ext uri="{FF2B5EF4-FFF2-40B4-BE49-F238E27FC236}">
                <a16:creationId xmlns:a16="http://schemas.microsoft.com/office/drawing/2014/main" id="{819E539C-D284-A900-251B-5C3F509AE729}"/>
              </a:ext>
            </a:extLst>
          </p:cNvPr>
          <p:cNvSpPr>
            <a:spLocks noGrp="1"/>
          </p:cNvSpPr>
          <p:nvPr>
            <p:ph type="title"/>
          </p:nvPr>
        </p:nvSpPr>
        <p:spPr>
          <a:xfrm>
            <a:off x="838199" y="160336"/>
            <a:ext cx="10918371" cy="1325563"/>
          </a:xfrm>
        </p:spPr>
        <p:txBody>
          <a:bodyPr/>
          <a:lstStyle/>
          <a:p>
            <a:r>
              <a:rPr lang="el-GR" dirty="0"/>
              <a:t>Η χρήση του κανόνα και του μικρομετρικού τυμπάνου. </a:t>
            </a:r>
            <a:endParaRPr lang="en-US" dirty="0"/>
          </a:p>
        </p:txBody>
      </p:sp>
      <p:sp>
        <p:nvSpPr>
          <p:cNvPr id="3" name="Content Placeholder 2">
            <a:extLst>
              <a:ext uri="{FF2B5EF4-FFF2-40B4-BE49-F238E27FC236}">
                <a16:creationId xmlns:a16="http://schemas.microsoft.com/office/drawing/2014/main" id="{284E9B4C-51BE-64DF-429E-8A07444D6D2F}"/>
              </a:ext>
            </a:extLst>
          </p:cNvPr>
          <p:cNvSpPr>
            <a:spLocks noGrp="1"/>
          </p:cNvSpPr>
          <p:nvPr>
            <p:ph idx="1"/>
          </p:nvPr>
        </p:nvSpPr>
        <p:spPr/>
        <p:txBody>
          <a:bodyPr/>
          <a:lstStyle/>
          <a:p>
            <a:pPr marL="0" indent="0">
              <a:buNone/>
            </a:pPr>
            <a:endParaRPr lang="en-US" dirty="0"/>
          </a:p>
          <a:p>
            <a:endParaRPr lang="en-US" dirty="0"/>
          </a:p>
        </p:txBody>
      </p:sp>
      <p:sp>
        <p:nvSpPr>
          <p:cNvPr id="4" name="TextBox 3">
            <a:extLst>
              <a:ext uri="{FF2B5EF4-FFF2-40B4-BE49-F238E27FC236}">
                <a16:creationId xmlns:a16="http://schemas.microsoft.com/office/drawing/2014/main" id="{7F9CFF8F-8E4E-83D8-46A0-ABFC14FF72BF}"/>
              </a:ext>
            </a:extLst>
          </p:cNvPr>
          <p:cNvSpPr txBox="1"/>
          <p:nvPr/>
        </p:nvSpPr>
        <p:spPr>
          <a:xfrm>
            <a:off x="5033042" y="4764100"/>
            <a:ext cx="6592901" cy="923330"/>
          </a:xfrm>
          <a:prstGeom prst="rect">
            <a:avLst/>
          </a:prstGeom>
          <a:noFill/>
        </p:spPr>
        <p:txBody>
          <a:bodyPr wrap="square" rtlCol="0">
            <a:spAutoFit/>
          </a:bodyPr>
          <a:lstStyle/>
          <a:p>
            <a:r>
              <a:rPr lang="el-GR" dirty="0"/>
              <a:t>Απ.: Είναι δύο πρώτα εκτός κλίμακας (0˚  (-2’). Πρόκειται για σφάλμα ενδείκτη 2’ εκτός κλίμακας το οποίο προσθέσουμε στις μετρήσεις μας </a:t>
            </a:r>
            <a:endParaRPr lang="en-US" dirty="0"/>
          </a:p>
        </p:txBody>
      </p:sp>
    </p:spTree>
    <p:extLst>
      <p:ext uri="{BB962C8B-B14F-4D97-AF65-F5344CB8AC3E}">
        <p14:creationId xmlns:p14="http://schemas.microsoft.com/office/powerpoint/2010/main" val="2708508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3F65724-5228-EA17-E667-56C7961181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2B1313-67F0-5F32-2392-6DA9F87392A2}"/>
              </a:ext>
            </a:extLst>
          </p:cNvPr>
          <p:cNvSpPr>
            <a:spLocks noGrp="1"/>
          </p:cNvSpPr>
          <p:nvPr>
            <p:ph type="title"/>
          </p:nvPr>
        </p:nvSpPr>
        <p:spPr>
          <a:xfrm>
            <a:off x="838199" y="160336"/>
            <a:ext cx="10918371" cy="1325563"/>
          </a:xfrm>
        </p:spPr>
        <p:txBody>
          <a:bodyPr/>
          <a:lstStyle/>
          <a:p>
            <a:r>
              <a:rPr lang="el-GR" dirty="0"/>
              <a:t>Η χρήση του κανόνα και του μικρομετρικού τυμπάνου. </a:t>
            </a:r>
            <a:endParaRPr lang="en-US" dirty="0"/>
          </a:p>
        </p:txBody>
      </p:sp>
      <p:sp>
        <p:nvSpPr>
          <p:cNvPr id="3" name="Content Placeholder 2">
            <a:extLst>
              <a:ext uri="{FF2B5EF4-FFF2-40B4-BE49-F238E27FC236}">
                <a16:creationId xmlns:a16="http://schemas.microsoft.com/office/drawing/2014/main" id="{8E1A8FAA-86BF-F8B7-50AD-94DCB2556A7A}"/>
              </a:ext>
            </a:extLst>
          </p:cNvPr>
          <p:cNvSpPr>
            <a:spLocks noGrp="1"/>
          </p:cNvSpPr>
          <p:nvPr>
            <p:ph idx="1"/>
          </p:nvPr>
        </p:nvSpPr>
        <p:spPr/>
        <p:txBody>
          <a:bodyPr/>
          <a:lstStyle/>
          <a:p>
            <a:pPr marL="0" indent="0">
              <a:buNone/>
            </a:pPr>
            <a:endParaRPr lang="en-US" dirty="0"/>
          </a:p>
          <a:p>
            <a:endParaRPr lang="en-US" dirty="0"/>
          </a:p>
        </p:txBody>
      </p:sp>
      <p:sp>
        <p:nvSpPr>
          <p:cNvPr id="4" name="TextBox 3">
            <a:extLst>
              <a:ext uri="{FF2B5EF4-FFF2-40B4-BE49-F238E27FC236}">
                <a16:creationId xmlns:a16="http://schemas.microsoft.com/office/drawing/2014/main" id="{04C41E31-6C4C-56D4-44C6-991002165D84}"/>
              </a:ext>
            </a:extLst>
          </p:cNvPr>
          <p:cNvSpPr txBox="1"/>
          <p:nvPr/>
        </p:nvSpPr>
        <p:spPr>
          <a:xfrm>
            <a:off x="952820" y="1544491"/>
            <a:ext cx="10066084" cy="369332"/>
          </a:xfrm>
          <a:prstGeom prst="rect">
            <a:avLst/>
          </a:prstGeom>
          <a:noFill/>
        </p:spPr>
        <p:txBody>
          <a:bodyPr wrap="square" rtlCol="0">
            <a:spAutoFit/>
          </a:bodyPr>
          <a:lstStyle/>
          <a:p>
            <a:r>
              <a:rPr lang="el-GR" dirty="0"/>
              <a:t>ΜΠΟΡΕΙΤΕ ΝΑ ΒΡΕΙΤΕ ΤΗΝ ΕΝΔΕΙΞΗ ΣΤΟ ΠΑΡΑΚΑΤΩ;</a:t>
            </a:r>
            <a:endParaRPr lang="en-US" dirty="0"/>
          </a:p>
        </p:txBody>
      </p:sp>
      <p:pic>
        <p:nvPicPr>
          <p:cNvPr id="7" name="Picture 6">
            <a:extLst>
              <a:ext uri="{FF2B5EF4-FFF2-40B4-BE49-F238E27FC236}">
                <a16:creationId xmlns:a16="http://schemas.microsoft.com/office/drawing/2014/main" id="{771E3079-3001-053C-6A3A-BC02463475C3}"/>
              </a:ext>
            </a:extLst>
          </p:cNvPr>
          <p:cNvPicPr>
            <a:picLocks noChangeAspect="1"/>
          </p:cNvPicPr>
          <p:nvPr/>
        </p:nvPicPr>
        <p:blipFill>
          <a:blip r:embed="rId3"/>
          <a:stretch>
            <a:fillRect/>
          </a:stretch>
        </p:blipFill>
        <p:spPr>
          <a:xfrm>
            <a:off x="2150384" y="1539154"/>
            <a:ext cx="9203416" cy="5158510"/>
          </a:xfrm>
          <a:prstGeom prst="rect">
            <a:avLst/>
          </a:prstGeom>
        </p:spPr>
      </p:pic>
    </p:spTree>
    <p:extLst>
      <p:ext uri="{BB962C8B-B14F-4D97-AF65-F5344CB8AC3E}">
        <p14:creationId xmlns:p14="http://schemas.microsoft.com/office/powerpoint/2010/main" val="402146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09ADA61-18A1-22A4-56FC-842CB15DC883}"/>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FB9152A4-C357-373D-E0FC-3F5A014BCBC7}"/>
              </a:ext>
            </a:extLst>
          </p:cNvPr>
          <p:cNvPicPr>
            <a:picLocks noChangeAspect="1"/>
          </p:cNvPicPr>
          <p:nvPr/>
        </p:nvPicPr>
        <p:blipFill>
          <a:blip r:embed="rId3"/>
          <a:stretch>
            <a:fillRect/>
          </a:stretch>
        </p:blipFill>
        <p:spPr>
          <a:xfrm>
            <a:off x="2073544" y="849745"/>
            <a:ext cx="9203416" cy="5158510"/>
          </a:xfrm>
          <a:prstGeom prst="rect">
            <a:avLst/>
          </a:prstGeom>
        </p:spPr>
      </p:pic>
      <p:sp>
        <p:nvSpPr>
          <p:cNvPr id="2" name="Title 1">
            <a:extLst>
              <a:ext uri="{FF2B5EF4-FFF2-40B4-BE49-F238E27FC236}">
                <a16:creationId xmlns:a16="http://schemas.microsoft.com/office/drawing/2014/main" id="{74685F07-E28D-AE31-18A5-42032A26E7CC}"/>
              </a:ext>
            </a:extLst>
          </p:cNvPr>
          <p:cNvSpPr>
            <a:spLocks noGrp="1"/>
          </p:cNvSpPr>
          <p:nvPr>
            <p:ph type="title"/>
          </p:nvPr>
        </p:nvSpPr>
        <p:spPr>
          <a:xfrm>
            <a:off x="838199" y="160336"/>
            <a:ext cx="10918371" cy="1325563"/>
          </a:xfrm>
        </p:spPr>
        <p:txBody>
          <a:bodyPr/>
          <a:lstStyle/>
          <a:p>
            <a:r>
              <a:rPr lang="el-GR" dirty="0"/>
              <a:t>Η χρήση του κανόνα και του μικρομετρικού τυμπάνου. </a:t>
            </a:r>
            <a:endParaRPr lang="en-US" dirty="0"/>
          </a:p>
        </p:txBody>
      </p:sp>
      <p:sp>
        <p:nvSpPr>
          <p:cNvPr id="3" name="Content Placeholder 2">
            <a:extLst>
              <a:ext uri="{FF2B5EF4-FFF2-40B4-BE49-F238E27FC236}">
                <a16:creationId xmlns:a16="http://schemas.microsoft.com/office/drawing/2014/main" id="{53D9F08D-60D9-BA98-48FC-F39A2A52F0D4}"/>
              </a:ext>
            </a:extLst>
          </p:cNvPr>
          <p:cNvSpPr>
            <a:spLocks noGrp="1"/>
          </p:cNvSpPr>
          <p:nvPr>
            <p:ph idx="1"/>
          </p:nvPr>
        </p:nvSpPr>
        <p:spPr/>
        <p:txBody>
          <a:bodyPr/>
          <a:lstStyle/>
          <a:p>
            <a:pPr marL="0" indent="0">
              <a:buNone/>
            </a:pPr>
            <a:endParaRPr lang="en-US" dirty="0"/>
          </a:p>
          <a:p>
            <a:endParaRPr lang="en-US" dirty="0"/>
          </a:p>
        </p:txBody>
      </p:sp>
      <p:sp>
        <p:nvSpPr>
          <p:cNvPr id="4" name="TextBox 3">
            <a:extLst>
              <a:ext uri="{FF2B5EF4-FFF2-40B4-BE49-F238E27FC236}">
                <a16:creationId xmlns:a16="http://schemas.microsoft.com/office/drawing/2014/main" id="{81E2BA73-E8E1-5350-CFD2-A22199965498}"/>
              </a:ext>
            </a:extLst>
          </p:cNvPr>
          <p:cNvSpPr txBox="1"/>
          <p:nvPr/>
        </p:nvSpPr>
        <p:spPr>
          <a:xfrm>
            <a:off x="4455138" y="5129309"/>
            <a:ext cx="7138467" cy="642200"/>
          </a:xfrm>
          <a:prstGeom prst="rect">
            <a:avLst/>
          </a:prstGeom>
          <a:noFill/>
        </p:spPr>
        <p:txBody>
          <a:bodyPr wrap="square" rtlCol="0">
            <a:spAutoFit/>
          </a:bodyPr>
          <a:lstStyle/>
          <a:p>
            <a:r>
              <a:rPr lang="el-GR" dirty="0"/>
              <a:t>Απ.: Είναι δύο πρώτα εντός κλίμακας (0˚  (+2’). Πρόκειται για σφάλμα ενδείκτη 2’ εντός κλίμακας το οποίο θα αφαιρέσουμε στις μετρήσεις μας </a:t>
            </a:r>
            <a:endParaRPr lang="en-US" dirty="0"/>
          </a:p>
        </p:txBody>
      </p:sp>
    </p:spTree>
    <p:extLst>
      <p:ext uri="{BB962C8B-B14F-4D97-AF65-F5344CB8AC3E}">
        <p14:creationId xmlns:p14="http://schemas.microsoft.com/office/powerpoint/2010/main" val="1051857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F4ED6-95B6-45CA-9318-D5C6D107AB69}"/>
              </a:ext>
            </a:extLst>
          </p:cNvPr>
          <p:cNvSpPr>
            <a:spLocks noGrp="1"/>
          </p:cNvSpPr>
          <p:nvPr>
            <p:ph type="title"/>
          </p:nvPr>
        </p:nvSpPr>
        <p:spPr>
          <a:xfrm>
            <a:off x="153681" y="160336"/>
            <a:ext cx="10019980" cy="1325563"/>
          </a:xfrm>
        </p:spPr>
        <p:txBody>
          <a:bodyPr>
            <a:normAutofit fontScale="90000"/>
          </a:bodyPr>
          <a:lstStyle/>
          <a:p>
            <a:r>
              <a:rPr lang="el-GR" dirty="0"/>
              <a:t>Προσθέτοντας την ένδειξη του Βερνιέρου (</a:t>
            </a:r>
            <a:r>
              <a:rPr lang="en-US" dirty="0"/>
              <a:t>Vernier) </a:t>
            </a:r>
            <a:r>
              <a:rPr lang="el-GR" dirty="0"/>
              <a:t>για μεγαλύτερη ακρίβεια.</a:t>
            </a:r>
            <a:endParaRPr lang="en-US" dirty="0"/>
          </a:p>
        </p:txBody>
      </p:sp>
      <p:sp>
        <p:nvSpPr>
          <p:cNvPr id="3" name="Content Placeholder 2">
            <a:extLst>
              <a:ext uri="{FF2B5EF4-FFF2-40B4-BE49-F238E27FC236}">
                <a16:creationId xmlns:a16="http://schemas.microsoft.com/office/drawing/2014/main" id="{E84E5DA1-F8B9-4937-9464-997FD4F08F17}"/>
              </a:ext>
            </a:extLst>
          </p:cNvPr>
          <p:cNvSpPr>
            <a:spLocks noGrp="1"/>
          </p:cNvSpPr>
          <p:nvPr>
            <p:ph idx="1"/>
          </p:nvPr>
        </p:nvSpPr>
        <p:spPr>
          <a:xfrm>
            <a:off x="76841" y="1825625"/>
            <a:ext cx="6019160" cy="4118641"/>
          </a:xfrm>
        </p:spPr>
        <p:txBody>
          <a:bodyPr>
            <a:normAutofit fontScale="85000" lnSpcReduction="20000"/>
          </a:bodyPr>
          <a:lstStyle/>
          <a:p>
            <a:r>
              <a:rPr lang="el-GR" dirty="0"/>
              <a:t>Όπως είπαμε, ο ναυτικός εξάντας χρησιμοποιεί και ένα τρίτο βοηθητικό τύμπανο προσαρμοσμένο στο </a:t>
            </a:r>
            <a:r>
              <a:rPr lang="el-GR" dirty="0" err="1"/>
              <a:t>μικρομετρικό</a:t>
            </a:r>
            <a:r>
              <a:rPr lang="el-GR" dirty="0"/>
              <a:t> τύμπανο τον </a:t>
            </a:r>
            <a:r>
              <a:rPr lang="el-GR" b="1" u="sng" dirty="0"/>
              <a:t>Βερνιέρο</a:t>
            </a:r>
            <a:r>
              <a:rPr lang="en-US" b="1" u="sng" dirty="0"/>
              <a:t> </a:t>
            </a:r>
            <a:r>
              <a:rPr lang="el-GR" b="1" u="sng" dirty="0"/>
              <a:t>(</a:t>
            </a:r>
            <a:r>
              <a:rPr lang="en-US" b="1" u="sng" dirty="0"/>
              <a:t>Vernier)</a:t>
            </a:r>
            <a:r>
              <a:rPr lang="el-GR" dirty="0"/>
              <a:t>.</a:t>
            </a:r>
          </a:p>
          <a:p>
            <a:endParaRPr lang="el-GR" dirty="0"/>
          </a:p>
          <a:p>
            <a:r>
              <a:rPr lang="el-GR" dirty="0"/>
              <a:t>Το τύμπανο αυτό είναι σταθερό και προσφέρει είτε 6 υποδιαιρέσεις για κάθε πρώτο (6 * 10’’ = 60’’ = 1’) είτε 10 υποδιαιρέσεις για κάθε πρώτο (10 * 6’’ = 60’’ = 1’).</a:t>
            </a:r>
          </a:p>
          <a:p>
            <a:r>
              <a:rPr lang="el-GR" dirty="0"/>
              <a:t>Στις παρακάτω διαφάνειες θα χρησιμοποιήσουμε </a:t>
            </a:r>
            <a:r>
              <a:rPr lang="en-US" dirty="0"/>
              <a:t>vernier </a:t>
            </a:r>
            <a:r>
              <a:rPr lang="el-GR" dirty="0"/>
              <a:t>των 6 υποδιαιρέσεων.</a:t>
            </a:r>
            <a:endParaRPr lang="en-US" dirty="0"/>
          </a:p>
          <a:p>
            <a:endParaRPr lang="en-US" dirty="0"/>
          </a:p>
        </p:txBody>
      </p:sp>
      <p:pic>
        <p:nvPicPr>
          <p:cNvPr id="5" name="Picture 4">
            <a:extLst>
              <a:ext uri="{FF2B5EF4-FFF2-40B4-BE49-F238E27FC236}">
                <a16:creationId xmlns:a16="http://schemas.microsoft.com/office/drawing/2014/main" id="{3A1DF692-30EB-2C43-C20E-C2007BD5CEDF}"/>
              </a:ext>
            </a:extLst>
          </p:cNvPr>
          <p:cNvPicPr>
            <a:picLocks noChangeAspect="1"/>
          </p:cNvPicPr>
          <p:nvPr/>
        </p:nvPicPr>
        <p:blipFill>
          <a:blip r:embed="rId2"/>
          <a:srcRect t="1383" r="40177"/>
          <a:stretch>
            <a:fillRect/>
          </a:stretch>
        </p:blipFill>
        <p:spPr>
          <a:xfrm>
            <a:off x="8666920" y="1698172"/>
            <a:ext cx="3327858" cy="4118641"/>
          </a:xfrm>
          <a:prstGeom prst="rect">
            <a:avLst/>
          </a:prstGeom>
        </p:spPr>
      </p:pic>
      <p:cxnSp>
        <p:nvCxnSpPr>
          <p:cNvPr id="7" name="Straight Arrow Connector 6">
            <a:extLst>
              <a:ext uri="{FF2B5EF4-FFF2-40B4-BE49-F238E27FC236}">
                <a16:creationId xmlns:a16="http://schemas.microsoft.com/office/drawing/2014/main" id="{26B20C4D-F7D4-745C-4F50-38B92347F77F}"/>
              </a:ext>
            </a:extLst>
          </p:cNvPr>
          <p:cNvCxnSpPr/>
          <p:nvPr/>
        </p:nvCxnSpPr>
        <p:spPr>
          <a:xfrm flipV="1">
            <a:off x="11556787" y="5163671"/>
            <a:ext cx="0" cy="11218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3CDF803-E183-0705-14C4-5E2B34533FF7}"/>
              </a:ext>
            </a:extLst>
          </p:cNvPr>
          <p:cNvCxnSpPr>
            <a:cxnSpLocks/>
          </p:cNvCxnSpPr>
          <p:nvPr/>
        </p:nvCxnSpPr>
        <p:spPr>
          <a:xfrm flipH="1" flipV="1">
            <a:off x="8237284" y="5947442"/>
            <a:ext cx="883664" cy="7684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3">
            <p14:nvContentPartPr>
              <p14:cNvPr id="11" name="Ink 10">
                <a:extLst>
                  <a:ext uri="{FF2B5EF4-FFF2-40B4-BE49-F238E27FC236}">
                    <a16:creationId xmlns:a16="http://schemas.microsoft.com/office/drawing/2014/main" id="{4E5BC6F0-012C-8B5A-3C27-8815F3784ACB}"/>
                  </a:ext>
                </a:extLst>
              </p14:cNvPr>
              <p14:cNvContentPartPr/>
              <p14:nvPr/>
            </p14:nvContentPartPr>
            <p14:xfrm>
              <a:off x="11331757" y="4460748"/>
              <a:ext cx="274320" cy="224640"/>
            </p14:xfrm>
          </p:contentPart>
        </mc:Choice>
        <mc:Fallback>
          <p:pic>
            <p:nvPicPr>
              <p:cNvPr id="11" name="Ink 10">
                <a:extLst>
                  <a:ext uri="{FF2B5EF4-FFF2-40B4-BE49-F238E27FC236}">
                    <a16:creationId xmlns:a16="http://schemas.microsoft.com/office/drawing/2014/main" id="{4E5BC6F0-012C-8B5A-3C27-8815F3784ACB}"/>
                  </a:ext>
                </a:extLst>
              </p:cNvPr>
              <p:cNvPicPr/>
              <p:nvPr/>
            </p:nvPicPr>
            <p:blipFill>
              <a:blip r:embed="rId4"/>
              <a:stretch>
                <a:fillRect/>
              </a:stretch>
            </p:blipFill>
            <p:spPr>
              <a:xfrm>
                <a:off x="11325637" y="4454628"/>
                <a:ext cx="28656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3" name="Ink 12">
                <a:extLst>
                  <a:ext uri="{FF2B5EF4-FFF2-40B4-BE49-F238E27FC236}">
                    <a16:creationId xmlns:a16="http://schemas.microsoft.com/office/drawing/2014/main" id="{8B3BC004-F231-2340-C808-BDD43A6FA4B3}"/>
                  </a:ext>
                </a:extLst>
              </p14:cNvPr>
              <p14:cNvContentPartPr/>
              <p14:nvPr/>
            </p14:nvContentPartPr>
            <p14:xfrm>
              <a:off x="11161837" y="4546428"/>
              <a:ext cx="334800" cy="1942560"/>
            </p14:xfrm>
          </p:contentPart>
        </mc:Choice>
        <mc:Fallback>
          <p:pic>
            <p:nvPicPr>
              <p:cNvPr id="13" name="Ink 12">
                <a:extLst>
                  <a:ext uri="{FF2B5EF4-FFF2-40B4-BE49-F238E27FC236}">
                    <a16:creationId xmlns:a16="http://schemas.microsoft.com/office/drawing/2014/main" id="{8B3BC004-F231-2340-C808-BDD43A6FA4B3}"/>
                  </a:ext>
                </a:extLst>
              </p:cNvPr>
              <p:cNvPicPr/>
              <p:nvPr/>
            </p:nvPicPr>
            <p:blipFill>
              <a:blip r:embed="rId6"/>
              <a:stretch>
                <a:fillRect/>
              </a:stretch>
            </p:blipFill>
            <p:spPr>
              <a:xfrm>
                <a:off x="11155717" y="4540308"/>
                <a:ext cx="347040" cy="19548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9" name="Ink 18">
                <a:extLst>
                  <a:ext uri="{FF2B5EF4-FFF2-40B4-BE49-F238E27FC236}">
                    <a16:creationId xmlns:a16="http://schemas.microsoft.com/office/drawing/2014/main" id="{18F235C0-06AF-B07A-739A-AA2337EAF6FD}"/>
                  </a:ext>
                </a:extLst>
              </p14:cNvPr>
              <p14:cNvContentPartPr/>
              <p14:nvPr/>
            </p14:nvContentPartPr>
            <p14:xfrm>
              <a:off x="11010637" y="6551628"/>
              <a:ext cx="720" cy="158040"/>
            </p14:xfrm>
          </p:contentPart>
        </mc:Choice>
        <mc:Fallback>
          <p:pic>
            <p:nvPicPr>
              <p:cNvPr id="19" name="Ink 18">
                <a:extLst>
                  <a:ext uri="{FF2B5EF4-FFF2-40B4-BE49-F238E27FC236}">
                    <a16:creationId xmlns:a16="http://schemas.microsoft.com/office/drawing/2014/main" id="{18F235C0-06AF-B07A-739A-AA2337EAF6FD}"/>
                  </a:ext>
                </a:extLst>
              </p:cNvPr>
              <p:cNvPicPr/>
              <p:nvPr/>
            </p:nvPicPr>
            <p:blipFill>
              <a:blip r:embed="rId8"/>
              <a:stretch>
                <a:fillRect/>
              </a:stretch>
            </p:blipFill>
            <p:spPr>
              <a:xfrm>
                <a:off x="10998397" y="6545508"/>
                <a:ext cx="25200" cy="170280"/>
              </a:xfrm>
              <a:prstGeom prst="rect">
                <a:avLst/>
              </a:prstGeom>
            </p:spPr>
          </p:pic>
        </mc:Fallback>
      </mc:AlternateContent>
      <p:grpSp>
        <p:nvGrpSpPr>
          <p:cNvPr id="21" name="Group 20">
            <a:extLst>
              <a:ext uri="{FF2B5EF4-FFF2-40B4-BE49-F238E27FC236}">
                <a16:creationId xmlns:a16="http://schemas.microsoft.com/office/drawing/2014/main" id="{237B1698-820E-63FB-51A7-EDDC44952633}"/>
              </a:ext>
            </a:extLst>
          </p:cNvPr>
          <p:cNvGrpSpPr/>
          <p:nvPr/>
        </p:nvGrpSpPr>
        <p:grpSpPr>
          <a:xfrm>
            <a:off x="10562437" y="6531108"/>
            <a:ext cx="588600" cy="196920"/>
            <a:chOff x="10562437" y="6531108"/>
            <a:chExt cx="588600" cy="196920"/>
          </a:xfrm>
        </p:grpSpPr>
        <mc:AlternateContent xmlns:mc="http://schemas.openxmlformats.org/markup-compatibility/2006">
          <mc:Choice xmlns:p14="http://schemas.microsoft.com/office/powerpoint/2010/main" Requires="p14">
            <p:contentPart p14:bwMode="auto" r:id="rId9">
              <p14:nvContentPartPr>
                <p14:cNvPr id="15" name="Ink 14">
                  <a:extLst>
                    <a:ext uri="{FF2B5EF4-FFF2-40B4-BE49-F238E27FC236}">
                      <a16:creationId xmlns:a16="http://schemas.microsoft.com/office/drawing/2014/main" id="{0635DDB3-66BB-23CB-EC53-8DC5129F16CD}"/>
                    </a:ext>
                  </a:extLst>
                </p14:cNvPr>
                <p14:cNvContentPartPr/>
                <p14:nvPr/>
              </p14:nvContentPartPr>
              <p14:xfrm>
                <a:off x="10562437" y="6531108"/>
                <a:ext cx="268200" cy="166680"/>
              </p14:xfrm>
            </p:contentPart>
          </mc:Choice>
          <mc:Fallback>
            <p:pic>
              <p:nvPicPr>
                <p:cNvPr id="15" name="Ink 14">
                  <a:extLst>
                    <a:ext uri="{FF2B5EF4-FFF2-40B4-BE49-F238E27FC236}">
                      <a16:creationId xmlns:a16="http://schemas.microsoft.com/office/drawing/2014/main" id="{0635DDB3-66BB-23CB-EC53-8DC5129F16CD}"/>
                    </a:ext>
                  </a:extLst>
                </p:cNvPr>
                <p:cNvPicPr/>
                <p:nvPr/>
              </p:nvPicPr>
              <p:blipFill>
                <a:blip r:embed="rId10"/>
                <a:stretch>
                  <a:fillRect/>
                </a:stretch>
              </p:blipFill>
              <p:spPr>
                <a:xfrm>
                  <a:off x="10556317" y="6524988"/>
                  <a:ext cx="28044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6" name="Ink 15">
                  <a:extLst>
                    <a:ext uri="{FF2B5EF4-FFF2-40B4-BE49-F238E27FC236}">
                      <a16:creationId xmlns:a16="http://schemas.microsoft.com/office/drawing/2014/main" id="{CB792E46-2AE7-8648-FC27-D6D9A0F88926}"/>
                    </a:ext>
                  </a:extLst>
                </p14:cNvPr>
                <p14:cNvContentPartPr/>
                <p14:nvPr/>
              </p14:nvContentPartPr>
              <p14:xfrm>
                <a:off x="10827397" y="6542628"/>
                <a:ext cx="78480" cy="172080"/>
              </p14:xfrm>
            </p:contentPart>
          </mc:Choice>
          <mc:Fallback>
            <p:pic>
              <p:nvPicPr>
                <p:cNvPr id="16" name="Ink 15">
                  <a:extLst>
                    <a:ext uri="{FF2B5EF4-FFF2-40B4-BE49-F238E27FC236}">
                      <a16:creationId xmlns:a16="http://schemas.microsoft.com/office/drawing/2014/main" id="{CB792E46-2AE7-8648-FC27-D6D9A0F88926}"/>
                    </a:ext>
                  </a:extLst>
                </p:cNvPr>
                <p:cNvPicPr/>
                <p:nvPr/>
              </p:nvPicPr>
              <p:blipFill>
                <a:blip r:embed="rId12"/>
                <a:stretch>
                  <a:fillRect/>
                </a:stretch>
              </p:blipFill>
              <p:spPr>
                <a:xfrm>
                  <a:off x="10821277" y="6536508"/>
                  <a:ext cx="9072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0" name="Ink 19">
                  <a:extLst>
                    <a:ext uri="{FF2B5EF4-FFF2-40B4-BE49-F238E27FC236}">
                      <a16:creationId xmlns:a16="http://schemas.microsoft.com/office/drawing/2014/main" id="{BDB5C211-CC9A-B2C8-89DC-78A472181702}"/>
                    </a:ext>
                  </a:extLst>
                </p14:cNvPr>
                <p14:cNvContentPartPr/>
                <p14:nvPr/>
              </p14:nvContentPartPr>
              <p14:xfrm>
                <a:off x="11010637" y="6583308"/>
                <a:ext cx="140400" cy="144720"/>
              </p14:xfrm>
            </p:contentPart>
          </mc:Choice>
          <mc:Fallback>
            <p:pic>
              <p:nvPicPr>
                <p:cNvPr id="20" name="Ink 19">
                  <a:extLst>
                    <a:ext uri="{FF2B5EF4-FFF2-40B4-BE49-F238E27FC236}">
                      <a16:creationId xmlns:a16="http://schemas.microsoft.com/office/drawing/2014/main" id="{BDB5C211-CC9A-B2C8-89DC-78A472181702}"/>
                    </a:ext>
                  </a:extLst>
                </p:cNvPr>
                <p:cNvPicPr/>
                <p:nvPr/>
              </p:nvPicPr>
              <p:blipFill>
                <a:blip r:embed="rId14"/>
                <a:stretch>
                  <a:fillRect/>
                </a:stretch>
              </p:blipFill>
              <p:spPr>
                <a:xfrm>
                  <a:off x="11004517" y="6577188"/>
                  <a:ext cx="152640" cy="156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
            <p14:nvContentPartPr>
              <p14:cNvPr id="23" name="Ink 22">
                <a:extLst>
                  <a:ext uri="{FF2B5EF4-FFF2-40B4-BE49-F238E27FC236}">
                    <a16:creationId xmlns:a16="http://schemas.microsoft.com/office/drawing/2014/main" id="{34255634-9607-3ACE-22B2-C7FC9BD05D95}"/>
                  </a:ext>
                </a:extLst>
              </p14:cNvPr>
              <p14:cNvContentPartPr/>
              <p14:nvPr/>
            </p14:nvContentPartPr>
            <p14:xfrm>
              <a:off x="11250037" y="6589788"/>
              <a:ext cx="12600" cy="177120"/>
            </p14:xfrm>
          </p:contentPart>
        </mc:Choice>
        <mc:Fallback>
          <p:pic>
            <p:nvPicPr>
              <p:cNvPr id="23" name="Ink 22">
                <a:extLst>
                  <a:ext uri="{FF2B5EF4-FFF2-40B4-BE49-F238E27FC236}">
                    <a16:creationId xmlns:a16="http://schemas.microsoft.com/office/drawing/2014/main" id="{34255634-9607-3ACE-22B2-C7FC9BD05D95}"/>
                  </a:ext>
                </a:extLst>
              </p:cNvPr>
              <p:cNvPicPr/>
              <p:nvPr/>
            </p:nvPicPr>
            <p:blipFill>
              <a:blip r:embed="rId16"/>
              <a:stretch>
                <a:fillRect/>
              </a:stretch>
            </p:blipFill>
            <p:spPr>
              <a:xfrm>
                <a:off x="11243917" y="6583668"/>
                <a:ext cx="2484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4" name="Ink 23">
                <a:extLst>
                  <a:ext uri="{FF2B5EF4-FFF2-40B4-BE49-F238E27FC236}">
                    <a16:creationId xmlns:a16="http://schemas.microsoft.com/office/drawing/2014/main" id="{6D83F1BC-BDF4-242B-9842-6D915C2D5F0C}"/>
                  </a:ext>
                </a:extLst>
              </p14:cNvPr>
              <p14:cNvContentPartPr/>
              <p14:nvPr/>
            </p14:nvContentPartPr>
            <p14:xfrm>
              <a:off x="11268037" y="6488988"/>
              <a:ext cx="21960" cy="17280"/>
            </p14:xfrm>
          </p:contentPart>
        </mc:Choice>
        <mc:Fallback>
          <p:pic>
            <p:nvPicPr>
              <p:cNvPr id="24" name="Ink 23">
                <a:extLst>
                  <a:ext uri="{FF2B5EF4-FFF2-40B4-BE49-F238E27FC236}">
                    <a16:creationId xmlns:a16="http://schemas.microsoft.com/office/drawing/2014/main" id="{6D83F1BC-BDF4-242B-9842-6D915C2D5F0C}"/>
                  </a:ext>
                </a:extLst>
              </p:cNvPr>
              <p:cNvPicPr/>
              <p:nvPr/>
            </p:nvPicPr>
            <p:blipFill>
              <a:blip r:embed="rId18"/>
              <a:stretch>
                <a:fillRect/>
              </a:stretch>
            </p:blipFill>
            <p:spPr>
              <a:xfrm>
                <a:off x="11261917" y="6482868"/>
                <a:ext cx="342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5" name="Ink 24">
                <a:extLst>
                  <a:ext uri="{FF2B5EF4-FFF2-40B4-BE49-F238E27FC236}">
                    <a16:creationId xmlns:a16="http://schemas.microsoft.com/office/drawing/2014/main" id="{A3C4D532-6DF2-28CA-3FC9-075178A3F6E4}"/>
                  </a:ext>
                </a:extLst>
              </p14:cNvPr>
              <p14:cNvContentPartPr/>
              <p14:nvPr/>
            </p14:nvContentPartPr>
            <p14:xfrm>
              <a:off x="11349757" y="6551268"/>
              <a:ext cx="206280" cy="221040"/>
            </p14:xfrm>
          </p:contentPart>
        </mc:Choice>
        <mc:Fallback>
          <p:pic>
            <p:nvPicPr>
              <p:cNvPr id="25" name="Ink 24">
                <a:extLst>
                  <a:ext uri="{FF2B5EF4-FFF2-40B4-BE49-F238E27FC236}">
                    <a16:creationId xmlns:a16="http://schemas.microsoft.com/office/drawing/2014/main" id="{A3C4D532-6DF2-28CA-3FC9-075178A3F6E4}"/>
                  </a:ext>
                </a:extLst>
              </p:cNvPr>
              <p:cNvPicPr/>
              <p:nvPr/>
            </p:nvPicPr>
            <p:blipFill>
              <a:blip r:embed="rId20"/>
              <a:stretch>
                <a:fillRect/>
              </a:stretch>
            </p:blipFill>
            <p:spPr>
              <a:xfrm>
                <a:off x="11343637" y="6545148"/>
                <a:ext cx="21852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6" name="Ink 25">
                <a:extLst>
                  <a:ext uri="{FF2B5EF4-FFF2-40B4-BE49-F238E27FC236}">
                    <a16:creationId xmlns:a16="http://schemas.microsoft.com/office/drawing/2014/main" id="{B67BC24C-73E1-5101-A323-11E9D869C826}"/>
                  </a:ext>
                </a:extLst>
              </p14:cNvPr>
              <p14:cNvContentPartPr/>
              <p14:nvPr/>
            </p14:nvContentPartPr>
            <p14:xfrm>
              <a:off x="11646757" y="6546948"/>
              <a:ext cx="96120" cy="221040"/>
            </p14:xfrm>
          </p:contentPart>
        </mc:Choice>
        <mc:Fallback>
          <p:pic>
            <p:nvPicPr>
              <p:cNvPr id="26" name="Ink 25">
                <a:extLst>
                  <a:ext uri="{FF2B5EF4-FFF2-40B4-BE49-F238E27FC236}">
                    <a16:creationId xmlns:a16="http://schemas.microsoft.com/office/drawing/2014/main" id="{B67BC24C-73E1-5101-A323-11E9D869C826}"/>
                  </a:ext>
                </a:extLst>
              </p:cNvPr>
              <p:cNvPicPr/>
              <p:nvPr/>
            </p:nvPicPr>
            <p:blipFill>
              <a:blip r:embed="rId22"/>
              <a:stretch>
                <a:fillRect/>
              </a:stretch>
            </p:blipFill>
            <p:spPr>
              <a:xfrm>
                <a:off x="11640637" y="6540828"/>
                <a:ext cx="10836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8" name="Ink 27">
                <a:extLst>
                  <a:ext uri="{FF2B5EF4-FFF2-40B4-BE49-F238E27FC236}">
                    <a16:creationId xmlns:a16="http://schemas.microsoft.com/office/drawing/2014/main" id="{3F6A6476-29C4-C55E-D484-6B4C7B417C3D}"/>
                  </a:ext>
                </a:extLst>
              </p14:cNvPr>
              <p14:cNvContentPartPr/>
              <p14:nvPr/>
            </p14:nvContentPartPr>
            <p14:xfrm>
              <a:off x="10272637" y="6457308"/>
              <a:ext cx="107640" cy="271440"/>
            </p14:xfrm>
          </p:contentPart>
        </mc:Choice>
        <mc:Fallback>
          <p:pic>
            <p:nvPicPr>
              <p:cNvPr id="28" name="Ink 27">
                <a:extLst>
                  <a:ext uri="{FF2B5EF4-FFF2-40B4-BE49-F238E27FC236}">
                    <a16:creationId xmlns:a16="http://schemas.microsoft.com/office/drawing/2014/main" id="{3F6A6476-29C4-C55E-D484-6B4C7B417C3D}"/>
                  </a:ext>
                </a:extLst>
              </p:cNvPr>
              <p:cNvPicPr/>
              <p:nvPr/>
            </p:nvPicPr>
            <p:blipFill>
              <a:blip r:embed="rId24"/>
              <a:stretch>
                <a:fillRect/>
              </a:stretch>
            </p:blipFill>
            <p:spPr>
              <a:xfrm>
                <a:off x="10266517" y="6451188"/>
                <a:ext cx="11988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9" name="Ink 28">
                <a:extLst>
                  <a:ext uri="{FF2B5EF4-FFF2-40B4-BE49-F238E27FC236}">
                    <a16:creationId xmlns:a16="http://schemas.microsoft.com/office/drawing/2014/main" id="{527C325C-EF0C-717C-24CD-8D3ADFFE8E4C}"/>
                  </a:ext>
                </a:extLst>
              </p14:cNvPr>
              <p14:cNvContentPartPr/>
              <p14:nvPr/>
            </p14:nvContentPartPr>
            <p14:xfrm>
              <a:off x="10373437" y="6422748"/>
              <a:ext cx="192240" cy="293760"/>
            </p14:xfrm>
          </p:contentPart>
        </mc:Choice>
        <mc:Fallback>
          <p:pic>
            <p:nvPicPr>
              <p:cNvPr id="29" name="Ink 28">
                <a:extLst>
                  <a:ext uri="{FF2B5EF4-FFF2-40B4-BE49-F238E27FC236}">
                    <a16:creationId xmlns:a16="http://schemas.microsoft.com/office/drawing/2014/main" id="{527C325C-EF0C-717C-24CD-8D3ADFFE8E4C}"/>
                  </a:ext>
                </a:extLst>
              </p:cNvPr>
              <p:cNvPicPr/>
              <p:nvPr/>
            </p:nvPicPr>
            <p:blipFill>
              <a:blip r:embed="rId26"/>
              <a:stretch>
                <a:fillRect/>
              </a:stretch>
            </p:blipFill>
            <p:spPr>
              <a:xfrm>
                <a:off x="10367317" y="6416628"/>
                <a:ext cx="204480" cy="3060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1" name="Ink 30">
                <a:extLst>
                  <a:ext uri="{FF2B5EF4-FFF2-40B4-BE49-F238E27FC236}">
                    <a16:creationId xmlns:a16="http://schemas.microsoft.com/office/drawing/2014/main" id="{6241B251-FB57-DD03-458C-91768C183A04}"/>
                  </a:ext>
                </a:extLst>
              </p14:cNvPr>
              <p14:cNvContentPartPr/>
              <p14:nvPr/>
            </p14:nvContentPartPr>
            <p14:xfrm rot="-6682753">
              <a:off x="11399342" y="2889733"/>
              <a:ext cx="27550" cy="37390"/>
            </p14:xfrm>
          </p:contentPart>
        </mc:Choice>
        <mc:Fallback>
          <p:pic>
            <p:nvPicPr>
              <p:cNvPr id="31" name="Ink 30">
                <a:extLst>
                  <a:ext uri="{FF2B5EF4-FFF2-40B4-BE49-F238E27FC236}">
                    <a16:creationId xmlns:a16="http://schemas.microsoft.com/office/drawing/2014/main" id="{6241B251-FB57-DD03-458C-91768C183A04}"/>
                  </a:ext>
                </a:extLst>
              </p:cNvPr>
              <p:cNvPicPr/>
              <p:nvPr/>
            </p:nvPicPr>
            <p:blipFill>
              <a:blip r:embed="rId28"/>
              <a:stretch>
                <a:fillRect/>
              </a:stretch>
            </p:blipFill>
            <p:spPr>
              <a:xfrm rot="-6682753">
                <a:off x="11393260" y="2883621"/>
                <a:ext cx="39715" cy="49614"/>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2" name="Ink 31">
                <a:extLst>
                  <a:ext uri="{FF2B5EF4-FFF2-40B4-BE49-F238E27FC236}">
                    <a16:creationId xmlns:a16="http://schemas.microsoft.com/office/drawing/2014/main" id="{1BD0F4C2-856F-4F43-BAA6-3218F5FBF1AA}"/>
                  </a:ext>
                </a:extLst>
              </p14:cNvPr>
              <p14:cNvContentPartPr/>
              <p14:nvPr/>
            </p14:nvContentPartPr>
            <p14:xfrm>
              <a:off x="11387557" y="2867388"/>
              <a:ext cx="51840" cy="60480"/>
            </p14:xfrm>
          </p:contentPart>
        </mc:Choice>
        <mc:Fallback>
          <p:pic>
            <p:nvPicPr>
              <p:cNvPr id="32" name="Ink 31">
                <a:extLst>
                  <a:ext uri="{FF2B5EF4-FFF2-40B4-BE49-F238E27FC236}">
                    <a16:creationId xmlns:a16="http://schemas.microsoft.com/office/drawing/2014/main" id="{1BD0F4C2-856F-4F43-BAA6-3218F5FBF1AA}"/>
                  </a:ext>
                </a:extLst>
              </p:cNvPr>
              <p:cNvPicPr/>
              <p:nvPr/>
            </p:nvPicPr>
            <p:blipFill>
              <a:blip r:embed="rId30"/>
              <a:stretch>
                <a:fillRect/>
              </a:stretch>
            </p:blipFill>
            <p:spPr>
              <a:xfrm>
                <a:off x="11381437" y="2861268"/>
                <a:ext cx="64080" cy="727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1">
            <p14:nvContentPartPr>
              <p14:cNvPr id="34" name="Ink 33">
                <a:extLst>
                  <a:ext uri="{FF2B5EF4-FFF2-40B4-BE49-F238E27FC236}">
                    <a16:creationId xmlns:a16="http://schemas.microsoft.com/office/drawing/2014/main" id="{F8BABB30-691D-64C7-FE20-BF62480EAFB7}"/>
                  </a:ext>
                </a:extLst>
              </p14:cNvPr>
              <p14:cNvContentPartPr/>
              <p14:nvPr/>
            </p14:nvContentPartPr>
            <p14:xfrm rot="-3161822">
              <a:off x="11387494" y="2872725"/>
              <a:ext cx="72126" cy="72126"/>
            </p14:xfrm>
          </p:contentPart>
        </mc:Choice>
        <mc:Fallback>
          <p:pic>
            <p:nvPicPr>
              <p:cNvPr id="34" name="Ink 33">
                <a:extLst>
                  <a:ext uri="{FF2B5EF4-FFF2-40B4-BE49-F238E27FC236}">
                    <a16:creationId xmlns:a16="http://schemas.microsoft.com/office/drawing/2014/main" id="{F8BABB30-691D-64C7-FE20-BF62480EAFB7}"/>
                  </a:ext>
                </a:extLst>
              </p:cNvPr>
              <p:cNvPicPr/>
              <p:nvPr/>
            </p:nvPicPr>
            <p:blipFill>
              <a:blip r:embed="rId32"/>
              <a:stretch>
                <a:fillRect/>
              </a:stretch>
            </p:blipFill>
            <p:spPr>
              <a:xfrm rot="-3161822">
                <a:off x="11378523" y="2818900"/>
                <a:ext cx="89709" cy="179418"/>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3">
            <p14:nvContentPartPr>
              <p14:cNvPr id="35" name="Ink 34">
                <a:extLst>
                  <a:ext uri="{FF2B5EF4-FFF2-40B4-BE49-F238E27FC236}">
                    <a16:creationId xmlns:a16="http://schemas.microsoft.com/office/drawing/2014/main" id="{56A27313-BB85-FA1B-E25E-0754DECB0F47}"/>
                  </a:ext>
                </a:extLst>
              </p14:cNvPr>
              <p14:cNvContentPartPr/>
              <p14:nvPr/>
            </p14:nvContentPartPr>
            <p14:xfrm>
              <a:off x="11397997" y="2850108"/>
              <a:ext cx="61200" cy="88560"/>
            </p14:xfrm>
          </p:contentPart>
        </mc:Choice>
        <mc:Fallback>
          <p:pic>
            <p:nvPicPr>
              <p:cNvPr id="35" name="Ink 34">
                <a:extLst>
                  <a:ext uri="{FF2B5EF4-FFF2-40B4-BE49-F238E27FC236}">
                    <a16:creationId xmlns:a16="http://schemas.microsoft.com/office/drawing/2014/main" id="{56A27313-BB85-FA1B-E25E-0754DECB0F47}"/>
                  </a:ext>
                </a:extLst>
              </p:cNvPr>
              <p:cNvPicPr/>
              <p:nvPr/>
            </p:nvPicPr>
            <p:blipFill>
              <a:blip r:embed="rId34"/>
              <a:stretch>
                <a:fillRect/>
              </a:stretch>
            </p:blipFill>
            <p:spPr>
              <a:xfrm>
                <a:off x="11389357" y="2796108"/>
                <a:ext cx="78840" cy="196200"/>
              </a:xfrm>
              <a:prstGeom prst="rect">
                <a:avLst/>
              </a:prstGeom>
            </p:spPr>
          </p:pic>
        </mc:Fallback>
      </mc:AlternateContent>
    </p:spTree>
    <p:extLst>
      <p:ext uri="{BB962C8B-B14F-4D97-AF65-F5344CB8AC3E}">
        <p14:creationId xmlns:p14="http://schemas.microsoft.com/office/powerpoint/2010/main" val="3657973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DDA8D-32D0-5A5F-7A81-761C9CA6C6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BAF689-9325-1B0C-2837-143CB0DF4D60}"/>
              </a:ext>
            </a:extLst>
          </p:cNvPr>
          <p:cNvSpPr>
            <a:spLocks noGrp="1"/>
          </p:cNvSpPr>
          <p:nvPr>
            <p:ph type="title"/>
          </p:nvPr>
        </p:nvSpPr>
        <p:spPr>
          <a:xfrm>
            <a:off x="153681" y="160336"/>
            <a:ext cx="10019980" cy="1325563"/>
          </a:xfrm>
        </p:spPr>
        <p:txBody>
          <a:bodyPr>
            <a:normAutofit fontScale="90000"/>
          </a:bodyPr>
          <a:lstStyle/>
          <a:p>
            <a:r>
              <a:rPr lang="el-GR" dirty="0"/>
              <a:t>Προσθέτοντας την ένδειξη του Βερνιέρου (</a:t>
            </a:r>
            <a:r>
              <a:rPr lang="en-US" dirty="0"/>
              <a:t>Vernier) </a:t>
            </a:r>
            <a:r>
              <a:rPr lang="el-GR" dirty="0"/>
              <a:t>για μεγαλύτερη ακρίβεια.</a:t>
            </a:r>
            <a:endParaRPr lang="en-US" dirty="0"/>
          </a:p>
        </p:txBody>
      </p:sp>
      <p:sp>
        <p:nvSpPr>
          <p:cNvPr id="3" name="Content Placeholder 2">
            <a:extLst>
              <a:ext uri="{FF2B5EF4-FFF2-40B4-BE49-F238E27FC236}">
                <a16:creationId xmlns:a16="http://schemas.microsoft.com/office/drawing/2014/main" id="{1977812B-F270-9FFB-815D-CA2AF5D85CBC}"/>
              </a:ext>
            </a:extLst>
          </p:cNvPr>
          <p:cNvSpPr>
            <a:spLocks noGrp="1"/>
          </p:cNvSpPr>
          <p:nvPr>
            <p:ph idx="1"/>
          </p:nvPr>
        </p:nvSpPr>
        <p:spPr>
          <a:xfrm>
            <a:off x="76841" y="1825625"/>
            <a:ext cx="6019160" cy="4118641"/>
          </a:xfrm>
        </p:spPr>
        <p:txBody>
          <a:bodyPr>
            <a:normAutofit/>
          </a:bodyPr>
          <a:lstStyle/>
          <a:p>
            <a:r>
              <a:rPr lang="el-GR" dirty="0"/>
              <a:t>Στο διπλανό σχήμα βλέπουμε ότι η ένδειξη του μικρομετρικού τυμπάνου βρίσκεται ανάμεσα στα 26’ και 27’ (πλησιέστερα των 27’, όμως χωρίς την βοήθεια του βερνιέρου δεν μπορούμε να καθορίσουμε με ακρίβεια πόσα δέκατα.</a:t>
            </a:r>
            <a:endParaRPr lang="en-US" dirty="0"/>
          </a:p>
        </p:txBody>
      </p:sp>
      <p:pic>
        <p:nvPicPr>
          <p:cNvPr id="5" name="Picture 4">
            <a:extLst>
              <a:ext uri="{FF2B5EF4-FFF2-40B4-BE49-F238E27FC236}">
                <a16:creationId xmlns:a16="http://schemas.microsoft.com/office/drawing/2014/main" id="{0CBFD230-4E06-81B8-2770-0188141B6C2C}"/>
              </a:ext>
            </a:extLst>
          </p:cNvPr>
          <p:cNvPicPr>
            <a:picLocks noChangeAspect="1"/>
          </p:cNvPicPr>
          <p:nvPr/>
        </p:nvPicPr>
        <p:blipFill>
          <a:blip r:embed="rId2"/>
          <a:srcRect t="1383" r="40177"/>
          <a:stretch>
            <a:fillRect/>
          </a:stretch>
        </p:blipFill>
        <p:spPr>
          <a:xfrm>
            <a:off x="6711996" y="1485899"/>
            <a:ext cx="4340652" cy="5372101"/>
          </a:xfrm>
          <a:prstGeom prst="rect">
            <a:avLst/>
          </a:prstGeom>
        </p:spPr>
      </p:pic>
      <p:cxnSp>
        <p:nvCxnSpPr>
          <p:cNvPr id="7" name="Straight Arrow Connector 6">
            <a:extLst>
              <a:ext uri="{FF2B5EF4-FFF2-40B4-BE49-F238E27FC236}">
                <a16:creationId xmlns:a16="http://schemas.microsoft.com/office/drawing/2014/main" id="{9B4826F4-02BD-E64D-20B7-FF2BABFDD181}"/>
              </a:ext>
            </a:extLst>
          </p:cNvPr>
          <p:cNvCxnSpPr/>
          <p:nvPr/>
        </p:nvCxnSpPr>
        <p:spPr>
          <a:xfrm flipV="1">
            <a:off x="11556787" y="5163671"/>
            <a:ext cx="0" cy="11218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02CA31B-2432-415B-39B1-1803066EB389}"/>
              </a:ext>
            </a:extLst>
          </p:cNvPr>
          <p:cNvCxnSpPr>
            <a:cxnSpLocks/>
          </p:cNvCxnSpPr>
          <p:nvPr/>
        </p:nvCxnSpPr>
        <p:spPr>
          <a:xfrm flipH="1" flipV="1">
            <a:off x="8237284" y="5947442"/>
            <a:ext cx="883664" cy="7684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3">
            <p14:nvContentPartPr>
              <p14:cNvPr id="31" name="Ink 30">
                <a:extLst>
                  <a:ext uri="{FF2B5EF4-FFF2-40B4-BE49-F238E27FC236}">
                    <a16:creationId xmlns:a16="http://schemas.microsoft.com/office/drawing/2014/main" id="{5C0EDBC7-430C-00CF-688D-92284444F577}"/>
                  </a:ext>
                </a:extLst>
              </p14:cNvPr>
              <p14:cNvContentPartPr/>
              <p14:nvPr/>
            </p14:nvContentPartPr>
            <p14:xfrm rot="-6682753">
              <a:off x="11399342" y="2889733"/>
              <a:ext cx="27550" cy="37390"/>
            </p14:xfrm>
          </p:contentPart>
        </mc:Choice>
        <mc:Fallback>
          <p:pic>
            <p:nvPicPr>
              <p:cNvPr id="31" name="Ink 30">
                <a:extLst>
                  <a:ext uri="{FF2B5EF4-FFF2-40B4-BE49-F238E27FC236}">
                    <a16:creationId xmlns:a16="http://schemas.microsoft.com/office/drawing/2014/main" id="{5C0EDBC7-430C-00CF-688D-92284444F577}"/>
                  </a:ext>
                </a:extLst>
              </p:cNvPr>
              <p:cNvPicPr/>
              <p:nvPr/>
            </p:nvPicPr>
            <p:blipFill>
              <a:blip r:embed="rId4"/>
              <a:stretch>
                <a:fillRect/>
              </a:stretch>
            </p:blipFill>
            <p:spPr>
              <a:xfrm rot="-6682753">
                <a:off x="11393338" y="2883621"/>
                <a:ext cx="39559" cy="49614"/>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2" name="Ink 31">
                <a:extLst>
                  <a:ext uri="{FF2B5EF4-FFF2-40B4-BE49-F238E27FC236}">
                    <a16:creationId xmlns:a16="http://schemas.microsoft.com/office/drawing/2014/main" id="{41F1E37B-23E0-2EFB-D60B-1D28E361AFB7}"/>
                  </a:ext>
                </a:extLst>
              </p14:cNvPr>
              <p14:cNvContentPartPr/>
              <p14:nvPr/>
            </p14:nvContentPartPr>
            <p14:xfrm>
              <a:off x="11387557" y="2867388"/>
              <a:ext cx="51840" cy="60480"/>
            </p14:xfrm>
          </p:contentPart>
        </mc:Choice>
        <mc:Fallback>
          <p:pic>
            <p:nvPicPr>
              <p:cNvPr id="32" name="Ink 31">
                <a:extLst>
                  <a:ext uri="{FF2B5EF4-FFF2-40B4-BE49-F238E27FC236}">
                    <a16:creationId xmlns:a16="http://schemas.microsoft.com/office/drawing/2014/main" id="{41F1E37B-23E0-2EFB-D60B-1D28E361AFB7}"/>
                  </a:ext>
                </a:extLst>
              </p:cNvPr>
              <p:cNvPicPr/>
              <p:nvPr/>
            </p:nvPicPr>
            <p:blipFill>
              <a:blip r:embed="rId6"/>
              <a:stretch>
                <a:fillRect/>
              </a:stretch>
            </p:blipFill>
            <p:spPr>
              <a:xfrm>
                <a:off x="11381437" y="2861304"/>
                <a:ext cx="64080" cy="72648"/>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
            <p14:nvContentPartPr>
              <p14:cNvPr id="34" name="Ink 33">
                <a:extLst>
                  <a:ext uri="{FF2B5EF4-FFF2-40B4-BE49-F238E27FC236}">
                    <a16:creationId xmlns:a16="http://schemas.microsoft.com/office/drawing/2014/main" id="{4CBC0AB0-6DE8-4BF7-389F-F25607DC3824}"/>
                  </a:ext>
                </a:extLst>
              </p14:cNvPr>
              <p14:cNvContentPartPr/>
              <p14:nvPr/>
            </p14:nvContentPartPr>
            <p14:xfrm rot="-3161822">
              <a:off x="11387494" y="2872725"/>
              <a:ext cx="72126" cy="72126"/>
            </p14:xfrm>
          </p:contentPart>
        </mc:Choice>
        <mc:Fallback>
          <p:pic>
            <p:nvPicPr>
              <p:cNvPr id="34" name="Ink 33">
                <a:extLst>
                  <a:ext uri="{FF2B5EF4-FFF2-40B4-BE49-F238E27FC236}">
                    <a16:creationId xmlns:a16="http://schemas.microsoft.com/office/drawing/2014/main" id="{4CBC0AB0-6DE8-4BF7-389F-F25607DC3824}"/>
                  </a:ext>
                </a:extLst>
              </p:cNvPr>
              <p:cNvPicPr/>
              <p:nvPr/>
            </p:nvPicPr>
            <p:blipFill>
              <a:blip r:embed="rId8"/>
              <a:stretch>
                <a:fillRect/>
              </a:stretch>
            </p:blipFill>
            <p:spPr>
              <a:xfrm rot="-3161822">
                <a:off x="11378523" y="2818900"/>
                <a:ext cx="89709" cy="179418"/>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9">
            <p14:nvContentPartPr>
              <p14:cNvPr id="35" name="Ink 34">
                <a:extLst>
                  <a:ext uri="{FF2B5EF4-FFF2-40B4-BE49-F238E27FC236}">
                    <a16:creationId xmlns:a16="http://schemas.microsoft.com/office/drawing/2014/main" id="{A8D2995A-538A-D74F-D0E5-25720BF02253}"/>
                  </a:ext>
                </a:extLst>
              </p14:cNvPr>
              <p14:cNvContentPartPr/>
              <p14:nvPr/>
            </p14:nvContentPartPr>
            <p14:xfrm>
              <a:off x="11397997" y="2850108"/>
              <a:ext cx="61200" cy="88560"/>
            </p14:xfrm>
          </p:contentPart>
        </mc:Choice>
        <mc:Fallback>
          <p:pic>
            <p:nvPicPr>
              <p:cNvPr id="35" name="Ink 34">
                <a:extLst>
                  <a:ext uri="{FF2B5EF4-FFF2-40B4-BE49-F238E27FC236}">
                    <a16:creationId xmlns:a16="http://schemas.microsoft.com/office/drawing/2014/main" id="{A8D2995A-538A-D74F-D0E5-25720BF02253}"/>
                  </a:ext>
                </a:extLst>
              </p:cNvPr>
              <p:cNvPicPr/>
              <p:nvPr/>
            </p:nvPicPr>
            <p:blipFill>
              <a:blip r:embed="rId10"/>
              <a:stretch>
                <a:fillRect/>
              </a:stretch>
            </p:blipFill>
            <p:spPr>
              <a:xfrm>
                <a:off x="11388997" y="2796327"/>
                <a:ext cx="78840" cy="195764"/>
              </a:xfrm>
              <a:prstGeom prst="rect">
                <a:avLst/>
              </a:prstGeom>
            </p:spPr>
          </p:pic>
        </mc:Fallback>
      </mc:AlternateContent>
      <p:sp>
        <p:nvSpPr>
          <p:cNvPr id="4" name="Oval 3">
            <a:extLst>
              <a:ext uri="{FF2B5EF4-FFF2-40B4-BE49-F238E27FC236}">
                <a16:creationId xmlns:a16="http://schemas.microsoft.com/office/drawing/2014/main" id="{925779A0-4484-C0B0-BD85-28C1281E2E89}"/>
              </a:ext>
            </a:extLst>
          </p:cNvPr>
          <p:cNvSpPr/>
          <p:nvPr/>
        </p:nvSpPr>
        <p:spPr>
          <a:xfrm>
            <a:off x="10234974" y="2959330"/>
            <a:ext cx="157655" cy="193773"/>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1064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CC818-02A4-7897-416D-792FC38672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6CB51C-7EB6-B109-746A-165D826817EF}"/>
              </a:ext>
            </a:extLst>
          </p:cNvPr>
          <p:cNvSpPr>
            <a:spLocks noGrp="1"/>
          </p:cNvSpPr>
          <p:nvPr>
            <p:ph type="title"/>
          </p:nvPr>
        </p:nvSpPr>
        <p:spPr>
          <a:xfrm>
            <a:off x="153681" y="160336"/>
            <a:ext cx="10019980" cy="1325563"/>
          </a:xfrm>
        </p:spPr>
        <p:txBody>
          <a:bodyPr>
            <a:normAutofit fontScale="90000"/>
          </a:bodyPr>
          <a:lstStyle/>
          <a:p>
            <a:r>
              <a:rPr lang="el-GR" dirty="0"/>
              <a:t>Προσθέτοντας την ένδειξη του Βερνιέρου (</a:t>
            </a:r>
            <a:r>
              <a:rPr lang="en-US" dirty="0"/>
              <a:t>Vernier) </a:t>
            </a:r>
            <a:r>
              <a:rPr lang="el-GR" dirty="0"/>
              <a:t>για μεγαλύτερη ακρίβεια.</a:t>
            </a:r>
            <a:endParaRPr lang="en-US" dirty="0"/>
          </a:p>
        </p:txBody>
      </p:sp>
      <p:sp>
        <p:nvSpPr>
          <p:cNvPr id="3" name="Content Placeholder 2">
            <a:extLst>
              <a:ext uri="{FF2B5EF4-FFF2-40B4-BE49-F238E27FC236}">
                <a16:creationId xmlns:a16="http://schemas.microsoft.com/office/drawing/2014/main" id="{DEEAF097-4F1F-9EAC-8092-6F80DBC31623}"/>
              </a:ext>
            </a:extLst>
          </p:cNvPr>
          <p:cNvSpPr>
            <a:spLocks noGrp="1"/>
          </p:cNvSpPr>
          <p:nvPr>
            <p:ph idx="1"/>
          </p:nvPr>
        </p:nvSpPr>
        <p:spPr>
          <a:xfrm>
            <a:off x="76841" y="1825625"/>
            <a:ext cx="6019160" cy="4118641"/>
          </a:xfrm>
        </p:spPr>
        <p:txBody>
          <a:bodyPr>
            <a:normAutofit/>
          </a:bodyPr>
          <a:lstStyle/>
          <a:p>
            <a:r>
              <a:rPr lang="el-GR" dirty="0"/>
              <a:t>Παρατηρούμε από την ένδειξη ότι από όλες τις διαγραμμίσεις του </a:t>
            </a:r>
            <a:r>
              <a:rPr lang="en-US" dirty="0"/>
              <a:t>vernier</a:t>
            </a:r>
            <a:r>
              <a:rPr lang="el-GR" dirty="0"/>
              <a:t> μόνο μία έρχεται σε πλήρη ευθυγράμμιση με τις διαγραμμίσεις του μικρομετρικού τυμπάνου (όλες οι άλλες είναι χαμηλότερα από τις ενδείξεις του δεύτερου).</a:t>
            </a:r>
          </a:p>
          <a:p>
            <a:endParaRPr lang="el-GR" dirty="0"/>
          </a:p>
          <a:p>
            <a:r>
              <a:rPr lang="el-GR" dirty="0"/>
              <a:t>Η διαγράμμιση αυτή είναι η πέμπτη.</a:t>
            </a:r>
            <a:endParaRPr lang="en-US" dirty="0"/>
          </a:p>
        </p:txBody>
      </p:sp>
      <p:cxnSp>
        <p:nvCxnSpPr>
          <p:cNvPr id="7" name="Straight Arrow Connector 6">
            <a:extLst>
              <a:ext uri="{FF2B5EF4-FFF2-40B4-BE49-F238E27FC236}">
                <a16:creationId xmlns:a16="http://schemas.microsoft.com/office/drawing/2014/main" id="{4D7CE801-B2F4-0D32-A94F-E5C282CBA7FA}"/>
              </a:ext>
            </a:extLst>
          </p:cNvPr>
          <p:cNvCxnSpPr/>
          <p:nvPr/>
        </p:nvCxnSpPr>
        <p:spPr>
          <a:xfrm flipV="1">
            <a:off x="11556787" y="5163671"/>
            <a:ext cx="0" cy="11218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F0401BE-E6E3-DA02-F896-42DD26018F55}"/>
              </a:ext>
            </a:extLst>
          </p:cNvPr>
          <p:cNvCxnSpPr>
            <a:cxnSpLocks/>
          </p:cNvCxnSpPr>
          <p:nvPr/>
        </p:nvCxnSpPr>
        <p:spPr>
          <a:xfrm flipH="1" flipV="1">
            <a:off x="8237284" y="5947442"/>
            <a:ext cx="883664" cy="7684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2">
            <p14:nvContentPartPr>
              <p14:cNvPr id="31" name="Ink 30">
                <a:extLst>
                  <a:ext uri="{FF2B5EF4-FFF2-40B4-BE49-F238E27FC236}">
                    <a16:creationId xmlns:a16="http://schemas.microsoft.com/office/drawing/2014/main" id="{7F6F4BD4-E9B5-05E6-BD28-8F0731096A97}"/>
                  </a:ext>
                </a:extLst>
              </p14:cNvPr>
              <p14:cNvContentPartPr/>
              <p14:nvPr/>
            </p14:nvContentPartPr>
            <p14:xfrm rot="-6682753">
              <a:off x="11399342" y="2889733"/>
              <a:ext cx="27550" cy="37390"/>
            </p14:xfrm>
          </p:contentPart>
        </mc:Choice>
        <mc:Fallback>
          <p:pic>
            <p:nvPicPr>
              <p:cNvPr id="31" name="Ink 30">
                <a:extLst>
                  <a:ext uri="{FF2B5EF4-FFF2-40B4-BE49-F238E27FC236}">
                    <a16:creationId xmlns:a16="http://schemas.microsoft.com/office/drawing/2014/main" id="{7F6F4BD4-E9B5-05E6-BD28-8F0731096A97}"/>
                  </a:ext>
                </a:extLst>
              </p:cNvPr>
              <p:cNvPicPr/>
              <p:nvPr/>
            </p:nvPicPr>
            <p:blipFill>
              <a:blip r:embed="rId3"/>
              <a:stretch>
                <a:fillRect/>
              </a:stretch>
            </p:blipFill>
            <p:spPr>
              <a:xfrm rot="-6682753">
                <a:off x="11393338" y="2883621"/>
                <a:ext cx="39559" cy="49614"/>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2" name="Ink 31">
                <a:extLst>
                  <a:ext uri="{FF2B5EF4-FFF2-40B4-BE49-F238E27FC236}">
                    <a16:creationId xmlns:a16="http://schemas.microsoft.com/office/drawing/2014/main" id="{52139FE2-24C4-6A3C-7F5E-D7DF87507907}"/>
                  </a:ext>
                </a:extLst>
              </p14:cNvPr>
              <p14:cNvContentPartPr/>
              <p14:nvPr/>
            </p14:nvContentPartPr>
            <p14:xfrm>
              <a:off x="11387557" y="2867388"/>
              <a:ext cx="51840" cy="60480"/>
            </p14:xfrm>
          </p:contentPart>
        </mc:Choice>
        <mc:Fallback>
          <p:pic>
            <p:nvPicPr>
              <p:cNvPr id="32" name="Ink 31">
                <a:extLst>
                  <a:ext uri="{FF2B5EF4-FFF2-40B4-BE49-F238E27FC236}">
                    <a16:creationId xmlns:a16="http://schemas.microsoft.com/office/drawing/2014/main" id="{52139FE2-24C4-6A3C-7F5E-D7DF87507907}"/>
                  </a:ext>
                </a:extLst>
              </p:cNvPr>
              <p:cNvPicPr/>
              <p:nvPr/>
            </p:nvPicPr>
            <p:blipFill>
              <a:blip r:embed="rId5"/>
              <a:stretch>
                <a:fillRect/>
              </a:stretch>
            </p:blipFill>
            <p:spPr>
              <a:xfrm>
                <a:off x="11381437" y="2861304"/>
                <a:ext cx="64080" cy="72648"/>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
            <p14:nvContentPartPr>
              <p14:cNvPr id="34" name="Ink 33">
                <a:extLst>
                  <a:ext uri="{FF2B5EF4-FFF2-40B4-BE49-F238E27FC236}">
                    <a16:creationId xmlns:a16="http://schemas.microsoft.com/office/drawing/2014/main" id="{993D898A-4631-E0CC-3731-ED7EBE3373C4}"/>
                  </a:ext>
                </a:extLst>
              </p14:cNvPr>
              <p14:cNvContentPartPr/>
              <p14:nvPr/>
            </p14:nvContentPartPr>
            <p14:xfrm rot="-3161822">
              <a:off x="11387494" y="2872725"/>
              <a:ext cx="72126" cy="72126"/>
            </p14:xfrm>
          </p:contentPart>
        </mc:Choice>
        <mc:Fallback>
          <p:pic>
            <p:nvPicPr>
              <p:cNvPr id="34" name="Ink 33">
                <a:extLst>
                  <a:ext uri="{FF2B5EF4-FFF2-40B4-BE49-F238E27FC236}">
                    <a16:creationId xmlns:a16="http://schemas.microsoft.com/office/drawing/2014/main" id="{993D898A-4631-E0CC-3731-ED7EBE3373C4}"/>
                  </a:ext>
                </a:extLst>
              </p:cNvPr>
              <p:cNvPicPr/>
              <p:nvPr/>
            </p:nvPicPr>
            <p:blipFill>
              <a:blip r:embed="rId7"/>
              <a:stretch>
                <a:fillRect/>
              </a:stretch>
            </p:blipFill>
            <p:spPr>
              <a:xfrm rot="-3161822">
                <a:off x="11378523" y="2818900"/>
                <a:ext cx="89709" cy="179418"/>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8">
            <p14:nvContentPartPr>
              <p14:cNvPr id="35" name="Ink 34">
                <a:extLst>
                  <a:ext uri="{FF2B5EF4-FFF2-40B4-BE49-F238E27FC236}">
                    <a16:creationId xmlns:a16="http://schemas.microsoft.com/office/drawing/2014/main" id="{C3D78871-C020-EC5D-77CD-F38C691066DA}"/>
                  </a:ext>
                </a:extLst>
              </p14:cNvPr>
              <p14:cNvContentPartPr/>
              <p14:nvPr/>
            </p14:nvContentPartPr>
            <p14:xfrm>
              <a:off x="11397997" y="2850108"/>
              <a:ext cx="61200" cy="88560"/>
            </p14:xfrm>
          </p:contentPart>
        </mc:Choice>
        <mc:Fallback>
          <p:pic>
            <p:nvPicPr>
              <p:cNvPr id="35" name="Ink 34">
                <a:extLst>
                  <a:ext uri="{FF2B5EF4-FFF2-40B4-BE49-F238E27FC236}">
                    <a16:creationId xmlns:a16="http://schemas.microsoft.com/office/drawing/2014/main" id="{C3D78871-C020-EC5D-77CD-F38C691066DA}"/>
                  </a:ext>
                </a:extLst>
              </p:cNvPr>
              <p:cNvPicPr/>
              <p:nvPr/>
            </p:nvPicPr>
            <p:blipFill>
              <a:blip r:embed="rId9"/>
              <a:stretch>
                <a:fillRect/>
              </a:stretch>
            </p:blipFill>
            <p:spPr>
              <a:xfrm>
                <a:off x="11388997" y="2796327"/>
                <a:ext cx="78840" cy="195764"/>
              </a:xfrm>
              <a:prstGeom prst="rect">
                <a:avLst/>
              </a:prstGeom>
            </p:spPr>
          </p:pic>
        </mc:Fallback>
      </mc:AlternateContent>
      <p:grpSp>
        <p:nvGrpSpPr>
          <p:cNvPr id="6" name="Group 5">
            <a:extLst>
              <a:ext uri="{FF2B5EF4-FFF2-40B4-BE49-F238E27FC236}">
                <a16:creationId xmlns:a16="http://schemas.microsoft.com/office/drawing/2014/main" id="{A6EBE3BC-7F9F-0952-26D4-5EA3F219E6A0}"/>
              </a:ext>
            </a:extLst>
          </p:cNvPr>
          <p:cNvGrpSpPr/>
          <p:nvPr/>
        </p:nvGrpSpPr>
        <p:grpSpPr>
          <a:xfrm>
            <a:off x="6711996" y="1485899"/>
            <a:ext cx="4340652" cy="5372101"/>
            <a:chOff x="6711996" y="1485899"/>
            <a:chExt cx="4340652" cy="5372101"/>
          </a:xfrm>
        </p:grpSpPr>
        <p:pic>
          <p:nvPicPr>
            <p:cNvPr id="5" name="Picture 4">
              <a:extLst>
                <a:ext uri="{FF2B5EF4-FFF2-40B4-BE49-F238E27FC236}">
                  <a16:creationId xmlns:a16="http://schemas.microsoft.com/office/drawing/2014/main" id="{47B409EE-1600-C9F0-5722-145F4B5728FC}"/>
                </a:ext>
              </a:extLst>
            </p:cNvPr>
            <p:cNvPicPr>
              <a:picLocks noChangeAspect="1"/>
            </p:cNvPicPr>
            <p:nvPr/>
          </p:nvPicPr>
          <p:blipFill>
            <a:blip r:embed="rId10"/>
            <a:srcRect t="1383" r="40177"/>
            <a:stretch>
              <a:fillRect/>
            </a:stretch>
          </p:blipFill>
          <p:spPr>
            <a:xfrm>
              <a:off x="6711996" y="1485899"/>
              <a:ext cx="4340652" cy="5372101"/>
            </a:xfrm>
            <a:prstGeom prst="rect">
              <a:avLst/>
            </a:prstGeom>
          </p:spPr>
        </p:pic>
        <p:sp>
          <p:nvSpPr>
            <p:cNvPr id="4" name="Oval 3">
              <a:extLst>
                <a:ext uri="{FF2B5EF4-FFF2-40B4-BE49-F238E27FC236}">
                  <a16:creationId xmlns:a16="http://schemas.microsoft.com/office/drawing/2014/main" id="{9AFDDDAE-BD57-4F22-23B5-25802BC2A14E}"/>
                </a:ext>
              </a:extLst>
            </p:cNvPr>
            <p:cNvSpPr/>
            <p:nvPr/>
          </p:nvSpPr>
          <p:spPr>
            <a:xfrm>
              <a:off x="10234974" y="2959330"/>
              <a:ext cx="157655" cy="193773"/>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68836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76" y="160337"/>
            <a:ext cx="7791611" cy="784800"/>
          </a:xfrm>
        </p:spPr>
        <p:txBody>
          <a:bodyPr/>
          <a:lstStyle/>
          <a:p>
            <a:r>
              <a:rPr lang="el-GR" dirty="0"/>
              <a:t>Τι είναι ο Ναυτικός εξάντας.</a:t>
            </a:r>
            <a:endParaRPr lang="en-US" dirty="0"/>
          </a:p>
        </p:txBody>
      </p:sp>
      <p:sp>
        <p:nvSpPr>
          <p:cNvPr id="3" name="Content Placeholder 2"/>
          <p:cNvSpPr>
            <a:spLocks noGrp="1"/>
          </p:cNvSpPr>
          <p:nvPr>
            <p:ph idx="1"/>
          </p:nvPr>
        </p:nvSpPr>
        <p:spPr>
          <a:xfrm>
            <a:off x="107576" y="1114184"/>
            <a:ext cx="7476565" cy="5583479"/>
          </a:xfrm>
        </p:spPr>
        <p:txBody>
          <a:bodyPr/>
          <a:lstStyle/>
          <a:p>
            <a:r>
              <a:rPr lang="el-GR" dirty="0"/>
              <a:t>Ο ναυτικός εξάντας είναι γωνιομετρικό και αστρονομικό όργανο με το οποίο μπορούμε να μετρήσουμε με ακρίβεια κατακόρυφες και οριζόντιες γωνίες γήινων/επίγειων αντικειμένων αλλά η κύρια χρησιμότητα του είναι η μέτρηση των υψών των ουρανίων σωμάτων μέχρι την επιφάνεια του ορίζοντα.</a:t>
            </a:r>
          </a:p>
          <a:p>
            <a:r>
              <a:rPr lang="el-GR" dirty="0"/>
              <a:t>Για να επιτύχει ο εξάντας τον σκοπό του αυτό, εκμεταλλεύεται τον βασικό νόμο της οπτικής που ορίζει ότι η γωνία πρόσπτωσης μιας ακτίνας επί ενός επιπέδου είναι ίση με την γωνία ανάκλασης αυτής.</a:t>
            </a:r>
            <a:endParaRPr lang="en-US" dirty="0"/>
          </a:p>
        </p:txBody>
      </p:sp>
      <p:pic>
        <p:nvPicPr>
          <p:cNvPr id="5" name="Picture 4">
            <a:extLst>
              <a:ext uri="{FF2B5EF4-FFF2-40B4-BE49-F238E27FC236}">
                <a16:creationId xmlns:a16="http://schemas.microsoft.com/office/drawing/2014/main" id="{B707D6F5-8567-7505-C31D-D975F1DDBC78}"/>
              </a:ext>
            </a:extLst>
          </p:cNvPr>
          <p:cNvPicPr>
            <a:picLocks noChangeAspect="1"/>
          </p:cNvPicPr>
          <p:nvPr/>
        </p:nvPicPr>
        <p:blipFill>
          <a:blip r:embed="rId2"/>
          <a:stretch>
            <a:fillRect/>
          </a:stretch>
        </p:blipFill>
        <p:spPr>
          <a:xfrm>
            <a:off x="7010422" y="2937331"/>
            <a:ext cx="5074002" cy="3386630"/>
          </a:xfrm>
          <a:prstGeom prst="rect">
            <a:avLst/>
          </a:prstGeom>
        </p:spPr>
      </p:pic>
      <p:sp>
        <p:nvSpPr>
          <p:cNvPr id="6" name="TextBox 5">
            <a:extLst>
              <a:ext uri="{FF2B5EF4-FFF2-40B4-BE49-F238E27FC236}">
                <a16:creationId xmlns:a16="http://schemas.microsoft.com/office/drawing/2014/main" id="{AF0B20D0-FF11-E1DD-93E9-6BD3BED3EBF0}"/>
              </a:ext>
            </a:extLst>
          </p:cNvPr>
          <p:cNvSpPr txBox="1"/>
          <p:nvPr/>
        </p:nvSpPr>
        <p:spPr>
          <a:xfrm>
            <a:off x="8367913" y="6408484"/>
            <a:ext cx="2812356" cy="369332"/>
          </a:xfrm>
          <a:prstGeom prst="rect">
            <a:avLst/>
          </a:prstGeom>
          <a:noFill/>
        </p:spPr>
        <p:txBody>
          <a:bodyPr wrap="square" rtlCol="0">
            <a:spAutoFit/>
          </a:bodyPr>
          <a:lstStyle/>
          <a:p>
            <a:r>
              <a:rPr lang="el-GR" dirty="0"/>
              <a:t>     </a:t>
            </a:r>
            <a:r>
              <a:rPr lang="en-US" dirty="0"/>
              <a:t>For </a:t>
            </a:r>
            <a:r>
              <a:rPr lang="en-US" dirty="0" err="1"/>
              <a:t>nP</a:t>
            </a:r>
            <a:r>
              <a:rPr lang="en-US" dirty="0"/>
              <a:t>=90˚</a:t>
            </a:r>
            <a:r>
              <a:rPr lang="el-GR" dirty="0"/>
              <a:t> α = α’</a:t>
            </a:r>
            <a:endParaRPr lang="en-US" dirty="0"/>
          </a:p>
        </p:txBody>
      </p:sp>
      <p:sp>
        <p:nvSpPr>
          <p:cNvPr id="7" name="TextBox 6">
            <a:extLst>
              <a:ext uri="{FF2B5EF4-FFF2-40B4-BE49-F238E27FC236}">
                <a16:creationId xmlns:a16="http://schemas.microsoft.com/office/drawing/2014/main" id="{0B484C2C-4B9C-F823-8AC1-339820FCA060}"/>
              </a:ext>
            </a:extLst>
          </p:cNvPr>
          <p:cNvSpPr txBox="1"/>
          <p:nvPr/>
        </p:nvSpPr>
        <p:spPr>
          <a:xfrm>
            <a:off x="10911328" y="5985862"/>
            <a:ext cx="560934" cy="369332"/>
          </a:xfrm>
          <a:prstGeom prst="rect">
            <a:avLst/>
          </a:prstGeom>
          <a:noFill/>
        </p:spPr>
        <p:txBody>
          <a:bodyPr wrap="square" rtlCol="0">
            <a:spAutoFit/>
          </a:bodyPr>
          <a:lstStyle/>
          <a:p>
            <a:r>
              <a:rPr lang="en-US" dirty="0"/>
              <a:t>P</a:t>
            </a:r>
          </a:p>
        </p:txBody>
      </p:sp>
    </p:spTree>
    <p:extLst>
      <p:ext uri="{BB962C8B-B14F-4D97-AF65-F5344CB8AC3E}">
        <p14:creationId xmlns:p14="http://schemas.microsoft.com/office/powerpoint/2010/main" val="2541583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0A85B-5347-6FA7-FF6C-365E822547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64A7C0-1362-4B80-BE68-BB68B59AE521}"/>
              </a:ext>
            </a:extLst>
          </p:cNvPr>
          <p:cNvSpPr>
            <a:spLocks noGrp="1"/>
          </p:cNvSpPr>
          <p:nvPr>
            <p:ph type="title"/>
          </p:nvPr>
        </p:nvSpPr>
        <p:spPr>
          <a:xfrm>
            <a:off x="153681" y="160336"/>
            <a:ext cx="10019980" cy="1325563"/>
          </a:xfrm>
        </p:spPr>
        <p:txBody>
          <a:bodyPr>
            <a:normAutofit/>
          </a:bodyPr>
          <a:lstStyle/>
          <a:p>
            <a:r>
              <a:rPr lang="el-GR" sz="3600" dirty="0"/>
              <a:t>Προσθέτοντας την ένδειξη του Βερνιέρου (</a:t>
            </a:r>
            <a:r>
              <a:rPr lang="en-US" sz="3600" dirty="0"/>
              <a:t>Vernier) </a:t>
            </a:r>
            <a:r>
              <a:rPr lang="el-GR" sz="3600" dirty="0"/>
              <a:t>για μεγαλύτερη ακρίβεια.</a:t>
            </a:r>
            <a:endParaRPr lang="en-US" sz="3600" dirty="0"/>
          </a:p>
        </p:txBody>
      </p:sp>
      <p:sp>
        <p:nvSpPr>
          <p:cNvPr id="3" name="Content Placeholder 2">
            <a:extLst>
              <a:ext uri="{FF2B5EF4-FFF2-40B4-BE49-F238E27FC236}">
                <a16:creationId xmlns:a16="http://schemas.microsoft.com/office/drawing/2014/main" id="{EEB53FF3-FFBF-E79A-59CF-7EC45672CF93}"/>
              </a:ext>
            </a:extLst>
          </p:cNvPr>
          <p:cNvSpPr>
            <a:spLocks noGrp="1"/>
          </p:cNvSpPr>
          <p:nvPr>
            <p:ph idx="1"/>
          </p:nvPr>
        </p:nvSpPr>
        <p:spPr>
          <a:xfrm>
            <a:off x="76840" y="1825625"/>
            <a:ext cx="7124059" cy="4118641"/>
          </a:xfrm>
        </p:spPr>
        <p:txBody>
          <a:bodyPr>
            <a:normAutofit/>
          </a:bodyPr>
          <a:lstStyle/>
          <a:p>
            <a:r>
              <a:rPr lang="el-GR" dirty="0"/>
              <a:t>Διαβάζοντας την πλήρη κλίμακα μικρομέτρου και </a:t>
            </a:r>
            <a:r>
              <a:rPr lang="en-US" dirty="0"/>
              <a:t>vernier, </a:t>
            </a:r>
            <a:r>
              <a:rPr lang="el-GR" dirty="0"/>
              <a:t>διαβάζουμε :</a:t>
            </a:r>
          </a:p>
          <a:p>
            <a:endParaRPr lang="el-GR" dirty="0"/>
          </a:p>
          <a:p>
            <a:pPr marL="0" indent="0">
              <a:buNone/>
            </a:pPr>
            <a:r>
              <a:rPr lang="el-GR" dirty="0"/>
              <a:t>     26 πρώτα της μοίρας (από μικρόμετρο) και </a:t>
            </a:r>
          </a:p>
          <a:p>
            <a:pPr marL="0" indent="0">
              <a:buNone/>
            </a:pPr>
            <a:r>
              <a:rPr lang="el-GR" dirty="0"/>
              <a:t>       8 δέκατα από τον </a:t>
            </a:r>
            <a:r>
              <a:rPr lang="en-US" dirty="0"/>
              <a:t>Vernier</a:t>
            </a:r>
          </a:p>
          <a:p>
            <a:pPr marL="0" indent="0">
              <a:buNone/>
            </a:pPr>
            <a:endParaRPr lang="en-US" dirty="0"/>
          </a:p>
          <a:p>
            <a:pPr marL="0" indent="0">
              <a:buNone/>
            </a:pPr>
            <a:r>
              <a:rPr lang="en-US" dirty="0"/>
              <a:t>                     (26.8’)</a:t>
            </a:r>
          </a:p>
        </p:txBody>
      </p:sp>
      <p:cxnSp>
        <p:nvCxnSpPr>
          <p:cNvPr id="7" name="Straight Arrow Connector 6">
            <a:extLst>
              <a:ext uri="{FF2B5EF4-FFF2-40B4-BE49-F238E27FC236}">
                <a16:creationId xmlns:a16="http://schemas.microsoft.com/office/drawing/2014/main" id="{BC251A54-88B9-0396-3C5C-C9D35C84441F}"/>
              </a:ext>
            </a:extLst>
          </p:cNvPr>
          <p:cNvCxnSpPr/>
          <p:nvPr/>
        </p:nvCxnSpPr>
        <p:spPr>
          <a:xfrm flipV="1">
            <a:off x="11556787" y="5163671"/>
            <a:ext cx="0" cy="11218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590570E-710D-42E1-69FD-153FA9F39AE7}"/>
              </a:ext>
            </a:extLst>
          </p:cNvPr>
          <p:cNvCxnSpPr>
            <a:cxnSpLocks/>
          </p:cNvCxnSpPr>
          <p:nvPr/>
        </p:nvCxnSpPr>
        <p:spPr>
          <a:xfrm flipH="1" flipV="1">
            <a:off x="8237284" y="5947442"/>
            <a:ext cx="883664" cy="7684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2">
            <p14:nvContentPartPr>
              <p14:cNvPr id="31" name="Ink 30">
                <a:extLst>
                  <a:ext uri="{FF2B5EF4-FFF2-40B4-BE49-F238E27FC236}">
                    <a16:creationId xmlns:a16="http://schemas.microsoft.com/office/drawing/2014/main" id="{E2E5D73A-7F6C-248D-184F-8F553C6A7520}"/>
                  </a:ext>
                </a:extLst>
              </p14:cNvPr>
              <p14:cNvContentPartPr/>
              <p14:nvPr/>
            </p14:nvContentPartPr>
            <p14:xfrm rot="-6682753">
              <a:off x="11399342" y="2889733"/>
              <a:ext cx="27550" cy="37390"/>
            </p14:xfrm>
          </p:contentPart>
        </mc:Choice>
        <mc:Fallback>
          <p:pic>
            <p:nvPicPr>
              <p:cNvPr id="31" name="Ink 30">
                <a:extLst>
                  <a:ext uri="{FF2B5EF4-FFF2-40B4-BE49-F238E27FC236}">
                    <a16:creationId xmlns:a16="http://schemas.microsoft.com/office/drawing/2014/main" id="{E2E5D73A-7F6C-248D-184F-8F553C6A7520}"/>
                  </a:ext>
                </a:extLst>
              </p:cNvPr>
              <p:cNvPicPr/>
              <p:nvPr/>
            </p:nvPicPr>
            <p:blipFill>
              <a:blip r:embed="rId3"/>
              <a:stretch>
                <a:fillRect/>
              </a:stretch>
            </p:blipFill>
            <p:spPr>
              <a:xfrm rot="-6682753">
                <a:off x="11393338" y="2883621"/>
                <a:ext cx="39559" cy="49614"/>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2" name="Ink 31">
                <a:extLst>
                  <a:ext uri="{FF2B5EF4-FFF2-40B4-BE49-F238E27FC236}">
                    <a16:creationId xmlns:a16="http://schemas.microsoft.com/office/drawing/2014/main" id="{DF03D68D-3D39-7454-0CC6-41BB9D2A2CBA}"/>
                  </a:ext>
                </a:extLst>
              </p14:cNvPr>
              <p14:cNvContentPartPr/>
              <p14:nvPr/>
            </p14:nvContentPartPr>
            <p14:xfrm>
              <a:off x="11387557" y="2867388"/>
              <a:ext cx="51840" cy="60480"/>
            </p14:xfrm>
          </p:contentPart>
        </mc:Choice>
        <mc:Fallback>
          <p:pic>
            <p:nvPicPr>
              <p:cNvPr id="32" name="Ink 31">
                <a:extLst>
                  <a:ext uri="{FF2B5EF4-FFF2-40B4-BE49-F238E27FC236}">
                    <a16:creationId xmlns:a16="http://schemas.microsoft.com/office/drawing/2014/main" id="{DF03D68D-3D39-7454-0CC6-41BB9D2A2CBA}"/>
                  </a:ext>
                </a:extLst>
              </p:cNvPr>
              <p:cNvPicPr/>
              <p:nvPr/>
            </p:nvPicPr>
            <p:blipFill>
              <a:blip r:embed="rId5"/>
              <a:stretch>
                <a:fillRect/>
              </a:stretch>
            </p:blipFill>
            <p:spPr>
              <a:xfrm>
                <a:off x="11381437" y="2861304"/>
                <a:ext cx="64080" cy="72648"/>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
            <p14:nvContentPartPr>
              <p14:cNvPr id="34" name="Ink 33">
                <a:extLst>
                  <a:ext uri="{FF2B5EF4-FFF2-40B4-BE49-F238E27FC236}">
                    <a16:creationId xmlns:a16="http://schemas.microsoft.com/office/drawing/2014/main" id="{8C6C4A20-5E10-0E9A-7D0E-C8166E2FAD43}"/>
                  </a:ext>
                </a:extLst>
              </p14:cNvPr>
              <p14:cNvContentPartPr/>
              <p14:nvPr/>
            </p14:nvContentPartPr>
            <p14:xfrm rot="-3161822">
              <a:off x="11387494" y="2872725"/>
              <a:ext cx="72126" cy="72126"/>
            </p14:xfrm>
          </p:contentPart>
        </mc:Choice>
        <mc:Fallback>
          <p:pic>
            <p:nvPicPr>
              <p:cNvPr id="34" name="Ink 33">
                <a:extLst>
                  <a:ext uri="{FF2B5EF4-FFF2-40B4-BE49-F238E27FC236}">
                    <a16:creationId xmlns:a16="http://schemas.microsoft.com/office/drawing/2014/main" id="{8C6C4A20-5E10-0E9A-7D0E-C8166E2FAD43}"/>
                  </a:ext>
                </a:extLst>
              </p:cNvPr>
              <p:cNvPicPr/>
              <p:nvPr/>
            </p:nvPicPr>
            <p:blipFill>
              <a:blip r:embed="rId7"/>
              <a:stretch>
                <a:fillRect/>
              </a:stretch>
            </p:blipFill>
            <p:spPr>
              <a:xfrm rot="-3161822">
                <a:off x="11378523" y="2818900"/>
                <a:ext cx="89709" cy="179418"/>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8">
            <p14:nvContentPartPr>
              <p14:cNvPr id="35" name="Ink 34">
                <a:extLst>
                  <a:ext uri="{FF2B5EF4-FFF2-40B4-BE49-F238E27FC236}">
                    <a16:creationId xmlns:a16="http://schemas.microsoft.com/office/drawing/2014/main" id="{92BD7DF7-475F-272E-DBCD-81AF3AE7A53A}"/>
                  </a:ext>
                </a:extLst>
              </p14:cNvPr>
              <p14:cNvContentPartPr/>
              <p14:nvPr/>
            </p14:nvContentPartPr>
            <p14:xfrm>
              <a:off x="11397997" y="2850108"/>
              <a:ext cx="61200" cy="88560"/>
            </p14:xfrm>
          </p:contentPart>
        </mc:Choice>
        <mc:Fallback>
          <p:pic>
            <p:nvPicPr>
              <p:cNvPr id="35" name="Ink 34">
                <a:extLst>
                  <a:ext uri="{FF2B5EF4-FFF2-40B4-BE49-F238E27FC236}">
                    <a16:creationId xmlns:a16="http://schemas.microsoft.com/office/drawing/2014/main" id="{92BD7DF7-475F-272E-DBCD-81AF3AE7A53A}"/>
                  </a:ext>
                </a:extLst>
              </p:cNvPr>
              <p:cNvPicPr/>
              <p:nvPr/>
            </p:nvPicPr>
            <p:blipFill>
              <a:blip r:embed="rId9"/>
              <a:stretch>
                <a:fillRect/>
              </a:stretch>
            </p:blipFill>
            <p:spPr>
              <a:xfrm>
                <a:off x="11388997" y="2796327"/>
                <a:ext cx="78840" cy="195764"/>
              </a:xfrm>
              <a:prstGeom prst="rect">
                <a:avLst/>
              </a:prstGeom>
            </p:spPr>
          </p:pic>
        </mc:Fallback>
      </mc:AlternateContent>
      <p:grpSp>
        <p:nvGrpSpPr>
          <p:cNvPr id="6" name="Group 5">
            <a:extLst>
              <a:ext uri="{FF2B5EF4-FFF2-40B4-BE49-F238E27FC236}">
                <a16:creationId xmlns:a16="http://schemas.microsoft.com/office/drawing/2014/main" id="{4978A0FC-DA7F-855F-3183-07BF5CAA6576}"/>
              </a:ext>
            </a:extLst>
          </p:cNvPr>
          <p:cNvGrpSpPr/>
          <p:nvPr/>
        </p:nvGrpSpPr>
        <p:grpSpPr>
          <a:xfrm>
            <a:off x="7147563" y="829730"/>
            <a:ext cx="4967595" cy="5974929"/>
            <a:chOff x="6385564" y="1081899"/>
            <a:chExt cx="4667084" cy="5776102"/>
          </a:xfrm>
        </p:grpSpPr>
        <p:pic>
          <p:nvPicPr>
            <p:cNvPr id="5" name="Picture 4">
              <a:extLst>
                <a:ext uri="{FF2B5EF4-FFF2-40B4-BE49-F238E27FC236}">
                  <a16:creationId xmlns:a16="http://schemas.microsoft.com/office/drawing/2014/main" id="{90D1B23E-5750-4694-A9D4-B8F819CD83F6}"/>
                </a:ext>
              </a:extLst>
            </p:cNvPr>
            <p:cNvPicPr>
              <a:picLocks noChangeAspect="1"/>
            </p:cNvPicPr>
            <p:nvPr/>
          </p:nvPicPr>
          <p:blipFill>
            <a:blip r:embed="rId10"/>
            <a:srcRect t="1383" r="40177"/>
            <a:stretch>
              <a:fillRect/>
            </a:stretch>
          </p:blipFill>
          <p:spPr>
            <a:xfrm>
              <a:off x="6385564" y="1081899"/>
              <a:ext cx="4667084" cy="5776102"/>
            </a:xfrm>
            <a:prstGeom prst="rect">
              <a:avLst/>
            </a:prstGeom>
          </p:spPr>
        </p:pic>
        <p:sp>
          <p:nvSpPr>
            <p:cNvPr id="4" name="Oval 3">
              <a:extLst>
                <a:ext uri="{FF2B5EF4-FFF2-40B4-BE49-F238E27FC236}">
                  <a16:creationId xmlns:a16="http://schemas.microsoft.com/office/drawing/2014/main" id="{0B26628A-0541-0C11-5F26-DD071BC04110}"/>
                </a:ext>
              </a:extLst>
            </p:cNvPr>
            <p:cNvSpPr/>
            <p:nvPr/>
          </p:nvSpPr>
          <p:spPr>
            <a:xfrm>
              <a:off x="10173661" y="2673615"/>
              <a:ext cx="157655" cy="193773"/>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20806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AADD9-02B6-3CE8-3082-979027191D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89ADBE-2599-0D4B-DBF8-2E4F9B751C72}"/>
              </a:ext>
            </a:extLst>
          </p:cNvPr>
          <p:cNvSpPr>
            <a:spLocks noGrp="1"/>
          </p:cNvSpPr>
          <p:nvPr>
            <p:ph type="title"/>
          </p:nvPr>
        </p:nvSpPr>
        <p:spPr>
          <a:xfrm>
            <a:off x="153681" y="160336"/>
            <a:ext cx="10019980" cy="1325563"/>
          </a:xfrm>
        </p:spPr>
        <p:txBody>
          <a:bodyPr>
            <a:normAutofit/>
          </a:bodyPr>
          <a:lstStyle/>
          <a:p>
            <a:r>
              <a:rPr lang="el-GR" sz="3600" dirty="0"/>
              <a:t>Προσθέτοντας την ένδειξη του Βερνιέρου (</a:t>
            </a:r>
            <a:r>
              <a:rPr lang="en-US" sz="3600" dirty="0"/>
              <a:t>Vernier) </a:t>
            </a:r>
            <a:r>
              <a:rPr lang="el-GR" sz="3600" dirty="0"/>
              <a:t>για μεγαλύτερη ακρίβεια.</a:t>
            </a:r>
            <a:endParaRPr lang="en-US" sz="3600" dirty="0"/>
          </a:p>
        </p:txBody>
      </p:sp>
      <p:sp>
        <p:nvSpPr>
          <p:cNvPr id="3" name="Content Placeholder 2">
            <a:extLst>
              <a:ext uri="{FF2B5EF4-FFF2-40B4-BE49-F238E27FC236}">
                <a16:creationId xmlns:a16="http://schemas.microsoft.com/office/drawing/2014/main" id="{183E79A1-7C20-B0C4-CAFA-7160BC82DFAA}"/>
              </a:ext>
            </a:extLst>
          </p:cNvPr>
          <p:cNvSpPr>
            <a:spLocks noGrp="1"/>
          </p:cNvSpPr>
          <p:nvPr>
            <p:ph idx="1"/>
          </p:nvPr>
        </p:nvSpPr>
        <p:spPr>
          <a:xfrm>
            <a:off x="5196841" y="2758440"/>
            <a:ext cx="6652254" cy="3189002"/>
          </a:xfrm>
        </p:spPr>
        <p:txBody>
          <a:bodyPr>
            <a:normAutofit/>
          </a:bodyPr>
          <a:lstStyle/>
          <a:p>
            <a:r>
              <a:rPr lang="el-GR" b="1" dirty="0"/>
              <a:t>Όταν δεν υπάρχει υποδιαίρεση στα δέκατα τότε η αρχική διαγράμμιση και η τελευταία διαγράμμιση  έρχονται σε πλήρη ευθυγράμμιση με τις διαγραμμίσεις του μικρομετρικού τυμπάνου</a:t>
            </a:r>
          </a:p>
          <a:p>
            <a:pPr marL="0" indent="0">
              <a:buNone/>
            </a:pPr>
            <a:r>
              <a:rPr lang="el-GR" dirty="0"/>
              <a:t>Στο σχήμα διαβάζουμε ένδειξη </a:t>
            </a:r>
          </a:p>
          <a:p>
            <a:pPr marL="0" indent="0">
              <a:buNone/>
            </a:pPr>
            <a:r>
              <a:rPr lang="el-GR" dirty="0"/>
              <a:t> 47.0’ </a:t>
            </a:r>
            <a:endParaRPr lang="en-US" dirty="0"/>
          </a:p>
        </p:txBody>
      </p:sp>
      <p:cxnSp>
        <p:nvCxnSpPr>
          <p:cNvPr id="7" name="Straight Arrow Connector 6">
            <a:extLst>
              <a:ext uri="{FF2B5EF4-FFF2-40B4-BE49-F238E27FC236}">
                <a16:creationId xmlns:a16="http://schemas.microsoft.com/office/drawing/2014/main" id="{4E0CACAC-6361-2682-8896-40864806A821}"/>
              </a:ext>
            </a:extLst>
          </p:cNvPr>
          <p:cNvCxnSpPr/>
          <p:nvPr/>
        </p:nvCxnSpPr>
        <p:spPr>
          <a:xfrm flipV="1">
            <a:off x="11556787" y="5163671"/>
            <a:ext cx="0" cy="11218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98C0337-C293-9F51-BF40-BC74C9C64B54}"/>
              </a:ext>
            </a:extLst>
          </p:cNvPr>
          <p:cNvCxnSpPr>
            <a:cxnSpLocks/>
          </p:cNvCxnSpPr>
          <p:nvPr/>
        </p:nvCxnSpPr>
        <p:spPr>
          <a:xfrm flipH="1" flipV="1">
            <a:off x="8237284" y="5947442"/>
            <a:ext cx="883664" cy="7684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2">
            <p14:nvContentPartPr>
              <p14:cNvPr id="31" name="Ink 30">
                <a:extLst>
                  <a:ext uri="{FF2B5EF4-FFF2-40B4-BE49-F238E27FC236}">
                    <a16:creationId xmlns:a16="http://schemas.microsoft.com/office/drawing/2014/main" id="{2057D293-0158-2741-7B28-5BC02B07F289}"/>
                  </a:ext>
                </a:extLst>
              </p14:cNvPr>
              <p14:cNvContentPartPr/>
              <p14:nvPr/>
            </p14:nvContentPartPr>
            <p14:xfrm rot="-6682753">
              <a:off x="11399342" y="2889733"/>
              <a:ext cx="27550" cy="37390"/>
            </p14:xfrm>
          </p:contentPart>
        </mc:Choice>
        <mc:Fallback>
          <p:pic>
            <p:nvPicPr>
              <p:cNvPr id="31" name="Ink 30">
                <a:extLst>
                  <a:ext uri="{FF2B5EF4-FFF2-40B4-BE49-F238E27FC236}">
                    <a16:creationId xmlns:a16="http://schemas.microsoft.com/office/drawing/2014/main" id="{2057D293-0158-2741-7B28-5BC02B07F289}"/>
                  </a:ext>
                </a:extLst>
              </p:cNvPr>
              <p:cNvPicPr/>
              <p:nvPr/>
            </p:nvPicPr>
            <p:blipFill>
              <a:blip r:embed="rId3"/>
              <a:stretch>
                <a:fillRect/>
              </a:stretch>
            </p:blipFill>
            <p:spPr>
              <a:xfrm rot="-6682753">
                <a:off x="11393338" y="2883621"/>
                <a:ext cx="39559" cy="49614"/>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2" name="Ink 31">
                <a:extLst>
                  <a:ext uri="{FF2B5EF4-FFF2-40B4-BE49-F238E27FC236}">
                    <a16:creationId xmlns:a16="http://schemas.microsoft.com/office/drawing/2014/main" id="{F7780AC8-5AC9-6D5A-87DC-45A517FB7793}"/>
                  </a:ext>
                </a:extLst>
              </p14:cNvPr>
              <p14:cNvContentPartPr/>
              <p14:nvPr/>
            </p14:nvContentPartPr>
            <p14:xfrm>
              <a:off x="11387557" y="2867388"/>
              <a:ext cx="51840" cy="60480"/>
            </p14:xfrm>
          </p:contentPart>
        </mc:Choice>
        <mc:Fallback>
          <p:pic>
            <p:nvPicPr>
              <p:cNvPr id="32" name="Ink 31">
                <a:extLst>
                  <a:ext uri="{FF2B5EF4-FFF2-40B4-BE49-F238E27FC236}">
                    <a16:creationId xmlns:a16="http://schemas.microsoft.com/office/drawing/2014/main" id="{F7780AC8-5AC9-6D5A-87DC-45A517FB7793}"/>
                  </a:ext>
                </a:extLst>
              </p:cNvPr>
              <p:cNvPicPr/>
              <p:nvPr/>
            </p:nvPicPr>
            <p:blipFill>
              <a:blip r:embed="rId5"/>
              <a:stretch>
                <a:fillRect/>
              </a:stretch>
            </p:blipFill>
            <p:spPr>
              <a:xfrm>
                <a:off x="11381437" y="2861304"/>
                <a:ext cx="64080" cy="72648"/>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
            <p14:nvContentPartPr>
              <p14:cNvPr id="34" name="Ink 33">
                <a:extLst>
                  <a:ext uri="{FF2B5EF4-FFF2-40B4-BE49-F238E27FC236}">
                    <a16:creationId xmlns:a16="http://schemas.microsoft.com/office/drawing/2014/main" id="{1E3D0252-81EE-37D3-B2BE-25AB5F4DF9F3}"/>
                  </a:ext>
                </a:extLst>
              </p14:cNvPr>
              <p14:cNvContentPartPr/>
              <p14:nvPr/>
            </p14:nvContentPartPr>
            <p14:xfrm rot="-3161822">
              <a:off x="11387494" y="2872725"/>
              <a:ext cx="72126" cy="72126"/>
            </p14:xfrm>
          </p:contentPart>
        </mc:Choice>
        <mc:Fallback>
          <p:pic>
            <p:nvPicPr>
              <p:cNvPr id="34" name="Ink 33">
                <a:extLst>
                  <a:ext uri="{FF2B5EF4-FFF2-40B4-BE49-F238E27FC236}">
                    <a16:creationId xmlns:a16="http://schemas.microsoft.com/office/drawing/2014/main" id="{1E3D0252-81EE-37D3-B2BE-25AB5F4DF9F3}"/>
                  </a:ext>
                </a:extLst>
              </p:cNvPr>
              <p:cNvPicPr/>
              <p:nvPr/>
            </p:nvPicPr>
            <p:blipFill>
              <a:blip r:embed="rId7"/>
              <a:stretch>
                <a:fillRect/>
              </a:stretch>
            </p:blipFill>
            <p:spPr>
              <a:xfrm rot="-3161822">
                <a:off x="11378523" y="2818900"/>
                <a:ext cx="89709" cy="179418"/>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8">
            <p14:nvContentPartPr>
              <p14:cNvPr id="35" name="Ink 34">
                <a:extLst>
                  <a:ext uri="{FF2B5EF4-FFF2-40B4-BE49-F238E27FC236}">
                    <a16:creationId xmlns:a16="http://schemas.microsoft.com/office/drawing/2014/main" id="{11BFB506-A2FF-FA70-A30E-0E9E77E312E3}"/>
                  </a:ext>
                </a:extLst>
              </p14:cNvPr>
              <p14:cNvContentPartPr/>
              <p14:nvPr/>
            </p14:nvContentPartPr>
            <p14:xfrm>
              <a:off x="11397997" y="2850108"/>
              <a:ext cx="61200" cy="88560"/>
            </p14:xfrm>
          </p:contentPart>
        </mc:Choice>
        <mc:Fallback>
          <p:pic>
            <p:nvPicPr>
              <p:cNvPr id="35" name="Ink 34">
                <a:extLst>
                  <a:ext uri="{FF2B5EF4-FFF2-40B4-BE49-F238E27FC236}">
                    <a16:creationId xmlns:a16="http://schemas.microsoft.com/office/drawing/2014/main" id="{11BFB506-A2FF-FA70-A30E-0E9E77E312E3}"/>
                  </a:ext>
                </a:extLst>
              </p:cNvPr>
              <p:cNvPicPr/>
              <p:nvPr/>
            </p:nvPicPr>
            <p:blipFill>
              <a:blip r:embed="rId9"/>
              <a:stretch>
                <a:fillRect/>
              </a:stretch>
            </p:blipFill>
            <p:spPr>
              <a:xfrm>
                <a:off x="11388997" y="2796327"/>
                <a:ext cx="78840" cy="195764"/>
              </a:xfrm>
              <a:prstGeom prst="rect">
                <a:avLst/>
              </a:prstGeom>
            </p:spPr>
          </p:pic>
        </mc:Fallback>
      </mc:AlternateContent>
      <p:pic>
        <p:nvPicPr>
          <p:cNvPr id="10" name="Picture 9">
            <a:extLst>
              <a:ext uri="{FF2B5EF4-FFF2-40B4-BE49-F238E27FC236}">
                <a16:creationId xmlns:a16="http://schemas.microsoft.com/office/drawing/2014/main" id="{0F8CB629-9D66-6922-0C98-6F062E42A336}"/>
              </a:ext>
            </a:extLst>
          </p:cNvPr>
          <p:cNvPicPr>
            <a:picLocks noChangeAspect="1"/>
          </p:cNvPicPr>
          <p:nvPr/>
        </p:nvPicPr>
        <p:blipFill>
          <a:blip r:embed="rId10"/>
          <a:stretch>
            <a:fillRect/>
          </a:stretch>
        </p:blipFill>
        <p:spPr>
          <a:xfrm>
            <a:off x="-1" y="1511526"/>
            <a:ext cx="5140317" cy="4942613"/>
          </a:xfrm>
          <a:prstGeom prst="rect">
            <a:avLst/>
          </a:prstGeom>
        </p:spPr>
      </p:pic>
    </p:spTree>
    <p:extLst>
      <p:ext uri="{BB962C8B-B14F-4D97-AF65-F5344CB8AC3E}">
        <p14:creationId xmlns:p14="http://schemas.microsoft.com/office/powerpoint/2010/main" val="247139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DD0D7-B255-50D8-184F-FF7C418295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D88E2D-3418-AA00-19F3-151E7E1C068D}"/>
              </a:ext>
            </a:extLst>
          </p:cNvPr>
          <p:cNvSpPr>
            <a:spLocks noGrp="1"/>
          </p:cNvSpPr>
          <p:nvPr>
            <p:ph type="title"/>
          </p:nvPr>
        </p:nvSpPr>
        <p:spPr>
          <a:xfrm>
            <a:off x="153681" y="160336"/>
            <a:ext cx="10019980" cy="1325563"/>
          </a:xfrm>
        </p:spPr>
        <p:txBody>
          <a:bodyPr>
            <a:normAutofit/>
          </a:bodyPr>
          <a:lstStyle/>
          <a:p>
            <a:r>
              <a:rPr lang="el-GR" sz="3600" dirty="0"/>
              <a:t>Προσθέτοντας την ένδειξη του Βερνιέρου (</a:t>
            </a:r>
            <a:r>
              <a:rPr lang="en-US" sz="3600" dirty="0"/>
              <a:t>Vernier) </a:t>
            </a:r>
            <a:r>
              <a:rPr lang="el-GR" sz="3600" dirty="0"/>
              <a:t>για μεγαλύτερη ακρίβεια.</a:t>
            </a:r>
            <a:endParaRPr lang="en-US" sz="3600" dirty="0"/>
          </a:p>
        </p:txBody>
      </p:sp>
      <p:sp>
        <p:nvSpPr>
          <p:cNvPr id="3" name="Content Placeholder 2">
            <a:extLst>
              <a:ext uri="{FF2B5EF4-FFF2-40B4-BE49-F238E27FC236}">
                <a16:creationId xmlns:a16="http://schemas.microsoft.com/office/drawing/2014/main" id="{B9C820E3-577D-2D62-3322-6FEA28746DD2}"/>
              </a:ext>
            </a:extLst>
          </p:cNvPr>
          <p:cNvSpPr>
            <a:spLocks noGrp="1"/>
          </p:cNvSpPr>
          <p:nvPr>
            <p:ph idx="1"/>
          </p:nvPr>
        </p:nvSpPr>
        <p:spPr>
          <a:xfrm>
            <a:off x="153681" y="2758440"/>
            <a:ext cx="11695414" cy="3189002"/>
          </a:xfrm>
        </p:spPr>
        <p:txBody>
          <a:bodyPr>
            <a:normAutofit/>
          </a:bodyPr>
          <a:lstStyle/>
          <a:p>
            <a:r>
              <a:rPr lang="el-GR" dirty="0"/>
              <a:t>Η ανάγνωση στις μονές υποδιαιρέσεις (.3, .5, .7, .9) θα προβληματίσει λίγο αφού οι γραμμές του </a:t>
            </a:r>
            <a:r>
              <a:rPr lang="en-US" dirty="0"/>
              <a:t>vernier </a:t>
            </a:r>
            <a:r>
              <a:rPr lang="el-GR" dirty="0"/>
              <a:t>δεν ευθυγραμμίζονται με καμία από τις γραμμές του μικρομετρικού τυμπάνου.</a:t>
            </a:r>
          </a:p>
          <a:p>
            <a:r>
              <a:rPr lang="el-GR" dirty="0"/>
              <a:t>Σε αυτές τις περιπτώσεις αναζητούμε οπτικά τις δύο πλησιέστερες γραμμές </a:t>
            </a:r>
            <a:r>
              <a:rPr lang="en-US" dirty="0"/>
              <a:t>vernier, </a:t>
            </a:r>
            <a:r>
              <a:rPr lang="el-GR" dirty="0"/>
              <a:t>στις γραμμές του μικρομέτρου</a:t>
            </a:r>
            <a:r>
              <a:rPr lang="en-US" dirty="0"/>
              <a:t> </a:t>
            </a:r>
            <a:r>
              <a:rPr lang="el-GR" dirty="0"/>
              <a:t>και λαμβάνουμε την ενδιάμεση τιμή τους.</a:t>
            </a:r>
            <a:endParaRPr lang="en-US" dirty="0"/>
          </a:p>
        </p:txBody>
      </p:sp>
      <p:cxnSp>
        <p:nvCxnSpPr>
          <p:cNvPr id="7" name="Straight Arrow Connector 6">
            <a:extLst>
              <a:ext uri="{FF2B5EF4-FFF2-40B4-BE49-F238E27FC236}">
                <a16:creationId xmlns:a16="http://schemas.microsoft.com/office/drawing/2014/main" id="{3EB3426F-3FD4-F43E-D2BA-4CD048587A72}"/>
              </a:ext>
            </a:extLst>
          </p:cNvPr>
          <p:cNvCxnSpPr/>
          <p:nvPr/>
        </p:nvCxnSpPr>
        <p:spPr>
          <a:xfrm flipV="1">
            <a:off x="11556787" y="5163671"/>
            <a:ext cx="0" cy="11218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1AC0749-FE06-6DF7-9389-AE633FD256AC}"/>
              </a:ext>
            </a:extLst>
          </p:cNvPr>
          <p:cNvCxnSpPr>
            <a:cxnSpLocks/>
          </p:cNvCxnSpPr>
          <p:nvPr/>
        </p:nvCxnSpPr>
        <p:spPr>
          <a:xfrm flipH="1" flipV="1">
            <a:off x="8237284" y="5947442"/>
            <a:ext cx="883664" cy="7684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2">
            <p14:nvContentPartPr>
              <p14:cNvPr id="31" name="Ink 30">
                <a:extLst>
                  <a:ext uri="{FF2B5EF4-FFF2-40B4-BE49-F238E27FC236}">
                    <a16:creationId xmlns:a16="http://schemas.microsoft.com/office/drawing/2014/main" id="{9535A434-3B40-744B-E086-BE54943029A4}"/>
                  </a:ext>
                </a:extLst>
              </p14:cNvPr>
              <p14:cNvContentPartPr/>
              <p14:nvPr/>
            </p14:nvContentPartPr>
            <p14:xfrm rot="-6682753">
              <a:off x="11399342" y="2889733"/>
              <a:ext cx="27550" cy="37390"/>
            </p14:xfrm>
          </p:contentPart>
        </mc:Choice>
        <mc:Fallback>
          <p:pic>
            <p:nvPicPr>
              <p:cNvPr id="31" name="Ink 30">
                <a:extLst>
                  <a:ext uri="{FF2B5EF4-FFF2-40B4-BE49-F238E27FC236}">
                    <a16:creationId xmlns:a16="http://schemas.microsoft.com/office/drawing/2014/main" id="{9535A434-3B40-744B-E086-BE54943029A4}"/>
                  </a:ext>
                </a:extLst>
              </p:cNvPr>
              <p:cNvPicPr/>
              <p:nvPr/>
            </p:nvPicPr>
            <p:blipFill>
              <a:blip r:embed="rId3"/>
              <a:stretch>
                <a:fillRect/>
              </a:stretch>
            </p:blipFill>
            <p:spPr>
              <a:xfrm rot="-6682753">
                <a:off x="11393338" y="2883621"/>
                <a:ext cx="39559" cy="49614"/>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2" name="Ink 31">
                <a:extLst>
                  <a:ext uri="{FF2B5EF4-FFF2-40B4-BE49-F238E27FC236}">
                    <a16:creationId xmlns:a16="http://schemas.microsoft.com/office/drawing/2014/main" id="{EBED7897-D801-478A-505F-D4FAB3C53FCD}"/>
                  </a:ext>
                </a:extLst>
              </p14:cNvPr>
              <p14:cNvContentPartPr/>
              <p14:nvPr/>
            </p14:nvContentPartPr>
            <p14:xfrm>
              <a:off x="11387557" y="2867388"/>
              <a:ext cx="51840" cy="60480"/>
            </p14:xfrm>
          </p:contentPart>
        </mc:Choice>
        <mc:Fallback>
          <p:pic>
            <p:nvPicPr>
              <p:cNvPr id="32" name="Ink 31">
                <a:extLst>
                  <a:ext uri="{FF2B5EF4-FFF2-40B4-BE49-F238E27FC236}">
                    <a16:creationId xmlns:a16="http://schemas.microsoft.com/office/drawing/2014/main" id="{EBED7897-D801-478A-505F-D4FAB3C53FCD}"/>
                  </a:ext>
                </a:extLst>
              </p:cNvPr>
              <p:cNvPicPr/>
              <p:nvPr/>
            </p:nvPicPr>
            <p:blipFill>
              <a:blip r:embed="rId5"/>
              <a:stretch>
                <a:fillRect/>
              </a:stretch>
            </p:blipFill>
            <p:spPr>
              <a:xfrm>
                <a:off x="11381437" y="2861304"/>
                <a:ext cx="64080" cy="72648"/>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
            <p14:nvContentPartPr>
              <p14:cNvPr id="34" name="Ink 33">
                <a:extLst>
                  <a:ext uri="{FF2B5EF4-FFF2-40B4-BE49-F238E27FC236}">
                    <a16:creationId xmlns:a16="http://schemas.microsoft.com/office/drawing/2014/main" id="{623CEC99-0AD9-3E00-A353-BA1734587671}"/>
                  </a:ext>
                </a:extLst>
              </p14:cNvPr>
              <p14:cNvContentPartPr/>
              <p14:nvPr/>
            </p14:nvContentPartPr>
            <p14:xfrm rot="-3161822">
              <a:off x="11387494" y="2872725"/>
              <a:ext cx="72126" cy="72126"/>
            </p14:xfrm>
          </p:contentPart>
        </mc:Choice>
        <mc:Fallback>
          <p:pic>
            <p:nvPicPr>
              <p:cNvPr id="34" name="Ink 33">
                <a:extLst>
                  <a:ext uri="{FF2B5EF4-FFF2-40B4-BE49-F238E27FC236}">
                    <a16:creationId xmlns:a16="http://schemas.microsoft.com/office/drawing/2014/main" id="{623CEC99-0AD9-3E00-A353-BA1734587671}"/>
                  </a:ext>
                </a:extLst>
              </p:cNvPr>
              <p:cNvPicPr/>
              <p:nvPr/>
            </p:nvPicPr>
            <p:blipFill>
              <a:blip r:embed="rId7"/>
              <a:stretch>
                <a:fillRect/>
              </a:stretch>
            </p:blipFill>
            <p:spPr>
              <a:xfrm rot="-3161822">
                <a:off x="11378523" y="2818900"/>
                <a:ext cx="89709" cy="179418"/>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8">
            <p14:nvContentPartPr>
              <p14:cNvPr id="35" name="Ink 34">
                <a:extLst>
                  <a:ext uri="{FF2B5EF4-FFF2-40B4-BE49-F238E27FC236}">
                    <a16:creationId xmlns:a16="http://schemas.microsoft.com/office/drawing/2014/main" id="{9829F804-E14E-CC14-CD4D-4D378B050985}"/>
                  </a:ext>
                </a:extLst>
              </p14:cNvPr>
              <p14:cNvContentPartPr/>
              <p14:nvPr/>
            </p14:nvContentPartPr>
            <p14:xfrm>
              <a:off x="11397997" y="2850108"/>
              <a:ext cx="61200" cy="88560"/>
            </p14:xfrm>
          </p:contentPart>
        </mc:Choice>
        <mc:Fallback>
          <p:pic>
            <p:nvPicPr>
              <p:cNvPr id="35" name="Ink 34">
                <a:extLst>
                  <a:ext uri="{FF2B5EF4-FFF2-40B4-BE49-F238E27FC236}">
                    <a16:creationId xmlns:a16="http://schemas.microsoft.com/office/drawing/2014/main" id="{9829F804-E14E-CC14-CD4D-4D378B050985}"/>
                  </a:ext>
                </a:extLst>
              </p:cNvPr>
              <p:cNvPicPr/>
              <p:nvPr/>
            </p:nvPicPr>
            <p:blipFill>
              <a:blip r:embed="rId9"/>
              <a:stretch>
                <a:fillRect/>
              </a:stretch>
            </p:blipFill>
            <p:spPr>
              <a:xfrm>
                <a:off x="11388997" y="2796327"/>
                <a:ext cx="78840" cy="195764"/>
              </a:xfrm>
              <a:prstGeom prst="rect">
                <a:avLst/>
              </a:prstGeom>
            </p:spPr>
          </p:pic>
        </mc:Fallback>
      </mc:AlternateContent>
    </p:spTree>
    <p:extLst>
      <p:ext uri="{BB962C8B-B14F-4D97-AF65-F5344CB8AC3E}">
        <p14:creationId xmlns:p14="http://schemas.microsoft.com/office/powerpoint/2010/main" val="202431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D2A9A-9A31-0079-9F21-9F971E2465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FCFB49-530D-F709-67FF-2B231D3B74AD}"/>
              </a:ext>
            </a:extLst>
          </p:cNvPr>
          <p:cNvSpPr>
            <a:spLocks noGrp="1"/>
          </p:cNvSpPr>
          <p:nvPr>
            <p:ph type="title"/>
          </p:nvPr>
        </p:nvSpPr>
        <p:spPr>
          <a:xfrm>
            <a:off x="153681" y="160336"/>
            <a:ext cx="10019980" cy="1325563"/>
          </a:xfrm>
        </p:spPr>
        <p:txBody>
          <a:bodyPr>
            <a:normAutofit/>
          </a:bodyPr>
          <a:lstStyle/>
          <a:p>
            <a:r>
              <a:rPr lang="el-GR" sz="3600" dirty="0"/>
              <a:t>Προσθέτοντας την ένδειξη του Βερνιέρου (</a:t>
            </a:r>
            <a:r>
              <a:rPr lang="en-US" sz="3600" dirty="0"/>
              <a:t>Vernier) </a:t>
            </a:r>
            <a:r>
              <a:rPr lang="el-GR" sz="3600" dirty="0"/>
              <a:t>για μεγαλύτερη ακρίβεια.</a:t>
            </a:r>
            <a:endParaRPr lang="en-US" sz="3600" dirty="0"/>
          </a:p>
        </p:txBody>
      </p:sp>
      <p:sp>
        <p:nvSpPr>
          <p:cNvPr id="3" name="Content Placeholder 2">
            <a:extLst>
              <a:ext uri="{FF2B5EF4-FFF2-40B4-BE49-F238E27FC236}">
                <a16:creationId xmlns:a16="http://schemas.microsoft.com/office/drawing/2014/main" id="{BC494879-B685-2747-DCF6-D596D266D058}"/>
              </a:ext>
            </a:extLst>
          </p:cNvPr>
          <p:cNvSpPr>
            <a:spLocks noGrp="1"/>
          </p:cNvSpPr>
          <p:nvPr>
            <p:ph idx="1"/>
          </p:nvPr>
        </p:nvSpPr>
        <p:spPr>
          <a:xfrm>
            <a:off x="4762501" y="2583220"/>
            <a:ext cx="6964677" cy="563840"/>
          </a:xfrm>
        </p:spPr>
        <p:txBody>
          <a:bodyPr>
            <a:normAutofit/>
          </a:bodyPr>
          <a:lstStyle/>
          <a:p>
            <a:r>
              <a:rPr lang="el-GR" dirty="0"/>
              <a:t>Στο διπλανό σχήμα η ένδειξη είναι 58.3’</a:t>
            </a:r>
            <a:endParaRPr lang="en-US" dirty="0"/>
          </a:p>
        </p:txBody>
      </p:sp>
      <p:cxnSp>
        <p:nvCxnSpPr>
          <p:cNvPr id="7" name="Straight Arrow Connector 6">
            <a:extLst>
              <a:ext uri="{FF2B5EF4-FFF2-40B4-BE49-F238E27FC236}">
                <a16:creationId xmlns:a16="http://schemas.microsoft.com/office/drawing/2014/main" id="{AA6A5EE1-4BD8-27FD-80FC-C4E059DB9FD1}"/>
              </a:ext>
            </a:extLst>
          </p:cNvPr>
          <p:cNvCxnSpPr/>
          <p:nvPr/>
        </p:nvCxnSpPr>
        <p:spPr>
          <a:xfrm flipV="1">
            <a:off x="11556787" y="5163671"/>
            <a:ext cx="0" cy="11218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E85A469-E122-F799-0776-EDA26C4E7E8F}"/>
              </a:ext>
            </a:extLst>
          </p:cNvPr>
          <p:cNvCxnSpPr>
            <a:cxnSpLocks/>
          </p:cNvCxnSpPr>
          <p:nvPr/>
        </p:nvCxnSpPr>
        <p:spPr>
          <a:xfrm flipH="1" flipV="1">
            <a:off x="8237284" y="5947442"/>
            <a:ext cx="883664" cy="7684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2">
            <p14:nvContentPartPr>
              <p14:cNvPr id="31" name="Ink 30">
                <a:extLst>
                  <a:ext uri="{FF2B5EF4-FFF2-40B4-BE49-F238E27FC236}">
                    <a16:creationId xmlns:a16="http://schemas.microsoft.com/office/drawing/2014/main" id="{9E7A33AD-219E-AAA7-7202-1E17A4DB9ADE}"/>
                  </a:ext>
                </a:extLst>
              </p14:cNvPr>
              <p14:cNvContentPartPr/>
              <p14:nvPr/>
            </p14:nvContentPartPr>
            <p14:xfrm rot="-6682753">
              <a:off x="11399342" y="2889733"/>
              <a:ext cx="27550" cy="37390"/>
            </p14:xfrm>
          </p:contentPart>
        </mc:Choice>
        <mc:Fallback>
          <p:pic>
            <p:nvPicPr>
              <p:cNvPr id="31" name="Ink 30">
                <a:extLst>
                  <a:ext uri="{FF2B5EF4-FFF2-40B4-BE49-F238E27FC236}">
                    <a16:creationId xmlns:a16="http://schemas.microsoft.com/office/drawing/2014/main" id="{9E7A33AD-219E-AAA7-7202-1E17A4DB9ADE}"/>
                  </a:ext>
                </a:extLst>
              </p:cNvPr>
              <p:cNvPicPr/>
              <p:nvPr/>
            </p:nvPicPr>
            <p:blipFill>
              <a:blip r:embed="rId3"/>
              <a:stretch>
                <a:fillRect/>
              </a:stretch>
            </p:blipFill>
            <p:spPr>
              <a:xfrm rot="-6682753">
                <a:off x="11393338" y="2883621"/>
                <a:ext cx="39559" cy="49614"/>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2" name="Ink 31">
                <a:extLst>
                  <a:ext uri="{FF2B5EF4-FFF2-40B4-BE49-F238E27FC236}">
                    <a16:creationId xmlns:a16="http://schemas.microsoft.com/office/drawing/2014/main" id="{ED74899C-842F-65D1-19BD-F5311C662A95}"/>
                  </a:ext>
                </a:extLst>
              </p14:cNvPr>
              <p14:cNvContentPartPr/>
              <p14:nvPr/>
            </p14:nvContentPartPr>
            <p14:xfrm>
              <a:off x="11387557" y="2867388"/>
              <a:ext cx="51840" cy="60480"/>
            </p14:xfrm>
          </p:contentPart>
        </mc:Choice>
        <mc:Fallback>
          <p:pic>
            <p:nvPicPr>
              <p:cNvPr id="32" name="Ink 31">
                <a:extLst>
                  <a:ext uri="{FF2B5EF4-FFF2-40B4-BE49-F238E27FC236}">
                    <a16:creationId xmlns:a16="http://schemas.microsoft.com/office/drawing/2014/main" id="{ED74899C-842F-65D1-19BD-F5311C662A95}"/>
                  </a:ext>
                </a:extLst>
              </p:cNvPr>
              <p:cNvPicPr/>
              <p:nvPr/>
            </p:nvPicPr>
            <p:blipFill>
              <a:blip r:embed="rId5"/>
              <a:stretch>
                <a:fillRect/>
              </a:stretch>
            </p:blipFill>
            <p:spPr>
              <a:xfrm>
                <a:off x="11381437" y="2861304"/>
                <a:ext cx="64080" cy="72648"/>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
            <p14:nvContentPartPr>
              <p14:cNvPr id="34" name="Ink 33">
                <a:extLst>
                  <a:ext uri="{FF2B5EF4-FFF2-40B4-BE49-F238E27FC236}">
                    <a16:creationId xmlns:a16="http://schemas.microsoft.com/office/drawing/2014/main" id="{AF566D95-C961-EE08-81D7-1C09CB093DB2}"/>
                  </a:ext>
                </a:extLst>
              </p14:cNvPr>
              <p14:cNvContentPartPr/>
              <p14:nvPr/>
            </p14:nvContentPartPr>
            <p14:xfrm rot="-3161822">
              <a:off x="11387494" y="2872725"/>
              <a:ext cx="72126" cy="72126"/>
            </p14:xfrm>
          </p:contentPart>
        </mc:Choice>
        <mc:Fallback>
          <p:pic>
            <p:nvPicPr>
              <p:cNvPr id="34" name="Ink 33">
                <a:extLst>
                  <a:ext uri="{FF2B5EF4-FFF2-40B4-BE49-F238E27FC236}">
                    <a16:creationId xmlns:a16="http://schemas.microsoft.com/office/drawing/2014/main" id="{AF566D95-C961-EE08-81D7-1C09CB093DB2}"/>
                  </a:ext>
                </a:extLst>
              </p:cNvPr>
              <p:cNvPicPr/>
              <p:nvPr/>
            </p:nvPicPr>
            <p:blipFill>
              <a:blip r:embed="rId7"/>
              <a:stretch>
                <a:fillRect/>
              </a:stretch>
            </p:blipFill>
            <p:spPr>
              <a:xfrm rot="-3161822">
                <a:off x="11378523" y="2818900"/>
                <a:ext cx="89709" cy="179418"/>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8">
            <p14:nvContentPartPr>
              <p14:cNvPr id="35" name="Ink 34">
                <a:extLst>
                  <a:ext uri="{FF2B5EF4-FFF2-40B4-BE49-F238E27FC236}">
                    <a16:creationId xmlns:a16="http://schemas.microsoft.com/office/drawing/2014/main" id="{6B210F4E-7CEE-A346-5A08-88D95A0F5B24}"/>
                  </a:ext>
                </a:extLst>
              </p14:cNvPr>
              <p14:cNvContentPartPr/>
              <p14:nvPr/>
            </p14:nvContentPartPr>
            <p14:xfrm>
              <a:off x="11397997" y="2850108"/>
              <a:ext cx="61200" cy="88560"/>
            </p14:xfrm>
          </p:contentPart>
        </mc:Choice>
        <mc:Fallback>
          <p:pic>
            <p:nvPicPr>
              <p:cNvPr id="35" name="Ink 34">
                <a:extLst>
                  <a:ext uri="{FF2B5EF4-FFF2-40B4-BE49-F238E27FC236}">
                    <a16:creationId xmlns:a16="http://schemas.microsoft.com/office/drawing/2014/main" id="{6B210F4E-7CEE-A346-5A08-88D95A0F5B24}"/>
                  </a:ext>
                </a:extLst>
              </p:cNvPr>
              <p:cNvPicPr/>
              <p:nvPr/>
            </p:nvPicPr>
            <p:blipFill>
              <a:blip r:embed="rId9"/>
              <a:stretch>
                <a:fillRect/>
              </a:stretch>
            </p:blipFill>
            <p:spPr>
              <a:xfrm>
                <a:off x="11388997" y="2796327"/>
                <a:ext cx="78840" cy="195764"/>
              </a:xfrm>
              <a:prstGeom prst="rect">
                <a:avLst/>
              </a:prstGeom>
            </p:spPr>
          </p:pic>
        </mc:Fallback>
      </mc:AlternateContent>
      <p:pic>
        <p:nvPicPr>
          <p:cNvPr id="5" name="Picture 4">
            <a:extLst>
              <a:ext uri="{FF2B5EF4-FFF2-40B4-BE49-F238E27FC236}">
                <a16:creationId xmlns:a16="http://schemas.microsoft.com/office/drawing/2014/main" id="{84A1A887-7450-1E5B-6F0D-89E37F2BB2A0}"/>
              </a:ext>
            </a:extLst>
          </p:cNvPr>
          <p:cNvPicPr>
            <a:picLocks noChangeAspect="1"/>
          </p:cNvPicPr>
          <p:nvPr/>
        </p:nvPicPr>
        <p:blipFill>
          <a:blip r:embed="rId10"/>
          <a:stretch>
            <a:fillRect/>
          </a:stretch>
        </p:blipFill>
        <p:spPr>
          <a:xfrm>
            <a:off x="11480" y="1364274"/>
            <a:ext cx="4694209" cy="5493726"/>
          </a:xfrm>
          <a:prstGeom prst="rect">
            <a:avLst/>
          </a:prstGeom>
        </p:spPr>
      </p:pic>
      <mc:AlternateContent xmlns:mc="http://schemas.openxmlformats.org/markup-compatibility/2006">
        <mc:Choice xmlns:p14="http://schemas.microsoft.com/office/powerpoint/2010/main" Requires="p14">
          <p:contentPart p14:bwMode="auto" r:id="rId11">
            <p14:nvContentPartPr>
              <p14:cNvPr id="8" name="Ink 7">
                <a:extLst>
                  <a:ext uri="{FF2B5EF4-FFF2-40B4-BE49-F238E27FC236}">
                    <a16:creationId xmlns:a16="http://schemas.microsoft.com/office/drawing/2014/main" id="{7A888400-755B-11B5-418E-801AC4DFE0D3}"/>
                  </a:ext>
                </a:extLst>
              </p14:cNvPr>
              <p14:cNvContentPartPr/>
              <p14:nvPr/>
            </p14:nvContentPartPr>
            <p14:xfrm>
              <a:off x="4389060" y="3870660"/>
              <a:ext cx="670680" cy="23040"/>
            </p14:xfrm>
          </p:contentPart>
        </mc:Choice>
        <mc:Fallback>
          <p:pic>
            <p:nvPicPr>
              <p:cNvPr id="8" name="Ink 7">
                <a:extLst>
                  <a:ext uri="{FF2B5EF4-FFF2-40B4-BE49-F238E27FC236}">
                    <a16:creationId xmlns:a16="http://schemas.microsoft.com/office/drawing/2014/main" id="{7A888400-755B-11B5-418E-801AC4DFE0D3}"/>
                  </a:ext>
                </a:extLst>
              </p:cNvPr>
              <p:cNvPicPr/>
              <p:nvPr/>
            </p:nvPicPr>
            <p:blipFill>
              <a:blip r:embed="rId12"/>
              <a:stretch>
                <a:fillRect/>
              </a:stretch>
            </p:blipFill>
            <p:spPr>
              <a:xfrm>
                <a:off x="4382940" y="3864540"/>
                <a:ext cx="68292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Ink 10">
                <a:extLst>
                  <a:ext uri="{FF2B5EF4-FFF2-40B4-BE49-F238E27FC236}">
                    <a16:creationId xmlns:a16="http://schemas.microsoft.com/office/drawing/2014/main" id="{6B2E5BB8-6B8C-E291-C909-EED197BBCBF0}"/>
                  </a:ext>
                </a:extLst>
              </p14:cNvPr>
              <p14:cNvContentPartPr/>
              <p14:nvPr/>
            </p14:nvContentPartPr>
            <p14:xfrm>
              <a:off x="3847980" y="3878580"/>
              <a:ext cx="556560" cy="15480"/>
            </p14:xfrm>
          </p:contentPart>
        </mc:Choice>
        <mc:Fallback>
          <p:pic>
            <p:nvPicPr>
              <p:cNvPr id="11" name="Ink 10">
                <a:extLst>
                  <a:ext uri="{FF2B5EF4-FFF2-40B4-BE49-F238E27FC236}">
                    <a16:creationId xmlns:a16="http://schemas.microsoft.com/office/drawing/2014/main" id="{6B2E5BB8-6B8C-E291-C909-EED197BBCBF0}"/>
                  </a:ext>
                </a:extLst>
              </p:cNvPr>
              <p:cNvPicPr/>
              <p:nvPr/>
            </p:nvPicPr>
            <p:blipFill>
              <a:blip r:embed="rId14"/>
              <a:stretch>
                <a:fillRect/>
              </a:stretch>
            </p:blipFill>
            <p:spPr>
              <a:xfrm>
                <a:off x="3841860" y="3872460"/>
                <a:ext cx="5688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Ink 12">
                <a:extLst>
                  <a:ext uri="{FF2B5EF4-FFF2-40B4-BE49-F238E27FC236}">
                    <a16:creationId xmlns:a16="http://schemas.microsoft.com/office/drawing/2014/main" id="{9DD94523-BD73-0940-30C1-E11765FEF40E}"/>
                  </a:ext>
                </a:extLst>
              </p14:cNvPr>
              <p14:cNvContentPartPr/>
              <p14:nvPr/>
            </p14:nvContentPartPr>
            <p14:xfrm>
              <a:off x="3855540" y="3863100"/>
              <a:ext cx="77040" cy="8280"/>
            </p14:xfrm>
          </p:contentPart>
        </mc:Choice>
        <mc:Fallback>
          <p:pic>
            <p:nvPicPr>
              <p:cNvPr id="13" name="Ink 12">
                <a:extLst>
                  <a:ext uri="{FF2B5EF4-FFF2-40B4-BE49-F238E27FC236}">
                    <a16:creationId xmlns:a16="http://schemas.microsoft.com/office/drawing/2014/main" id="{9DD94523-BD73-0940-30C1-E11765FEF40E}"/>
                  </a:ext>
                </a:extLst>
              </p:cNvPr>
              <p:cNvPicPr/>
              <p:nvPr/>
            </p:nvPicPr>
            <p:blipFill>
              <a:blip r:embed="rId16"/>
              <a:stretch>
                <a:fillRect/>
              </a:stretch>
            </p:blipFill>
            <p:spPr>
              <a:xfrm>
                <a:off x="3849420" y="3856980"/>
                <a:ext cx="8928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Ink 13">
                <a:extLst>
                  <a:ext uri="{FF2B5EF4-FFF2-40B4-BE49-F238E27FC236}">
                    <a16:creationId xmlns:a16="http://schemas.microsoft.com/office/drawing/2014/main" id="{6E312B09-104B-CE8E-DD02-2A1BCEEF0666}"/>
                  </a:ext>
                </a:extLst>
              </p14:cNvPr>
              <p14:cNvContentPartPr/>
              <p14:nvPr/>
            </p14:nvContentPartPr>
            <p14:xfrm>
              <a:off x="3878220" y="3827820"/>
              <a:ext cx="124200" cy="35640"/>
            </p14:xfrm>
          </p:contentPart>
        </mc:Choice>
        <mc:Fallback>
          <p:pic>
            <p:nvPicPr>
              <p:cNvPr id="14" name="Ink 13">
                <a:extLst>
                  <a:ext uri="{FF2B5EF4-FFF2-40B4-BE49-F238E27FC236}">
                    <a16:creationId xmlns:a16="http://schemas.microsoft.com/office/drawing/2014/main" id="{6E312B09-104B-CE8E-DD02-2A1BCEEF0666}"/>
                  </a:ext>
                </a:extLst>
              </p:cNvPr>
              <p:cNvPicPr/>
              <p:nvPr/>
            </p:nvPicPr>
            <p:blipFill>
              <a:blip r:embed="rId18"/>
              <a:stretch>
                <a:fillRect/>
              </a:stretch>
            </p:blipFill>
            <p:spPr>
              <a:xfrm>
                <a:off x="3872100" y="3821700"/>
                <a:ext cx="13644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Ink 14">
                <a:extLst>
                  <a:ext uri="{FF2B5EF4-FFF2-40B4-BE49-F238E27FC236}">
                    <a16:creationId xmlns:a16="http://schemas.microsoft.com/office/drawing/2014/main" id="{02549E96-13DE-8E0D-2B48-CD736E0EDF85}"/>
                  </a:ext>
                </a:extLst>
              </p14:cNvPr>
              <p14:cNvContentPartPr/>
              <p14:nvPr/>
            </p14:nvContentPartPr>
            <p14:xfrm>
              <a:off x="3893340" y="3878580"/>
              <a:ext cx="84600" cy="52560"/>
            </p14:xfrm>
          </p:contentPart>
        </mc:Choice>
        <mc:Fallback>
          <p:pic>
            <p:nvPicPr>
              <p:cNvPr id="15" name="Ink 14">
                <a:extLst>
                  <a:ext uri="{FF2B5EF4-FFF2-40B4-BE49-F238E27FC236}">
                    <a16:creationId xmlns:a16="http://schemas.microsoft.com/office/drawing/2014/main" id="{02549E96-13DE-8E0D-2B48-CD736E0EDF85}"/>
                  </a:ext>
                </a:extLst>
              </p:cNvPr>
              <p:cNvPicPr/>
              <p:nvPr/>
            </p:nvPicPr>
            <p:blipFill>
              <a:blip r:embed="rId20"/>
              <a:stretch>
                <a:fillRect/>
              </a:stretch>
            </p:blipFill>
            <p:spPr>
              <a:xfrm>
                <a:off x="3887220" y="3872460"/>
                <a:ext cx="96840" cy="64800"/>
              </a:xfrm>
              <a:prstGeom prst="rect">
                <a:avLst/>
              </a:prstGeom>
            </p:spPr>
          </p:pic>
        </mc:Fallback>
      </mc:AlternateContent>
    </p:spTree>
    <p:extLst>
      <p:ext uri="{BB962C8B-B14F-4D97-AF65-F5344CB8AC3E}">
        <p14:creationId xmlns:p14="http://schemas.microsoft.com/office/powerpoint/2010/main" val="1059452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199E4-6BF6-6E1E-2D18-0A5C1F20B7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78FF80-1CF8-5872-D943-B67605FE8EC1}"/>
              </a:ext>
            </a:extLst>
          </p:cNvPr>
          <p:cNvSpPr>
            <a:spLocks noGrp="1"/>
          </p:cNvSpPr>
          <p:nvPr>
            <p:ph type="title"/>
          </p:nvPr>
        </p:nvSpPr>
        <p:spPr>
          <a:xfrm>
            <a:off x="153681" y="160336"/>
            <a:ext cx="10019980" cy="1325563"/>
          </a:xfrm>
        </p:spPr>
        <p:txBody>
          <a:bodyPr>
            <a:normAutofit/>
          </a:bodyPr>
          <a:lstStyle/>
          <a:p>
            <a:r>
              <a:rPr lang="el-GR" sz="3600" dirty="0"/>
              <a:t>Προσθέτοντας την ένδειξη του Βερνιέρου (</a:t>
            </a:r>
            <a:r>
              <a:rPr lang="en-US" sz="3600" dirty="0"/>
              <a:t>Vernier) </a:t>
            </a:r>
            <a:r>
              <a:rPr lang="el-GR" sz="3600" dirty="0"/>
              <a:t>για μεγαλύτερη ακρίβεια.</a:t>
            </a:r>
            <a:endParaRPr lang="en-US" sz="3600" dirty="0"/>
          </a:p>
        </p:txBody>
      </p:sp>
      <p:sp>
        <p:nvSpPr>
          <p:cNvPr id="3" name="Content Placeholder 2">
            <a:extLst>
              <a:ext uri="{FF2B5EF4-FFF2-40B4-BE49-F238E27FC236}">
                <a16:creationId xmlns:a16="http://schemas.microsoft.com/office/drawing/2014/main" id="{32BB7550-E358-68CF-682D-B37E43F975AA}"/>
              </a:ext>
            </a:extLst>
          </p:cNvPr>
          <p:cNvSpPr>
            <a:spLocks noGrp="1"/>
          </p:cNvSpPr>
          <p:nvPr>
            <p:ph idx="1"/>
          </p:nvPr>
        </p:nvSpPr>
        <p:spPr>
          <a:xfrm>
            <a:off x="4762501" y="2583220"/>
            <a:ext cx="6964677" cy="563840"/>
          </a:xfrm>
        </p:spPr>
        <p:txBody>
          <a:bodyPr>
            <a:normAutofit/>
          </a:bodyPr>
          <a:lstStyle/>
          <a:p>
            <a:r>
              <a:rPr lang="el-GR" dirty="0"/>
              <a:t>Στο διπλανό σχήμα η ένδειξη είναι 6.5’</a:t>
            </a:r>
            <a:endParaRPr lang="en-US" dirty="0"/>
          </a:p>
        </p:txBody>
      </p:sp>
      <p:cxnSp>
        <p:nvCxnSpPr>
          <p:cNvPr id="7" name="Straight Arrow Connector 6">
            <a:extLst>
              <a:ext uri="{FF2B5EF4-FFF2-40B4-BE49-F238E27FC236}">
                <a16:creationId xmlns:a16="http://schemas.microsoft.com/office/drawing/2014/main" id="{F6DA3D09-194A-72E8-64CE-CA4A8E18AB92}"/>
              </a:ext>
            </a:extLst>
          </p:cNvPr>
          <p:cNvCxnSpPr/>
          <p:nvPr/>
        </p:nvCxnSpPr>
        <p:spPr>
          <a:xfrm flipV="1">
            <a:off x="11556787" y="5163671"/>
            <a:ext cx="0" cy="11218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263289E-AD56-7F1B-9965-666C707654A3}"/>
              </a:ext>
            </a:extLst>
          </p:cNvPr>
          <p:cNvCxnSpPr>
            <a:cxnSpLocks/>
          </p:cNvCxnSpPr>
          <p:nvPr/>
        </p:nvCxnSpPr>
        <p:spPr>
          <a:xfrm flipH="1" flipV="1">
            <a:off x="8237284" y="5947442"/>
            <a:ext cx="883664" cy="7684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2">
            <p14:nvContentPartPr>
              <p14:cNvPr id="31" name="Ink 30">
                <a:extLst>
                  <a:ext uri="{FF2B5EF4-FFF2-40B4-BE49-F238E27FC236}">
                    <a16:creationId xmlns:a16="http://schemas.microsoft.com/office/drawing/2014/main" id="{DA675B1E-00E2-FA11-3FCA-901B61D02A19}"/>
                  </a:ext>
                </a:extLst>
              </p14:cNvPr>
              <p14:cNvContentPartPr/>
              <p14:nvPr/>
            </p14:nvContentPartPr>
            <p14:xfrm rot="-6682753">
              <a:off x="11399342" y="2889733"/>
              <a:ext cx="27550" cy="37390"/>
            </p14:xfrm>
          </p:contentPart>
        </mc:Choice>
        <mc:Fallback>
          <p:pic>
            <p:nvPicPr>
              <p:cNvPr id="31" name="Ink 30">
                <a:extLst>
                  <a:ext uri="{FF2B5EF4-FFF2-40B4-BE49-F238E27FC236}">
                    <a16:creationId xmlns:a16="http://schemas.microsoft.com/office/drawing/2014/main" id="{DA675B1E-00E2-FA11-3FCA-901B61D02A19}"/>
                  </a:ext>
                </a:extLst>
              </p:cNvPr>
              <p:cNvPicPr/>
              <p:nvPr/>
            </p:nvPicPr>
            <p:blipFill>
              <a:blip r:embed="rId3"/>
              <a:stretch>
                <a:fillRect/>
              </a:stretch>
            </p:blipFill>
            <p:spPr>
              <a:xfrm rot="-6682753">
                <a:off x="11393338" y="2883621"/>
                <a:ext cx="39559" cy="49614"/>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2" name="Ink 31">
                <a:extLst>
                  <a:ext uri="{FF2B5EF4-FFF2-40B4-BE49-F238E27FC236}">
                    <a16:creationId xmlns:a16="http://schemas.microsoft.com/office/drawing/2014/main" id="{D136235F-1D68-5EB6-E34D-4E446C129BC3}"/>
                  </a:ext>
                </a:extLst>
              </p14:cNvPr>
              <p14:cNvContentPartPr/>
              <p14:nvPr/>
            </p14:nvContentPartPr>
            <p14:xfrm>
              <a:off x="11387557" y="2867388"/>
              <a:ext cx="51840" cy="60480"/>
            </p14:xfrm>
          </p:contentPart>
        </mc:Choice>
        <mc:Fallback>
          <p:pic>
            <p:nvPicPr>
              <p:cNvPr id="32" name="Ink 31">
                <a:extLst>
                  <a:ext uri="{FF2B5EF4-FFF2-40B4-BE49-F238E27FC236}">
                    <a16:creationId xmlns:a16="http://schemas.microsoft.com/office/drawing/2014/main" id="{D136235F-1D68-5EB6-E34D-4E446C129BC3}"/>
                  </a:ext>
                </a:extLst>
              </p:cNvPr>
              <p:cNvPicPr/>
              <p:nvPr/>
            </p:nvPicPr>
            <p:blipFill>
              <a:blip r:embed="rId5"/>
              <a:stretch>
                <a:fillRect/>
              </a:stretch>
            </p:blipFill>
            <p:spPr>
              <a:xfrm>
                <a:off x="11381437" y="2861304"/>
                <a:ext cx="64080" cy="72648"/>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
            <p14:nvContentPartPr>
              <p14:cNvPr id="34" name="Ink 33">
                <a:extLst>
                  <a:ext uri="{FF2B5EF4-FFF2-40B4-BE49-F238E27FC236}">
                    <a16:creationId xmlns:a16="http://schemas.microsoft.com/office/drawing/2014/main" id="{22497282-FB3F-B31F-79A9-AED43A11681B}"/>
                  </a:ext>
                </a:extLst>
              </p14:cNvPr>
              <p14:cNvContentPartPr/>
              <p14:nvPr/>
            </p14:nvContentPartPr>
            <p14:xfrm rot="-3161822">
              <a:off x="11387494" y="2872725"/>
              <a:ext cx="72126" cy="72126"/>
            </p14:xfrm>
          </p:contentPart>
        </mc:Choice>
        <mc:Fallback>
          <p:pic>
            <p:nvPicPr>
              <p:cNvPr id="34" name="Ink 33">
                <a:extLst>
                  <a:ext uri="{FF2B5EF4-FFF2-40B4-BE49-F238E27FC236}">
                    <a16:creationId xmlns:a16="http://schemas.microsoft.com/office/drawing/2014/main" id="{22497282-FB3F-B31F-79A9-AED43A11681B}"/>
                  </a:ext>
                </a:extLst>
              </p:cNvPr>
              <p:cNvPicPr/>
              <p:nvPr/>
            </p:nvPicPr>
            <p:blipFill>
              <a:blip r:embed="rId7"/>
              <a:stretch>
                <a:fillRect/>
              </a:stretch>
            </p:blipFill>
            <p:spPr>
              <a:xfrm rot="-3161822">
                <a:off x="11378523" y="2818900"/>
                <a:ext cx="89709" cy="179418"/>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8">
            <p14:nvContentPartPr>
              <p14:cNvPr id="35" name="Ink 34">
                <a:extLst>
                  <a:ext uri="{FF2B5EF4-FFF2-40B4-BE49-F238E27FC236}">
                    <a16:creationId xmlns:a16="http://schemas.microsoft.com/office/drawing/2014/main" id="{E1109F9F-FF17-25D8-1B58-2FB344F8742C}"/>
                  </a:ext>
                </a:extLst>
              </p14:cNvPr>
              <p14:cNvContentPartPr/>
              <p14:nvPr/>
            </p14:nvContentPartPr>
            <p14:xfrm>
              <a:off x="11397997" y="2850108"/>
              <a:ext cx="61200" cy="88560"/>
            </p14:xfrm>
          </p:contentPart>
        </mc:Choice>
        <mc:Fallback>
          <p:pic>
            <p:nvPicPr>
              <p:cNvPr id="35" name="Ink 34">
                <a:extLst>
                  <a:ext uri="{FF2B5EF4-FFF2-40B4-BE49-F238E27FC236}">
                    <a16:creationId xmlns:a16="http://schemas.microsoft.com/office/drawing/2014/main" id="{E1109F9F-FF17-25D8-1B58-2FB344F8742C}"/>
                  </a:ext>
                </a:extLst>
              </p:cNvPr>
              <p:cNvPicPr/>
              <p:nvPr/>
            </p:nvPicPr>
            <p:blipFill>
              <a:blip r:embed="rId9"/>
              <a:stretch>
                <a:fillRect/>
              </a:stretch>
            </p:blipFill>
            <p:spPr>
              <a:xfrm>
                <a:off x="11388997" y="2796327"/>
                <a:ext cx="78840" cy="195764"/>
              </a:xfrm>
              <a:prstGeom prst="rect">
                <a:avLst/>
              </a:prstGeom>
            </p:spPr>
          </p:pic>
        </mc:Fallback>
      </mc:AlternateContent>
      <p:pic>
        <p:nvPicPr>
          <p:cNvPr id="6" name="Picture 5">
            <a:extLst>
              <a:ext uri="{FF2B5EF4-FFF2-40B4-BE49-F238E27FC236}">
                <a16:creationId xmlns:a16="http://schemas.microsoft.com/office/drawing/2014/main" id="{7396B730-819D-FF61-A0DA-945A42FDBBA0}"/>
              </a:ext>
            </a:extLst>
          </p:cNvPr>
          <p:cNvPicPr>
            <a:picLocks noChangeAspect="1"/>
          </p:cNvPicPr>
          <p:nvPr/>
        </p:nvPicPr>
        <p:blipFill>
          <a:blip r:embed="rId10"/>
          <a:stretch>
            <a:fillRect/>
          </a:stretch>
        </p:blipFill>
        <p:spPr>
          <a:xfrm>
            <a:off x="149832" y="1485899"/>
            <a:ext cx="4178328" cy="5327368"/>
          </a:xfrm>
          <a:prstGeom prst="rect">
            <a:avLst/>
          </a:prstGeom>
        </p:spPr>
      </p:pic>
    </p:spTree>
    <p:extLst>
      <p:ext uri="{BB962C8B-B14F-4D97-AF65-F5344CB8AC3E}">
        <p14:creationId xmlns:p14="http://schemas.microsoft.com/office/powerpoint/2010/main" val="8850466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28A8F-BE90-403A-92DC-C6654ECBAE5F}"/>
              </a:ext>
            </a:extLst>
          </p:cNvPr>
          <p:cNvSpPr>
            <a:spLocks noGrp="1"/>
          </p:cNvSpPr>
          <p:nvPr>
            <p:ph type="title"/>
          </p:nvPr>
        </p:nvSpPr>
        <p:spPr>
          <a:xfrm>
            <a:off x="838200" y="160336"/>
            <a:ext cx="10911840" cy="1325563"/>
          </a:xfrm>
        </p:spPr>
        <p:txBody>
          <a:bodyPr/>
          <a:lstStyle/>
          <a:p>
            <a:r>
              <a:rPr lang="en-US" dirty="0"/>
              <a:t>1. </a:t>
            </a:r>
            <a:r>
              <a:rPr lang="el-GR" dirty="0"/>
              <a:t>Πόση είναι η συνολική ένδειξη του εξάντα;</a:t>
            </a:r>
            <a:endParaRPr lang="en-US" dirty="0"/>
          </a:p>
        </p:txBody>
      </p:sp>
      <p:pic>
        <p:nvPicPr>
          <p:cNvPr id="5" name="Picture 4">
            <a:extLst>
              <a:ext uri="{FF2B5EF4-FFF2-40B4-BE49-F238E27FC236}">
                <a16:creationId xmlns:a16="http://schemas.microsoft.com/office/drawing/2014/main" id="{16351C51-9698-0F82-7835-52E821973161}"/>
              </a:ext>
            </a:extLst>
          </p:cNvPr>
          <p:cNvPicPr>
            <a:picLocks noChangeAspect="1"/>
          </p:cNvPicPr>
          <p:nvPr/>
        </p:nvPicPr>
        <p:blipFill>
          <a:blip r:embed="rId2"/>
          <a:stretch>
            <a:fillRect/>
          </a:stretch>
        </p:blipFill>
        <p:spPr>
          <a:xfrm>
            <a:off x="2689860" y="1015452"/>
            <a:ext cx="5013960" cy="5866505"/>
          </a:xfrm>
          <a:prstGeom prst="rect">
            <a:avLst/>
          </a:prstGeom>
        </p:spPr>
      </p:pic>
    </p:spTree>
    <p:extLst>
      <p:ext uri="{BB962C8B-B14F-4D97-AF65-F5344CB8AC3E}">
        <p14:creationId xmlns:p14="http://schemas.microsoft.com/office/powerpoint/2010/main" val="40555862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BB7E30-C3A8-A8BA-CB2D-A084B6985E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7778C8-5FCA-C365-0A58-319966CF07B8}"/>
              </a:ext>
            </a:extLst>
          </p:cNvPr>
          <p:cNvSpPr>
            <a:spLocks noGrp="1"/>
          </p:cNvSpPr>
          <p:nvPr>
            <p:ph type="title"/>
          </p:nvPr>
        </p:nvSpPr>
        <p:spPr>
          <a:xfrm>
            <a:off x="838200" y="160336"/>
            <a:ext cx="10911840" cy="1325563"/>
          </a:xfrm>
        </p:spPr>
        <p:txBody>
          <a:bodyPr/>
          <a:lstStyle/>
          <a:p>
            <a:r>
              <a:rPr lang="en-US" dirty="0"/>
              <a:t>2. </a:t>
            </a:r>
            <a:r>
              <a:rPr lang="el-GR" dirty="0"/>
              <a:t>Πόση είναι η συνολική ένδειξη του εξάντα;</a:t>
            </a:r>
            <a:endParaRPr lang="en-US" dirty="0"/>
          </a:p>
        </p:txBody>
      </p:sp>
      <p:pic>
        <p:nvPicPr>
          <p:cNvPr id="7" name="Picture 6">
            <a:extLst>
              <a:ext uri="{FF2B5EF4-FFF2-40B4-BE49-F238E27FC236}">
                <a16:creationId xmlns:a16="http://schemas.microsoft.com/office/drawing/2014/main" id="{D85D4E8E-2BD3-EE78-89F0-FA1DFE353C61}"/>
              </a:ext>
            </a:extLst>
          </p:cNvPr>
          <p:cNvPicPr>
            <a:picLocks noChangeAspect="1"/>
          </p:cNvPicPr>
          <p:nvPr/>
        </p:nvPicPr>
        <p:blipFill>
          <a:blip r:embed="rId2"/>
          <a:stretch>
            <a:fillRect/>
          </a:stretch>
        </p:blipFill>
        <p:spPr>
          <a:xfrm>
            <a:off x="2987040" y="1134790"/>
            <a:ext cx="4960620" cy="5646918"/>
          </a:xfrm>
          <a:prstGeom prst="rect">
            <a:avLst/>
          </a:prstGeom>
        </p:spPr>
      </p:pic>
    </p:spTree>
    <p:extLst>
      <p:ext uri="{BB962C8B-B14F-4D97-AF65-F5344CB8AC3E}">
        <p14:creationId xmlns:p14="http://schemas.microsoft.com/office/powerpoint/2010/main" val="25824319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C3C57-1A33-8728-AEE1-54B539B050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9131D2-EF0F-D64D-98C5-2208CD65FE3F}"/>
              </a:ext>
            </a:extLst>
          </p:cNvPr>
          <p:cNvSpPr>
            <a:spLocks noGrp="1"/>
          </p:cNvSpPr>
          <p:nvPr>
            <p:ph type="title"/>
          </p:nvPr>
        </p:nvSpPr>
        <p:spPr>
          <a:xfrm>
            <a:off x="838200" y="160336"/>
            <a:ext cx="10911840" cy="1325563"/>
          </a:xfrm>
        </p:spPr>
        <p:txBody>
          <a:bodyPr/>
          <a:lstStyle/>
          <a:p>
            <a:r>
              <a:rPr lang="en-US" dirty="0"/>
              <a:t>3. </a:t>
            </a:r>
            <a:r>
              <a:rPr lang="el-GR" dirty="0"/>
              <a:t>Πόση είναι η συνολική ένδειξη του εξάντα;</a:t>
            </a:r>
            <a:endParaRPr lang="en-US" dirty="0"/>
          </a:p>
        </p:txBody>
      </p:sp>
      <p:pic>
        <p:nvPicPr>
          <p:cNvPr id="4" name="Picture 3">
            <a:extLst>
              <a:ext uri="{FF2B5EF4-FFF2-40B4-BE49-F238E27FC236}">
                <a16:creationId xmlns:a16="http://schemas.microsoft.com/office/drawing/2014/main" id="{543076F4-DEC5-7A00-6A8D-60C65434EB14}"/>
              </a:ext>
            </a:extLst>
          </p:cNvPr>
          <p:cNvPicPr>
            <a:picLocks noChangeAspect="1"/>
          </p:cNvPicPr>
          <p:nvPr/>
        </p:nvPicPr>
        <p:blipFill>
          <a:blip r:embed="rId2"/>
          <a:stretch>
            <a:fillRect/>
          </a:stretch>
        </p:blipFill>
        <p:spPr>
          <a:xfrm>
            <a:off x="2827020" y="726555"/>
            <a:ext cx="5433060" cy="6107329"/>
          </a:xfrm>
          <a:prstGeom prst="rect">
            <a:avLst/>
          </a:prstGeom>
        </p:spPr>
      </p:pic>
    </p:spTree>
    <p:extLst>
      <p:ext uri="{BB962C8B-B14F-4D97-AF65-F5344CB8AC3E}">
        <p14:creationId xmlns:p14="http://schemas.microsoft.com/office/powerpoint/2010/main" val="21860677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16B96F-86C7-FB3A-5D23-28A7B9681024}"/>
              </a:ext>
            </a:extLst>
          </p:cNvPr>
          <p:cNvSpPr>
            <a:spLocks noGrp="1"/>
          </p:cNvSpPr>
          <p:nvPr>
            <p:ph idx="1"/>
          </p:nvPr>
        </p:nvSpPr>
        <p:spPr>
          <a:xfrm>
            <a:off x="1653540" y="1120140"/>
            <a:ext cx="9700260" cy="5056823"/>
          </a:xfrm>
        </p:spPr>
        <p:txBody>
          <a:bodyPr/>
          <a:lstStyle/>
          <a:p>
            <a:pPr marL="0" indent="0">
              <a:buNone/>
            </a:pPr>
            <a:r>
              <a:rPr lang="el-GR" sz="3200" b="1" dirty="0"/>
              <a:t>Απαντήσεις:</a:t>
            </a:r>
          </a:p>
          <a:p>
            <a:endParaRPr lang="el-GR" dirty="0"/>
          </a:p>
          <a:p>
            <a:r>
              <a:rPr lang="el-GR" dirty="0"/>
              <a:t>1.    46˚ 07.2’</a:t>
            </a:r>
          </a:p>
          <a:p>
            <a:endParaRPr lang="el-GR" dirty="0"/>
          </a:p>
          <a:p>
            <a:r>
              <a:rPr lang="el-GR" dirty="0"/>
              <a:t>2.    32˚ 58.9’</a:t>
            </a:r>
            <a:endParaRPr lang="en-US" dirty="0"/>
          </a:p>
          <a:p>
            <a:endParaRPr lang="en-US" dirty="0"/>
          </a:p>
          <a:p>
            <a:r>
              <a:rPr lang="en-US" dirty="0"/>
              <a:t>3.    81</a:t>
            </a:r>
            <a:r>
              <a:rPr lang="el-GR" dirty="0"/>
              <a:t>˚</a:t>
            </a:r>
            <a:r>
              <a:rPr lang="en-US" dirty="0"/>
              <a:t> 22.3’</a:t>
            </a:r>
          </a:p>
        </p:txBody>
      </p:sp>
    </p:spTree>
    <p:extLst>
      <p:ext uri="{BB962C8B-B14F-4D97-AF65-F5344CB8AC3E}">
        <p14:creationId xmlns:p14="http://schemas.microsoft.com/office/powerpoint/2010/main" val="3495674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E6FBB-F295-392D-8704-81EEC863032D}"/>
              </a:ext>
            </a:extLst>
          </p:cNvPr>
          <p:cNvSpPr>
            <a:spLocks noGrp="1"/>
          </p:cNvSpPr>
          <p:nvPr>
            <p:ph type="title"/>
          </p:nvPr>
        </p:nvSpPr>
        <p:spPr/>
        <p:txBody>
          <a:bodyPr/>
          <a:lstStyle/>
          <a:p>
            <a:r>
              <a:rPr lang="el-GR" dirty="0"/>
              <a:t>Πηγές:</a:t>
            </a:r>
            <a:endParaRPr lang="en-US" dirty="0"/>
          </a:p>
        </p:txBody>
      </p:sp>
      <p:sp>
        <p:nvSpPr>
          <p:cNvPr id="3" name="Content Placeholder 2">
            <a:extLst>
              <a:ext uri="{FF2B5EF4-FFF2-40B4-BE49-F238E27FC236}">
                <a16:creationId xmlns:a16="http://schemas.microsoft.com/office/drawing/2014/main" id="{9480DF4C-236C-253E-6742-51DC71A428CD}"/>
              </a:ext>
            </a:extLst>
          </p:cNvPr>
          <p:cNvSpPr>
            <a:spLocks noGrp="1"/>
          </p:cNvSpPr>
          <p:nvPr>
            <p:ph idx="1"/>
          </p:nvPr>
        </p:nvSpPr>
        <p:spPr>
          <a:xfrm>
            <a:off x="838200" y="1825625"/>
            <a:ext cx="11155680" cy="4351338"/>
          </a:xfrm>
        </p:spPr>
        <p:txBody>
          <a:bodyPr/>
          <a:lstStyle/>
          <a:p>
            <a:r>
              <a:rPr lang="en-US" dirty="0"/>
              <a:t>David Burch - Celestial Navigation ISBN 978-0-914025-46-7</a:t>
            </a:r>
          </a:p>
          <a:p>
            <a:r>
              <a:rPr lang="en-US" dirty="0"/>
              <a:t>Jack Case - Astro Navigation Demystified ISBN  978-09541331-2-2</a:t>
            </a:r>
          </a:p>
          <a:p>
            <a:r>
              <a:rPr lang="en-US" dirty="0"/>
              <a:t>Tamaya-technics Marine Sextants -                                           </a:t>
            </a:r>
            <a:r>
              <a:rPr lang="en-US" dirty="0">
                <a:hlinkClick r:id="rId2"/>
              </a:rPr>
              <a:t>https://tamaya-technics.com/en/sextant/</a:t>
            </a:r>
            <a:endParaRPr lang="en-US" dirty="0"/>
          </a:p>
          <a:p>
            <a:r>
              <a:rPr lang="en-US" dirty="0"/>
              <a:t>Davis Sextants - </a:t>
            </a:r>
            <a:r>
              <a:rPr lang="en-US" dirty="0">
                <a:hlinkClick r:id="rId3"/>
              </a:rPr>
              <a:t>https://www.davisinstruments.com/collections/sextants</a:t>
            </a:r>
            <a:endParaRPr lang="en-US" dirty="0"/>
          </a:p>
        </p:txBody>
      </p:sp>
    </p:spTree>
    <p:extLst>
      <p:ext uri="{BB962C8B-B14F-4D97-AF65-F5344CB8AC3E}">
        <p14:creationId xmlns:p14="http://schemas.microsoft.com/office/powerpoint/2010/main" val="1486187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4734D-CEF0-4372-A67F-6BE687D6B0D7}"/>
              </a:ext>
            </a:extLst>
          </p:cNvPr>
          <p:cNvSpPr>
            <a:spLocks noGrp="1"/>
          </p:cNvSpPr>
          <p:nvPr>
            <p:ph type="title"/>
          </p:nvPr>
        </p:nvSpPr>
        <p:spPr/>
        <p:txBody>
          <a:bodyPr/>
          <a:lstStyle/>
          <a:p>
            <a:r>
              <a:rPr lang="el-GR" dirty="0"/>
              <a:t>Τα μέρη του εξάντα</a:t>
            </a:r>
            <a:endParaRPr lang="en-US" dirty="0"/>
          </a:p>
        </p:txBody>
      </p:sp>
      <p:sp>
        <p:nvSpPr>
          <p:cNvPr id="3" name="Content Placeholder 2">
            <a:extLst>
              <a:ext uri="{FF2B5EF4-FFF2-40B4-BE49-F238E27FC236}">
                <a16:creationId xmlns:a16="http://schemas.microsoft.com/office/drawing/2014/main" id="{6CD1FD88-1DF5-4CB5-97CD-1BF062D3DAAF}"/>
              </a:ext>
            </a:extLst>
          </p:cNvPr>
          <p:cNvSpPr>
            <a:spLocks noGrp="1"/>
          </p:cNvSpPr>
          <p:nvPr>
            <p:ph idx="1"/>
          </p:nvPr>
        </p:nvSpPr>
        <p:spPr>
          <a:xfrm>
            <a:off x="165207" y="1485899"/>
            <a:ext cx="6220226" cy="5153106"/>
          </a:xfrm>
        </p:spPr>
        <p:txBody>
          <a:bodyPr>
            <a:normAutofit fontScale="92500" lnSpcReduction="10000"/>
          </a:bodyPr>
          <a:lstStyle/>
          <a:p>
            <a:r>
              <a:rPr lang="el-GR" b="1" dirty="0"/>
              <a:t>1. το σώμα </a:t>
            </a:r>
            <a:r>
              <a:rPr lang="en-US" b="1" dirty="0"/>
              <a:t>– </a:t>
            </a:r>
            <a:r>
              <a:rPr lang="el-GR" b="1" dirty="0"/>
              <a:t>πλαίσιο (</a:t>
            </a:r>
            <a:r>
              <a:rPr lang="en-US" b="1" dirty="0"/>
              <a:t>frame).</a:t>
            </a:r>
            <a:endParaRPr lang="el-GR" b="1" dirty="0"/>
          </a:p>
          <a:p>
            <a:pPr marL="0" indent="0">
              <a:buNone/>
            </a:pPr>
            <a:r>
              <a:rPr lang="el-GR" dirty="0"/>
              <a:t>    </a:t>
            </a:r>
            <a:r>
              <a:rPr lang="el-GR" dirty="0">
                <a:solidFill>
                  <a:schemeClr val="tx1"/>
                </a:solidFill>
              </a:rPr>
              <a:t>Το σταθερό μέρος του εξάντα συνήθως</a:t>
            </a:r>
          </a:p>
          <a:p>
            <a:pPr marL="0" indent="0">
              <a:buNone/>
            </a:pPr>
            <a:r>
              <a:rPr lang="el-GR" dirty="0">
                <a:solidFill>
                  <a:schemeClr val="tx1"/>
                </a:solidFill>
              </a:rPr>
              <a:t>    κατασκευάζεται από ορείχαλκο ή αλουμίνιο αλλά και </a:t>
            </a:r>
            <a:r>
              <a:rPr lang="en-US" dirty="0">
                <a:solidFill>
                  <a:schemeClr val="tx1"/>
                </a:solidFill>
              </a:rPr>
              <a:t>GRP</a:t>
            </a:r>
            <a:r>
              <a:rPr lang="el-GR" dirty="0">
                <a:solidFill>
                  <a:schemeClr val="tx1"/>
                </a:solidFill>
              </a:rPr>
              <a:t>.</a:t>
            </a:r>
            <a:endParaRPr lang="en-US" dirty="0">
              <a:solidFill>
                <a:schemeClr val="tx1"/>
              </a:solidFill>
            </a:endParaRPr>
          </a:p>
          <a:p>
            <a:pPr marL="0" indent="0">
              <a:buNone/>
            </a:pPr>
            <a:r>
              <a:rPr lang="el-GR" dirty="0"/>
              <a:t>    </a:t>
            </a:r>
            <a:r>
              <a:rPr lang="en-US" b="1" dirty="0"/>
              <a:t>2. </a:t>
            </a:r>
            <a:r>
              <a:rPr lang="el-GR" b="1" dirty="0"/>
              <a:t>Το βαθμονομημένο τόξο –</a:t>
            </a:r>
            <a:r>
              <a:rPr lang="el-GR" b="1" dirty="0" err="1"/>
              <a:t>ίτυς</a:t>
            </a:r>
            <a:r>
              <a:rPr lang="el-GR" b="1" dirty="0"/>
              <a:t>- (</a:t>
            </a:r>
            <a:r>
              <a:rPr lang="en-US" b="1" dirty="0"/>
              <a:t>arc)</a:t>
            </a:r>
            <a:endParaRPr lang="el-GR" b="1" dirty="0"/>
          </a:p>
          <a:p>
            <a:pPr marL="0" indent="0">
              <a:buNone/>
            </a:pPr>
            <a:r>
              <a:rPr lang="el-GR" dirty="0">
                <a:solidFill>
                  <a:schemeClr val="tx1"/>
                </a:solidFill>
              </a:rPr>
              <a:t>   Σε αυτό διαβάζουμε τις ακέραιες μοίρες. Φέρει οδοντωτή κάτω πλευρά για την κύλιση του μικρομετρικού τυμπάνου (7)</a:t>
            </a:r>
            <a:endParaRPr lang="en-US" dirty="0">
              <a:solidFill>
                <a:schemeClr val="tx1"/>
              </a:solidFill>
            </a:endParaRPr>
          </a:p>
          <a:p>
            <a:r>
              <a:rPr lang="en-US" b="1" dirty="0"/>
              <a:t>3. </a:t>
            </a:r>
            <a:r>
              <a:rPr lang="el-GR" b="1" dirty="0"/>
              <a:t>Ο κανόνας  (</a:t>
            </a:r>
            <a:r>
              <a:rPr lang="en-US" b="1" dirty="0"/>
              <a:t>Index Arm)</a:t>
            </a:r>
          </a:p>
          <a:p>
            <a:pPr marL="0" indent="0">
              <a:buNone/>
            </a:pPr>
            <a:r>
              <a:rPr lang="en-US" dirty="0">
                <a:solidFill>
                  <a:schemeClr val="tx1"/>
                </a:solidFill>
              </a:rPr>
              <a:t>   </a:t>
            </a:r>
            <a:r>
              <a:rPr lang="el-GR" dirty="0">
                <a:solidFill>
                  <a:schemeClr val="tx1"/>
                </a:solidFill>
              </a:rPr>
              <a:t>Ο κινητός βραχίονας. Ολισθαίνει επάνω στην </a:t>
            </a:r>
            <a:r>
              <a:rPr lang="el-GR" dirty="0" err="1">
                <a:solidFill>
                  <a:schemeClr val="tx1"/>
                </a:solidFill>
              </a:rPr>
              <a:t>ίτυ</a:t>
            </a:r>
            <a:r>
              <a:rPr lang="el-GR" dirty="0">
                <a:solidFill>
                  <a:schemeClr val="tx1"/>
                </a:solidFill>
              </a:rPr>
              <a:t> όταν απελευθερώσουμε το</a:t>
            </a:r>
            <a:r>
              <a:rPr lang="en-US" dirty="0">
                <a:solidFill>
                  <a:schemeClr val="tx1"/>
                </a:solidFill>
              </a:rPr>
              <a:t> </a:t>
            </a:r>
            <a:r>
              <a:rPr lang="el-GR" dirty="0">
                <a:solidFill>
                  <a:schemeClr val="tx1"/>
                </a:solidFill>
              </a:rPr>
              <a:t>κουμπί απελευθέρωσης. Παρέχει χάραξη για να διαβάσουμε τις ακέραιες μοίρες.</a:t>
            </a:r>
            <a:endParaRPr lang="en-US" dirty="0">
              <a:solidFill>
                <a:schemeClr val="tx1"/>
              </a:solidFill>
            </a:endParaRPr>
          </a:p>
        </p:txBody>
      </p:sp>
      <p:pic>
        <p:nvPicPr>
          <p:cNvPr id="7" name="Picture 6">
            <a:extLst>
              <a:ext uri="{FF2B5EF4-FFF2-40B4-BE49-F238E27FC236}">
                <a16:creationId xmlns:a16="http://schemas.microsoft.com/office/drawing/2014/main" id="{15FA9657-8F0D-01E7-AB4F-79304074E63A}"/>
              </a:ext>
            </a:extLst>
          </p:cNvPr>
          <p:cNvPicPr>
            <a:picLocks noChangeAspect="1"/>
          </p:cNvPicPr>
          <p:nvPr/>
        </p:nvPicPr>
        <p:blipFill>
          <a:blip r:embed="rId2"/>
          <a:stretch>
            <a:fillRect/>
          </a:stretch>
        </p:blipFill>
        <p:spPr>
          <a:xfrm>
            <a:off x="5801445" y="883528"/>
            <a:ext cx="6382713" cy="5562785"/>
          </a:xfrm>
          <a:prstGeom prst="rect">
            <a:avLst/>
          </a:prstGeom>
        </p:spPr>
      </p:pic>
    </p:spTree>
    <p:extLst>
      <p:ext uri="{BB962C8B-B14F-4D97-AF65-F5344CB8AC3E}">
        <p14:creationId xmlns:p14="http://schemas.microsoft.com/office/powerpoint/2010/main" val="1852513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640CA-E1C3-4773-8E06-01FC7D5838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509B9D-191C-E0AC-3719-28B8DA842F78}"/>
              </a:ext>
            </a:extLst>
          </p:cNvPr>
          <p:cNvSpPr>
            <a:spLocks noGrp="1"/>
          </p:cNvSpPr>
          <p:nvPr>
            <p:ph type="title"/>
          </p:nvPr>
        </p:nvSpPr>
        <p:spPr>
          <a:xfrm>
            <a:off x="553250" y="160337"/>
            <a:ext cx="8619326" cy="1145950"/>
          </a:xfrm>
        </p:spPr>
        <p:txBody>
          <a:bodyPr/>
          <a:lstStyle/>
          <a:p>
            <a:r>
              <a:rPr lang="el-GR" dirty="0"/>
              <a:t>Τα μέρη του εξάντα</a:t>
            </a:r>
            <a:r>
              <a:rPr lang="en-US" dirty="0"/>
              <a:t> (cont’d)</a:t>
            </a:r>
          </a:p>
        </p:txBody>
      </p:sp>
      <p:sp>
        <p:nvSpPr>
          <p:cNvPr id="3" name="Content Placeholder 2">
            <a:extLst>
              <a:ext uri="{FF2B5EF4-FFF2-40B4-BE49-F238E27FC236}">
                <a16:creationId xmlns:a16="http://schemas.microsoft.com/office/drawing/2014/main" id="{2CDFF11F-83D3-133C-CDE0-F36A7E05C825}"/>
              </a:ext>
            </a:extLst>
          </p:cNvPr>
          <p:cNvSpPr>
            <a:spLocks noGrp="1"/>
          </p:cNvSpPr>
          <p:nvPr>
            <p:ph idx="1"/>
          </p:nvPr>
        </p:nvSpPr>
        <p:spPr>
          <a:xfrm>
            <a:off x="165207" y="1485898"/>
            <a:ext cx="6135702" cy="5211766"/>
          </a:xfrm>
        </p:spPr>
        <p:txBody>
          <a:bodyPr>
            <a:normAutofit fontScale="85000" lnSpcReduction="10000"/>
          </a:bodyPr>
          <a:lstStyle/>
          <a:p>
            <a:r>
              <a:rPr lang="en-US" b="1" dirty="0"/>
              <a:t>4</a:t>
            </a:r>
            <a:r>
              <a:rPr lang="el-GR" b="1" dirty="0"/>
              <a:t>. το τηλεσκόπιο (</a:t>
            </a:r>
            <a:r>
              <a:rPr lang="en-US" b="1" dirty="0"/>
              <a:t>telescope).</a:t>
            </a:r>
            <a:endParaRPr lang="el-GR" b="1" dirty="0"/>
          </a:p>
          <a:p>
            <a:pPr marL="0" indent="0">
              <a:buNone/>
            </a:pPr>
            <a:r>
              <a:rPr lang="el-GR" dirty="0"/>
              <a:t>    </a:t>
            </a:r>
            <a:r>
              <a:rPr lang="el-GR" dirty="0">
                <a:solidFill>
                  <a:schemeClr val="tx1"/>
                </a:solidFill>
              </a:rPr>
              <a:t>Το σταθερό μέρος του εξάντα συνήθως</a:t>
            </a:r>
          </a:p>
          <a:p>
            <a:pPr marL="0" indent="0">
              <a:buNone/>
            </a:pPr>
            <a:r>
              <a:rPr lang="el-GR" dirty="0">
                <a:solidFill>
                  <a:schemeClr val="tx1"/>
                </a:solidFill>
              </a:rPr>
              <a:t>    κατασκευάζεται από ορείχαλκο ή αλουμίνιο αλλά και </a:t>
            </a:r>
            <a:r>
              <a:rPr lang="en-US" dirty="0">
                <a:solidFill>
                  <a:schemeClr val="tx1"/>
                </a:solidFill>
              </a:rPr>
              <a:t>GRP</a:t>
            </a:r>
            <a:r>
              <a:rPr lang="el-GR" dirty="0">
                <a:solidFill>
                  <a:schemeClr val="tx1"/>
                </a:solidFill>
              </a:rPr>
              <a:t>.</a:t>
            </a:r>
            <a:endParaRPr lang="en-US" dirty="0">
              <a:solidFill>
                <a:schemeClr val="tx1"/>
              </a:solidFill>
            </a:endParaRPr>
          </a:p>
          <a:p>
            <a:pPr marL="0" indent="0">
              <a:buNone/>
            </a:pPr>
            <a:r>
              <a:rPr lang="el-GR" dirty="0"/>
              <a:t>    </a:t>
            </a:r>
            <a:r>
              <a:rPr lang="en-US" b="1" dirty="0"/>
              <a:t>5. </a:t>
            </a:r>
            <a:r>
              <a:rPr lang="el-GR" b="1" dirty="0" err="1"/>
              <a:t>Κομβία</a:t>
            </a:r>
            <a:r>
              <a:rPr lang="el-GR" b="1" dirty="0"/>
              <a:t> απελευθέρωσης (</a:t>
            </a:r>
            <a:r>
              <a:rPr lang="en-US" b="1" dirty="0"/>
              <a:t>Release clamp)</a:t>
            </a:r>
            <a:endParaRPr lang="el-GR" b="1" dirty="0"/>
          </a:p>
          <a:p>
            <a:pPr marL="0" indent="0">
              <a:buNone/>
            </a:pPr>
            <a:r>
              <a:rPr lang="el-GR" dirty="0">
                <a:solidFill>
                  <a:schemeClr val="tx1"/>
                </a:solidFill>
              </a:rPr>
              <a:t>   Απελευθερώνουν τον κανόνα από την    οδοντωτή πλευρά της ίτυος ώστε να ληφθούν οι γωνίες. </a:t>
            </a:r>
          </a:p>
          <a:p>
            <a:pPr marL="0" indent="0">
              <a:buNone/>
            </a:pPr>
            <a:r>
              <a:rPr lang="el-GR" b="1" dirty="0"/>
              <a:t> 6</a:t>
            </a:r>
            <a:r>
              <a:rPr lang="en-US" b="1" dirty="0"/>
              <a:t>. </a:t>
            </a:r>
            <a:r>
              <a:rPr lang="el-GR" b="1" dirty="0" err="1"/>
              <a:t>Μικρομετρικό</a:t>
            </a:r>
            <a:r>
              <a:rPr lang="el-GR" b="1" dirty="0"/>
              <a:t> τύμπανο  (</a:t>
            </a:r>
            <a:r>
              <a:rPr lang="en-US" b="1" dirty="0"/>
              <a:t>Micrometer drum)</a:t>
            </a:r>
          </a:p>
          <a:p>
            <a:pPr marL="0" indent="0">
              <a:buNone/>
            </a:pPr>
            <a:r>
              <a:rPr lang="en-US" dirty="0">
                <a:solidFill>
                  <a:schemeClr val="tx1"/>
                </a:solidFill>
              </a:rPr>
              <a:t>   </a:t>
            </a:r>
            <a:r>
              <a:rPr lang="el-GR" dirty="0">
                <a:solidFill>
                  <a:schemeClr val="tx1"/>
                </a:solidFill>
              </a:rPr>
              <a:t>Περιστρεφόμενο τύμπανο που φέρει υποδιαιρέσεις για τα 60’ της μοίρας.</a:t>
            </a:r>
          </a:p>
          <a:p>
            <a:pPr marL="0" indent="0">
              <a:buNone/>
            </a:pPr>
            <a:r>
              <a:rPr lang="el-GR" b="1" dirty="0"/>
              <a:t> 7. </a:t>
            </a:r>
            <a:r>
              <a:rPr lang="el-GR" b="1" dirty="0" err="1"/>
              <a:t>Βερνιέρος</a:t>
            </a:r>
            <a:r>
              <a:rPr lang="el-GR" b="1" dirty="0"/>
              <a:t> (</a:t>
            </a:r>
            <a:r>
              <a:rPr lang="en-US" b="1" dirty="0"/>
              <a:t>Vernier)</a:t>
            </a:r>
          </a:p>
          <a:p>
            <a:pPr marL="0" indent="0">
              <a:buNone/>
            </a:pPr>
            <a:r>
              <a:rPr lang="el-GR" dirty="0">
                <a:solidFill>
                  <a:schemeClr val="tx1"/>
                </a:solidFill>
              </a:rPr>
              <a:t>Ανάλογα με την κατασκευή του εξάντα είτε φέρει 6 υποδιαιρέσεις των 10’’ ή 10 των 6’’</a:t>
            </a:r>
            <a:endParaRPr lang="en-US" dirty="0">
              <a:solidFill>
                <a:schemeClr val="tx1"/>
              </a:solidFill>
            </a:endParaRPr>
          </a:p>
        </p:txBody>
      </p:sp>
      <p:pic>
        <p:nvPicPr>
          <p:cNvPr id="5" name="Picture 4">
            <a:extLst>
              <a:ext uri="{FF2B5EF4-FFF2-40B4-BE49-F238E27FC236}">
                <a16:creationId xmlns:a16="http://schemas.microsoft.com/office/drawing/2014/main" id="{A8876626-77C1-7265-DDFE-159546F62DB3}"/>
              </a:ext>
            </a:extLst>
          </p:cNvPr>
          <p:cNvPicPr>
            <a:picLocks noChangeAspect="1"/>
          </p:cNvPicPr>
          <p:nvPr/>
        </p:nvPicPr>
        <p:blipFill>
          <a:blip r:embed="rId2"/>
          <a:stretch>
            <a:fillRect/>
          </a:stretch>
        </p:blipFill>
        <p:spPr>
          <a:xfrm>
            <a:off x="5786077" y="753718"/>
            <a:ext cx="6463631" cy="5633308"/>
          </a:xfrm>
          <a:prstGeom prst="rect">
            <a:avLst/>
          </a:prstGeom>
        </p:spPr>
      </p:pic>
    </p:spTree>
    <p:extLst>
      <p:ext uri="{BB962C8B-B14F-4D97-AF65-F5344CB8AC3E}">
        <p14:creationId xmlns:p14="http://schemas.microsoft.com/office/powerpoint/2010/main" val="1848674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C1240-ABA5-3114-2F25-BA568C1FC2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C75E42-3220-D69E-DDD3-8792B33ABB32}"/>
              </a:ext>
            </a:extLst>
          </p:cNvPr>
          <p:cNvSpPr>
            <a:spLocks noGrp="1"/>
          </p:cNvSpPr>
          <p:nvPr>
            <p:ph type="title"/>
          </p:nvPr>
        </p:nvSpPr>
        <p:spPr>
          <a:xfrm>
            <a:off x="553250" y="160337"/>
            <a:ext cx="8619326" cy="1145950"/>
          </a:xfrm>
        </p:spPr>
        <p:txBody>
          <a:bodyPr/>
          <a:lstStyle/>
          <a:p>
            <a:r>
              <a:rPr lang="el-GR" dirty="0"/>
              <a:t>Τα μέρη του εξάντα</a:t>
            </a:r>
            <a:r>
              <a:rPr lang="en-US" dirty="0"/>
              <a:t> (cont’d</a:t>
            </a:r>
            <a:r>
              <a:rPr lang="el-GR" dirty="0"/>
              <a:t> 2</a:t>
            </a:r>
            <a:r>
              <a:rPr lang="en-US" dirty="0"/>
              <a:t>)</a:t>
            </a:r>
          </a:p>
        </p:txBody>
      </p:sp>
      <p:sp>
        <p:nvSpPr>
          <p:cNvPr id="3" name="Content Placeholder 2">
            <a:extLst>
              <a:ext uri="{FF2B5EF4-FFF2-40B4-BE49-F238E27FC236}">
                <a16:creationId xmlns:a16="http://schemas.microsoft.com/office/drawing/2014/main" id="{1CE69F33-03CE-D961-64D0-0D43A66C96D6}"/>
              </a:ext>
            </a:extLst>
          </p:cNvPr>
          <p:cNvSpPr>
            <a:spLocks noGrp="1"/>
          </p:cNvSpPr>
          <p:nvPr>
            <p:ph idx="1"/>
          </p:nvPr>
        </p:nvSpPr>
        <p:spPr>
          <a:xfrm>
            <a:off x="0" y="1485898"/>
            <a:ext cx="5809129" cy="3785349"/>
          </a:xfrm>
        </p:spPr>
        <p:txBody>
          <a:bodyPr>
            <a:normAutofit fontScale="77500" lnSpcReduction="20000"/>
          </a:bodyPr>
          <a:lstStyle/>
          <a:p>
            <a:r>
              <a:rPr lang="el-GR" b="1" dirty="0"/>
              <a:t>8. Ο καθρέπτης το ενδείκτη (</a:t>
            </a:r>
            <a:r>
              <a:rPr lang="en-US" b="1" dirty="0"/>
              <a:t>index mirror).</a:t>
            </a:r>
          </a:p>
          <a:p>
            <a:pPr marL="0" indent="0">
              <a:buNone/>
            </a:pPr>
            <a:r>
              <a:rPr lang="en-US" dirty="0">
                <a:solidFill>
                  <a:schemeClr val="tx1"/>
                </a:solidFill>
              </a:rPr>
              <a:t>   </a:t>
            </a:r>
            <a:r>
              <a:rPr lang="el-GR" dirty="0">
                <a:solidFill>
                  <a:schemeClr val="tx1"/>
                </a:solidFill>
              </a:rPr>
              <a:t>Ο κινητός καθρέπτης που βρίσκεται επάνω στον κανόνα. Εκεί θα ανακλαστεί για πρώτη φορά το αντικείμενο προς παρατήρηση.</a:t>
            </a:r>
          </a:p>
          <a:p>
            <a:pPr marL="0" indent="0">
              <a:buNone/>
            </a:pPr>
            <a:endParaRPr lang="el-GR" dirty="0">
              <a:solidFill>
                <a:schemeClr val="tx1"/>
              </a:solidFill>
            </a:endParaRPr>
          </a:p>
          <a:p>
            <a:pPr marL="0" indent="0">
              <a:buNone/>
            </a:pPr>
            <a:r>
              <a:rPr lang="en-US" b="1" dirty="0"/>
              <a:t>9. </a:t>
            </a:r>
            <a:r>
              <a:rPr lang="el-GR" b="1" dirty="0"/>
              <a:t>Ο καθρέπτης το Ορίζοντα (</a:t>
            </a:r>
            <a:r>
              <a:rPr lang="en-US" b="1" dirty="0"/>
              <a:t>Horizon Mirror)</a:t>
            </a:r>
            <a:endParaRPr lang="el-GR" b="1" dirty="0"/>
          </a:p>
          <a:p>
            <a:pPr marL="0" indent="0">
              <a:buNone/>
            </a:pPr>
            <a:r>
              <a:rPr lang="el-GR" dirty="0">
                <a:solidFill>
                  <a:schemeClr val="tx1"/>
                </a:solidFill>
              </a:rPr>
              <a:t>Ο σταθερός καθρέπτης του εξάντα στον οποίο δημιουργείται η δεύτερη αντανάκλαση του αντικειμένου. Είναι διαιρεμένος σε δύο μέρη με το ένα να είναι απλό κρύσταλλο ώστε,  παράλληλα με το σώμα προς παρατήρηση, να έχουμε οπτική επαφή με τον ορίζοντα,</a:t>
            </a:r>
          </a:p>
          <a:p>
            <a:pPr marL="0" indent="0">
              <a:buNone/>
            </a:pPr>
            <a:endParaRPr lang="en-US" b="1" dirty="0"/>
          </a:p>
        </p:txBody>
      </p:sp>
      <p:pic>
        <p:nvPicPr>
          <p:cNvPr id="6" name="Picture 5">
            <a:extLst>
              <a:ext uri="{FF2B5EF4-FFF2-40B4-BE49-F238E27FC236}">
                <a16:creationId xmlns:a16="http://schemas.microsoft.com/office/drawing/2014/main" id="{85B21EE0-FE68-4105-598D-EC0DEB4E56A7}"/>
              </a:ext>
            </a:extLst>
          </p:cNvPr>
          <p:cNvPicPr>
            <a:picLocks noChangeAspect="1"/>
          </p:cNvPicPr>
          <p:nvPr/>
        </p:nvPicPr>
        <p:blipFill>
          <a:blip r:embed="rId2"/>
          <a:stretch>
            <a:fillRect/>
          </a:stretch>
        </p:blipFill>
        <p:spPr>
          <a:xfrm>
            <a:off x="5574765" y="1107740"/>
            <a:ext cx="6667912" cy="5811347"/>
          </a:xfrm>
          <a:prstGeom prst="rect">
            <a:avLst/>
          </a:prstGeom>
        </p:spPr>
      </p:pic>
    </p:spTree>
    <p:extLst>
      <p:ext uri="{BB962C8B-B14F-4D97-AF65-F5344CB8AC3E}">
        <p14:creationId xmlns:p14="http://schemas.microsoft.com/office/powerpoint/2010/main" val="290107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A963AFF-F62B-612F-D81B-0E73C61C5344}"/>
              </a:ext>
            </a:extLst>
          </p:cNvPr>
          <p:cNvPicPr>
            <a:picLocks noGrp="1" noChangeAspect="1"/>
          </p:cNvPicPr>
          <p:nvPr>
            <p:ph idx="1"/>
          </p:nvPr>
        </p:nvPicPr>
        <p:blipFill>
          <a:blip r:embed="rId2"/>
          <a:stretch>
            <a:fillRect/>
          </a:stretch>
        </p:blipFill>
        <p:spPr>
          <a:xfrm>
            <a:off x="4572001" y="245538"/>
            <a:ext cx="7558321" cy="6366924"/>
          </a:xfrm>
          <a:prstGeom prst="rect">
            <a:avLst/>
          </a:prstGeom>
        </p:spPr>
      </p:pic>
      <p:sp>
        <p:nvSpPr>
          <p:cNvPr id="4" name="TextBox 3">
            <a:extLst>
              <a:ext uri="{FF2B5EF4-FFF2-40B4-BE49-F238E27FC236}">
                <a16:creationId xmlns:a16="http://schemas.microsoft.com/office/drawing/2014/main" id="{6B83B99B-3026-1126-1539-697BAFCFFB38}"/>
              </a:ext>
            </a:extLst>
          </p:cNvPr>
          <p:cNvSpPr txBox="1"/>
          <p:nvPr/>
        </p:nvSpPr>
        <p:spPr>
          <a:xfrm>
            <a:off x="161364" y="2650991"/>
            <a:ext cx="6300907" cy="830997"/>
          </a:xfrm>
          <a:prstGeom prst="rect">
            <a:avLst/>
          </a:prstGeom>
          <a:noFill/>
        </p:spPr>
        <p:txBody>
          <a:bodyPr wrap="square" rtlCol="0">
            <a:spAutoFit/>
          </a:bodyPr>
          <a:lstStyle/>
          <a:p>
            <a:r>
              <a:rPr lang="el-GR" sz="2400" b="1" dirty="0"/>
              <a:t>Η διαδρομή του κατοπτρισμού ενός σώματος σε</a:t>
            </a:r>
          </a:p>
          <a:p>
            <a:r>
              <a:rPr lang="el-GR" sz="2400" b="1" dirty="0"/>
              <a:t>έναν εξάντα.</a:t>
            </a:r>
            <a:endParaRPr lang="en-US" sz="2400" b="1" dirty="0"/>
          </a:p>
        </p:txBody>
      </p:sp>
    </p:spTree>
    <p:extLst>
      <p:ext uri="{BB962C8B-B14F-4D97-AF65-F5344CB8AC3E}">
        <p14:creationId xmlns:p14="http://schemas.microsoft.com/office/powerpoint/2010/main" val="3255499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FE66B-26DE-4E6D-A941-72AAEA6031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FBCB71-59FF-EF1E-147A-0A3C2748C425}"/>
              </a:ext>
            </a:extLst>
          </p:cNvPr>
          <p:cNvSpPr>
            <a:spLocks noGrp="1"/>
          </p:cNvSpPr>
          <p:nvPr>
            <p:ph type="title"/>
          </p:nvPr>
        </p:nvSpPr>
        <p:spPr>
          <a:xfrm>
            <a:off x="553250" y="160337"/>
            <a:ext cx="8619326" cy="1145950"/>
          </a:xfrm>
        </p:spPr>
        <p:txBody>
          <a:bodyPr/>
          <a:lstStyle/>
          <a:p>
            <a:r>
              <a:rPr lang="el-GR" dirty="0"/>
              <a:t>Τα μέρη του εξάντα</a:t>
            </a:r>
            <a:r>
              <a:rPr lang="en-US" dirty="0"/>
              <a:t> (cont’d</a:t>
            </a:r>
            <a:r>
              <a:rPr lang="el-GR" dirty="0"/>
              <a:t> </a:t>
            </a:r>
            <a:r>
              <a:rPr lang="en-US" dirty="0"/>
              <a:t>3)</a:t>
            </a:r>
          </a:p>
        </p:txBody>
      </p:sp>
      <p:sp>
        <p:nvSpPr>
          <p:cNvPr id="3" name="Content Placeholder 2">
            <a:extLst>
              <a:ext uri="{FF2B5EF4-FFF2-40B4-BE49-F238E27FC236}">
                <a16:creationId xmlns:a16="http://schemas.microsoft.com/office/drawing/2014/main" id="{2875514B-C79E-0846-4E60-7AA8F9AAD7EA}"/>
              </a:ext>
            </a:extLst>
          </p:cNvPr>
          <p:cNvSpPr>
            <a:spLocks noGrp="1"/>
          </p:cNvSpPr>
          <p:nvPr>
            <p:ph idx="1"/>
          </p:nvPr>
        </p:nvSpPr>
        <p:spPr>
          <a:xfrm>
            <a:off x="165207" y="1485898"/>
            <a:ext cx="5643922" cy="3785349"/>
          </a:xfrm>
        </p:spPr>
        <p:txBody>
          <a:bodyPr>
            <a:normAutofit fontScale="55000" lnSpcReduction="20000"/>
          </a:bodyPr>
          <a:lstStyle/>
          <a:p>
            <a:r>
              <a:rPr lang="el-GR" b="1" dirty="0"/>
              <a:t>10. Τα σκουρόχρωμα φίλτρα του ενδείκτη (</a:t>
            </a:r>
            <a:r>
              <a:rPr lang="en-US" b="1" dirty="0"/>
              <a:t>index mirror</a:t>
            </a:r>
            <a:r>
              <a:rPr lang="el-GR" b="1" dirty="0"/>
              <a:t> </a:t>
            </a:r>
            <a:r>
              <a:rPr lang="en-US" b="1" dirty="0"/>
              <a:t>shades).</a:t>
            </a:r>
          </a:p>
          <a:p>
            <a:pPr marL="0" indent="0">
              <a:buNone/>
            </a:pPr>
            <a:r>
              <a:rPr lang="en-US" dirty="0">
                <a:solidFill>
                  <a:schemeClr val="tx1"/>
                </a:solidFill>
              </a:rPr>
              <a:t>   </a:t>
            </a:r>
            <a:r>
              <a:rPr lang="el-GR" dirty="0">
                <a:solidFill>
                  <a:schemeClr val="tx1"/>
                </a:solidFill>
              </a:rPr>
              <a:t>Τα χρησιμοποιούμε για να μειώσουμε την ένταση της αντανάκλασης στις παρατηρήσεις του ηλίου, κατά πρώτον για να προστατεύσουμε τα μάτια μας και κατά δεύτερον για να έχουμε μία ευκρινέστερη εικόνα του δίσκου του ηλίου</a:t>
            </a:r>
          </a:p>
          <a:p>
            <a:pPr marL="0" indent="0">
              <a:buNone/>
            </a:pPr>
            <a:endParaRPr lang="el-GR" b="1" dirty="0"/>
          </a:p>
          <a:p>
            <a:pPr marL="0" indent="0">
              <a:buNone/>
            </a:pPr>
            <a:r>
              <a:rPr lang="el-GR" b="1" dirty="0"/>
              <a:t>11</a:t>
            </a:r>
            <a:r>
              <a:rPr lang="en-US" b="1" dirty="0"/>
              <a:t>. </a:t>
            </a:r>
            <a:r>
              <a:rPr lang="el-GR" b="1" dirty="0"/>
              <a:t>Τα σκουρόχρωμα φίλτρα του ορίζοντα (</a:t>
            </a:r>
            <a:r>
              <a:rPr lang="en-US" b="1" dirty="0"/>
              <a:t>Horizon Mirror</a:t>
            </a:r>
            <a:r>
              <a:rPr lang="el-GR" b="1" dirty="0"/>
              <a:t> </a:t>
            </a:r>
            <a:r>
              <a:rPr lang="en-US" b="1" dirty="0"/>
              <a:t>shades).</a:t>
            </a:r>
            <a:endParaRPr lang="el-GR" b="1" dirty="0"/>
          </a:p>
          <a:p>
            <a:pPr marL="0" indent="0">
              <a:buNone/>
            </a:pPr>
            <a:r>
              <a:rPr lang="el-GR" dirty="0">
                <a:solidFill>
                  <a:schemeClr val="tx1"/>
                </a:solidFill>
              </a:rPr>
              <a:t>Έχουν την ίδια χρήση με τα φίλτρα του ενδείκτη. </a:t>
            </a:r>
          </a:p>
          <a:p>
            <a:pPr marL="0" indent="0">
              <a:buNone/>
            </a:pPr>
            <a:endParaRPr lang="el-GR" b="1" dirty="0"/>
          </a:p>
          <a:p>
            <a:pPr marL="0" indent="0">
              <a:buNone/>
            </a:pPr>
            <a:r>
              <a:rPr lang="el-GR" b="1" dirty="0"/>
              <a:t>12. Η λαβή (</a:t>
            </a:r>
            <a:r>
              <a:rPr lang="en-US" b="1" dirty="0"/>
              <a:t>Handle)</a:t>
            </a:r>
          </a:p>
          <a:p>
            <a:pPr marL="0" indent="0">
              <a:buNone/>
            </a:pPr>
            <a:r>
              <a:rPr lang="el-GR" dirty="0">
                <a:solidFill>
                  <a:schemeClr val="tx1"/>
                </a:solidFill>
              </a:rPr>
              <a:t>Κρατάμε τον εξάντα από αυτήν.</a:t>
            </a:r>
          </a:p>
          <a:p>
            <a:pPr marL="0" indent="0">
              <a:buNone/>
            </a:pPr>
            <a:endParaRPr lang="el-GR" dirty="0">
              <a:solidFill>
                <a:schemeClr val="tx1"/>
              </a:solidFill>
            </a:endParaRPr>
          </a:p>
          <a:p>
            <a:pPr marL="0" indent="0">
              <a:buNone/>
            </a:pPr>
            <a:r>
              <a:rPr lang="el-GR" dirty="0">
                <a:solidFill>
                  <a:schemeClr val="tx1"/>
                </a:solidFill>
              </a:rPr>
              <a:t>Ανάλογα με την ποιότητα του εξάντα μπορεί να υπάρχουν επίσης, φως για την ανάγνωση της κλίμακας, βάση στήριξης σε τρίποδο, διαφορετικής μεγέθυνσης προσοφθάλμια για το τηλεσκόπιο.</a:t>
            </a:r>
          </a:p>
          <a:p>
            <a:pPr marL="0" indent="0">
              <a:buNone/>
            </a:pPr>
            <a:endParaRPr lang="en-US" b="1" dirty="0"/>
          </a:p>
        </p:txBody>
      </p:sp>
      <p:pic>
        <p:nvPicPr>
          <p:cNvPr id="5" name="Picture 4">
            <a:extLst>
              <a:ext uri="{FF2B5EF4-FFF2-40B4-BE49-F238E27FC236}">
                <a16:creationId xmlns:a16="http://schemas.microsoft.com/office/drawing/2014/main" id="{05661DB2-9ECE-1E78-E5EF-2D855AF558EA}"/>
              </a:ext>
            </a:extLst>
          </p:cNvPr>
          <p:cNvPicPr>
            <a:picLocks noChangeAspect="1"/>
          </p:cNvPicPr>
          <p:nvPr/>
        </p:nvPicPr>
        <p:blipFill>
          <a:blip r:embed="rId2"/>
          <a:stretch>
            <a:fillRect/>
          </a:stretch>
        </p:blipFill>
        <p:spPr>
          <a:xfrm>
            <a:off x="6031965" y="1060398"/>
            <a:ext cx="6160035" cy="5368712"/>
          </a:xfrm>
          <a:prstGeom prst="rect">
            <a:avLst/>
          </a:prstGeom>
        </p:spPr>
      </p:pic>
    </p:spTree>
    <p:extLst>
      <p:ext uri="{BB962C8B-B14F-4D97-AF65-F5344CB8AC3E}">
        <p14:creationId xmlns:p14="http://schemas.microsoft.com/office/powerpoint/2010/main" val="3637590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1B739-3D86-4A84-82C6-4ED9C27647A0}"/>
              </a:ext>
            </a:extLst>
          </p:cNvPr>
          <p:cNvSpPr>
            <a:spLocks noGrp="1"/>
          </p:cNvSpPr>
          <p:nvPr>
            <p:ph type="title"/>
          </p:nvPr>
        </p:nvSpPr>
        <p:spPr/>
        <p:txBody>
          <a:bodyPr/>
          <a:lstStyle/>
          <a:p>
            <a:r>
              <a:rPr lang="el-GR" dirty="0"/>
              <a:t>Πως θα διαβάσουμε τον εξάντα</a:t>
            </a:r>
            <a:endParaRPr lang="en-US" dirty="0"/>
          </a:p>
        </p:txBody>
      </p:sp>
      <p:sp>
        <p:nvSpPr>
          <p:cNvPr id="3" name="Content Placeholder 2">
            <a:extLst>
              <a:ext uri="{FF2B5EF4-FFF2-40B4-BE49-F238E27FC236}">
                <a16:creationId xmlns:a16="http://schemas.microsoft.com/office/drawing/2014/main" id="{C5A8FF76-985C-4C2F-AB5E-10031855D273}"/>
              </a:ext>
            </a:extLst>
          </p:cNvPr>
          <p:cNvSpPr>
            <a:spLocks noGrp="1"/>
          </p:cNvSpPr>
          <p:nvPr>
            <p:ph idx="1"/>
          </p:nvPr>
        </p:nvSpPr>
        <p:spPr/>
        <p:txBody>
          <a:bodyPr/>
          <a:lstStyle/>
          <a:p>
            <a:r>
              <a:rPr lang="el-GR" dirty="0"/>
              <a:t>Όπως προείπαμε οι ναυτικοί εξάντες μπορούν να διαβάζουν με ακρίβεια τις γωνίες από τα αντικείμενα που παρατηρούμε.</a:t>
            </a:r>
          </a:p>
          <a:p>
            <a:endParaRPr lang="el-GR" dirty="0"/>
          </a:p>
          <a:p>
            <a:r>
              <a:rPr lang="el-GR" dirty="0"/>
              <a:t>Για να επιτύχουμε την ακριβή ανάγνωση θα πρέπει να χρησιμοποιήσουμε την χάραξη στον κανόνα για την ανάγνωση των ακέραιων μοιρών, το </a:t>
            </a:r>
            <a:r>
              <a:rPr lang="el-GR" dirty="0" err="1"/>
              <a:t>μικρομετρικό</a:t>
            </a:r>
            <a:r>
              <a:rPr lang="el-GR" dirty="0"/>
              <a:t> τύμπανο για την ανάγνωση των πρώτων της μοίρας και τον βερνιέρο για τα δεύτερα.</a:t>
            </a:r>
            <a:endParaRPr lang="en-US" dirty="0"/>
          </a:p>
          <a:p>
            <a:endParaRPr lang="en-US" dirty="0"/>
          </a:p>
        </p:txBody>
      </p:sp>
    </p:spTree>
    <p:extLst>
      <p:ext uri="{BB962C8B-B14F-4D97-AF65-F5344CB8AC3E}">
        <p14:creationId xmlns:p14="http://schemas.microsoft.com/office/powerpoint/2010/main" val="59454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BE3E6-5A5E-4463-8DB0-F3CF9C324778}"/>
              </a:ext>
            </a:extLst>
          </p:cNvPr>
          <p:cNvSpPr>
            <a:spLocks noGrp="1"/>
          </p:cNvSpPr>
          <p:nvPr>
            <p:ph type="title"/>
          </p:nvPr>
        </p:nvSpPr>
        <p:spPr>
          <a:xfrm>
            <a:off x="838199" y="160336"/>
            <a:ext cx="10918371" cy="1325563"/>
          </a:xfrm>
        </p:spPr>
        <p:txBody>
          <a:bodyPr/>
          <a:lstStyle/>
          <a:p>
            <a:r>
              <a:rPr lang="el-GR" dirty="0"/>
              <a:t>Η χρήση του κανόνα και του μικρομετρικού τυμπάνου. </a:t>
            </a:r>
            <a:endParaRPr lang="en-US" dirty="0"/>
          </a:p>
        </p:txBody>
      </p:sp>
      <p:sp>
        <p:nvSpPr>
          <p:cNvPr id="3" name="Content Placeholder 2">
            <a:extLst>
              <a:ext uri="{FF2B5EF4-FFF2-40B4-BE49-F238E27FC236}">
                <a16:creationId xmlns:a16="http://schemas.microsoft.com/office/drawing/2014/main" id="{98407322-EE47-461A-937E-D8B74ADFB3D0}"/>
              </a:ext>
            </a:extLst>
          </p:cNvPr>
          <p:cNvSpPr>
            <a:spLocks noGrp="1"/>
          </p:cNvSpPr>
          <p:nvPr>
            <p:ph idx="1"/>
          </p:nvPr>
        </p:nvSpPr>
        <p:spPr/>
        <p:txBody>
          <a:bodyPr/>
          <a:lstStyle/>
          <a:p>
            <a:pPr marL="0" indent="0">
              <a:buNone/>
            </a:pPr>
            <a:endParaRPr lang="en-US" dirty="0"/>
          </a:p>
          <a:p>
            <a:endParaRPr lang="en-US" dirty="0"/>
          </a:p>
        </p:txBody>
      </p:sp>
      <p:pic>
        <p:nvPicPr>
          <p:cNvPr id="5" name="Picture 4">
            <a:extLst>
              <a:ext uri="{FF2B5EF4-FFF2-40B4-BE49-F238E27FC236}">
                <a16:creationId xmlns:a16="http://schemas.microsoft.com/office/drawing/2014/main" id="{F95034CC-D9FB-7865-5C13-629C875F5FF7}"/>
              </a:ext>
            </a:extLst>
          </p:cNvPr>
          <p:cNvPicPr>
            <a:picLocks noChangeAspect="1"/>
          </p:cNvPicPr>
          <p:nvPr/>
        </p:nvPicPr>
        <p:blipFill>
          <a:blip r:embed="rId3"/>
          <a:stretch>
            <a:fillRect/>
          </a:stretch>
        </p:blipFill>
        <p:spPr>
          <a:xfrm>
            <a:off x="1705854" y="1216723"/>
            <a:ext cx="8098971" cy="4424554"/>
          </a:xfrm>
          <a:prstGeom prst="rect">
            <a:avLst/>
          </a:prstGeom>
        </p:spPr>
      </p:pic>
    </p:spTree>
    <p:extLst>
      <p:ext uri="{BB962C8B-B14F-4D97-AF65-F5344CB8AC3E}">
        <p14:creationId xmlns:p14="http://schemas.microsoft.com/office/powerpoint/2010/main" val="471062924"/>
      </p:ext>
    </p:extLst>
  </p:cSld>
  <p:clrMapOvr>
    <a:masterClrMapping/>
  </p:clrMapOvr>
</p:sld>
</file>

<file path=ppt/theme/theme1.xml><?xml version="1.0" encoding="utf-8"?>
<a:theme xmlns:a="http://schemas.openxmlformats.org/drawingml/2006/main" name="Office Theme">
  <a:themeElements>
    <a:clrScheme name="Custom 278">
      <a:dk1>
        <a:sysClr val="windowText" lastClr="000000"/>
      </a:dk1>
      <a:lt1>
        <a:sysClr val="window" lastClr="FFFFFF"/>
      </a:lt1>
      <a:dk2>
        <a:srgbClr val="44546A"/>
      </a:dk2>
      <a:lt2>
        <a:srgbClr val="E7E6E6"/>
      </a:lt2>
      <a:accent1>
        <a:srgbClr val="5A4694"/>
      </a:accent1>
      <a:accent2>
        <a:srgbClr val="23737C"/>
      </a:accent2>
      <a:accent3>
        <a:srgbClr val="489CAF"/>
      </a:accent3>
      <a:accent4>
        <a:srgbClr val="E2D02C"/>
      </a:accent4>
      <a:accent5>
        <a:srgbClr val="F26C6E"/>
      </a:accent5>
      <a:accent6>
        <a:srgbClr val="1F2938"/>
      </a:accent6>
      <a:hlink>
        <a:srgbClr val="0563C1"/>
      </a:hlink>
      <a:folHlink>
        <a:srgbClr val="954F72"/>
      </a:folHlink>
    </a:clrScheme>
    <a:fontScheme name="Custom 6">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0251335_Earth Day presentation_RVA_v3.potx" id="{2E821734-A971-4A99-A887-EE8808B7446A}" vid="{74D09940-9788-4332-97C9-A3EF112A74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EEDC6638-3F1D-4CA5-A167-2F719C08762F}">
  <ds:schemaRefs>
    <ds:schemaRef ds:uri="http://schemas.microsoft.com/sharepoint/v3/contenttype/forms"/>
  </ds:schemaRefs>
</ds:datastoreItem>
</file>

<file path=customXml/itemProps2.xml><?xml version="1.0" encoding="utf-8"?>
<ds:datastoreItem xmlns:ds="http://schemas.openxmlformats.org/officeDocument/2006/customXml" ds:itemID="{95FDF6E3-4638-4FD3-B9D7-E0E63F2056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E159ADF-C50B-4A45-AD13-B0A8152C3150}">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Earth Day slides</Template>
  <TotalTime>581</TotalTime>
  <Words>1217</Words>
  <Application>Microsoft Office PowerPoint</Application>
  <PresentationFormat>Widescreen</PresentationFormat>
  <Paragraphs>105</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Franklin Gothic Book</vt:lpstr>
      <vt:lpstr>Franklin Gothic Demi</vt:lpstr>
      <vt:lpstr>Wingdings</vt:lpstr>
      <vt:lpstr>Office Theme</vt:lpstr>
      <vt:lpstr>ΝΑΥΤΙΚΟΣ ΕΞΑΝΤΑΣ</vt:lpstr>
      <vt:lpstr>Τι είναι ο Ναυτικός εξάντας.</vt:lpstr>
      <vt:lpstr>Τα μέρη του εξάντα</vt:lpstr>
      <vt:lpstr>Τα μέρη του εξάντα (cont’d)</vt:lpstr>
      <vt:lpstr>Τα μέρη του εξάντα (cont’d 2)</vt:lpstr>
      <vt:lpstr>PowerPoint Presentation</vt:lpstr>
      <vt:lpstr>Τα μέρη του εξάντα (cont’d 3)</vt:lpstr>
      <vt:lpstr>Πως θα διαβάσουμε τον εξάντα</vt:lpstr>
      <vt:lpstr>Η χρήση του κανόνα και του μικρομετρικού τυμπάνου. </vt:lpstr>
      <vt:lpstr>Η χρήση του κανόνα και του μικρομετρικού τυμπάνου. </vt:lpstr>
      <vt:lpstr>Η χρήση του κανόνα και του μικρομετρικού τυμπάνου. </vt:lpstr>
      <vt:lpstr>Η χρήση του κανόνα και του μικρομετρικού τυμπάνου. </vt:lpstr>
      <vt:lpstr>Η χρήση του κανόνα και του μικρομετρικού τυμπάνου. </vt:lpstr>
      <vt:lpstr>Η χρήση του κανόνα και του μικρομετρικού τυμπάνου. </vt:lpstr>
      <vt:lpstr>Η χρήση του κανόνα και του μικρομετρικού τυμπάνου. </vt:lpstr>
      <vt:lpstr>Η χρήση του κανόνα και του μικρομετρικού τυμπάνου. </vt:lpstr>
      <vt:lpstr>Προσθέτοντας την ένδειξη του Βερνιέρου (Vernier) για μεγαλύτερη ακρίβεια.</vt:lpstr>
      <vt:lpstr>Προσθέτοντας την ένδειξη του Βερνιέρου (Vernier) για μεγαλύτερη ακρίβεια.</vt:lpstr>
      <vt:lpstr>Προσθέτοντας την ένδειξη του Βερνιέρου (Vernier) για μεγαλύτερη ακρίβεια.</vt:lpstr>
      <vt:lpstr>Προσθέτοντας την ένδειξη του Βερνιέρου (Vernier) για μεγαλύτερη ακρίβεια.</vt:lpstr>
      <vt:lpstr>Προσθέτοντας την ένδειξη του Βερνιέρου (Vernier) για μεγαλύτερη ακρίβεια.</vt:lpstr>
      <vt:lpstr>Προσθέτοντας την ένδειξη του Βερνιέρου (Vernier) για μεγαλύτερη ακρίβεια.</vt:lpstr>
      <vt:lpstr>Προσθέτοντας την ένδειξη του Βερνιέρου (Vernier) για μεγαλύτερη ακρίβεια.</vt:lpstr>
      <vt:lpstr>Προσθέτοντας την ένδειξη του Βερνιέρου (Vernier) για μεγαλύτερη ακρίβεια.</vt:lpstr>
      <vt:lpstr>1. Πόση είναι η συνολική ένδειξη του εξάντα;</vt:lpstr>
      <vt:lpstr>2. Πόση είναι η συνολική ένδειξη του εξάντα;</vt:lpstr>
      <vt:lpstr>3. Πόση είναι η συνολική ένδειξη του εξάντα;</vt:lpstr>
      <vt:lpstr>PowerPoint Presentation</vt:lpstr>
      <vt:lpstr>Πηγές: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Θρασύβουλος Κοτσιφάκης</dc:creator>
  <cp:lastModifiedBy>Θρασύβουλος Κοτσιφάκης</cp:lastModifiedBy>
  <cp:revision>5</cp:revision>
  <dcterms:created xsi:type="dcterms:W3CDTF">2025-11-10T15:26:10Z</dcterms:created>
  <dcterms:modified xsi:type="dcterms:W3CDTF">2025-11-11T01:07:47Z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