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333" r:id="rId24"/>
    <p:sldId id="334" r:id="rId25"/>
    <p:sldId id="335" r:id="rId26"/>
    <p:sldId id="336" r:id="rId27"/>
    <p:sldId id="337" r:id="rId28"/>
    <p:sldId id="338" r:id="rId29"/>
    <p:sldId id="339" r:id="rId30"/>
    <p:sldId id="340" r:id="rId31"/>
    <p:sldId id="341" r:id="rId32"/>
    <p:sldId id="342" r:id="rId33"/>
    <p:sldId id="343" r:id="rId34"/>
    <p:sldId id="344" r:id="rId35"/>
    <p:sldId id="345" r:id="rId36"/>
    <p:sldId id="346" r:id="rId37"/>
    <p:sldId id="347" r:id="rId38"/>
    <p:sldId id="348" r:id="rId39"/>
    <p:sldId id="349" r:id="rId40"/>
    <p:sldId id="350" r:id="rId4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ONIOS KONSTANTINOU" initials="AK" lastIdx="2" clrIdx="0">
    <p:extLst>
      <p:ext uri="{19B8F6BF-5375-455C-9EA6-DF929625EA0E}">
        <p15:presenceInfo xmlns:p15="http://schemas.microsoft.com/office/powerpoint/2012/main" userId="d256480d1e6b21f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634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1" y="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EDE6-5EDA-4255-9398-3A06C1F16DCA}" type="datetimeFigureOut">
              <a:rPr lang="el-GR" smtClean="0"/>
              <a:t>1/12/2019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C8B2-A29D-4DA9-B4DD-6860428940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1912599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EDE6-5EDA-4255-9398-3A06C1F16DCA}" type="datetimeFigureOut">
              <a:rPr lang="el-GR" smtClean="0"/>
              <a:t>1/12/2019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C8B2-A29D-4DA9-B4DD-6860428940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9704349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EDE6-5EDA-4255-9398-3A06C1F16DCA}" type="datetimeFigureOut">
              <a:rPr lang="el-GR" smtClean="0"/>
              <a:t>1/12/2019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C8B2-A29D-4DA9-B4DD-6860428940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3079866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EDE6-5EDA-4255-9398-3A06C1F16DCA}" type="datetimeFigureOut">
              <a:rPr lang="el-GR" smtClean="0"/>
              <a:t>1/12/2019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C8B2-A29D-4DA9-B4DD-6860428940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080941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EDE6-5EDA-4255-9398-3A06C1F16DCA}" type="datetimeFigureOut">
              <a:rPr lang="el-GR" smtClean="0"/>
              <a:t>1/12/2019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C8B2-A29D-4DA9-B4DD-6860428940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2315670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EDE6-5EDA-4255-9398-3A06C1F16DCA}" type="datetimeFigureOut">
              <a:rPr lang="el-GR" smtClean="0"/>
              <a:t>1/12/2019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C8B2-A29D-4DA9-B4DD-6860428940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0706297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EDE6-5EDA-4255-9398-3A06C1F16DCA}" type="datetimeFigureOut">
              <a:rPr lang="el-GR" smtClean="0"/>
              <a:t>1/12/2019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C8B2-A29D-4DA9-B4DD-6860428940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1110483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EDE6-5EDA-4255-9398-3A06C1F16DCA}" type="datetimeFigureOut">
              <a:rPr lang="el-GR" smtClean="0"/>
              <a:t>1/12/2019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C8B2-A29D-4DA9-B4DD-6860428940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9962295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EDE6-5EDA-4255-9398-3A06C1F16DCA}" type="datetimeFigureOut">
              <a:rPr lang="el-GR" smtClean="0"/>
              <a:t>1/12/2019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C8B2-A29D-4DA9-B4DD-6860428940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298391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EDE6-5EDA-4255-9398-3A06C1F16DCA}" type="datetimeFigureOut">
              <a:rPr lang="el-GR" smtClean="0"/>
              <a:t>1/12/2019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C8B2-A29D-4DA9-B4DD-6860428940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77366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EDE6-5EDA-4255-9398-3A06C1F16DCA}" type="datetimeFigureOut">
              <a:rPr lang="el-GR" smtClean="0"/>
              <a:t>1/12/2019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C8B2-A29D-4DA9-B4DD-6860428940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7475157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0EDE6-5EDA-4255-9398-3A06C1F16DCA}" type="datetimeFigureOut">
              <a:rPr lang="el-GR" smtClean="0"/>
              <a:t>1/12/2019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7C8B2-A29D-4DA9-B4DD-6860428940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741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>
                <a:solidFill>
                  <a:srgbClr val="FF0000"/>
                </a:solidFill>
              </a:rPr>
              <a:t>RADAR PLOTTING</a:t>
            </a:r>
            <a:endParaRPr lang="el-GR" sz="72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METHODS</a:t>
            </a:r>
          </a:p>
          <a:p>
            <a:endParaRPr lang="en-US" dirty="0"/>
          </a:p>
          <a:p>
            <a:r>
              <a:rPr lang="en-US" dirty="0">
                <a:solidFill>
                  <a:srgbClr val="0000FF"/>
                </a:solidFill>
                <a:latin typeface="Bodoni MT" panose="02070603080606020203" pitchFamily="18" charset="0"/>
              </a:rPr>
              <a:t>By : </a:t>
            </a:r>
            <a:r>
              <a:rPr lang="en-US" dirty="0" err="1">
                <a:solidFill>
                  <a:srgbClr val="0000FF"/>
                </a:solidFill>
                <a:latin typeface="Bodoni MT" panose="02070603080606020203" pitchFamily="18" charset="0"/>
              </a:rPr>
              <a:t>Cptn</a:t>
            </a:r>
            <a:r>
              <a:rPr lang="en-US" dirty="0">
                <a:solidFill>
                  <a:srgbClr val="0000FF"/>
                </a:solidFill>
                <a:latin typeface="Bodoni MT" panose="02070603080606020203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Bodoni MT" panose="02070603080606020203" pitchFamily="18" charset="0"/>
              </a:rPr>
              <a:t>Antonios</a:t>
            </a:r>
            <a:r>
              <a:rPr lang="en-US" dirty="0">
                <a:solidFill>
                  <a:srgbClr val="0000FF"/>
                </a:solidFill>
                <a:latin typeface="Bodoni MT" panose="02070603080606020203" pitchFamily="18" charset="0"/>
              </a:rPr>
              <a:t> Konstantinou</a:t>
            </a:r>
            <a:endParaRPr lang="el-GR" dirty="0">
              <a:solidFill>
                <a:srgbClr val="0000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176" y="829161"/>
            <a:ext cx="1241647" cy="148700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0177" y="199033"/>
            <a:ext cx="20249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Case 2</a:t>
            </a:r>
          </a:p>
        </p:txBody>
      </p:sp>
    </p:spTree>
    <p:extLst>
      <p:ext uri="{BB962C8B-B14F-4D97-AF65-F5344CB8AC3E}">
        <p14:creationId xmlns:p14="http://schemas.microsoft.com/office/powerpoint/2010/main" val="946924327"/>
      </p:ext>
    </p:extLst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150649"/>
              </p:ext>
            </p:extLst>
          </p:nvPr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550635736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935852"/>
              </p:ext>
            </p:extLst>
          </p:nvPr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E2238BB-1C8C-47AC-A22B-8D649BF969AB}"/>
              </a:ext>
            </a:extLst>
          </p:cNvPr>
          <p:cNvSpPr/>
          <p:nvPr/>
        </p:nvSpPr>
        <p:spPr>
          <a:xfrm>
            <a:off x="-130727" y="3329468"/>
            <a:ext cx="278459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3nm       12 m</a:t>
            </a:r>
          </a:p>
          <a:p>
            <a:pPr algn="ctr"/>
            <a:r>
              <a:rPr lang="en-US" sz="2400" b="0" cap="none" spc="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7nm             x;</a:t>
            </a:r>
          </a:p>
          <a:p>
            <a:pPr algn="ctr"/>
            <a:endParaRPr lang="en-US" sz="2400" dirty="0">
              <a:ln w="0"/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2400" b="0" cap="none" spc="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X= 12*(7/3)</a:t>
            </a:r>
          </a:p>
          <a:p>
            <a:pPr algn="ctr"/>
            <a:r>
              <a:rPr lang="en-US" sz="24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X= 12*2,33</a:t>
            </a:r>
          </a:p>
          <a:p>
            <a:pPr algn="ctr"/>
            <a:r>
              <a:rPr lang="en-US" sz="2400" b="0" cap="none" spc="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X= 28 m</a:t>
            </a:r>
          </a:p>
        </p:txBody>
      </p:sp>
    </p:spTree>
    <p:extLst>
      <p:ext uri="{BB962C8B-B14F-4D97-AF65-F5344CB8AC3E}">
        <p14:creationId xmlns:p14="http://schemas.microsoft.com/office/powerpoint/2010/main" val="1148301838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544687438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grpSp>
        <p:nvGrpSpPr>
          <p:cNvPr id="14" name="Group 107">
            <a:extLst>
              <a:ext uri="{FF2B5EF4-FFF2-40B4-BE49-F238E27FC236}">
                <a16:creationId xmlns:a16="http://schemas.microsoft.com/office/drawing/2014/main" id="{8EE14F26-77AB-4856-BD09-72381840D6E8}"/>
              </a:ext>
            </a:extLst>
          </p:cNvPr>
          <p:cNvGrpSpPr>
            <a:grpSpLocks/>
          </p:cNvGrpSpPr>
          <p:nvPr/>
        </p:nvGrpSpPr>
        <p:grpSpPr bwMode="auto">
          <a:xfrm rot="16499628">
            <a:off x="4556794" y="2251560"/>
            <a:ext cx="5379119" cy="1149607"/>
            <a:chOff x="98671505" y="109682480"/>
            <a:chExt cx="5379120" cy="1150061"/>
          </a:xfrm>
          <a:solidFill>
            <a:schemeClr val="bg1">
              <a:lumMod val="75000"/>
              <a:alpha val="35000"/>
            </a:schemeClr>
          </a:solidFill>
        </p:grpSpPr>
        <p:sp>
          <p:nvSpPr>
            <p:cNvPr id="15" name="Rectangle 108">
              <a:extLst>
                <a:ext uri="{FF2B5EF4-FFF2-40B4-BE49-F238E27FC236}">
                  <a16:creationId xmlns:a16="http://schemas.microsoft.com/office/drawing/2014/main" id="{E37BF921-C7AC-4A3B-BA4E-87327B679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1505" y="109682480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16" name="Rectangle 109">
              <a:extLst>
                <a:ext uri="{FF2B5EF4-FFF2-40B4-BE49-F238E27FC236}">
                  <a16:creationId xmlns:a16="http://schemas.microsoft.com/office/drawing/2014/main" id="{3AF577D1-384D-48C6-8FEE-487EA4E8E3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8525" y="110261041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17" name="AutoShape 110">
              <a:extLst>
                <a:ext uri="{FF2B5EF4-FFF2-40B4-BE49-F238E27FC236}">
                  <a16:creationId xmlns:a16="http://schemas.microsoft.com/office/drawing/2014/main" id="{2BB88EAB-E2B8-4A0C-B546-163B6B5044C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99584489" y="109653574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18" name="Group 111">
              <a:extLst>
                <a:ext uri="{FF2B5EF4-FFF2-40B4-BE49-F238E27FC236}">
                  <a16:creationId xmlns:a16="http://schemas.microsoft.com/office/drawing/2014/main" id="{B81629A4-1F85-4F0D-A251-5C66D1D11C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197823" y="109902939"/>
              <a:ext cx="171450" cy="171450"/>
              <a:chOff x="99506989" y="109902939"/>
              <a:chExt cx="171450" cy="171450"/>
            </a:xfrm>
            <a:grpFill/>
          </p:grpSpPr>
          <p:sp>
            <p:nvSpPr>
              <p:cNvPr id="50" name="Oval 112">
                <a:extLst>
                  <a:ext uri="{FF2B5EF4-FFF2-40B4-BE49-F238E27FC236}">
                    <a16:creationId xmlns:a16="http://schemas.microsoft.com/office/drawing/2014/main" id="{BABED175-584B-4EFB-888D-E3AF7A20BE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06989" y="1099029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4" name="Line 113">
                <a:extLst>
                  <a:ext uri="{FF2B5EF4-FFF2-40B4-BE49-F238E27FC236}">
                    <a16:creationId xmlns:a16="http://schemas.microsoft.com/office/drawing/2014/main" id="{47036589-C7FB-417A-AB7A-3DABA5DA9B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92489" y="1099029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5" name="Line 114">
                <a:extLst>
                  <a:ext uri="{FF2B5EF4-FFF2-40B4-BE49-F238E27FC236}">
                    <a16:creationId xmlns:a16="http://schemas.microsoft.com/office/drawing/2014/main" id="{D9AAED28-C5AA-4225-8A95-678C2B2B90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06989" y="1099886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19" name="Group 115">
              <a:extLst>
                <a:ext uri="{FF2B5EF4-FFF2-40B4-BE49-F238E27FC236}">
                  <a16:creationId xmlns:a16="http://schemas.microsoft.com/office/drawing/2014/main" id="{61DAD24E-0D33-453C-B651-1975C9021B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026709" y="110476491"/>
              <a:ext cx="171450" cy="171450"/>
              <a:chOff x="99621289" y="110017239"/>
              <a:chExt cx="171450" cy="171450"/>
            </a:xfrm>
            <a:grpFill/>
          </p:grpSpPr>
          <p:sp>
            <p:nvSpPr>
              <p:cNvPr id="45" name="Oval 116">
                <a:extLst>
                  <a:ext uri="{FF2B5EF4-FFF2-40B4-BE49-F238E27FC236}">
                    <a16:creationId xmlns:a16="http://schemas.microsoft.com/office/drawing/2014/main" id="{58C91C6B-CC73-4F80-86B2-88FDC565CC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21289" y="1100172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6" name="Line 117">
                <a:extLst>
                  <a:ext uri="{FF2B5EF4-FFF2-40B4-BE49-F238E27FC236}">
                    <a16:creationId xmlns:a16="http://schemas.microsoft.com/office/drawing/2014/main" id="{3A2D76A4-7152-4A5F-987D-2EAC983EA7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06789" y="1100172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7" name="Line 118">
                <a:extLst>
                  <a:ext uri="{FF2B5EF4-FFF2-40B4-BE49-F238E27FC236}">
                    <a16:creationId xmlns:a16="http://schemas.microsoft.com/office/drawing/2014/main" id="{D802382F-8A01-40B8-89D4-816FB9B86E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21289" y="1101029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20" name="AutoShape 119">
              <a:extLst>
                <a:ext uri="{FF2B5EF4-FFF2-40B4-BE49-F238E27FC236}">
                  <a16:creationId xmlns:a16="http://schemas.microsoft.com/office/drawing/2014/main" id="{452C086A-2593-4B14-8C59-0CDC17A0407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102934654" y="109653542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21" name="Group 120">
              <a:extLst>
                <a:ext uri="{FF2B5EF4-FFF2-40B4-BE49-F238E27FC236}">
                  <a16:creationId xmlns:a16="http://schemas.microsoft.com/office/drawing/2014/main" id="{3F7B7B0E-0144-481A-B570-7452D11F1F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2547988" y="109902939"/>
              <a:ext cx="171450" cy="171450"/>
              <a:chOff x="99547068" y="110190538"/>
              <a:chExt cx="171450" cy="171450"/>
            </a:xfrm>
            <a:grpFill/>
          </p:grpSpPr>
          <p:sp>
            <p:nvSpPr>
              <p:cNvPr id="42" name="Oval 121">
                <a:extLst>
                  <a:ext uri="{FF2B5EF4-FFF2-40B4-BE49-F238E27FC236}">
                    <a16:creationId xmlns:a16="http://schemas.microsoft.com/office/drawing/2014/main" id="{37E4079E-53AF-4CF8-8F34-DC5C68A36D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47068" y="1101905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3" name="Line 122">
                <a:extLst>
                  <a:ext uri="{FF2B5EF4-FFF2-40B4-BE49-F238E27FC236}">
                    <a16:creationId xmlns:a16="http://schemas.microsoft.com/office/drawing/2014/main" id="{B8B0980C-D8B6-4A90-B7EB-8AA6DE6C65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32568" y="1101905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4" name="Line 123">
                <a:extLst>
                  <a:ext uri="{FF2B5EF4-FFF2-40B4-BE49-F238E27FC236}">
                    <a16:creationId xmlns:a16="http://schemas.microsoft.com/office/drawing/2014/main" id="{DEADAA09-AE70-4389-A297-16B3AE4FCD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47068" y="110276262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2" name="Group 124">
              <a:extLst>
                <a:ext uri="{FF2B5EF4-FFF2-40B4-BE49-F238E27FC236}">
                  <a16:creationId xmlns:a16="http://schemas.microsoft.com/office/drawing/2014/main" id="{FA69CC0E-FF11-4A8A-9BBE-9DAD529099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376874" y="110476491"/>
              <a:ext cx="171451" cy="171450"/>
              <a:chOff x="99661368" y="110304838"/>
              <a:chExt cx="171451" cy="171450"/>
            </a:xfrm>
            <a:grpFill/>
          </p:grpSpPr>
          <p:sp>
            <p:nvSpPr>
              <p:cNvPr id="39" name="Oval 125">
                <a:extLst>
                  <a:ext uri="{FF2B5EF4-FFF2-40B4-BE49-F238E27FC236}">
                    <a16:creationId xmlns:a16="http://schemas.microsoft.com/office/drawing/2014/main" id="{E9B34821-CCB9-4632-828B-4B20B8505C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61368" y="1103048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0" name="Line 126">
                <a:extLst>
                  <a:ext uri="{FF2B5EF4-FFF2-40B4-BE49-F238E27FC236}">
                    <a16:creationId xmlns:a16="http://schemas.microsoft.com/office/drawing/2014/main" id="{5434A5A7-58C1-4EF9-B40D-D766E33D03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46868" y="1103048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1" name="Line 127">
                <a:extLst>
                  <a:ext uri="{FF2B5EF4-FFF2-40B4-BE49-F238E27FC236}">
                    <a16:creationId xmlns:a16="http://schemas.microsoft.com/office/drawing/2014/main" id="{6FDA8044-EA13-4304-B4D6-6FFC8373D5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61369" y="1103905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3" name="Group 128">
              <a:extLst>
                <a:ext uri="{FF2B5EF4-FFF2-40B4-BE49-F238E27FC236}">
                  <a16:creationId xmlns:a16="http://schemas.microsoft.com/office/drawing/2014/main" id="{51AB591D-7C0B-4AC1-A7D0-60EF06E4B6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85123" y="109885479"/>
              <a:ext cx="171450" cy="171450"/>
              <a:chOff x="105022175" y="108876291"/>
              <a:chExt cx="171450" cy="171450"/>
            </a:xfrm>
            <a:grpFill/>
          </p:grpSpPr>
          <p:sp>
            <p:nvSpPr>
              <p:cNvPr id="36" name="Oval 129">
                <a:extLst>
                  <a:ext uri="{FF2B5EF4-FFF2-40B4-BE49-F238E27FC236}">
                    <a16:creationId xmlns:a16="http://schemas.microsoft.com/office/drawing/2014/main" id="{17ED0FF8-9482-4041-BA0D-33335036F7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022175" y="1088762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7" name="Line 130">
                <a:extLst>
                  <a:ext uri="{FF2B5EF4-FFF2-40B4-BE49-F238E27FC236}">
                    <a16:creationId xmlns:a16="http://schemas.microsoft.com/office/drawing/2014/main" id="{44DA9E13-24BE-4F1E-8748-05C5267113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07675" y="1088762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8" name="Line 131">
                <a:extLst>
                  <a:ext uri="{FF2B5EF4-FFF2-40B4-BE49-F238E27FC236}">
                    <a16:creationId xmlns:a16="http://schemas.microsoft.com/office/drawing/2014/main" id="{44E68534-CCE8-453B-8759-664D3A24F9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022175" y="1089620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4" name="Group 132">
              <a:extLst>
                <a:ext uri="{FF2B5EF4-FFF2-40B4-BE49-F238E27FC236}">
                  <a16:creationId xmlns:a16="http://schemas.microsoft.com/office/drawing/2014/main" id="{F4311AA6-4FCE-4357-A03E-B3510D4A55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99064" y="110445819"/>
              <a:ext cx="171450" cy="171450"/>
              <a:chOff x="105136475" y="108990591"/>
              <a:chExt cx="171450" cy="171450"/>
            </a:xfrm>
            <a:grpFill/>
          </p:grpSpPr>
          <p:sp>
            <p:nvSpPr>
              <p:cNvPr id="33" name="Oval 133">
                <a:extLst>
                  <a:ext uri="{FF2B5EF4-FFF2-40B4-BE49-F238E27FC236}">
                    <a16:creationId xmlns:a16="http://schemas.microsoft.com/office/drawing/2014/main" id="{10677D17-0C0C-4AB0-B05F-8D6A6B78B4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136475" y="1089905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4" name="Line 134">
                <a:extLst>
                  <a:ext uri="{FF2B5EF4-FFF2-40B4-BE49-F238E27FC236}">
                    <a16:creationId xmlns:a16="http://schemas.microsoft.com/office/drawing/2014/main" id="{464E6633-7622-4D27-8F14-05A9F4BCB2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221975" y="1089905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5" name="Line 135">
                <a:extLst>
                  <a:ext uri="{FF2B5EF4-FFF2-40B4-BE49-F238E27FC236}">
                    <a16:creationId xmlns:a16="http://schemas.microsoft.com/office/drawing/2014/main" id="{9517C219-0049-4866-9901-B33D927E05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36475" y="1090763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25" name="Oval 136">
              <a:extLst>
                <a:ext uri="{FF2B5EF4-FFF2-40B4-BE49-F238E27FC236}">
                  <a16:creationId xmlns:a16="http://schemas.microsoft.com/office/drawing/2014/main" id="{855160AA-60E6-48C5-874C-959E0EB05A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3945" y="109700651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6" name="Oval 137">
              <a:extLst>
                <a:ext uri="{FF2B5EF4-FFF2-40B4-BE49-F238E27FC236}">
                  <a16:creationId xmlns:a16="http://schemas.microsoft.com/office/drawing/2014/main" id="{31CC02BF-E637-48FA-81C1-651CEF22F3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8259" y="110694198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7" name="Oval 138">
              <a:extLst>
                <a:ext uri="{FF2B5EF4-FFF2-40B4-BE49-F238E27FC236}">
                  <a16:creationId xmlns:a16="http://schemas.microsoft.com/office/drawing/2014/main" id="{44613156-2739-4720-92C8-E04E59A60C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097049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8" name="Oval 139">
              <a:extLst>
                <a:ext uri="{FF2B5EF4-FFF2-40B4-BE49-F238E27FC236}">
                  <a16:creationId xmlns:a16="http://schemas.microsoft.com/office/drawing/2014/main" id="{8EAA9238-8E5E-4296-AFB4-4A7ABB55A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700565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9" name="Oval 140">
              <a:extLst>
                <a:ext uri="{FF2B5EF4-FFF2-40B4-BE49-F238E27FC236}">
                  <a16:creationId xmlns:a16="http://schemas.microsoft.com/office/drawing/2014/main" id="{B863DB0A-B10D-4A29-8180-A25534D03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4729" y="110109450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30" name="Oval 141">
              <a:extLst>
                <a:ext uri="{FF2B5EF4-FFF2-40B4-BE49-F238E27FC236}">
                  <a16:creationId xmlns:a16="http://schemas.microsoft.com/office/drawing/2014/main" id="{28203E2F-99EF-4DE4-A50D-E24F6A6BE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1682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31" name="Oval 142">
              <a:extLst>
                <a:ext uri="{FF2B5EF4-FFF2-40B4-BE49-F238E27FC236}">
                  <a16:creationId xmlns:a16="http://schemas.microsoft.com/office/drawing/2014/main" id="{F07A6656-3075-4D83-91FE-EF41B2317A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32" name="Oval 143">
              <a:extLst>
                <a:ext uri="{FF2B5EF4-FFF2-40B4-BE49-F238E27FC236}">
                  <a16:creationId xmlns:a16="http://schemas.microsoft.com/office/drawing/2014/main" id="{D2943C0C-6195-4574-B179-64036045C3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111594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75995DD8-09A2-4BDE-BCC9-BCDC898B71A3}"/>
              </a:ext>
            </a:extLst>
          </p:cNvPr>
          <p:cNvSpPr/>
          <p:nvPr/>
        </p:nvSpPr>
        <p:spPr>
          <a:xfrm>
            <a:off x="-130727" y="3329468"/>
            <a:ext cx="278459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14nm       60 m</a:t>
            </a:r>
          </a:p>
          <a:p>
            <a:pPr algn="ctr"/>
            <a:r>
              <a:rPr lang="en-US" sz="2400" b="0" cap="none" spc="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x;             12m</a:t>
            </a:r>
          </a:p>
          <a:p>
            <a:pPr algn="ctr"/>
            <a:endParaRPr lang="en-US" sz="2400" dirty="0">
              <a:ln w="0"/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2400" b="0" cap="none" spc="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X= 14*(12/60)</a:t>
            </a:r>
          </a:p>
          <a:p>
            <a:pPr algn="ctr"/>
            <a:r>
              <a:rPr lang="en-US" sz="24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X= 14*0,2</a:t>
            </a:r>
          </a:p>
          <a:p>
            <a:pPr algn="ctr"/>
            <a:r>
              <a:rPr lang="en-US" sz="2400" b="0" cap="none" spc="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X= 2,8 nm</a:t>
            </a:r>
          </a:p>
        </p:txBody>
      </p:sp>
      <p:grpSp>
        <p:nvGrpSpPr>
          <p:cNvPr id="58" name="Group 140">
            <a:extLst>
              <a:ext uri="{FF2B5EF4-FFF2-40B4-BE49-F238E27FC236}">
                <a16:creationId xmlns:a16="http://schemas.microsoft.com/office/drawing/2014/main" id="{F1FE80A7-ABC2-44DE-A8DA-7AF79841756A}"/>
              </a:ext>
            </a:extLst>
          </p:cNvPr>
          <p:cNvGrpSpPr>
            <a:grpSpLocks/>
          </p:cNvGrpSpPr>
          <p:nvPr/>
        </p:nvGrpSpPr>
        <p:grpSpPr bwMode="auto">
          <a:xfrm>
            <a:off x="4639545" y="4378209"/>
            <a:ext cx="650679" cy="2256589"/>
            <a:chOff x="108756404" y="105051100"/>
            <a:chExt cx="651010" cy="2257691"/>
          </a:xfrm>
        </p:grpSpPr>
        <p:grpSp>
          <p:nvGrpSpPr>
            <p:cNvPr id="59" name="Group 141">
              <a:extLst>
                <a:ext uri="{FF2B5EF4-FFF2-40B4-BE49-F238E27FC236}">
                  <a16:creationId xmlns:a16="http://schemas.microsoft.com/office/drawing/2014/main" id="{13AA50D6-9E92-43DD-B9BB-7AB19004E1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756404" y="105586403"/>
              <a:ext cx="651010" cy="1722388"/>
              <a:chOff x="108037806" y="107107015"/>
              <a:chExt cx="447194" cy="1722388"/>
            </a:xfrm>
          </p:grpSpPr>
          <p:sp>
            <p:nvSpPr>
              <p:cNvPr id="67" name="Line 142">
                <a:extLst>
                  <a:ext uri="{FF2B5EF4-FFF2-40B4-BE49-F238E27FC236}">
                    <a16:creationId xmlns:a16="http://schemas.microsoft.com/office/drawing/2014/main" id="{E023F98C-1E29-4C76-82B3-600079AC2C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8037806" y="107107015"/>
                <a:ext cx="241528" cy="16804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9" name="Line 144">
                <a:extLst>
                  <a:ext uri="{FF2B5EF4-FFF2-40B4-BE49-F238E27FC236}">
                    <a16:creationId xmlns:a16="http://schemas.microsoft.com/office/drawing/2014/main" id="{2013DF69-6346-40C6-90F4-32FF6F62E7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43211" y="107148926"/>
                <a:ext cx="141789" cy="16804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60" name="Group 146">
              <a:extLst>
                <a:ext uri="{FF2B5EF4-FFF2-40B4-BE49-F238E27FC236}">
                  <a16:creationId xmlns:a16="http://schemas.microsoft.com/office/drawing/2014/main" id="{15AB8770-720E-4CFC-A313-77DBDCD296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963460" y="105051100"/>
              <a:ext cx="342900" cy="605790"/>
              <a:chOff x="120756299" y="111944558"/>
              <a:chExt cx="342900" cy="605790"/>
            </a:xfrm>
          </p:grpSpPr>
          <p:sp>
            <p:nvSpPr>
              <p:cNvPr id="63" name="Oval 147">
                <a:extLst>
                  <a:ext uri="{FF2B5EF4-FFF2-40B4-BE49-F238E27FC236}">
                    <a16:creationId xmlns:a16="http://schemas.microsoft.com/office/drawing/2014/main" id="{BA23AAAB-2782-4C6D-B477-6526BE22D2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756299" y="112165538"/>
                <a:ext cx="342900" cy="342900"/>
              </a:xfrm>
              <a:prstGeom prst="ellipse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4" name="Rectangle 148">
                <a:extLst>
                  <a:ext uri="{FF2B5EF4-FFF2-40B4-BE49-F238E27FC236}">
                    <a16:creationId xmlns:a16="http://schemas.microsoft.com/office/drawing/2014/main" id="{26A1D0B1-A57D-4259-9056-0965E5B85B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40119" y="112424897"/>
                <a:ext cx="171450" cy="125451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5" name="Rectangle 149">
                <a:extLst>
                  <a:ext uri="{FF2B5EF4-FFF2-40B4-BE49-F238E27FC236}">
                    <a16:creationId xmlns:a16="http://schemas.microsoft.com/office/drawing/2014/main" id="{AD288A24-1FFA-4BC6-9050-02B07DA979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63816" y="111944558"/>
                <a:ext cx="124893" cy="434898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6" name="Oval 150">
                <a:extLst>
                  <a:ext uri="{FF2B5EF4-FFF2-40B4-BE49-F238E27FC236}">
                    <a16:creationId xmlns:a16="http://schemas.microsoft.com/office/drawing/2014/main" id="{4D840FE4-C60D-4A16-8861-B6A1C6D801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13449" y="112222688"/>
                <a:ext cx="228600" cy="228600"/>
              </a:xfrm>
              <a:prstGeom prst="ellipse">
                <a:avLst/>
              </a:prstGeom>
              <a:solidFill>
                <a:srgbClr val="777777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</p:grpSp>
      <p:grpSp>
        <p:nvGrpSpPr>
          <p:cNvPr id="71" name="Group 140">
            <a:extLst>
              <a:ext uri="{FF2B5EF4-FFF2-40B4-BE49-F238E27FC236}">
                <a16:creationId xmlns:a16="http://schemas.microsoft.com/office/drawing/2014/main" id="{42E0D768-B740-4190-9CFF-BD71A251D35A}"/>
              </a:ext>
            </a:extLst>
          </p:cNvPr>
          <p:cNvGrpSpPr>
            <a:grpSpLocks/>
          </p:cNvGrpSpPr>
          <p:nvPr/>
        </p:nvGrpSpPr>
        <p:grpSpPr bwMode="auto">
          <a:xfrm rot="5757441">
            <a:off x="8687368" y="953001"/>
            <a:ext cx="650679" cy="2256589"/>
            <a:chOff x="108756404" y="105051100"/>
            <a:chExt cx="651010" cy="2257691"/>
          </a:xfrm>
        </p:grpSpPr>
        <p:grpSp>
          <p:nvGrpSpPr>
            <p:cNvPr id="72" name="Group 141">
              <a:extLst>
                <a:ext uri="{FF2B5EF4-FFF2-40B4-BE49-F238E27FC236}">
                  <a16:creationId xmlns:a16="http://schemas.microsoft.com/office/drawing/2014/main" id="{E5B466B7-6D46-4957-A500-8D10B0A870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756404" y="105586403"/>
              <a:ext cx="651010" cy="1722388"/>
              <a:chOff x="108037806" y="107107015"/>
              <a:chExt cx="447194" cy="1722388"/>
            </a:xfrm>
          </p:grpSpPr>
          <p:sp>
            <p:nvSpPr>
              <p:cNvPr id="78" name="Line 142">
                <a:extLst>
                  <a:ext uri="{FF2B5EF4-FFF2-40B4-BE49-F238E27FC236}">
                    <a16:creationId xmlns:a16="http://schemas.microsoft.com/office/drawing/2014/main" id="{2B554534-F47C-4679-92E5-FBFD82D91E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8037806" y="107107015"/>
                <a:ext cx="241528" cy="16804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9" name="Line 144">
                <a:extLst>
                  <a:ext uri="{FF2B5EF4-FFF2-40B4-BE49-F238E27FC236}">
                    <a16:creationId xmlns:a16="http://schemas.microsoft.com/office/drawing/2014/main" id="{AA9CB075-5C50-4F02-9847-09F1492324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43211" y="107148926"/>
                <a:ext cx="141789" cy="16804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73" name="Group 146">
              <a:extLst>
                <a:ext uri="{FF2B5EF4-FFF2-40B4-BE49-F238E27FC236}">
                  <a16:creationId xmlns:a16="http://schemas.microsoft.com/office/drawing/2014/main" id="{3B252E2E-9F31-4935-BEF5-38F2B644FD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963460" y="105051100"/>
              <a:ext cx="342900" cy="605790"/>
              <a:chOff x="120756299" y="111944558"/>
              <a:chExt cx="342900" cy="605790"/>
            </a:xfrm>
          </p:grpSpPr>
          <p:sp>
            <p:nvSpPr>
              <p:cNvPr id="74" name="Oval 147">
                <a:extLst>
                  <a:ext uri="{FF2B5EF4-FFF2-40B4-BE49-F238E27FC236}">
                    <a16:creationId xmlns:a16="http://schemas.microsoft.com/office/drawing/2014/main" id="{E1683573-C81E-4694-A858-194014C819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756299" y="112165538"/>
                <a:ext cx="342900" cy="342900"/>
              </a:xfrm>
              <a:prstGeom prst="ellipse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5" name="Rectangle 148">
                <a:extLst>
                  <a:ext uri="{FF2B5EF4-FFF2-40B4-BE49-F238E27FC236}">
                    <a16:creationId xmlns:a16="http://schemas.microsoft.com/office/drawing/2014/main" id="{20FC7866-3E23-4B9D-AD9C-DF7622B62D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40119" y="112424897"/>
                <a:ext cx="171450" cy="125451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6" name="Rectangle 149">
                <a:extLst>
                  <a:ext uri="{FF2B5EF4-FFF2-40B4-BE49-F238E27FC236}">
                    <a16:creationId xmlns:a16="http://schemas.microsoft.com/office/drawing/2014/main" id="{287E8002-C526-431E-A7E6-60D30550BC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63816" y="111944558"/>
                <a:ext cx="124893" cy="434898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7" name="Oval 150">
                <a:extLst>
                  <a:ext uri="{FF2B5EF4-FFF2-40B4-BE49-F238E27FC236}">
                    <a16:creationId xmlns:a16="http://schemas.microsoft.com/office/drawing/2014/main" id="{CC379B39-14B7-42CF-8FFD-9F86E465F5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13449" y="112222688"/>
                <a:ext cx="228600" cy="228600"/>
              </a:xfrm>
              <a:prstGeom prst="ellipse">
                <a:avLst/>
              </a:prstGeom>
              <a:solidFill>
                <a:srgbClr val="777777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13045138"/>
      </p:ext>
    </p:extLst>
  </p:cSld>
  <p:clrMapOvr>
    <a:masterClrMapping/>
  </p:clrMapOvr>
  <p:transition spd="med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4051123032"/>
      </p:ext>
    </p:extLst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grpSp>
        <p:nvGrpSpPr>
          <p:cNvPr id="17" name="Group 107">
            <a:extLst>
              <a:ext uri="{FF2B5EF4-FFF2-40B4-BE49-F238E27FC236}">
                <a16:creationId xmlns:a16="http://schemas.microsoft.com/office/drawing/2014/main" id="{5F93B528-0209-46F3-94CC-86CB58DAF212}"/>
              </a:ext>
            </a:extLst>
          </p:cNvPr>
          <p:cNvGrpSpPr>
            <a:grpSpLocks/>
          </p:cNvGrpSpPr>
          <p:nvPr/>
        </p:nvGrpSpPr>
        <p:grpSpPr bwMode="auto">
          <a:xfrm rot="11919237">
            <a:off x="4628377" y="2150363"/>
            <a:ext cx="5379119" cy="1149607"/>
            <a:chOff x="98671505" y="109682480"/>
            <a:chExt cx="5379120" cy="1150061"/>
          </a:xfrm>
          <a:solidFill>
            <a:schemeClr val="bg1">
              <a:lumMod val="75000"/>
              <a:alpha val="35000"/>
            </a:schemeClr>
          </a:solidFill>
        </p:grpSpPr>
        <p:sp>
          <p:nvSpPr>
            <p:cNvPr id="18" name="Rectangle 108">
              <a:extLst>
                <a:ext uri="{FF2B5EF4-FFF2-40B4-BE49-F238E27FC236}">
                  <a16:creationId xmlns:a16="http://schemas.microsoft.com/office/drawing/2014/main" id="{F19CBF64-A075-482E-B0F0-29C715C8DA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1505" y="109682480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19" name="Rectangle 109">
              <a:extLst>
                <a:ext uri="{FF2B5EF4-FFF2-40B4-BE49-F238E27FC236}">
                  <a16:creationId xmlns:a16="http://schemas.microsoft.com/office/drawing/2014/main" id="{9CFC3FBF-F230-4A40-A22A-C32BC896F1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8525" y="110261041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20" name="AutoShape 110">
              <a:extLst>
                <a:ext uri="{FF2B5EF4-FFF2-40B4-BE49-F238E27FC236}">
                  <a16:creationId xmlns:a16="http://schemas.microsoft.com/office/drawing/2014/main" id="{D708CAFE-7493-4C52-87D3-2A3D1EAEDA5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99584489" y="109653574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21" name="Group 111">
              <a:extLst>
                <a:ext uri="{FF2B5EF4-FFF2-40B4-BE49-F238E27FC236}">
                  <a16:creationId xmlns:a16="http://schemas.microsoft.com/office/drawing/2014/main" id="{534BCAC3-F5B6-4CF1-9999-2A67A5B6FA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197823" y="109902939"/>
              <a:ext cx="171450" cy="171450"/>
              <a:chOff x="99506989" y="109902939"/>
              <a:chExt cx="171450" cy="171450"/>
            </a:xfrm>
            <a:grpFill/>
          </p:grpSpPr>
          <p:sp>
            <p:nvSpPr>
              <p:cNvPr id="57" name="Oval 112">
                <a:extLst>
                  <a:ext uri="{FF2B5EF4-FFF2-40B4-BE49-F238E27FC236}">
                    <a16:creationId xmlns:a16="http://schemas.microsoft.com/office/drawing/2014/main" id="{4D913390-D742-46D0-8873-9E3C4612F9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06989" y="1099029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8" name="Line 113">
                <a:extLst>
                  <a:ext uri="{FF2B5EF4-FFF2-40B4-BE49-F238E27FC236}">
                    <a16:creationId xmlns:a16="http://schemas.microsoft.com/office/drawing/2014/main" id="{BCC6AC4E-9422-4FE6-AEA6-9B7332D5BA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92489" y="1099029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9" name="Line 114">
                <a:extLst>
                  <a:ext uri="{FF2B5EF4-FFF2-40B4-BE49-F238E27FC236}">
                    <a16:creationId xmlns:a16="http://schemas.microsoft.com/office/drawing/2014/main" id="{211CD11A-7826-4F9C-AD04-83B8A34888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06989" y="1099886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2" name="Group 115">
              <a:extLst>
                <a:ext uri="{FF2B5EF4-FFF2-40B4-BE49-F238E27FC236}">
                  <a16:creationId xmlns:a16="http://schemas.microsoft.com/office/drawing/2014/main" id="{04F62F18-7D96-44CD-B848-A1131A6DDF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026709" y="110476491"/>
              <a:ext cx="171450" cy="171450"/>
              <a:chOff x="99621289" y="110017239"/>
              <a:chExt cx="171450" cy="171450"/>
            </a:xfrm>
            <a:grpFill/>
          </p:grpSpPr>
          <p:sp>
            <p:nvSpPr>
              <p:cNvPr id="50" name="Oval 116">
                <a:extLst>
                  <a:ext uri="{FF2B5EF4-FFF2-40B4-BE49-F238E27FC236}">
                    <a16:creationId xmlns:a16="http://schemas.microsoft.com/office/drawing/2014/main" id="{347AEA37-9468-4998-A463-64651AEB56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21289" y="1100172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4" name="Line 117">
                <a:extLst>
                  <a:ext uri="{FF2B5EF4-FFF2-40B4-BE49-F238E27FC236}">
                    <a16:creationId xmlns:a16="http://schemas.microsoft.com/office/drawing/2014/main" id="{D3BE5556-82FF-4416-9E5A-BC0EB2232C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06789" y="1100172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5" name="Line 118">
                <a:extLst>
                  <a:ext uri="{FF2B5EF4-FFF2-40B4-BE49-F238E27FC236}">
                    <a16:creationId xmlns:a16="http://schemas.microsoft.com/office/drawing/2014/main" id="{DF5D75A3-C262-49AB-AE21-BBEC3F1F6F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21289" y="1101029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23" name="AutoShape 119">
              <a:extLst>
                <a:ext uri="{FF2B5EF4-FFF2-40B4-BE49-F238E27FC236}">
                  <a16:creationId xmlns:a16="http://schemas.microsoft.com/office/drawing/2014/main" id="{5A3ADF87-3DEF-47A9-9650-F66498AADDD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102934654" y="109653542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24" name="Group 120">
              <a:extLst>
                <a:ext uri="{FF2B5EF4-FFF2-40B4-BE49-F238E27FC236}">
                  <a16:creationId xmlns:a16="http://schemas.microsoft.com/office/drawing/2014/main" id="{D2AD9DBA-697D-46C5-B375-3D005ED26F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2547988" y="109902939"/>
              <a:ext cx="171450" cy="171450"/>
              <a:chOff x="99547068" y="110190538"/>
              <a:chExt cx="171450" cy="171450"/>
            </a:xfrm>
            <a:grpFill/>
          </p:grpSpPr>
          <p:sp>
            <p:nvSpPr>
              <p:cNvPr id="45" name="Oval 121">
                <a:extLst>
                  <a:ext uri="{FF2B5EF4-FFF2-40B4-BE49-F238E27FC236}">
                    <a16:creationId xmlns:a16="http://schemas.microsoft.com/office/drawing/2014/main" id="{1A98398D-8234-499C-998D-18CCABE157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47068" y="1101905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6" name="Line 122">
                <a:extLst>
                  <a:ext uri="{FF2B5EF4-FFF2-40B4-BE49-F238E27FC236}">
                    <a16:creationId xmlns:a16="http://schemas.microsoft.com/office/drawing/2014/main" id="{899B4D60-D61A-4DBA-BB78-A0E7664099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32568" y="1101905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7" name="Line 123">
                <a:extLst>
                  <a:ext uri="{FF2B5EF4-FFF2-40B4-BE49-F238E27FC236}">
                    <a16:creationId xmlns:a16="http://schemas.microsoft.com/office/drawing/2014/main" id="{79CA0056-1FD5-42A1-B993-999F684F23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47068" y="110276262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5" name="Group 124">
              <a:extLst>
                <a:ext uri="{FF2B5EF4-FFF2-40B4-BE49-F238E27FC236}">
                  <a16:creationId xmlns:a16="http://schemas.microsoft.com/office/drawing/2014/main" id="{C27CBC89-C138-4AB9-AF3B-441446B0B6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376874" y="110476491"/>
              <a:ext cx="171451" cy="171450"/>
              <a:chOff x="99661368" y="110304838"/>
              <a:chExt cx="171451" cy="171450"/>
            </a:xfrm>
            <a:grpFill/>
          </p:grpSpPr>
          <p:sp>
            <p:nvSpPr>
              <p:cNvPr id="42" name="Oval 125">
                <a:extLst>
                  <a:ext uri="{FF2B5EF4-FFF2-40B4-BE49-F238E27FC236}">
                    <a16:creationId xmlns:a16="http://schemas.microsoft.com/office/drawing/2014/main" id="{27BE56B6-3B5E-4803-ABE7-84681BCBCA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61368" y="1103048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3" name="Line 126">
                <a:extLst>
                  <a:ext uri="{FF2B5EF4-FFF2-40B4-BE49-F238E27FC236}">
                    <a16:creationId xmlns:a16="http://schemas.microsoft.com/office/drawing/2014/main" id="{CA920D7B-36FF-42F1-80DD-0B6DF15016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46868" y="1103048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4" name="Line 127">
                <a:extLst>
                  <a:ext uri="{FF2B5EF4-FFF2-40B4-BE49-F238E27FC236}">
                    <a16:creationId xmlns:a16="http://schemas.microsoft.com/office/drawing/2014/main" id="{1F84138F-8909-4B2F-8968-204311BBED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61369" y="1103905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6" name="Group 128">
              <a:extLst>
                <a:ext uri="{FF2B5EF4-FFF2-40B4-BE49-F238E27FC236}">
                  <a16:creationId xmlns:a16="http://schemas.microsoft.com/office/drawing/2014/main" id="{297BAD04-0AE8-44EF-B012-69AA0433B0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85123" y="109885479"/>
              <a:ext cx="171450" cy="171450"/>
              <a:chOff x="105022175" y="108876291"/>
              <a:chExt cx="171450" cy="171450"/>
            </a:xfrm>
            <a:grpFill/>
          </p:grpSpPr>
          <p:sp>
            <p:nvSpPr>
              <p:cNvPr id="39" name="Oval 129">
                <a:extLst>
                  <a:ext uri="{FF2B5EF4-FFF2-40B4-BE49-F238E27FC236}">
                    <a16:creationId xmlns:a16="http://schemas.microsoft.com/office/drawing/2014/main" id="{248EBC1A-431D-4545-9A84-3E5DEAB841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022175" y="1088762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0" name="Line 130">
                <a:extLst>
                  <a:ext uri="{FF2B5EF4-FFF2-40B4-BE49-F238E27FC236}">
                    <a16:creationId xmlns:a16="http://schemas.microsoft.com/office/drawing/2014/main" id="{D2B4320F-F931-4CA8-88A4-1F56CBACA9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07675" y="1088762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1" name="Line 131">
                <a:extLst>
                  <a:ext uri="{FF2B5EF4-FFF2-40B4-BE49-F238E27FC236}">
                    <a16:creationId xmlns:a16="http://schemas.microsoft.com/office/drawing/2014/main" id="{2F8582BD-41E7-434D-906A-4C4F92B064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022175" y="1089620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7" name="Group 132">
              <a:extLst>
                <a:ext uri="{FF2B5EF4-FFF2-40B4-BE49-F238E27FC236}">
                  <a16:creationId xmlns:a16="http://schemas.microsoft.com/office/drawing/2014/main" id="{AB0FA16B-9D39-47F0-A13E-29CBEADEED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99064" y="110445819"/>
              <a:ext cx="171450" cy="171450"/>
              <a:chOff x="105136475" y="108990591"/>
              <a:chExt cx="171450" cy="171450"/>
            </a:xfrm>
            <a:grpFill/>
          </p:grpSpPr>
          <p:sp>
            <p:nvSpPr>
              <p:cNvPr id="36" name="Oval 133">
                <a:extLst>
                  <a:ext uri="{FF2B5EF4-FFF2-40B4-BE49-F238E27FC236}">
                    <a16:creationId xmlns:a16="http://schemas.microsoft.com/office/drawing/2014/main" id="{DE6ABA6C-9722-4107-89F1-D8D0527A33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136475" y="1089905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7" name="Line 134">
                <a:extLst>
                  <a:ext uri="{FF2B5EF4-FFF2-40B4-BE49-F238E27FC236}">
                    <a16:creationId xmlns:a16="http://schemas.microsoft.com/office/drawing/2014/main" id="{CD00B139-1F25-4413-8D9D-3800D6ADFF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221975" y="1089905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8" name="Line 135">
                <a:extLst>
                  <a:ext uri="{FF2B5EF4-FFF2-40B4-BE49-F238E27FC236}">
                    <a16:creationId xmlns:a16="http://schemas.microsoft.com/office/drawing/2014/main" id="{E710CE4C-BD96-4A1F-A936-F3E4E8B9EC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36475" y="1090763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28" name="Oval 136">
              <a:extLst>
                <a:ext uri="{FF2B5EF4-FFF2-40B4-BE49-F238E27FC236}">
                  <a16:creationId xmlns:a16="http://schemas.microsoft.com/office/drawing/2014/main" id="{277282E6-8C49-41D2-A663-F533B26BC0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3945" y="109700651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9" name="Oval 137">
              <a:extLst>
                <a:ext uri="{FF2B5EF4-FFF2-40B4-BE49-F238E27FC236}">
                  <a16:creationId xmlns:a16="http://schemas.microsoft.com/office/drawing/2014/main" id="{640BC5F7-2559-4BD8-8438-938EE42C42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8259" y="110694198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30" name="Oval 138">
              <a:extLst>
                <a:ext uri="{FF2B5EF4-FFF2-40B4-BE49-F238E27FC236}">
                  <a16:creationId xmlns:a16="http://schemas.microsoft.com/office/drawing/2014/main" id="{C7921B86-F1A8-4F60-B196-E4DB7ECC72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097049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31" name="Oval 139">
              <a:extLst>
                <a:ext uri="{FF2B5EF4-FFF2-40B4-BE49-F238E27FC236}">
                  <a16:creationId xmlns:a16="http://schemas.microsoft.com/office/drawing/2014/main" id="{2FBB7CB0-C7C9-4C38-ABEB-E352758726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700565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32" name="Oval 140">
              <a:extLst>
                <a:ext uri="{FF2B5EF4-FFF2-40B4-BE49-F238E27FC236}">
                  <a16:creationId xmlns:a16="http://schemas.microsoft.com/office/drawing/2014/main" id="{6FA1E1CE-3ADF-4D55-814E-E4ED042BAD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4729" y="110109450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33" name="Oval 141">
              <a:extLst>
                <a:ext uri="{FF2B5EF4-FFF2-40B4-BE49-F238E27FC236}">
                  <a16:creationId xmlns:a16="http://schemas.microsoft.com/office/drawing/2014/main" id="{F4B6AC73-A922-4F11-9751-67416D4105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1682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34" name="Oval 142">
              <a:extLst>
                <a:ext uri="{FF2B5EF4-FFF2-40B4-BE49-F238E27FC236}">
                  <a16:creationId xmlns:a16="http://schemas.microsoft.com/office/drawing/2014/main" id="{9610134B-BAA1-4C23-BD14-B683EA5B6B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35" name="Oval 143">
              <a:extLst>
                <a:ext uri="{FF2B5EF4-FFF2-40B4-BE49-F238E27FC236}">
                  <a16:creationId xmlns:a16="http://schemas.microsoft.com/office/drawing/2014/main" id="{F6C416A6-F216-402B-A411-BB41B2C645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111594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</p:grp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5546907"/>
      </p:ext>
    </p:extLst>
  </p:cSld>
  <p:clrMapOvr>
    <a:masterClrMapping/>
  </p:clrMapOvr>
  <p:transition spd="med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701580"/>
              </p:ext>
            </p:extLst>
          </p:nvPr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grpSp>
        <p:nvGrpSpPr>
          <p:cNvPr id="17" name="Group 107">
            <a:extLst>
              <a:ext uri="{FF2B5EF4-FFF2-40B4-BE49-F238E27FC236}">
                <a16:creationId xmlns:a16="http://schemas.microsoft.com/office/drawing/2014/main" id="{5F93B528-0209-46F3-94CC-86CB58DAF212}"/>
              </a:ext>
            </a:extLst>
          </p:cNvPr>
          <p:cNvGrpSpPr>
            <a:grpSpLocks/>
          </p:cNvGrpSpPr>
          <p:nvPr/>
        </p:nvGrpSpPr>
        <p:grpSpPr bwMode="auto">
          <a:xfrm rot="11919237">
            <a:off x="2704801" y="1788292"/>
            <a:ext cx="5379119" cy="1149607"/>
            <a:chOff x="98671505" y="109682480"/>
            <a:chExt cx="5379120" cy="1150061"/>
          </a:xfrm>
          <a:solidFill>
            <a:schemeClr val="bg1">
              <a:lumMod val="75000"/>
              <a:alpha val="35000"/>
            </a:schemeClr>
          </a:solidFill>
        </p:grpSpPr>
        <p:sp>
          <p:nvSpPr>
            <p:cNvPr id="18" name="Rectangle 108">
              <a:extLst>
                <a:ext uri="{FF2B5EF4-FFF2-40B4-BE49-F238E27FC236}">
                  <a16:creationId xmlns:a16="http://schemas.microsoft.com/office/drawing/2014/main" id="{F19CBF64-A075-482E-B0F0-29C715C8DA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1505" y="109682480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19" name="Rectangle 109">
              <a:extLst>
                <a:ext uri="{FF2B5EF4-FFF2-40B4-BE49-F238E27FC236}">
                  <a16:creationId xmlns:a16="http://schemas.microsoft.com/office/drawing/2014/main" id="{9CFC3FBF-F230-4A40-A22A-C32BC896F1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8525" y="110261041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20" name="AutoShape 110">
              <a:extLst>
                <a:ext uri="{FF2B5EF4-FFF2-40B4-BE49-F238E27FC236}">
                  <a16:creationId xmlns:a16="http://schemas.microsoft.com/office/drawing/2014/main" id="{D708CAFE-7493-4C52-87D3-2A3D1EAEDA5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99584489" y="109653574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21" name="Group 111">
              <a:extLst>
                <a:ext uri="{FF2B5EF4-FFF2-40B4-BE49-F238E27FC236}">
                  <a16:creationId xmlns:a16="http://schemas.microsoft.com/office/drawing/2014/main" id="{534BCAC3-F5B6-4CF1-9999-2A67A5B6FA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197823" y="109902939"/>
              <a:ext cx="171450" cy="171450"/>
              <a:chOff x="99506989" y="109902939"/>
              <a:chExt cx="171450" cy="171450"/>
            </a:xfrm>
            <a:grpFill/>
          </p:grpSpPr>
          <p:sp>
            <p:nvSpPr>
              <p:cNvPr id="57" name="Oval 112">
                <a:extLst>
                  <a:ext uri="{FF2B5EF4-FFF2-40B4-BE49-F238E27FC236}">
                    <a16:creationId xmlns:a16="http://schemas.microsoft.com/office/drawing/2014/main" id="{4D913390-D742-46D0-8873-9E3C4612F9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06989" y="1099029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8" name="Line 113">
                <a:extLst>
                  <a:ext uri="{FF2B5EF4-FFF2-40B4-BE49-F238E27FC236}">
                    <a16:creationId xmlns:a16="http://schemas.microsoft.com/office/drawing/2014/main" id="{BCC6AC4E-9422-4FE6-AEA6-9B7332D5BA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92489" y="1099029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9" name="Line 114">
                <a:extLst>
                  <a:ext uri="{FF2B5EF4-FFF2-40B4-BE49-F238E27FC236}">
                    <a16:creationId xmlns:a16="http://schemas.microsoft.com/office/drawing/2014/main" id="{211CD11A-7826-4F9C-AD04-83B8A34888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06989" y="1099886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2" name="Group 115">
              <a:extLst>
                <a:ext uri="{FF2B5EF4-FFF2-40B4-BE49-F238E27FC236}">
                  <a16:creationId xmlns:a16="http://schemas.microsoft.com/office/drawing/2014/main" id="{04F62F18-7D96-44CD-B848-A1131A6DDF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026709" y="110476491"/>
              <a:ext cx="171450" cy="171450"/>
              <a:chOff x="99621289" y="110017239"/>
              <a:chExt cx="171450" cy="171450"/>
            </a:xfrm>
            <a:grpFill/>
          </p:grpSpPr>
          <p:sp>
            <p:nvSpPr>
              <p:cNvPr id="50" name="Oval 116">
                <a:extLst>
                  <a:ext uri="{FF2B5EF4-FFF2-40B4-BE49-F238E27FC236}">
                    <a16:creationId xmlns:a16="http://schemas.microsoft.com/office/drawing/2014/main" id="{347AEA37-9468-4998-A463-64651AEB56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21289" y="1100172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4" name="Line 117">
                <a:extLst>
                  <a:ext uri="{FF2B5EF4-FFF2-40B4-BE49-F238E27FC236}">
                    <a16:creationId xmlns:a16="http://schemas.microsoft.com/office/drawing/2014/main" id="{D3BE5556-82FF-4416-9E5A-BC0EB2232C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06789" y="1100172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5" name="Line 118">
                <a:extLst>
                  <a:ext uri="{FF2B5EF4-FFF2-40B4-BE49-F238E27FC236}">
                    <a16:creationId xmlns:a16="http://schemas.microsoft.com/office/drawing/2014/main" id="{DF5D75A3-C262-49AB-AE21-BBEC3F1F6F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21289" y="1101029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23" name="AutoShape 119">
              <a:extLst>
                <a:ext uri="{FF2B5EF4-FFF2-40B4-BE49-F238E27FC236}">
                  <a16:creationId xmlns:a16="http://schemas.microsoft.com/office/drawing/2014/main" id="{5A3ADF87-3DEF-47A9-9650-F66498AADDD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102934654" y="109653542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24" name="Group 120">
              <a:extLst>
                <a:ext uri="{FF2B5EF4-FFF2-40B4-BE49-F238E27FC236}">
                  <a16:creationId xmlns:a16="http://schemas.microsoft.com/office/drawing/2014/main" id="{D2AD9DBA-697D-46C5-B375-3D005ED26F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2547988" y="109902939"/>
              <a:ext cx="171450" cy="171450"/>
              <a:chOff x="99547068" y="110190538"/>
              <a:chExt cx="171450" cy="171450"/>
            </a:xfrm>
            <a:grpFill/>
          </p:grpSpPr>
          <p:sp>
            <p:nvSpPr>
              <p:cNvPr id="45" name="Oval 121">
                <a:extLst>
                  <a:ext uri="{FF2B5EF4-FFF2-40B4-BE49-F238E27FC236}">
                    <a16:creationId xmlns:a16="http://schemas.microsoft.com/office/drawing/2014/main" id="{1A98398D-8234-499C-998D-18CCABE157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47068" y="1101905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6" name="Line 122">
                <a:extLst>
                  <a:ext uri="{FF2B5EF4-FFF2-40B4-BE49-F238E27FC236}">
                    <a16:creationId xmlns:a16="http://schemas.microsoft.com/office/drawing/2014/main" id="{899B4D60-D61A-4DBA-BB78-A0E7664099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32568" y="1101905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7" name="Line 123">
                <a:extLst>
                  <a:ext uri="{FF2B5EF4-FFF2-40B4-BE49-F238E27FC236}">
                    <a16:creationId xmlns:a16="http://schemas.microsoft.com/office/drawing/2014/main" id="{79CA0056-1FD5-42A1-B993-999F684F23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47068" y="110276262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5" name="Group 124">
              <a:extLst>
                <a:ext uri="{FF2B5EF4-FFF2-40B4-BE49-F238E27FC236}">
                  <a16:creationId xmlns:a16="http://schemas.microsoft.com/office/drawing/2014/main" id="{C27CBC89-C138-4AB9-AF3B-441446B0B6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376874" y="110476491"/>
              <a:ext cx="171451" cy="171450"/>
              <a:chOff x="99661368" y="110304838"/>
              <a:chExt cx="171451" cy="171450"/>
            </a:xfrm>
            <a:grpFill/>
          </p:grpSpPr>
          <p:sp>
            <p:nvSpPr>
              <p:cNvPr id="42" name="Oval 125">
                <a:extLst>
                  <a:ext uri="{FF2B5EF4-FFF2-40B4-BE49-F238E27FC236}">
                    <a16:creationId xmlns:a16="http://schemas.microsoft.com/office/drawing/2014/main" id="{27BE56B6-3B5E-4803-ABE7-84681BCBCA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61368" y="1103048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3" name="Line 126">
                <a:extLst>
                  <a:ext uri="{FF2B5EF4-FFF2-40B4-BE49-F238E27FC236}">
                    <a16:creationId xmlns:a16="http://schemas.microsoft.com/office/drawing/2014/main" id="{CA920D7B-36FF-42F1-80DD-0B6DF15016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46868" y="1103048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4" name="Line 127">
                <a:extLst>
                  <a:ext uri="{FF2B5EF4-FFF2-40B4-BE49-F238E27FC236}">
                    <a16:creationId xmlns:a16="http://schemas.microsoft.com/office/drawing/2014/main" id="{1F84138F-8909-4B2F-8968-204311BBED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61369" y="1103905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6" name="Group 128">
              <a:extLst>
                <a:ext uri="{FF2B5EF4-FFF2-40B4-BE49-F238E27FC236}">
                  <a16:creationId xmlns:a16="http://schemas.microsoft.com/office/drawing/2014/main" id="{297BAD04-0AE8-44EF-B012-69AA0433B0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85123" y="109885479"/>
              <a:ext cx="171450" cy="171450"/>
              <a:chOff x="105022175" y="108876291"/>
              <a:chExt cx="171450" cy="171450"/>
            </a:xfrm>
            <a:grpFill/>
          </p:grpSpPr>
          <p:sp>
            <p:nvSpPr>
              <p:cNvPr id="39" name="Oval 129">
                <a:extLst>
                  <a:ext uri="{FF2B5EF4-FFF2-40B4-BE49-F238E27FC236}">
                    <a16:creationId xmlns:a16="http://schemas.microsoft.com/office/drawing/2014/main" id="{248EBC1A-431D-4545-9A84-3E5DEAB841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022175" y="1088762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0" name="Line 130">
                <a:extLst>
                  <a:ext uri="{FF2B5EF4-FFF2-40B4-BE49-F238E27FC236}">
                    <a16:creationId xmlns:a16="http://schemas.microsoft.com/office/drawing/2014/main" id="{D2B4320F-F931-4CA8-88A4-1F56CBACA9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07675" y="1088762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1" name="Line 131">
                <a:extLst>
                  <a:ext uri="{FF2B5EF4-FFF2-40B4-BE49-F238E27FC236}">
                    <a16:creationId xmlns:a16="http://schemas.microsoft.com/office/drawing/2014/main" id="{2F8582BD-41E7-434D-906A-4C4F92B064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022175" y="1089620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7" name="Group 132">
              <a:extLst>
                <a:ext uri="{FF2B5EF4-FFF2-40B4-BE49-F238E27FC236}">
                  <a16:creationId xmlns:a16="http://schemas.microsoft.com/office/drawing/2014/main" id="{AB0FA16B-9D39-47F0-A13E-29CBEADEED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99064" y="110445819"/>
              <a:ext cx="171450" cy="171450"/>
              <a:chOff x="105136475" y="108990591"/>
              <a:chExt cx="171450" cy="171450"/>
            </a:xfrm>
            <a:grpFill/>
          </p:grpSpPr>
          <p:sp>
            <p:nvSpPr>
              <p:cNvPr id="36" name="Oval 133">
                <a:extLst>
                  <a:ext uri="{FF2B5EF4-FFF2-40B4-BE49-F238E27FC236}">
                    <a16:creationId xmlns:a16="http://schemas.microsoft.com/office/drawing/2014/main" id="{DE6ABA6C-9722-4107-89F1-D8D0527A33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136475" y="1089905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7" name="Line 134">
                <a:extLst>
                  <a:ext uri="{FF2B5EF4-FFF2-40B4-BE49-F238E27FC236}">
                    <a16:creationId xmlns:a16="http://schemas.microsoft.com/office/drawing/2014/main" id="{CD00B139-1F25-4413-8D9D-3800D6ADFF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221975" y="1089905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8" name="Line 135">
                <a:extLst>
                  <a:ext uri="{FF2B5EF4-FFF2-40B4-BE49-F238E27FC236}">
                    <a16:creationId xmlns:a16="http://schemas.microsoft.com/office/drawing/2014/main" id="{E710CE4C-BD96-4A1F-A936-F3E4E8B9EC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36475" y="1090763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28" name="Oval 136">
              <a:extLst>
                <a:ext uri="{FF2B5EF4-FFF2-40B4-BE49-F238E27FC236}">
                  <a16:creationId xmlns:a16="http://schemas.microsoft.com/office/drawing/2014/main" id="{277282E6-8C49-41D2-A663-F533B26BC0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3945" y="109700651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9" name="Oval 137">
              <a:extLst>
                <a:ext uri="{FF2B5EF4-FFF2-40B4-BE49-F238E27FC236}">
                  <a16:creationId xmlns:a16="http://schemas.microsoft.com/office/drawing/2014/main" id="{640BC5F7-2559-4BD8-8438-938EE42C42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8259" y="110694198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30" name="Oval 138">
              <a:extLst>
                <a:ext uri="{FF2B5EF4-FFF2-40B4-BE49-F238E27FC236}">
                  <a16:creationId xmlns:a16="http://schemas.microsoft.com/office/drawing/2014/main" id="{C7921B86-F1A8-4F60-B196-E4DB7ECC72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097049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31" name="Oval 139">
              <a:extLst>
                <a:ext uri="{FF2B5EF4-FFF2-40B4-BE49-F238E27FC236}">
                  <a16:creationId xmlns:a16="http://schemas.microsoft.com/office/drawing/2014/main" id="{2FBB7CB0-C7C9-4C38-ABEB-E352758726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700565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32" name="Oval 140">
              <a:extLst>
                <a:ext uri="{FF2B5EF4-FFF2-40B4-BE49-F238E27FC236}">
                  <a16:creationId xmlns:a16="http://schemas.microsoft.com/office/drawing/2014/main" id="{6FA1E1CE-3ADF-4D55-814E-E4ED042BAD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4729" y="110109450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33" name="Oval 141">
              <a:extLst>
                <a:ext uri="{FF2B5EF4-FFF2-40B4-BE49-F238E27FC236}">
                  <a16:creationId xmlns:a16="http://schemas.microsoft.com/office/drawing/2014/main" id="{F4B6AC73-A922-4F11-9751-67416D4105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1682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34" name="Oval 142">
              <a:extLst>
                <a:ext uri="{FF2B5EF4-FFF2-40B4-BE49-F238E27FC236}">
                  <a16:creationId xmlns:a16="http://schemas.microsoft.com/office/drawing/2014/main" id="{9610134B-BAA1-4C23-BD14-B683EA5B6B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35" name="Oval 143">
              <a:extLst>
                <a:ext uri="{FF2B5EF4-FFF2-40B4-BE49-F238E27FC236}">
                  <a16:creationId xmlns:a16="http://schemas.microsoft.com/office/drawing/2014/main" id="{F6C416A6-F216-402B-A411-BB41B2C645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111594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</p:grp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8887647"/>
      </p:ext>
    </p:extLst>
  </p:cSld>
  <p:clrMapOvr>
    <a:masterClrMapping/>
  </p:clrMapOvr>
  <p:transition spd="med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4" name="Group 140">
            <a:extLst>
              <a:ext uri="{FF2B5EF4-FFF2-40B4-BE49-F238E27FC236}">
                <a16:creationId xmlns:a16="http://schemas.microsoft.com/office/drawing/2014/main" id="{52DAA2DE-545A-46DB-8DCC-CD9EF8935BC9}"/>
              </a:ext>
            </a:extLst>
          </p:cNvPr>
          <p:cNvGrpSpPr>
            <a:grpSpLocks/>
          </p:cNvGrpSpPr>
          <p:nvPr/>
        </p:nvGrpSpPr>
        <p:grpSpPr bwMode="auto">
          <a:xfrm rot="11653884">
            <a:off x="7059261" y="2135419"/>
            <a:ext cx="549774" cy="2262526"/>
            <a:chOff x="108756306" y="105051100"/>
            <a:chExt cx="550054" cy="2263631"/>
          </a:xfrm>
        </p:grpSpPr>
        <p:grpSp>
          <p:nvGrpSpPr>
            <p:cNvPr id="65" name="Group 141">
              <a:extLst>
                <a:ext uri="{FF2B5EF4-FFF2-40B4-BE49-F238E27FC236}">
                  <a16:creationId xmlns:a16="http://schemas.microsoft.com/office/drawing/2014/main" id="{69424B82-C9F2-4E5E-8476-C6399E3D0C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756306" y="105586403"/>
              <a:ext cx="533474" cy="1728328"/>
              <a:chOff x="108037806" y="107107015"/>
              <a:chExt cx="366456" cy="1728328"/>
            </a:xfrm>
          </p:grpSpPr>
          <p:sp>
            <p:nvSpPr>
              <p:cNvPr id="71" name="Line 142">
                <a:extLst>
                  <a:ext uri="{FF2B5EF4-FFF2-40B4-BE49-F238E27FC236}">
                    <a16:creationId xmlns:a16="http://schemas.microsoft.com/office/drawing/2014/main" id="{8FCF4E90-F586-45CB-8074-975989C1DF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8037806" y="107107015"/>
                <a:ext cx="241528" cy="16804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2" name="Line 144">
                <a:extLst>
                  <a:ext uri="{FF2B5EF4-FFF2-40B4-BE49-F238E27FC236}">
                    <a16:creationId xmlns:a16="http://schemas.microsoft.com/office/drawing/2014/main" id="{A898690A-1207-455C-9847-9DB2A9BE8F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43212" y="107148926"/>
                <a:ext cx="61050" cy="168641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66" name="Group 146">
              <a:extLst>
                <a:ext uri="{FF2B5EF4-FFF2-40B4-BE49-F238E27FC236}">
                  <a16:creationId xmlns:a16="http://schemas.microsoft.com/office/drawing/2014/main" id="{3A3B3CBA-4256-4F5B-BA9A-3AE28167CB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963460" y="105051100"/>
              <a:ext cx="342900" cy="605790"/>
              <a:chOff x="120756299" y="111944558"/>
              <a:chExt cx="342900" cy="605790"/>
            </a:xfrm>
          </p:grpSpPr>
          <p:sp>
            <p:nvSpPr>
              <p:cNvPr id="67" name="Oval 147">
                <a:extLst>
                  <a:ext uri="{FF2B5EF4-FFF2-40B4-BE49-F238E27FC236}">
                    <a16:creationId xmlns:a16="http://schemas.microsoft.com/office/drawing/2014/main" id="{F05B5550-C8AD-4346-8815-1B739B25E1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756299" y="112165538"/>
                <a:ext cx="342900" cy="342900"/>
              </a:xfrm>
              <a:prstGeom prst="ellipse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8" name="Rectangle 148">
                <a:extLst>
                  <a:ext uri="{FF2B5EF4-FFF2-40B4-BE49-F238E27FC236}">
                    <a16:creationId xmlns:a16="http://schemas.microsoft.com/office/drawing/2014/main" id="{873B7A64-9ADB-4746-9EC0-DDFD033ED3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40119" y="112424897"/>
                <a:ext cx="171450" cy="125451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9" name="Rectangle 149">
                <a:extLst>
                  <a:ext uri="{FF2B5EF4-FFF2-40B4-BE49-F238E27FC236}">
                    <a16:creationId xmlns:a16="http://schemas.microsoft.com/office/drawing/2014/main" id="{3FA9E492-9487-4342-915C-3ED141488F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63816" y="111944558"/>
                <a:ext cx="124893" cy="434898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0" name="Oval 150">
                <a:extLst>
                  <a:ext uri="{FF2B5EF4-FFF2-40B4-BE49-F238E27FC236}">
                    <a16:creationId xmlns:a16="http://schemas.microsoft.com/office/drawing/2014/main" id="{074309E7-D26E-441A-BFB4-229C95B5B9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13449" y="112222688"/>
                <a:ext cx="228600" cy="228600"/>
              </a:xfrm>
              <a:prstGeom prst="ellipse">
                <a:avLst/>
              </a:prstGeom>
              <a:solidFill>
                <a:srgbClr val="777777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44454960"/>
      </p:ext>
    </p:extLst>
  </p:cSld>
  <p:clrMapOvr>
    <a:masterClrMapping/>
  </p:clrMapOvr>
  <p:transition spd="med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30919"/>
              </p:ext>
            </p:extLst>
          </p:nvPr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4" name="Group 140">
            <a:extLst>
              <a:ext uri="{FF2B5EF4-FFF2-40B4-BE49-F238E27FC236}">
                <a16:creationId xmlns:a16="http://schemas.microsoft.com/office/drawing/2014/main" id="{52DAA2DE-545A-46DB-8DCC-CD9EF8935BC9}"/>
              </a:ext>
            </a:extLst>
          </p:cNvPr>
          <p:cNvGrpSpPr>
            <a:grpSpLocks/>
          </p:cNvGrpSpPr>
          <p:nvPr/>
        </p:nvGrpSpPr>
        <p:grpSpPr bwMode="auto">
          <a:xfrm rot="21304172">
            <a:off x="4524326" y="4316548"/>
            <a:ext cx="549774" cy="2262526"/>
            <a:chOff x="108756306" y="105051100"/>
            <a:chExt cx="550054" cy="2263631"/>
          </a:xfrm>
        </p:grpSpPr>
        <p:grpSp>
          <p:nvGrpSpPr>
            <p:cNvPr id="65" name="Group 141">
              <a:extLst>
                <a:ext uri="{FF2B5EF4-FFF2-40B4-BE49-F238E27FC236}">
                  <a16:creationId xmlns:a16="http://schemas.microsoft.com/office/drawing/2014/main" id="{69424B82-C9F2-4E5E-8476-C6399E3D0C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756306" y="105586403"/>
              <a:ext cx="533474" cy="1728328"/>
              <a:chOff x="108037806" y="107107015"/>
              <a:chExt cx="366456" cy="1728328"/>
            </a:xfrm>
          </p:grpSpPr>
          <p:sp>
            <p:nvSpPr>
              <p:cNvPr id="71" name="Line 142">
                <a:extLst>
                  <a:ext uri="{FF2B5EF4-FFF2-40B4-BE49-F238E27FC236}">
                    <a16:creationId xmlns:a16="http://schemas.microsoft.com/office/drawing/2014/main" id="{8FCF4E90-F586-45CB-8074-975989C1DF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8037806" y="107107015"/>
                <a:ext cx="241528" cy="16804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2" name="Line 144">
                <a:extLst>
                  <a:ext uri="{FF2B5EF4-FFF2-40B4-BE49-F238E27FC236}">
                    <a16:creationId xmlns:a16="http://schemas.microsoft.com/office/drawing/2014/main" id="{A898690A-1207-455C-9847-9DB2A9BE8F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43212" y="107148926"/>
                <a:ext cx="61050" cy="168641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66" name="Group 146">
              <a:extLst>
                <a:ext uri="{FF2B5EF4-FFF2-40B4-BE49-F238E27FC236}">
                  <a16:creationId xmlns:a16="http://schemas.microsoft.com/office/drawing/2014/main" id="{3A3B3CBA-4256-4F5B-BA9A-3AE28167CB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963460" y="105051100"/>
              <a:ext cx="342900" cy="605790"/>
              <a:chOff x="120756299" y="111944558"/>
              <a:chExt cx="342900" cy="605790"/>
            </a:xfrm>
          </p:grpSpPr>
          <p:sp>
            <p:nvSpPr>
              <p:cNvPr id="67" name="Oval 147">
                <a:extLst>
                  <a:ext uri="{FF2B5EF4-FFF2-40B4-BE49-F238E27FC236}">
                    <a16:creationId xmlns:a16="http://schemas.microsoft.com/office/drawing/2014/main" id="{F05B5550-C8AD-4346-8815-1B739B25E1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756299" y="112165538"/>
                <a:ext cx="342900" cy="342900"/>
              </a:xfrm>
              <a:prstGeom prst="ellipse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8" name="Rectangle 148">
                <a:extLst>
                  <a:ext uri="{FF2B5EF4-FFF2-40B4-BE49-F238E27FC236}">
                    <a16:creationId xmlns:a16="http://schemas.microsoft.com/office/drawing/2014/main" id="{873B7A64-9ADB-4746-9EC0-DDFD033ED3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40119" y="112424897"/>
                <a:ext cx="171450" cy="125451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9" name="Rectangle 149">
                <a:extLst>
                  <a:ext uri="{FF2B5EF4-FFF2-40B4-BE49-F238E27FC236}">
                    <a16:creationId xmlns:a16="http://schemas.microsoft.com/office/drawing/2014/main" id="{3FA9E492-9487-4342-915C-3ED141488F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63816" y="111944558"/>
                <a:ext cx="124893" cy="434898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0" name="Oval 150">
                <a:extLst>
                  <a:ext uri="{FF2B5EF4-FFF2-40B4-BE49-F238E27FC236}">
                    <a16:creationId xmlns:a16="http://schemas.microsoft.com/office/drawing/2014/main" id="{074309E7-D26E-441A-BFB4-229C95B5B9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13449" y="112222688"/>
                <a:ext cx="228600" cy="228600"/>
              </a:xfrm>
              <a:prstGeom prst="ellipse">
                <a:avLst/>
              </a:prstGeom>
              <a:solidFill>
                <a:srgbClr val="777777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9FFFBE8A-501B-4913-84C6-BB8041E3C498}"/>
              </a:ext>
            </a:extLst>
          </p:cNvPr>
          <p:cNvSpPr/>
          <p:nvPr/>
        </p:nvSpPr>
        <p:spPr>
          <a:xfrm>
            <a:off x="-130727" y="3329468"/>
            <a:ext cx="278459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2,2nm       12 m</a:t>
            </a:r>
          </a:p>
          <a:p>
            <a:pPr algn="ctr"/>
            <a:r>
              <a:rPr lang="en-US" sz="2400" b="0" cap="none" spc="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x;              60m</a:t>
            </a:r>
          </a:p>
          <a:p>
            <a:pPr algn="ctr"/>
            <a:endParaRPr lang="en-US" sz="2400" dirty="0">
              <a:ln w="0"/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2400" b="0" cap="none" spc="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X= 2,2*(60/12)</a:t>
            </a:r>
          </a:p>
          <a:p>
            <a:pPr algn="ctr"/>
            <a:r>
              <a:rPr lang="en-US" sz="24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X= 2,2*5</a:t>
            </a:r>
          </a:p>
          <a:p>
            <a:pPr algn="ctr"/>
            <a:r>
              <a:rPr lang="en-US" sz="2400" b="0" cap="none" spc="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X= 11 nm</a:t>
            </a:r>
          </a:p>
        </p:txBody>
      </p:sp>
    </p:spTree>
    <p:extLst>
      <p:ext uri="{BB962C8B-B14F-4D97-AF65-F5344CB8AC3E}">
        <p14:creationId xmlns:p14="http://schemas.microsoft.com/office/powerpoint/2010/main" val="3480226282"/>
      </p:ext>
    </p:extLst>
  </p:cSld>
  <p:clrMapOvr>
    <a:masterClrMapping/>
  </p:clrMapOvr>
  <p:transition spd="med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3238550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866724"/>
      </p:ext>
    </p:extLst>
  </p:cSld>
  <p:clrMapOvr>
    <a:masterClrMapping/>
  </p:clrMapOvr>
  <p:transition spd="med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19" name="Group 140">
            <a:extLst>
              <a:ext uri="{FF2B5EF4-FFF2-40B4-BE49-F238E27FC236}">
                <a16:creationId xmlns:a16="http://schemas.microsoft.com/office/drawing/2014/main" id="{602A1125-B5F2-45DA-BC18-3BADCF6AC802}"/>
              </a:ext>
            </a:extLst>
          </p:cNvPr>
          <p:cNvGrpSpPr>
            <a:grpSpLocks/>
          </p:cNvGrpSpPr>
          <p:nvPr/>
        </p:nvGrpSpPr>
        <p:grpSpPr bwMode="auto">
          <a:xfrm>
            <a:off x="4628499" y="4249349"/>
            <a:ext cx="1236463" cy="2287875"/>
            <a:chOff x="108667686" y="105051100"/>
            <a:chExt cx="1237092" cy="2288992"/>
          </a:xfrm>
        </p:grpSpPr>
        <p:grpSp>
          <p:nvGrpSpPr>
            <p:cNvPr id="20" name="Group 141">
              <a:extLst>
                <a:ext uri="{FF2B5EF4-FFF2-40B4-BE49-F238E27FC236}">
                  <a16:creationId xmlns:a16="http://schemas.microsoft.com/office/drawing/2014/main" id="{0FE1D3E0-3D98-47A5-8AC0-24E9F192DD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667686" y="105586393"/>
              <a:ext cx="1237092" cy="1753699"/>
              <a:chOff x="107976936" y="107107005"/>
              <a:chExt cx="849788" cy="1753699"/>
            </a:xfrm>
          </p:grpSpPr>
          <p:sp>
            <p:nvSpPr>
              <p:cNvPr id="26" name="Line 142">
                <a:extLst>
                  <a:ext uri="{FF2B5EF4-FFF2-40B4-BE49-F238E27FC236}">
                    <a16:creationId xmlns:a16="http://schemas.microsoft.com/office/drawing/2014/main" id="{472D864B-5BE1-4A22-9ED8-812060027E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7976936" y="107107005"/>
                <a:ext cx="302349" cy="1753699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27" name="Line 144">
                <a:extLst>
                  <a:ext uri="{FF2B5EF4-FFF2-40B4-BE49-F238E27FC236}">
                    <a16:creationId xmlns:a16="http://schemas.microsoft.com/office/drawing/2014/main" id="{CE3E1D8A-9A08-4990-B707-95798FD7F9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43213" y="107148927"/>
                <a:ext cx="483511" cy="17117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1" name="Group 146">
              <a:extLst>
                <a:ext uri="{FF2B5EF4-FFF2-40B4-BE49-F238E27FC236}">
                  <a16:creationId xmlns:a16="http://schemas.microsoft.com/office/drawing/2014/main" id="{081B9546-5812-446F-A2EE-8A34592F8E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963460" y="105051100"/>
              <a:ext cx="342900" cy="605790"/>
              <a:chOff x="120756299" y="111944558"/>
              <a:chExt cx="342900" cy="605790"/>
            </a:xfrm>
          </p:grpSpPr>
          <p:sp>
            <p:nvSpPr>
              <p:cNvPr id="22" name="Oval 147">
                <a:extLst>
                  <a:ext uri="{FF2B5EF4-FFF2-40B4-BE49-F238E27FC236}">
                    <a16:creationId xmlns:a16="http://schemas.microsoft.com/office/drawing/2014/main" id="{09251A60-BFB0-4E38-B5D1-F97ADE27A4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756299" y="112165538"/>
                <a:ext cx="342900" cy="342900"/>
              </a:xfrm>
              <a:prstGeom prst="ellipse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23" name="Rectangle 148">
                <a:extLst>
                  <a:ext uri="{FF2B5EF4-FFF2-40B4-BE49-F238E27FC236}">
                    <a16:creationId xmlns:a16="http://schemas.microsoft.com/office/drawing/2014/main" id="{6A0CE01B-1D20-4B33-B3B7-63AFA5E4CF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40119" y="112424897"/>
                <a:ext cx="171450" cy="125451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24" name="Rectangle 149">
                <a:extLst>
                  <a:ext uri="{FF2B5EF4-FFF2-40B4-BE49-F238E27FC236}">
                    <a16:creationId xmlns:a16="http://schemas.microsoft.com/office/drawing/2014/main" id="{E8F0D1AE-AE9D-420D-A60F-DCADBF63FF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63816" y="111944558"/>
                <a:ext cx="124893" cy="434898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25" name="Oval 150">
                <a:extLst>
                  <a:ext uri="{FF2B5EF4-FFF2-40B4-BE49-F238E27FC236}">
                    <a16:creationId xmlns:a16="http://schemas.microsoft.com/office/drawing/2014/main" id="{8E0AAE96-EBAA-49E3-8F02-19BECCFA12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13449" y="112222688"/>
                <a:ext cx="228600" cy="228600"/>
              </a:xfrm>
              <a:prstGeom prst="ellipse">
                <a:avLst/>
              </a:prstGeom>
              <a:solidFill>
                <a:srgbClr val="777777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</p:grpSp>
      <p:grpSp>
        <p:nvGrpSpPr>
          <p:cNvPr id="28" name="Group 140">
            <a:extLst>
              <a:ext uri="{FF2B5EF4-FFF2-40B4-BE49-F238E27FC236}">
                <a16:creationId xmlns:a16="http://schemas.microsoft.com/office/drawing/2014/main" id="{1D90FE66-492C-4733-9D2F-5F94C5FD4EAB}"/>
              </a:ext>
            </a:extLst>
          </p:cNvPr>
          <p:cNvGrpSpPr>
            <a:grpSpLocks/>
          </p:cNvGrpSpPr>
          <p:nvPr/>
        </p:nvGrpSpPr>
        <p:grpSpPr bwMode="auto">
          <a:xfrm rot="8251429">
            <a:off x="6683730" y="2528668"/>
            <a:ext cx="1236463" cy="2287875"/>
            <a:chOff x="108667686" y="105051100"/>
            <a:chExt cx="1237092" cy="2288992"/>
          </a:xfrm>
        </p:grpSpPr>
        <p:grpSp>
          <p:nvGrpSpPr>
            <p:cNvPr id="29" name="Group 141">
              <a:extLst>
                <a:ext uri="{FF2B5EF4-FFF2-40B4-BE49-F238E27FC236}">
                  <a16:creationId xmlns:a16="http://schemas.microsoft.com/office/drawing/2014/main" id="{446E61A5-34AB-4B9D-910D-3D9D909FC6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667686" y="105586393"/>
              <a:ext cx="1237092" cy="1753699"/>
              <a:chOff x="107976936" y="107107005"/>
              <a:chExt cx="849788" cy="1753699"/>
            </a:xfrm>
          </p:grpSpPr>
          <p:sp>
            <p:nvSpPr>
              <p:cNvPr id="35" name="Line 142">
                <a:extLst>
                  <a:ext uri="{FF2B5EF4-FFF2-40B4-BE49-F238E27FC236}">
                    <a16:creationId xmlns:a16="http://schemas.microsoft.com/office/drawing/2014/main" id="{20945194-7769-4B7D-9B7D-C34A89BB45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7976936" y="107107005"/>
                <a:ext cx="302349" cy="1753699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6" name="Line 144">
                <a:extLst>
                  <a:ext uri="{FF2B5EF4-FFF2-40B4-BE49-F238E27FC236}">
                    <a16:creationId xmlns:a16="http://schemas.microsoft.com/office/drawing/2014/main" id="{47CB0E19-E4CA-41B7-B114-DE02FF5EEC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43213" y="107148927"/>
                <a:ext cx="483511" cy="17117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30" name="Group 146">
              <a:extLst>
                <a:ext uri="{FF2B5EF4-FFF2-40B4-BE49-F238E27FC236}">
                  <a16:creationId xmlns:a16="http://schemas.microsoft.com/office/drawing/2014/main" id="{8A6C1BC6-4EEB-4A81-A370-72F684D683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963460" y="105051100"/>
              <a:ext cx="342900" cy="605790"/>
              <a:chOff x="120756299" y="111944558"/>
              <a:chExt cx="342900" cy="605790"/>
            </a:xfrm>
          </p:grpSpPr>
          <p:sp>
            <p:nvSpPr>
              <p:cNvPr id="31" name="Oval 147">
                <a:extLst>
                  <a:ext uri="{FF2B5EF4-FFF2-40B4-BE49-F238E27FC236}">
                    <a16:creationId xmlns:a16="http://schemas.microsoft.com/office/drawing/2014/main" id="{02C2A45D-578A-4AE8-B8DC-2653438532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756299" y="112165538"/>
                <a:ext cx="342900" cy="342900"/>
              </a:xfrm>
              <a:prstGeom prst="ellipse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2" name="Rectangle 148">
                <a:extLst>
                  <a:ext uri="{FF2B5EF4-FFF2-40B4-BE49-F238E27FC236}">
                    <a16:creationId xmlns:a16="http://schemas.microsoft.com/office/drawing/2014/main" id="{B1CB2D7C-C608-4534-B655-3B3E307C91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40119" y="112424897"/>
                <a:ext cx="171450" cy="125451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3" name="Rectangle 149">
                <a:extLst>
                  <a:ext uri="{FF2B5EF4-FFF2-40B4-BE49-F238E27FC236}">
                    <a16:creationId xmlns:a16="http://schemas.microsoft.com/office/drawing/2014/main" id="{F0C00FE7-2BC7-4FEB-BA1B-43ED7C3926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63816" y="111944558"/>
                <a:ext cx="124893" cy="434898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4" name="Oval 150">
                <a:extLst>
                  <a:ext uri="{FF2B5EF4-FFF2-40B4-BE49-F238E27FC236}">
                    <a16:creationId xmlns:a16="http://schemas.microsoft.com/office/drawing/2014/main" id="{D7619633-C2B3-4D92-8879-E8E3EC1EB5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13449" y="112222688"/>
                <a:ext cx="228600" cy="228600"/>
              </a:xfrm>
              <a:prstGeom prst="ellipse">
                <a:avLst/>
              </a:prstGeom>
              <a:solidFill>
                <a:srgbClr val="777777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</p:grp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42E4911C-58D2-45A6-856F-7904A38EA7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263979"/>
              </p:ext>
            </p:extLst>
          </p:nvPr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4548898"/>
      </p:ext>
    </p:extLst>
  </p:cSld>
  <p:clrMapOvr>
    <a:masterClrMapping/>
  </p:clrMapOvr>
  <p:transition spd="med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290FF2E4-505C-4CB8-83BC-E2998F81AE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968572"/>
              </p:ext>
            </p:extLst>
          </p:nvPr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7241232"/>
      </p:ext>
    </p:extLst>
  </p:cSld>
  <p:clrMapOvr>
    <a:masterClrMapping/>
  </p:clrMapOvr>
  <p:transition spd="med"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1" name="Group 140">
            <a:extLst>
              <a:ext uri="{FF2B5EF4-FFF2-40B4-BE49-F238E27FC236}">
                <a16:creationId xmlns:a16="http://schemas.microsoft.com/office/drawing/2014/main" id="{5A28C38C-9BEC-484E-B364-84D7933D7FEC}"/>
              </a:ext>
            </a:extLst>
          </p:cNvPr>
          <p:cNvGrpSpPr>
            <a:grpSpLocks/>
          </p:cNvGrpSpPr>
          <p:nvPr/>
        </p:nvGrpSpPr>
        <p:grpSpPr bwMode="auto">
          <a:xfrm rot="7034126">
            <a:off x="6728311" y="2829133"/>
            <a:ext cx="466428" cy="2256590"/>
            <a:chOff x="108867048" y="105051100"/>
            <a:chExt cx="466666" cy="2257692"/>
          </a:xfrm>
        </p:grpSpPr>
        <p:grpSp>
          <p:nvGrpSpPr>
            <p:cNvPr id="22" name="Group 141">
              <a:extLst>
                <a:ext uri="{FF2B5EF4-FFF2-40B4-BE49-F238E27FC236}">
                  <a16:creationId xmlns:a16="http://schemas.microsoft.com/office/drawing/2014/main" id="{A587BCE4-746B-464D-AB01-2DDFA81C17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867048" y="105586403"/>
              <a:ext cx="466666" cy="1722389"/>
              <a:chOff x="108113880" y="107107015"/>
              <a:chExt cx="320564" cy="1722389"/>
            </a:xfrm>
          </p:grpSpPr>
          <p:sp>
            <p:nvSpPr>
              <p:cNvPr id="28" name="Line 142">
                <a:extLst>
                  <a:ext uri="{FF2B5EF4-FFF2-40B4-BE49-F238E27FC236}">
                    <a16:creationId xmlns:a16="http://schemas.microsoft.com/office/drawing/2014/main" id="{DBDAC4AC-6819-4E1B-8186-CF8A27B240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8113880" y="107107015"/>
                <a:ext cx="165453" cy="1722389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29" name="Line 144">
                <a:extLst>
                  <a:ext uri="{FF2B5EF4-FFF2-40B4-BE49-F238E27FC236}">
                    <a16:creationId xmlns:a16="http://schemas.microsoft.com/office/drawing/2014/main" id="{EEF78827-AFD4-4AEF-9D3B-B9C9B1F32F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43213" y="107148927"/>
                <a:ext cx="91231" cy="16804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3" name="Group 146">
              <a:extLst>
                <a:ext uri="{FF2B5EF4-FFF2-40B4-BE49-F238E27FC236}">
                  <a16:creationId xmlns:a16="http://schemas.microsoft.com/office/drawing/2014/main" id="{664B89E1-696B-4963-84B2-368D567C90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963460" y="105051100"/>
              <a:ext cx="342900" cy="605790"/>
              <a:chOff x="120756299" y="111944558"/>
              <a:chExt cx="342900" cy="605790"/>
            </a:xfrm>
          </p:grpSpPr>
          <p:sp>
            <p:nvSpPr>
              <p:cNvPr id="24" name="Oval 147">
                <a:extLst>
                  <a:ext uri="{FF2B5EF4-FFF2-40B4-BE49-F238E27FC236}">
                    <a16:creationId xmlns:a16="http://schemas.microsoft.com/office/drawing/2014/main" id="{9B86F024-0F58-46EE-88E6-4124D1B8B5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756299" y="112165538"/>
                <a:ext cx="342900" cy="342900"/>
              </a:xfrm>
              <a:prstGeom prst="ellipse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25" name="Rectangle 148">
                <a:extLst>
                  <a:ext uri="{FF2B5EF4-FFF2-40B4-BE49-F238E27FC236}">
                    <a16:creationId xmlns:a16="http://schemas.microsoft.com/office/drawing/2014/main" id="{E53F2222-F297-47AC-AE52-4D2A0B3F58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40119" y="112424897"/>
                <a:ext cx="171450" cy="125451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26" name="Rectangle 149">
                <a:extLst>
                  <a:ext uri="{FF2B5EF4-FFF2-40B4-BE49-F238E27FC236}">
                    <a16:creationId xmlns:a16="http://schemas.microsoft.com/office/drawing/2014/main" id="{35045B13-2F01-4139-B239-ED29FA8404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63816" y="111944558"/>
                <a:ext cx="124893" cy="434898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27" name="Oval 150">
                <a:extLst>
                  <a:ext uri="{FF2B5EF4-FFF2-40B4-BE49-F238E27FC236}">
                    <a16:creationId xmlns:a16="http://schemas.microsoft.com/office/drawing/2014/main" id="{B33E45E8-77D7-4E4A-A284-6578610DD7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13449" y="112222688"/>
                <a:ext cx="228600" cy="228600"/>
              </a:xfrm>
              <a:prstGeom prst="ellipse">
                <a:avLst/>
              </a:prstGeom>
              <a:solidFill>
                <a:srgbClr val="777777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FEFA885B-4DBE-45C5-86D7-E3DE66185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114309"/>
              </p:ext>
            </p:extLst>
          </p:nvPr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5647685"/>
      </p:ext>
    </p:extLst>
  </p:cSld>
  <p:clrMapOvr>
    <a:masterClrMapping/>
  </p:clrMapOvr>
  <p:transition spd="med">
    <p:pul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46728" y="1606604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1" name="Group 107">
            <a:extLst>
              <a:ext uri="{FF2B5EF4-FFF2-40B4-BE49-F238E27FC236}">
                <a16:creationId xmlns:a16="http://schemas.microsoft.com/office/drawing/2014/main" id="{A2B657B4-F454-4EFC-8A58-3538A6E2E258}"/>
              </a:ext>
            </a:extLst>
          </p:cNvPr>
          <p:cNvGrpSpPr>
            <a:grpSpLocks/>
          </p:cNvGrpSpPr>
          <p:nvPr/>
        </p:nvGrpSpPr>
        <p:grpSpPr bwMode="auto">
          <a:xfrm rot="9708949">
            <a:off x="2605457" y="1754022"/>
            <a:ext cx="5379119" cy="1149607"/>
            <a:chOff x="98671505" y="109682480"/>
            <a:chExt cx="5379120" cy="1150061"/>
          </a:xfrm>
          <a:solidFill>
            <a:schemeClr val="bg1">
              <a:lumMod val="75000"/>
              <a:alpha val="35000"/>
            </a:schemeClr>
          </a:solidFill>
        </p:grpSpPr>
        <p:sp>
          <p:nvSpPr>
            <p:cNvPr id="32" name="Rectangle 108">
              <a:extLst>
                <a:ext uri="{FF2B5EF4-FFF2-40B4-BE49-F238E27FC236}">
                  <a16:creationId xmlns:a16="http://schemas.microsoft.com/office/drawing/2014/main" id="{3617EF1E-18E2-42A1-9E0F-39077C43E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1505" y="109682480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33" name="Rectangle 109">
              <a:extLst>
                <a:ext uri="{FF2B5EF4-FFF2-40B4-BE49-F238E27FC236}">
                  <a16:creationId xmlns:a16="http://schemas.microsoft.com/office/drawing/2014/main" id="{02CD2F13-A18A-4D13-9724-EDAC9629A7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8525" y="110261041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34" name="AutoShape 110">
              <a:extLst>
                <a:ext uri="{FF2B5EF4-FFF2-40B4-BE49-F238E27FC236}">
                  <a16:creationId xmlns:a16="http://schemas.microsoft.com/office/drawing/2014/main" id="{D06B7CB7-29AF-4A34-AA1A-12951AD0DC9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99584489" y="109653574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35" name="Group 111">
              <a:extLst>
                <a:ext uri="{FF2B5EF4-FFF2-40B4-BE49-F238E27FC236}">
                  <a16:creationId xmlns:a16="http://schemas.microsoft.com/office/drawing/2014/main" id="{0F2292B8-E67F-4D13-B0DB-D727F1F792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197823" y="109902939"/>
              <a:ext cx="171450" cy="171450"/>
              <a:chOff x="99506989" y="109902939"/>
              <a:chExt cx="171450" cy="171450"/>
            </a:xfrm>
            <a:grpFill/>
          </p:grpSpPr>
          <p:sp>
            <p:nvSpPr>
              <p:cNvPr id="77" name="Oval 112">
                <a:extLst>
                  <a:ext uri="{FF2B5EF4-FFF2-40B4-BE49-F238E27FC236}">
                    <a16:creationId xmlns:a16="http://schemas.microsoft.com/office/drawing/2014/main" id="{ECD8A89D-6C61-4B7E-8F6F-6695C617B7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06989" y="1099029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8" name="Line 113">
                <a:extLst>
                  <a:ext uri="{FF2B5EF4-FFF2-40B4-BE49-F238E27FC236}">
                    <a16:creationId xmlns:a16="http://schemas.microsoft.com/office/drawing/2014/main" id="{AE528AB7-D3D1-4A4D-B26D-3204250521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92489" y="1099029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9" name="Line 114">
                <a:extLst>
                  <a:ext uri="{FF2B5EF4-FFF2-40B4-BE49-F238E27FC236}">
                    <a16:creationId xmlns:a16="http://schemas.microsoft.com/office/drawing/2014/main" id="{C5A40CD4-E6BC-41C5-AFF6-4923DD1D5A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06989" y="1099886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36" name="Group 115">
              <a:extLst>
                <a:ext uri="{FF2B5EF4-FFF2-40B4-BE49-F238E27FC236}">
                  <a16:creationId xmlns:a16="http://schemas.microsoft.com/office/drawing/2014/main" id="{66522238-EDD6-4C5C-BE77-4EF347D238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026709" y="110476491"/>
              <a:ext cx="171450" cy="171450"/>
              <a:chOff x="99621289" y="110017239"/>
              <a:chExt cx="171450" cy="171450"/>
            </a:xfrm>
            <a:grpFill/>
          </p:grpSpPr>
          <p:sp>
            <p:nvSpPr>
              <p:cNvPr id="74" name="Oval 116">
                <a:extLst>
                  <a:ext uri="{FF2B5EF4-FFF2-40B4-BE49-F238E27FC236}">
                    <a16:creationId xmlns:a16="http://schemas.microsoft.com/office/drawing/2014/main" id="{D4E0C2E3-24CF-4535-BB05-182B86CC82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21289" y="1100172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5" name="Line 117">
                <a:extLst>
                  <a:ext uri="{FF2B5EF4-FFF2-40B4-BE49-F238E27FC236}">
                    <a16:creationId xmlns:a16="http://schemas.microsoft.com/office/drawing/2014/main" id="{C9FFAAD9-1692-414E-B4C2-7EBA441C99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06789" y="1100172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6" name="Line 118">
                <a:extLst>
                  <a:ext uri="{FF2B5EF4-FFF2-40B4-BE49-F238E27FC236}">
                    <a16:creationId xmlns:a16="http://schemas.microsoft.com/office/drawing/2014/main" id="{398BE2E3-EC4A-4433-8C0D-0BB4D4CC8F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21289" y="1101029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39" name="AutoShape 119">
              <a:extLst>
                <a:ext uri="{FF2B5EF4-FFF2-40B4-BE49-F238E27FC236}">
                  <a16:creationId xmlns:a16="http://schemas.microsoft.com/office/drawing/2014/main" id="{59F4B837-19AC-4686-BE27-C7A71DA3FC0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102934654" y="109653542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40" name="Group 120">
              <a:extLst>
                <a:ext uri="{FF2B5EF4-FFF2-40B4-BE49-F238E27FC236}">
                  <a16:creationId xmlns:a16="http://schemas.microsoft.com/office/drawing/2014/main" id="{D044CF3A-2550-42F4-ABEB-A5D67F0D48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2547988" y="109902939"/>
              <a:ext cx="171450" cy="171450"/>
              <a:chOff x="99547068" y="110190538"/>
              <a:chExt cx="171450" cy="171450"/>
            </a:xfrm>
            <a:grpFill/>
          </p:grpSpPr>
          <p:sp>
            <p:nvSpPr>
              <p:cNvPr id="71" name="Oval 121">
                <a:extLst>
                  <a:ext uri="{FF2B5EF4-FFF2-40B4-BE49-F238E27FC236}">
                    <a16:creationId xmlns:a16="http://schemas.microsoft.com/office/drawing/2014/main" id="{6EDDE408-03D1-4FFF-970B-47C029A63C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47068" y="1101905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2" name="Line 122">
                <a:extLst>
                  <a:ext uri="{FF2B5EF4-FFF2-40B4-BE49-F238E27FC236}">
                    <a16:creationId xmlns:a16="http://schemas.microsoft.com/office/drawing/2014/main" id="{01482AB7-798F-4A5E-8E89-AC28C282CC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32568" y="1101905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3" name="Line 123">
                <a:extLst>
                  <a:ext uri="{FF2B5EF4-FFF2-40B4-BE49-F238E27FC236}">
                    <a16:creationId xmlns:a16="http://schemas.microsoft.com/office/drawing/2014/main" id="{BC4A9D9A-E1AE-47D0-A36F-59B5D30A21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47068" y="110276262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41" name="Group 124">
              <a:extLst>
                <a:ext uri="{FF2B5EF4-FFF2-40B4-BE49-F238E27FC236}">
                  <a16:creationId xmlns:a16="http://schemas.microsoft.com/office/drawing/2014/main" id="{EE0E99BA-A4DE-4EE3-BD60-C167FD9209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376874" y="110476491"/>
              <a:ext cx="171451" cy="171450"/>
              <a:chOff x="99661368" y="110304838"/>
              <a:chExt cx="171451" cy="171450"/>
            </a:xfrm>
            <a:grpFill/>
          </p:grpSpPr>
          <p:sp>
            <p:nvSpPr>
              <p:cNvPr id="68" name="Oval 125">
                <a:extLst>
                  <a:ext uri="{FF2B5EF4-FFF2-40B4-BE49-F238E27FC236}">
                    <a16:creationId xmlns:a16="http://schemas.microsoft.com/office/drawing/2014/main" id="{9DA844A0-1342-491C-9B1F-34C845A9B9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61368" y="1103048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9" name="Line 126">
                <a:extLst>
                  <a:ext uri="{FF2B5EF4-FFF2-40B4-BE49-F238E27FC236}">
                    <a16:creationId xmlns:a16="http://schemas.microsoft.com/office/drawing/2014/main" id="{F509E854-0A57-4F4B-9D6D-97E3A6AF84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46868" y="1103048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0" name="Line 127">
                <a:extLst>
                  <a:ext uri="{FF2B5EF4-FFF2-40B4-BE49-F238E27FC236}">
                    <a16:creationId xmlns:a16="http://schemas.microsoft.com/office/drawing/2014/main" id="{1473ADDD-4B5F-44F6-BB43-7D4E8D7E96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61369" y="1103905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42" name="Group 128">
              <a:extLst>
                <a:ext uri="{FF2B5EF4-FFF2-40B4-BE49-F238E27FC236}">
                  <a16:creationId xmlns:a16="http://schemas.microsoft.com/office/drawing/2014/main" id="{253CE7DA-0CCD-48D0-B7DF-5BFC1B9CB3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85123" y="109885479"/>
              <a:ext cx="171450" cy="171450"/>
              <a:chOff x="105022175" y="108876291"/>
              <a:chExt cx="171450" cy="171450"/>
            </a:xfrm>
            <a:grpFill/>
          </p:grpSpPr>
          <p:sp>
            <p:nvSpPr>
              <p:cNvPr id="65" name="Oval 129">
                <a:extLst>
                  <a:ext uri="{FF2B5EF4-FFF2-40B4-BE49-F238E27FC236}">
                    <a16:creationId xmlns:a16="http://schemas.microsoft.com/office/drawing/2014/main" id="{CA2D78EE-AC47-4058-964F-1DC2F4BB90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022175" y="1088762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6" name="Line 130">
                <a:extLst>
                  <a:ext uri="{FF2B5EF4-FFF2-40B4-BE49-F238E27FC236}">
                    <a16:creationId xmlns:a16="http://schemas.microsoft.com/office/drawing/2014/main" id="{41047985-47F2-4909-B706-369516B052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07675" y="1088762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7" name="Line 131">
                <a:extLst>
                  <a:ext uri="{FF2B5EF4-FFF2-40B4-BE49-F238E27FC236}">
                    <a16:creationId xmlns:a16="http://schemas.microsoft.com/office/drawing/2014/main" id="{FB16E630-5E7C-4EE6-92E9-4CA23B09E3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022175" y="1089620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43" name="Group 132">
              <a:extLst>
                <a:ext uri="{FF2B5EF4-FFF2-40B4-BE49-F238E27FC236}">
                  <a16:creationId xmlns:a16="http://schemas.microsoft.com/office/drawing/2014/main" id="{54C537AB-F752-45B3-BDFF-2FE030E1DB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99064" y="110445819"/>
              <a:ext cx="171450" cy="171450"/>
              <a:chOff x="105136475" y="108990591"/>
              <a:chExt cx="171450" cy="171450"/>
            </a:xfrm>
            <a:grpFill/>
          </p:grpSpPr>
          <p:sp>
            <p:nvSpPr>
              <p:cNvPr id="58" name="Oval 133">
                <a:extLst>
                  <a:ext uri="{FF2B5EF4-FFF2-40B4-BE49-F238E27FC236}">
                    <a16:creationId xmlns:a16="http://schemas.microsoft.com/office/drawing/2014/main" id="{73CD94D7-DE1C-48B9-954D-FF589B3D79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136475" y="1089905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9" name="Line 134">
                <a:extLst>
                  <a:ext uri="{FF2B5EF4-FFF2-40B4-BE49-F238E27FC236}">
                    <a16:creationId xmlns:a16="http://schemas.microsoft.com/office/drawing/2014/main" id="{1E1F1DB3-6EAB-461A-AB77-78FF466778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221975" y="1089905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4" name="Line 135">
                <a:extLst>
                  <a:ext uri="{FF2B5EF4-FFF2-40B4-BE49-F238E27FC236}">
                    <a16:creationId xmlns:a16="http://schemas.microsoft.com/office/drawing/2014/main" id="{E191792D-2B6A-4E6C-82DA-EF9DB586AE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36475" y="1090763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44" name="Oval 136">
              <a:extLst>
                <a:ext uri="{FF2B5EF4-FFF2-40B4-BE49-F238E27FC236}">
                  <a16:creationId xmlns:a16="http://schemas.microsoft.com/office/drawing/2014/main" id="{DB880F1B-DA43-4F99-9BCC-8DDD341CC7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3945" y="109700651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5" name="Oval 137">
              <a:extLst>
                <a:ext uri="{FF2B5EF4-FFF2-40B4-BE49-F238E27FC236}">
                  <a16:creationId xmlns:a16="http://schemas.microsoft.com/office/drawing/2014/main" id="{F8E7F27A-3576-49D4-8E7C-5593897316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8259" y="110694198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6" name="Oval 138">
              <a:extLst>
                <a:ext uri="{FF2B5EF4-FFF2-40B4-BE49-F238E27FC236}">
                  <a16:creationId xmlns:a16="http://schemas.microsoft.com/office/drawing/2014/main" id="{C69E1BC3-E918-4378-AC44-C56D39886C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097049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7" name="Oval 139">
              <a:extLst>
                <a:ext uri="{FF2B5EF4-FFF2-40B4-BE49-F238E27FC236}">
                  <a16:creationId xmlns:a16="http://schemas.microsoft.com/office/drawing/2014/main" id="{059EA4BE-FD07-430F-9C35-D529838AF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700565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50" name="Oval 140">
              <a:extLst>
                <a:ext uri="{FF2B5EF4-FFF2-40B4-BE49-F238E27FC236}">
                  <a16:creationId xmlns:a16="http://schemas.microsoft.com/office/drawing/2014/main" id="{13AD4EDC-978F-4AC2-84F8-86EB2516A6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4729" y="110109450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54" name="Oval 141">
              <a:extLst>
                <a:ext uri="{FF2B5EF4-FFF2-40B4-BE49-F238E27FC236}">
                  <a16:creationId xmlns:a16="http://schemas.microsoft.com/office/drawing/2014/main" id="{B307751C-627F-4605-B2CC-946D860F79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1682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55" name="Oval 142">
              <a:extLst>
                <a:ext uri="{FF2B5EF4-FFF2-40B4-BE49-F238E27FC236}">
                  <a16:creationId xmlns:a16="http://schemas.microsoft.com/office/drawing/2014/main" id="{A88E6328-7275-49F3-8E4B-C997454B42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57" name="Oval 143">
              <a:extLst>
                <a:ext uri="{FF2B5EF4-FFF2-40B4-BE49-F238E27FC236}">
                  <a16:creationId xmlns:a16="http://schemas.microsoft.com/office/drawing/2014/main" id="{CD20194F-CFC6-481E-BD4C-5CD4D66321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111594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</p:grp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83" name="Table 82">
            <a:extLst>
              <a:ext uri="{FF2B5EF4-FFF2-40B4-BE49-F238E27FC236}">
                <a16:creationId xmlns:a16="http://schemas.microsoft.com/office/drawing/2014/main" id="{2FEF45DB-822D-4B14-ABC8-C2710201A5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174876"/>
              </p:ext>
            </p:extLst>
          </p:nvPr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6197858"/>
      </p:ext>
    </p:extLst>
  </p:cSld>
  <p:clrMapOvr>
    <a:masterClrMapping/>
  </p:clrMapOvr>
  <p:transition spd="med">
    <p:pull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DA3A97-5593-4541-B356-7D9021F7D114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5942752" y="2744135"/>
            <a:ext cx="153247" cy="4374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377BB99-2F66-42C7-8056-C48E2A07A47C}"/>
              </a:ext>
            </a:extLst>
          </p:cNvPr>
          <p:cNvSpPr/>
          <p:nvPr/>
        </p:nvSpPr>
        <p:spPr>
          <a:xfrm>
            <a:off x="5654968" y="2442951"/>
            <a:ext cx="3727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C’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60F8F9-AAC4-4AE0-9D03-BBA9B86A2C85}"/>
              </a:ext>
            </a:extLst>
          </p:cNvPr>
          <p:cNvSpPr/>
          <p:nvPr/>
        </p:nvSpPr>
        <p:spPr>
          <a:xfrm rot="20448430">
            <a:off x="4722819" y="2700262"/>
            <a:ext cx="76655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92B6291-1D3B-4136-B8D5-3D27CEF1B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174876"/>
              </p:ext>
            </p:extLst>
          </p:nvPr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7566672"/>
      </p:ext>
    </p:extLst>
  </p:cSld>
  <p:clrMapOvr>
    <a:masterClrMapping/>
  </p:clrMapOvr>
  <p:transition spd="med">
    <p:pull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DA3A97-5593-4541-B356-7D9021F7D114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5942752" y="2744135"/>
            <a:ext cx="153247" cy="4374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377BB99-2F66-42C7-8056-C48E2A07A47C}"/>
              </a:ext>
            </a:extLst>
          </p:cNvPr>
          <p:cNvSpPr/>
          <p:nvPr/>
        </p:nvSpPr>
        <p:spPr>
          <a:xfrm>
            <a:off x="5654968" y="2442951"/>
            <a:ext cx="3727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C’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60F8F9-AAC4-4AE0-9D03-BBA9B86A2C85}"/>
              </a:ext>
            </a:extLst>
          </p:cNvPr>
          <p:cNvSpPr/>
          <p:nvPr/>
        </p:nvSpPr>
        <p:spPr>
          <a:xfrm rot="20448430">
            <a:off x="4722819" y="2700262"/>
            <a:ext cx="76655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92B6291-1D3B-4136-B8D5-3D27CEF1BA19}"/>
              </a:ext>
            </a:extLst>
          </p:cNvPr>
          <p:cNvGraphicFramePr>
            <a:graphicFrameLocks noGrp="1"/>
          </p:cNvGraphicFramePr>
          <p:nvPr/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pSp>
        <p:nvGrpSpPr>
          <p:cNvPr id="27" name="Group 107">
            <a:extLst>
              <a:ext uri="{FF2B5EF4-FFF2-40B4-BE49-F238E27FC236}">
                <a16:creationId xmlns:a16="http://schemas.microsoft.com/office/drawing/2014/main" id="{C603B587-D0D6-4523-B848-FF5875BB298A}"/>
              </a:ext>
            </a:extLst>
          </p:cNvPr>
          <p:cNvGrpSpPr>
            <a:grpSpLocks/>
          </p:cNvGrpSpPr>
          <p:nvPr/>
        </p:nvGrpSpPr>
        <p:grpSpPr bwMode="auto">
          <a:xfrm rot="9708949">
            <a:off x="4164491" y="1112399"/>
            <a:ext cx="5379119" cy="1149607"/>
            <a:chOff x="98671505" y="109682480"/>
            <a:chExt cx="5379120" cy="1150061"/>
          </a:xfrm>
          <a:solidFill>
            <a:schemeClr val="bg1">
              <a:lumMod val="75000"/>
              <a:alpha val="35000"/>
            </a:schemeClr>
          </a:solidFill>
        </p:grpSpPr>
        <p:sp>
          <p:nvSpPr>
            <p:cNvPr id="28" name="Rectangle 108">
              <a:extLst>
                <a:ext uri="{FF2B5EF4-FFF2-40B4-BE49-F238E27FC236}">
                  <a16:creationId xmlns:a16="http://schemas.microsoft.com/office/drawing/2014/main" id="{CE76E13C-496A-4DB0-86BB-13D8DFB658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1505" y="109682480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29" name="Rectangle 109">
              <a:extLst>
                <a:ext uri="{FF2B5EF4-FFF2-40B4-BE49-F238E27FC236}">
                  <a16:creationId xmlns:a16="http://schemas.microsoft.com/office/drawing/2014/main" id="{08898E6B-2B00-42C3-887C-AAEE190BC5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8525" y="110261041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30" name="AutoShape 110">
              <a:extLst>
                <a:ext uri="{FF2B5EF4-FFF2-40B4-BE49-F238E27FC236}">
                  <a16:creationId xmlns:a16="http://schemas.microsoft.com/office/drawing/2014/main" id="{1B4E7C37-757F-4B07-A061-056F5B11DCE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99584489" y="109653574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31" name="Group 111">
              <a:extLst>
                <a:ext uri="{FF2B5EF4-FFF2-40B4-BE49-F238E27FC236}">
                  <a16:creationId xmlns:a16="http://schemas.microsoft.com/office/drawing/2014/main" id="{8998CC3F-1E7B-4552-A03A-17FB44E073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197823" y="109902939"/>
              <a:ext cx="171450" cy="171450"/>
              <a:chOff x="99506989" y="109902939"/>
              <a:chExt cx="171450" cy="171450"/>
            </a:xfrm>
            <a:grpFill/>
          </p:grpSpPr>
          <p:sp>
            <p:nvSpPr>
              <p:cNvPr id="73" name="Oval 112">
                <a:extLst>
                  <a:ext uri="{FF2B5EF4-FFF2-40B4-BE49-F238E27FC236}">
                    <a16:creationId xmlns:a16="http://schemas.microsoft.com/office/drawing/2014/main" id="{837321A0-7872-40B5-88EA-8FF786123B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06989" y="1099029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4" name="Line 113">
                <a:extLst>
                  <a:ext uri="{FF2B5EF4-FFF2-40B4-BE49-F238E27FC236}">
                    <a16:creationId xmlns:a16="http://schemas.microsoft.com/office/drawing/2014/main" id="{7A8917E9-0566-4279-AB2A-C86BEFA7C2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92489" y="1099029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5" name="Line 114">
                <a:extLst>
                  <a:ext uri="{FF2B5EF4-FFF2-40B4-BE49-F238E27FC236}">
                    <a16:creationId xmlns:a16="http://schemas.microsoft.com/office/drawing/2014/main" id="{6283202B-9B01-43F9-A2F8-BCF6D35FD6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06989" y="1099886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32" name="Group 115">
              <a:extLst>
                <a:ext uri="{FF2B5EF4-FFF2-40B4-BE49-F238E27FC236}">
                  <a16:creationId xmlns:a16="http://schemas.microsoft.com/office/drawing/2014/main" id="{06B84E88-7210-4F7B-BF42-0BA289C18C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026709" y="110476491"/>
              <a:ext cx="171450" cy="171450"/>
              <a:chOff x="99621289" y="110017239"/>
              <a:chExt cx="171450" cy="171450"/>
            </a:xfrm>
            <a:grpFill/>
          </p:grpSpPr>
          <p:sp>
            <p:nvSpPr>
              <p:cNvPr id="70" name="Oval 116">
                <a:extLst>
                  <a:ext uri="{FF2B5EF4-FFF2-40B4-BE49-F238E27FC236}">
                    <a16:creationId xmlns:a16="http://schemas.microsoft.com/office/drawing/2014/main" id="{377C1710-C25A-4AAA-B915-4C0B338B9D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21289" y="1100172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1" name="Line 117">
                <a:extLst>
                  <a:ext uri="{FF2B5EF4-FFF2-40B4-BE49-F238E27FC236}">
                    <a16:creationId xmlns:a16="http://schemas.microsoft.com/office/drawing/2014/main" id="{7A5CDF59-D842-43C0-94AF-BF408C6237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06789" y="1100172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2" name="Line 118">
                <a:extLst>
                  <a:ext uri="{FF2B5EF4-FFF2-40B4-BE49-F238E27FC236}">
                    <a16:creationId xmlns:a16="http://schemas.microsoft.com/office/drawing/2014/main" id="{1F656FBE-3311-425F-9C4C-66E47D2695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21289" y="1101029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33" name="AutoShape 119">
              <a:extLst>
                <a:ext uri="{FF2B5EF4-FFF2-40B4-BE49-F238E27FC236}">
                  <a16:creationId xmlns:a16="http://schemas.microsoft.com/office/drawing/2014/main" id="{98423152-401D-470A-962C-EA6670EE271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102934654" y="109653542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34" name="Group 120">
              <a:extLst>
                <a:ext uri="{FF2B5EF4-FFF2-40B4-BE49-F238E27FC236}">
                  <a16:creationId xmlns:a16="http://schemas.microsoft.com/office/drawing/2014/main" id="{3913A84D-A184-4109-993A-E371D0537A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2547988" y="109902939"/>
              <a:ext cx="171450" cy="171450"/>
              <a:chOff x="99547068" y="110190538"/>
              <a:chExt cx="171450" cy="171450"/>
            </a:xfrm>
            <a:grpFill/>
          </p:grpSpPr>
          <p:sp>
            <p:nvSpPr>
              <p:cNvPr id="67" name="Oval 121">
                <a:extLst>
                  <a:ext uri="{FF2B5EF4-FFF2-40B4-BE49-F238E27FC236}">
                    <a16:creationId xmlns:a16="http://schemas.microsoft.com/office/drawing/2014/main" id="{7949F286-5413-4B2C-B65D-01D25D25BE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47068" y="1101905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8" name="Line 122">
                <a:extLst>
                  <a:ext uri="{FF2B5EF4-FFF2-40B4-BE49-F238E27FC236}">
                    <a16:creationId xmlns:a16="http://schemas.microsoft.com/office/drawing/2014/main" id="{467AF9E3-AC90-4E8C-8082-2CDA1ADD77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32568" y="1101905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9" name="Line 123">
                <a:extLst>
                  <a:ext uri="{FF2B5EF4-FFF2-40B4-BE49-F238E27FC236}">
                    <a16:creationId xmlns:a16="http://schemas.microsoft.com/office/drawing/2014/main" id="{21CA23CB-B5A5-4362-8D26-1CB0A54473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47068" y="110276262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35" name="Group 124">
              <a:extLst>
                <a:ext uri="{FF2B5EF4-FFF2-40B4-BE49-F238E27FC236}">
                  <a16:creationId xmlns:a16="http://schemas.microsoft.com/office/drawing/2014/main" id="{0FC80A42-4952-4E28-9DE3-90D9EC2881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376874" y="110476491"/>
              <a:ext cx="171451" cy="171450"/>
              <a:chOff x="99661368" y="110304838"/>
              <a:chExt cx="171451" cy="171450"/>
            </a:xfrm>
            <a:grpFill/>
          </p:grpSpPr>
          <p:sp>
            <p:nvSpPr>
              <p:cNvPr id="64" name="Oval 125">
                <a:extLst>
                  <a:ext uri="{FF2B5EF4-FFF2-40B4-BE49-F238E27FC236}">
                    <a16:creationId xmlns:a16="http://schemas.microsoft.com/office/drawing/2014/main" id="{D089B7C3-0184-480F-9D12-86BB48051F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61368" y="1103048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5" name="Line 126">
                <a:extLst>
                  <a:ext uri="{FF2B5EF4-FFF2-40B4-BE49-F238E27FC236}">
                    <a16:creationId xmlns:a16="http://schemas.microsoft.com/office/drawing/2014/main" id="{1754E9D9-D8F0-49EC-895F-DA374DF6DC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46868" y="1103048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6" name="Line 127">
                <a:extLst>
                  <a:ext uri="{FF2B5EF4-FFF2-40B4-BE49-F238E27FC236}">
                    <a16:creationId xmlns:a16="http://schemas.microsoft.com/office/drawing/2014/main" id="{1C24FDD3-0DDE-41DF-854B-4587521251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61369" y="1103905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36" name="Group 128">
              <a:extLst>
                <a:ext uri="{FF2B5EF4-FFF2-40B4-BE49-F238E27FC236}">
                  <a16:creationId xmlns:a16="http://schemas.microsoft.com/office/drawing/2014/main" id="{136F4B05-3DB3-4B6A-AA28-2D12EAD527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85123" y="109885479"/>
              <a:ext cx="171450" cy="171450"/>
              <a:chOff x="105022175" y="108876291"/>
              <a:chExt cx="171450" cy="171450"/>
            </a:xfrm>
            <a:grpFill/>
          </p:grpSpPr>
          <p:sp>
            <p:nvSpPr>
              <p:cNvPr id="57" name="Oval 129">
                <a:extLst>
                  <a:ext uri="{FF2B5EF4-FFF2-40B4-BE49-F238E27FC236}">
                    <a16:creationId xmlns:a16="http://schemas.microsoft.com/office/drawing/2014/main" id="{3BE3B110-C77D-4CEF-A1EB-6600016D35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022175" y="1088762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8" name="Line 130">
                <a:extLst>
                  <a:ext uri="{FF2B5EF4-FFF2-40B4-BE49-F238E27FC236}">
                    <a16:creationId xmlns:a16="http://schemas.microsoft.com/office/drawing/2014/main" id="{2EE754E3-5889-4257-900A-ED6A9D7714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07675" y="1088762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9" name="Line 131">
                <a:extLst>
                  <a:ext uri="{FF2B5EF4-FFF2-40B4-BE49-F238E27FC236}">
                    <a16:creationId xmlns:a16="http://schemas.microsoft.com/office/drawing/2014/main" id="{7AF61393-2173-408A-B909-81DB056C00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022175" y="1089620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39" name="Group 132">
              <a:extLst>
                <a:ext uri="{FF2B5EF4-FFF2-40B4-BE49-F238E27FC236}">
                  <a16:creationId xmlns:a16="http://schemas.microsoft.com/office/drawing/2014/main" id="{04EC6E2D-3B19-47B9-91DE-6A6DFA0263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99064" y="110445819"/>
              <a:ext cx="171450" cy="171450"/>
              <a:chOff x="105136475" y="108990591"/>
              <a:chExt cx="171450" cy="171450"/>
            </a:xfrm>
            <a:grpFill/>
          </p:grpSpPr>
          <p:sp>
            <p:nvSpPr>
              <p:cNvPr id="50" name="Oval 133">
                <a:extLst>
                  <a:ext uri="{FF2B5EF4-FFF2-40B4-BE49-F238E27FC236}">
                    <a16:creationId xmlns:a16="http://schemas.microsoft.com/office/drawing/2014/main" id="{D127DC8D-9F11-4D74-A851-58F327A0B9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136475" y="1089905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4" name="Line 134">
                <a:extLst>
                  <a:ext uri="{FF2B5EF4-FFF2-40B4-BE49-F238E27FC236}">
                    <a16:creationId xmlns:a16="http://schemas.microsoft.com/office/drawing/2014/main" id="{80AB4B84-654F-4C07-BB9E-14C11A2A5E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221975" y="1089905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5" name="Line 135">
                <a:extLst>
                  <a:ext uri="{FF2B5EF4-FFF2-40B4-BE49-F238E27FC236}">
                    <a16:creationId xmlns:a16="http://schemas.microsoft.com/office/drawing/2014/main" id="{2609D675-4BCA-402F-8254-3AC603246A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36475" y="1090763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40" name="Oval 136">
              <a:extLst>
                <a:ext uri="{FF2B5EF4-FFF2-40B4-BE49-F238E27FC236}">
                  <a16:creationId xmlns:a16="http://schemas.microsoft.com/office/drawing/2014/main" id="{686A36C4-81AE-4DFE-BF3D-8561D8BA42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3945" y="109700651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1" name="Oval 137">
              <a:extLst>
                <a:ext uri="{FF2B5EF4-FFF2-40B4-BE49-F238E27FC236}">
                  <a16:creationId xmlns:a16="http://schemas.microsoft.com/office/drawing/2014/main" id="{1A526EFB-51A9-4B4A-9DEA-73AA3AE4C9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8259" y="110694198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2" name="Oval 138">
              <a:extLst>
                <a:ext uri="{FF2B5EF4-FFF2-40B4-BE49-F238E27FC236}">
                  <a16:creationId xmlns:a16="http://schemas.microsoft.com/office/drawing/2014/main" id="{52869E87-D225-40BA-8A21-84A4586F4B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097049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3" name="Oval 139">
              <a:extLst>
                <a:ext uri="{FF2B5EF4-FFF2-40B4-BE49-F238E27FC236}">
                  <a16:creationId xmlns:a16="http://schemas.microsoft.com/office/drawing/2014/main" id="{7DFCC71B-7E35-4F22-84EA-2F9265A1C1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700565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4" name="Oval 140">
              <a:extLst>
                <a:ext uri="{FF2B5EF4-FFF2-40B4-BE49-F238E27FC236}">
                  <a16:creationId xmlns:a16="http://schemas.microsoft.com/office/drawing/2014/main" id="{373840A3-87F2-4765-811D-FEDA0440C3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4729" y="110109450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5" name="Oval 141">
              <a:extLst>
                <a:ext uri="{FF2B5EF4-FFF2-40B4-BE49-F238E27FC236}">
                  <a16:creationId xmlns:a16="http://schemas.microsoft.com/office/drawing/2014/main" id="{1D9AC49A-61AC-425B-A169-9D47F8842D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1682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6" name="Oval 142">
              <a:extLst>
                <a:ext uri="{FF2B5EF4-FFF2-40B4-BE49-F238E27FC236}">
                  <a16:creationId xmlns:a16="http://schemas.microsoft.com/office/drawing/2014/main" id="{ECDB59E6-2B84-404A-993D-549B1E69F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7" name="Oval 143">
              <a:extLst>
                <a:ext uri="{FF2B5EF4-FFF2-40B4-BE49-F238E27FC236}">
                  <a16:creationId xmlns:a16="http://schemas.microsoft.com/office/drawing/2014/main" id="{D4B8B8A4-9E68-4AFC-AB41-BB7DA487B4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111594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</p:grp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6C44309-99A0-4180-8C28-7FE27351835F}"/>
              </a:ext>
            </a:extLst>
          </p:cNvPr>
          <p:cNvCxnSpPr>
            <a:cxnSpLocks/>
          </p:cNvCxnSpPr>
          <p:nvPr/>
        </p:nvCxnSpPr>
        <p:spPr>
          <a:xfrm flipV="1">
            <a:off x="7343846" y="1421744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none" w="lg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4799978"/>
      </p:ext>
    </p:extLst>
  </p:cSld>
  <p:clrMapOvr>
    <a:masterClrMapping/>
  </p:clrMapOvr>
  <p:transition spd="med">
    <p:pull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DA3A97-5593-4541-B356-7D9021F7D114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5942752" y="2744135"/>
            <a:ext cx="153247" cy="4374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377BB99-2F66-42C7-8056-C48E2A07A47C}"/>
              </a:ext>
            </a:extLst>
          </p:cNvPr>
          <p:cNvSpPr/>
          <p:nvPr/>
        </p:nvSpPr>
        <p:spPr>
          <a:xfrm>
            <a:off x="5654968" y="2442951"/>
            <a:ext cx="3727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C’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60F8F9-AAC4-4AE0-9D03-BBA9B86A2C85}"/>
              </a:ext>
            </a:extLst>
          </p:cNvPr>
          <p:cNvSpPr/>
          <p:nvPr/>
        </p:nvSpPr>
        <p:spPr>
          <a:xfrm rot="20448430">
            <a:off x="4722819" y="2700262"/>
            <a:ext cx="76655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92B6291-1D3B-4136-B8D5-3D27CEF1BA19}"/>
              </a:ext>
            </a:extLst>
          </p:cNvPr>
          <p:cNvGraphicFramePr>
            <a:graphicFrameLocks noGrp="1"/>
          </p:cNvGraphicFramePr>
          <p:nvPr/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6C44309-99A0-4180-8C28-7FE27351835F}"/>
              </a:ext>
            </a:extLst>
          </p:cNvPr>
          <p:cNvCxnSpPr>
            <a:cxnSpLocks/>
          </p:cNvCxnSpPr>
          <p:nvPr/>
        </p:nvCxnSpPr>
        <p:spPr>
          <a:xfrm flipV="1">
            <a:off x="7343846" y="1421744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none" w="lg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77" name="Group 140">
            <a:extLst>
              <a:ext uri="{FF2B5EF4-FFF2-40B4-BE49-F238E27FC236}">
                <a16:creationId xmlns:a16="http://schemas.microsoft.com/office/drawing/2014/main" id="{B5C58E19-F7A5-49BB-B16A-5132BB88776D}"/>
              </a:ext>
            </a:extLst>
          </p:cNvPr>
          <p:cNvGrpSpPr>
            <a:grpSpLocks/>
          </p:cNvGrpSpPr>
          <p:nvPr/>
        </p:nvGrpSpPr>
        <p:grpSpPr bwMode="auto">
          <a:xfrm rot="5757441">
            <a:off x="8687368" y="953001"/>
            <a:ext cx="650679" cy="2256589"/>
            <a:chOff x="108756404" y="105051100"/>
            <a:chExt cx="651010" cy="2257691"/>
          </a:xfrm>
        </p:grpSpPr>
        <p:grpSp>
          <p:nvGrpSpPr>
            <p:cNvPr id="78" name="Group 141">
              <a:extLst>
                <a:ext uri="{FF2B5EF4-FFF2-40B4-BE49-F238E27FC236}">
                  <a16:creationId xmlns:a16="http://schemas.microsoft.com/office/drawing/2014/main" id="{DD706E2D-1611-4EE7-9E70-ECCA9B6294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756404" y="105586403"/>
              <a:ext cx="651010" cy="1722388"/>
              <a:chOff x="108037806" y="107107015"/>
              <a:chExt cx="447194" cy="1722388"/>
            </a:xfrm>
          </p:grpSpPr>
          <p:sp>
            <p:nvSpPr>
              <p:cNvPr id="91" name="Line 142">
                <a:extLst>
                  <a:ext uri="{FF2B5EF4-FFF2-40B4-BE49-F238E27FC236}">
                    <a16:creationId xmlns:a16="http://schemas.microsoft.com/office/drawing/2014/main" id="{66AB3DEE-9A75-466C-ACF9-6C010D8505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8037806" y="107107015"/>
                <a:ext cx="241528" cy="16804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92" name="Line 144">
                <a:extLst>
                  <a:ext uri="{FF2B5EF4-FFF2-40B4-BE49-F238E27FC236}">
                    <a16:creationId xmlns:a16="http://schemas.microsoft.com/office/drawing/2014/main" id="{33ABDED2-3402-463C-868A-732C316E4C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43211" y="107148926"/>
                <a:ext cx="141789" cy="16804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79" name="Group 146">
              <a:extLst>
                <a:ext uri="{FF2B5EF4-FFF2-40B4-BE49-F238E27FC236}">
                  <a16:creationId xmlns:a16="http://schemas.microsoft.com/office/drawing/2014/main" id="{24CB56FC-41A5-4A1F-B808-A6A9CF2DF3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963460" y="105051100"/>
              <a:ext cx="342900" cy="605790"/>
              <a:chOff x="120756299" y="111944558"/>
              <a:chExt cx="342900" cy="605790"/>
            </a:xfrm>
          </p:grpSpPr>
          <p:sp>
            <p:nvSpPr>
              <p:cNvPr id="87" name="Oval 147">
                <a:extLst>
                  <a:ext uri="{FF2B5EF4-FFF2-40B4-BE49-F238E27FC236}">
                    <a16:creationId xmlns:a16="http://schemas.microsoft.com/office/drawing/2014/main" id="{8DDFBF72-B25C-4B10-9C3F-D969475EFC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756299" y="112165538"/>
                <a:ext cx="342900" cy="342900"/>
              </a:xfrm>
              <a:prstGeom prst="ellipse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88" name="Rectangle 148">
                <a:extLst>
                  <a:ext uri="{FF2B5EF4-FFF2-40B4-BE49-F238E27FC236}">
                    <a16:creationId xmlns:a16="http://schemas.microsoft.com/office/drawing/2014/main" id="{465829A4-64A4-41E3-BEC2-1A61C59062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40119" y="112424897"/>
                <a:ext cx="171450" cy="125451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89" name="Rectangle 149">
                <a:extLst>
                  <a:ext uri="{FF2B5EF4-FFF2-40B4-BE49-F238E27FC236}">
                    <a16:creationId xmlns:a16="http://schemas.microsoft.com/office/drawing/2014/main" id="{3BFD4489-3E03-4D5A-A1DC-76AF40EF0A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63816" y="111944558"/>
                <a:ext cx="124893" cy="434898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90" name="Oval 150">
                <a:extLst>
                  <a:ext uri="{FF2B5EF4-FFF2-40B4-BE49-F238E27FC236}">
                    <a16:creationId xmlns:a16="http://schemas.microsoft.com/office/drawing/2014/main" id="{09CDDC6F-2941-416D-936F-39BFB5EBD5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13449" y="112222688"/>
                <a:ext cx="228600" cy="228600"/>
              </a:xfrm>
              <a:prstGeom prst="ellipse">
                <a:avLst/>
              </a:prstGeom>
              <a:solidFill>
                <a:srgbClr val="777777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</p:grpSp>
      <p:grpSp>
        <p:nvGrpSpPr>
          <p:cNvPr id="93" name="Group 140">
            <a:extLst>
              <a:ext uri="{FF2B5EF4-FFF2-40B4-BE49-F238E27FC236}">
                <a16:creationId xmlns:a16="http://schemas.microsoft.com/office/drawing/2014/main" id="{E1C8D9D7-CE57-4288-AD14-13DE9077B770}"/>
              </a:ext>
            </a:extLst>
          </p:cNvPr>
          <p:cNvGrpSpPr>
            <a:grpSpLocks/>
          </p:cNvGrpSpPr>
          <p:nvPr/>
        </p:nvGrpSpPr>
        <p:grpSpPr bwMode="auto">
          <a:xfrm rot="7584936">
            <a:off x="8687263" y="1600711"/>
            <a:ext cx="650679" cy="2256589"/>
            <a:chOff x="108756404" y="105051100"/>
            <a:chExt cx="651010" cy="2257691"/>
          </a:xfrm>
        </p:grpSpPr>
        <p:grpSp>
          <p:nvGrpSpPr>
            <p:cNvPr id="94" name="Group 141">
              <a:extLst>
                <a:ext uri="{FF2B5EF4-FFF2-40B4-BE49-F238E27FC236}">
                  <a16:creationId xmlns:a16="http://schemas.microsoft.com/office/drawing/2014/main" id="{B4F7046B-010A-47D9-9E8F-E129029B4A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756404" y="105586403"/>
              <a:ext cx="651010" cy="1722388"/>
              <a:chOff x="108037806" y="107107015"/>
              <a:chExt cx="447194" cy="1722388"/>
            </a:xfrm>
          </p:grpSpPr>
          <p:sp>
            <p:nvSpPr>
              <p:cNvPr id="100" name="Line 142">
                <a:extLst>
                  <a:ext uri="{FF2B5EF4-FFF2-40B4-BE49-F238E27FC236}">
                    <a16:creationId xmlns:a16="http://schemas.microsoft.com/office/drawing/2014/main" id="{D7DB4E47-7AAE-4E08-B48A-1818A84DEC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8037806" y="107107015"/>
                <a:ext cx="241528" cy="16804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101" name="Line 144">
                <a:extLst>
                  <a:ext uri="{FF2B5EF4-FFF2-40B4-BE49-F238E27FC236}">
                    <a16:creationId xmlns:a16="http://schemas.microsoft.com/office/drawing/2014/main" id="{10117C43-8877-4757-A341-5BB0AFA201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43211" y="107148926"/>
                <a:ext cx="141789" cy="16804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95" name="Group 146">
              <a:extLst>
                <a:ext uri="{FF2B5EF4-FFF2-40B4-BE49-F238E27FC236}">
                  <a16:creationId xmlns:a16="http://schemas.microsoft.com/office/drawing/2014/main" id="{A403D3BE-D0AC-4C1A-98D6-2DFFDD4F06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963460" y="105051100"/>
              <a:ext cx="342900" cy="605790"/>
              <a:chOff x="120756299" y="111944558"/>
              <a:chExt cx="342900" cy="605790"/>
            </a:xfrm>
          </p:grpSpPr>
          <p:sp>
            <p:nvSpPr>
              <p:cNvPr id="96" name="Oval 147">
                <a:extLst>
                  <a:ext uri="{FF2B5EF4-FFF2-40B4-BE49-F238E27FC236}">
                    <a16:creationId xmlns:a16="http://schemas.microsoft.com/office/drawing/2014/main" id="{7BEF8BC4-E1FD-4D31-9E78-3392F2675D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756299" y="112165538"/>
                <a:ext cx="342900" cy="342900"/>
              </a:xfrm>
              <a:prstGeom prst="ellipse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97" name="Rectangle 148">
                <a:extLst>
                  <a:ext uri="{FF2B5EF4-FFF2-40B4-BE49-F238E27FC236}">
                    <a16:creationId xmlns:a16="http://schemas.microsoft.com/office/drawing/2014/main" id="{C2883671-B751-4EF3-AE6A-6580D6E81B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40119" y="112424897"/>
                <a:ext cx="171450" cy="125451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98" name="Rectangle 149">
                <a:extLst>
                  <a:ext uri="{FF2B5EF4-FFF2-40B4-BE49-F238E27FC236}">
                    <a16:creationId xmlns:a16="http://schemas.microsoft.com/office/drawing/2014/main" id="{184BB680-C48A-4975-B4D8-1E93270797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63816" y="111944558"/>
                <a:ext cx="124893" cy="434898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99" name="Oval 150">
                <a:extLst>
                  <a:ext uri="{FF2B5EF4-FFF2-40B4-BE49-F238E27FC236}">
                    <a16:creationId xmlns:a16="http://schemas.microsoft.com/office/drawing/2014/main" id="{0F9E614C-202B-4266-8EFD-AD0304E4A5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13449" y="112222688"/>
                <a:ext cx="228600" cy="228600"/>
              </a:xfrm>
              <a:prstGeom prst="ellipse">
                <a:avLst/>
              </a:prstGeom>
              <a:solidFill>
                <a:srgbClr val="777777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</p:grp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6164340-129A-4943-832F-6BA28BC82948}"/>
              </a:ext>
            </a:extLst>
          </p:cNvPr>
          <p:cNvSpPr/>
          <p:nvPr/>
        </p:nvSpPr>
        <p:spPr>
          <a:xfrm>
            <a:off x="8119187" y="1525531"/>
            <a:ext cx="37863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A’</a:t>
            </a:r>
          </a:p>
        </p:txBody>
      </p:sp>
      <p:sp>
        <p:nvSpPr>
          <p:cNvPr id="103" name="Oval 165">
            <a:extLst>
              <a:ext uri="{FF2B5EF4-FFF2-40B4-BE49-F238E27FC236}">
                <a16:creationId xmlns:a16="http://schemas.microsoft.com/office/drawing/2014/main" id="{D1BA71BD-D995-4FEF-B735-D3A503C1C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6133" y="1782780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083104175"/>
      </p:ext>
    </p:extLst>
  </p:cSld>
  <p:clrMapOvr>
    <a:masterClrMapping/>
  </p:clrMapOvr>
  <p:transition spd="med">
    <p:pull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DA3A97-5593-4541-B356-7D9021F7D114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5942752" y="2744135"/>
            <a:ext cx="153247" cy="4374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377BB99-2F66-42C7-8056-C48E2A07A47C}"/>
              </a:ext>
            </a:extLst>
          </p:cNvPr>
          <p:cNvSpPr/>
          <p:nvPr/>
        </p:nvSpPr>
        <p:spPr>
          <a:xfrm>
            <a:off x="5654968" y="2442951"/>
            <a:ext cx="3727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C’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60F8F9-AAC4-4AE0-9D03-BBA9B86A2C85}"/>
              </a:ext>
            </a:extLst>
          </p:cNvPr>
          <p:cNvSpPr/>
          <p:nvPr/>
        </p:nvSpPr>
        <p:spPr>
          <a:xfrm rot="20448430">
            <a:off x="4722819" y="2700262"/>
            <a:ext cx="76655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92B6291-1D3B-4136-B8D5-3D27CEF1BA19}"/>
              </a:ext>
            </a:extLst>
          </p:cNvPr>
          <p:cNvGraphicFramePr>
            <a:graphicFrameLocks noGrp="1"/>
          </p:cNvGraphicFramePr>
          <p:nvPr/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6C44309-99A0-4180-8C28-7FE27351835F}"/>
              </a:ext>
            </a:extLst>
          </p:cNvPr>
          <p:cNvCxnSpPr>
            <a:cxnSpLocks/>
          </p:cNvCxnSpPr>
          <p:nvPr/>
        </p:nvCxnSpPr>
        <p:spPr>
          <a:xfrm flipV="1">
            <a:off x="7343846" y="1421744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none" w="lg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6164340-129A-4943-832F-6BA28BC82948}"/>
              </a:ext>
            </a:extLst>
          </p:cNvPr>
          <p:cNvSpPr/>
          <p:nvPr/>
        </p:nvSpPr>
        <p:spPr>
          <a:xfrm>
            <a:off x="8119187" y="1525531"/>
            <a:ext cx="37863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A’</a:t>
            </a:r>
          </a:p>
        </p:txBody>
      </p:sp>
      <p:sp>
        <p:nvSpPr>
          <p:cNvPr id="103" name="Oval 165">
            <a:extLst>
              <a:ext uri="{FF2B5EF4-FFF2-40B4-BE49-F238E27FC236}">
                <a16:creationId xmlns:a16="http://schemas.microsoft.com/office/drawing/2014/main" id="{D1BA71BD-D995-4FEF-B735-D3A503C1C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6133" y="1782780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4886184"/>
      </p:ext>
    </p:extLst>
  </p:cSld>
  <p:clrMapOvr>
    <a:masterClrMapping/>
  </p:clrMapOvr>
  <p:transition spd="med">
    <p:pull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DA3A97-5593-4541-B356-7D9021F7D114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5942752" y="2744135"/>
            <a:ext cx="153247" cy="4374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377BB99-2F66-42C7-8056-C48E2A07A47C}"/>
              </a:ext>
            </a:extLst>
          </p:cNvPr>
          <p:cNvSpPr/>
          <p:nvPr/>
        </p:nvSpPr>
        <p:spPr>
          <a:xfrm>
            <a:off x="5654968" y="2442951"/>
            <a:ext cx="3727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C’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60F8F9-AAC4-4AE0-9D03-BBA9B86A2C85}"/>
              </a:ext>
            </a:extLst>
          </p:cNvPr>
          <p:cNvSpPr/>
          <p:nvPr/>
        </p:nvSpPr>
        <p:spPr>
          <a:xfrm rot="20448430">
            <a:off x="4722819" y="2700262"/>
            <a:ext cx="76655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92B6291-1D3B-4136-B8D5-3D27CEF1BA19}"/>
              </a:ext>
            </a:extLst>
          </p:cNvPr>
          <p:cNvGraphicFramePr>
            <a:graphicFrameLocks noGrp="1"/>
          </p:cNvGraphicFramePr>
          <p:nvPr/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6C44309-99A0-4180-8C28-7FE27351835F}"/>
              </a:ext>
            </a:extLst>
          </p:cNvPr>
          <p:cNvCxnSpPr>
            <a:cxnSpLocks/>
          </p:cNvCxnSpPr>
          <p:nvPr/>
        </p:nvCxnSpPr>
        <p:spPr>
          <a:xfrm flipV="1">
            <a:off x="7343846" y="1421744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none" w="lg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6164340-129A-4943-832F-6BA28BC82948}"/>
              </a:ext>
            </a:extLst>
          </p:cNvPr>
          <p:cNvSpPr/>
          <p:nvPr/>
        </p:nvSpPr>
        <p:spPr>
          <a:xfrm>
            <a:off x="8119187" y="1525531"/>
            <a:ext cx="37863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A’</a:t>
            </a:r>
          </a:p>
        </p:txBody>
      </p:sp>
      <p:sp>
        <p:nvSpPr>
          <p:cNvPr id="103" name="Oval 165">
            <a:extLst>
              <a:ext uri="{FF2B5EF4-FFF2-40B4-BE49-F238E27FC236}">
                <a16:creationId xmlns:a16="http://schemas.microsoft.com/office/drawing/2014/main" id="{D1BA71BD-D995-4FEF-B735-D3A503C1C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6133" y="1782780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657785041"/>
      </p:ext>
    </p:extLst>
  </p:cSld>
  <p:clrMapOvr>
    <a:masterClrMapping/>
  </p:clrMapOvr>
  <p:transition spd="med">
    <p:pull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DA3A97-5593-4541-B356-7D9021F7D114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5942752" y="2744135"/>
            <a:ext cx="153247" cy="4374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377BB99-2F66-42C7-8056-C48E2A07A47C}"/>
              </a:ext>
            </a:extLst>
          </p:cNvPr>
          <p:cNvSpPr/>
          <p:nvPr/>
        </p:nvSpPr>
        <p:spPr>
          <a:xfrm>
            <a:off x="5654968" y="2442951"/>
            <a:ext cx="3727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C’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60F8F9-AAC4-4AE0-9D03-BBA9B86A2C85}"/>
              </a:ext>
            </a:extLst>
          </p:cNvPr>
          <p:cNvSpPr/>
          <p:nvPr/>
        </p:nvSpPr>
        <p:spPr>
          <a:xfrm rot="20448430">
            <a:off x="4722819" y="2700262"/>
            <a:ext cx="76655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92B6291-1D3B-4136-B8D5-3D27CEF1BA19}"/>
              </a:ext>
            </a:extLst>
          </p:cNvPr>
          <p:cNvGraphicFramePr>
            <a:graphicFrameLocks noGrp="1"/>
          </p:cNvGraphicFramePr>
          <p:nvPr/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6C44309-99A0-4180-8C28-7FE27351835F}"/>
              </a:ext>
            </a:extLst>
          </p:cNvPr>
          <p:cNvCxnSpPr>
            <a:cxnSpLocks/>
          </p:cNvCxnSpPr>
          <p:nvPr/>
        </p:nvCxnSpPr>
        <p:spPr>
          <a:xfrm flipV="1">
            <a:off x="7343846" y="1421744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none" w="lg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6164340-129A-4943-832F-6BA28BC82948}"/>
              </a:ext>
            </a:extLst>
          </p:cNvPr>
          <p:cNvSpPr/>
          <p:nvPr/>
        </p:nvSpPr>
        <p:spPr>
          <a:xfrm>
            <a:off x="8119187" y="1525531"/>
            <a:ext cx="37863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A’</a:t>
            </a:r>
          </a:p>
        </p:txBody>
      </p:sp>
      <p:sp>
        <p:nvSpPr>
          <p:cNvPr id="103" name="Oval 165">
            <a:extLst>
              <a:ext uri="{FF2B5EF4-FFF2-40B4-BE49-F238E27FC236}">
                <a16:creationId xmlns:a16="http://schemas.microsoft.com/office/drawing/2014/main" id="{D1BA71BD-D995-4FEF-B735-D3A503C1C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6133" y="1782780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grpSp>
        <p:nvGrpSpPr>
          <p:cNvPr id="30" name="Group 107">
            <a:extLst>
              <a:ext uri="{FF2B5EF4-FFF2-40B4-BE49-F238E27FC236}">
                <a16:creationId xmlns:a16="http://schemas.microsoft.com/office/drawing/2014/main" id="{5D2D7F3B-77AF-4BE4-9C08-AE10C66AA02A}"/>
              </a:ext>
            </a:extLst>
          </p:cNvPr>
          <p:cNvGrpSpPr>
            <a:grpSpLocks/>
          </p:cNvGrpSpPr>
          <p:nvPr/>
        </p:nvGrpSpPr>
        <p:grpSpPr bwMode="auto">
          <a:xfrm rot="8062573">
            <a:off x="5120981" y="2635702"/>
            <a:ext cx="5379119" cy="1149607"/>
            <a:chOff x="98671505" y="109682480"/>
            <a:chExt cx="5379120" cy="1150061"/>
          </a:xfrm>
          <a:solidFill>
            <a:schemeClr val="bg1">
              <a:lumMod val="75000"/>
              <a:alpha val="35000"/>
            </a:schemeClr>
          </a:solidFill>
        </p:grpSpPr>
        <p:sp>
          <p:nvSpPr>
            <p:cNvPr id="31" name="Rectangle 108">
              <a:extLst>
                <a:ext uri="{FF2B5EF4-FFF2-40B4-BE49-F238E27FC236}">
                  <a16:creationId xmlns:a16="http://schemas.microsoft.com/office/drawing/2014/main" id="{89A30F09-3958-418A-B4F9-A70516E191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1505" y="109682480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32" name="Rectangle 109">
              <a:extLst>
                <a:ext uri="{FF2B5EF4-FFF2-40B4-BE49-F238E27FC236}">
                  <a16:creationId xmlns:a16="http://schemas.microsoft.com/office/drawing/2014/main" id="{BDCF69F4-C7CC-4123-A301-987DBE872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8525" y="110261041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33" name="AutoShape 110">
              <a:extLst>
                <a:ext uri="{FF2B5EF4-FFF2-40B4-BE49-F238E27FC236}">
                  <a16:creationId xmlns:a16="http://schemas.microsoft.com/office/drawing/2014/main" id="{43A64B23-5D1B-411D-BEC6-BA5D3D2DA06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99584489" y="109653574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34" name="Group 111">
              <a:extLst>
                <a:ext uri="{FF2B5EF4-FFF2-40B4-BE49-F238E27FC236}">
                  <a16:creationId xmlns:a16="http://schemas.microsoft.com/office/drawing/2014/main" id="{9BE1C74D-A30F-405B-8447-18F82CCBC9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197823" y="109902939"/>
              <a:ext cx="171450" cy="171450"/>
              <a:chOff x="99506989" y="109902939"/>
              <a:chExt cx="171450" cy="171450"/>
            </a:xfrm>
            <a:grpFill/>
          </p:grpSpPr>
          <p:sp>
            <p:nvSpPr>
              <p:cNvPr id="77" name="Oval 112">
                <a:extLst>
                  <a:ext uri="{FF2B5EF4-FFF2-40B4-BE49-F238E27FC236}">
                    <a16:creationId xmlns:a16="http://schemas.microsoft.com/office/drawing/2014/main" id="{99AFF207-B023-4373-A16B-DF2142FE7F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06989" y="1099029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8" name="Line 113">
                <a:extLst>
                  <a:ext uri="{FF2B5EF4-FFF2-40B4-BE49-F238E27FC236}">
                    <a16:creationId xmlns:a16="http://schemas.microsoft.com/office/drawing/2014/main" id="{E4445C41-618A-4414-85F3-D6E4A64FE5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92489" y="1099029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9" name="Line 114">
                <a:extLst>
                  <a:ext uri="{FF2B5EF4-FFF2-40B4-BE49-F238E27FC236}">
                    <a16:creationId xmlns:a16="http://schemas.microsoft.com/office/drawing/2014/main" id="{FC8EA0EB-B895-49EC-8A67-87AFE2C914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06989" y="1099886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35" name="Group 115">
              <a:extLst>
                <a:ext uri="{FF2B5EF4-FFF2-40B4-BE49-F238E27FC236}">
                  <a16:creationId xmlns:a16="http://schemas.microsoft.com/office/drawing/2014/main" id="{F644981B-BFCA-4378-B748-F33E721D40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026709" y="110476491"/>
              <a:ext cx="171450" cy="171450"/>
              <a:chOff x="99621289" y="110017239"/>
              <a:chExt cx="171450" cy="171450"/>
            </a:xfrm>
            <a:grpFill/>
          </p:grpSpPr>
          <p:sp>
            <p:nvSpPr>
              <p:cNvPr id="73" name="Oval 116">
                <a:extLst>
                  <a:ext uri="{FF2B5EF4-FFF2-40B4-BE49-F238E27FC236}">
                    <a16:creationId xmlns:a16="http://schemas.microsoft.com/office/drawing/2014/main" id="{90D9192C-3776-4F9C-A555-94D2E9C2FD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21289" y="1100172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4" name="Line 117">
                <a:extLst>
                  <a:ext uri="{FF2B5EF4-FFF2-40B4-BE49-F238E27FC236}">
                    <a16:creationId xmlns:a16="http://schemas.microsoft.com/office/drawing/2014/main" id="{4F5BA55E-5E80-41BF-8C58-4B33AA7FD6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06789" y="1100172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5" name="Line 118">
                <a:extLst>
                  <a:ext uri="{FF2B5EF4-FFF2-40B4-BE49-F238E27FC236}">
                    <a16:creationId xmlns:a16="http://schemas.microsoft.com/office/drawing/2014/main" id="{D23E5B8D-1460-4A62-AE17-62DF8D4EB6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21289" y="1101029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36" name="AutoShape 119">
              <a:extLst>
                <a:ext uri="{FF2B5EF4-FFF2-40B4-BE49-F238E27FC236}">
                  <a16:creationId xmlns:a16="http://schemas.microsoft.com/office/drawing/2014/main" id="{42D001A0-AB1B-4140-B8E4-90ACC2874A8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102934654" y="109653542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39" name="Group 120">
              <a:extLst>
                <a:ext uri="{FF2B5EF4-FFF2-40B4-BE49-F238E27FC236}">
                  <a16:creationId xmlns:a16="http://schemas.microsoft.com/office/drawing/2014/main" id="{817E6498-2088-48E7-B9DD-FC9269659A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2547988" y="109902939"/>
              <a:ext cx="171450" cy="171450"/>
              <a:chOff x="99547068" y="110190538"/>
              <a:chExt cx="171450" cy="171450"/>
            </a:xfrm>
            <a:grpFill/>
          </p:grpSpPr>
          <p:sp>
            <p:nvSpPr>
              <p:cNvPr id="70" name="Oval 121">
                <a:extLst>
                  <a:ext uri="{FF2B5EF4-FFF2-40B4-BE49-F238E27FC236}">
                    <a16:creationId xmlns:a16="http://schemas.microsoft.com/office/drawing/2014/main" id="{DD95C014-2BF8-4192-9825-FBCE3FB88E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47068" y="1101905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1" name="Line 122">
                <a:extLst>
                  <a:ext uri="{FF2B5EF4-FFF2-40B4-BE49-F238E27FC236}">
                    <a16:creationId xmlns:a16="http://schemas.microsoft.com/office/drawing/2014/main" id="{AD0545D6-4538-4016-B26C-2F39AF3DD4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32568" y="1101905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2" name="Line 123">
                <a:extLst>
                  <a:ext uri="{FF2B5EF4-FFF2-40B4-BE49-F238E27FC236}">
                    <a16:creationId xmlns:a16="http://schemas.microsoft.com/office/drawing/2014/main" id="{B6680455-33EF-4855-B542-72E978544C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47068" y="110276262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40" name="Group 124">
              <a:extLst>
                <a:ext uri="{FF2B5EF4-FFF2-40B4-BE49-F238E27FC236}">
                  <a16:creationId xmlns:a16="http://schemas.microsoft.com/office/drawing/2014/main" id="{F2061646-8364-4BBC-955B-194EB881EF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376874" y="110476491"/>
              <a:ext cx="171451" cy="171450"/>
              <a:chOff x="99661368" y="110304838"/>
              <a:chExt cx="171451" cy="171450"/>
            </a:xfrm>
            <a:grpFill/>
          </p:grpSpPr>
          <p:sp>
            <p:nvSpPr>
              <p:cNvPr id="67" name="Oval 125">
                <a:extLst>
                  <a:ext uri="{FF2B5EF4-FFF2-40B4-BE49-F238E27FC236}">
                    <a16:creationId xmlns:a16="http://schemas.microsoft.com/office/drawing/2014/main" id="{E011D0F2-FD1A-4488-9E35-6EB19784A6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61368" y="1103048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8" name="Line 126">
                <a:extLst>
                  <a:ext uri="{FF2B5EF4-FFF2-40B4-BE49-F238E27FC236}">
                    <a16:creationId xmlns:a16="http://schemas.microsoft.com/office/drawing/2014/main" id="{29018D21-C724-4791-86A9-D1DEC92DA8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46868" y="1103048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9" name="Line 127">
                <a:extLst>
                  <a:ext uri="{FF2B5EF4-FFF2-40B4-BE49-F238E27FC236}">
                    <a16:creationId xmlns:a16="http://schemas.microsoft.com/office/drawing/2014/main" id="{648FE04C-0400-4F0B-B7EC-9ADD362C03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61369" y="1103905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41" name="Group 128">
              <a:extLst>
                <a:ext uri="{FF2B5EF4-FFF2-40B4-BE49-F238E27FC236}">
                  <a16:creationId xmlns:a16="http://schemas.microsoft.com/office/drawing/2014/main" id="{DD4D5D14-35B3-4760-B509-FF503184F5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85123" y="109885479"/>
              <a:ext cx="171450" cy="171450"/>
              <a:chOff x="105022175" y="108876291"/>
              <a:chExt cx="171450" cy="171450"/>
            </a:xfrm>
            <a:grpFill/>
          </p:grpSpPr>
          <p:sp>
            <p:nvSpPr>
              <p:cNvPr id="64" name="Oval 129">
                <a:extLst>
                  <a:ext uri="{FF2B5EF4-FFF2-40B4-BE49-F238E27FC236}">
                    <a16:creationId xmlns:a16="http://schemas.microsoft.com/office/drawing/2014/main" id="{C0A63D6F-39E3-4F30-983F-85903451DF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022175" y="1088762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5" name="Line 130">
                <a:extLst>
                  <a:ext uri="{FF2B5EF4-FFF2-40B4-BE49-F238E27FC236}">
                    <a16:creationId xmlns:a16="http://schemas.microsoft.com/office/drawing/2014/main" id="{5C52372B-97D8-453F-9FEA-941DDC884D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07675" y="1088762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6" name="Line 131">
                <a:extLst>
                  <a:ext uri="{FF2B5EF4-FFF2-40B4-BE49-F238E27FC236}">
                    <a16:creationId xmlns:a16="http://schemas.microsoft.com/office/drawing/2014/main" id="{C24852A8-4EAB-45C0-9BF8-01BBC2C3CA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022175" y="1089620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42" name="Group 132">
              <a:extLst>
                <a:ext uri="{FF2B5EF4-FFF2-40B4-BE49-F238E27FC236}">
                  <a16:creationId xmlns:a16="http://schemas.microsoft.com/office/drawing/2014/main" id="{806E3FD2-B63B-4891-9886-7519484C1A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99064" y="110445819"/>
              <a:ext cx="171450" cy="171450"/>
              <a:chOff x="105136475" y="108990591"/>
              <a:chExt cx="171450" cy="171450"/>
            </a:xfrm>
            <a:grpFill/>
          </p:grpSpPr>
          <p:sp>
            <p:nvSpPr>
              <p:cNvPr id="57" name="Oval 133">
                <a:extLst>
                  <a:ext uri="{FF2B5EF4-FFF2-40B4-BE49-F238E27FC236}">
                    <a16:creationId xmlns:a16="http://schemas.microsoft.com/office/drawing/2014/main" id="{07379A08-3728-40C3-AAEC-256D3072B0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136475" y="1089905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8" name="Line 134">
                <a:extLst>
                  <a:ext uri="{FF2B5EF4-FFF2-40B4-BE49-F238E27FC236}">
                    <a16:creationId xmlns:a16="http://schemas.microsoft.com/office/drawing/2014/main" id="{DB181FB0-B948-47FC-9338-2DA67BE807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221975" y="1089905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9" name="Line 135">
                <a:extLst>
                  <a:ext uri="{FF2B5EF4-FFF2-40B4-BE49-F238E27FC236}">
                    <a16:creationId xmlns:a16="http://schemas.microsoft.com/office/drawing/2014/main" id="{0DEABA8F-1A70-4571-AF45-9309C7C20A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36475" y="1090763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43" name="Oval 136">
              <a:extLst>
                <a:ext uri="{FF2B5EF4-FFF2-40B4-BE49-F238E27FC236}">
                  <a16:creationId xmlns:a16="http://schemas.microsoft.com/office/drawing/2014/main" id="{9FC30A33-AA70-492A-A123-CC53390680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3945" y="109700651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4" name="Oval 137">
              <a:extLst>
                <a:ext uri="{FF2B5EF4-FFF2-40B4-BE49-F238E27FC236}">
                  <a16:creationId xmlns:a16="http://schemas.microsoft.com/office/drawing/2014/main" id="{2D7A0A74-FA71-4351-A1F9-FBE0E33C0A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8259" y="110694198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5" name="Oval 138">
              <a:extLst>
                <a:ext uri="{FF2B5EF4-FFF2-40B4-BE49-F238E27FC236}">
                  <a16:creationId xmlns:a16="http://schemas.microsoft.com/office/drawing/2014/main" id="{56940E9D-1F6B-4617-AF77-CC4041177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097049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6" name="Oval 139">
              <a:extLst>
                <a:ext uri="{FF2B5EF4-FFF2-40B4-BE49-F238E27FC236}">
                  <a16:creationId xmlns:a16="http://schemas.microsoft.com/office/drawing/2014/main" id="{5D74A6CB-DAC1-40A8-B47A-920B0AFFEA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700565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7" name="Oval 140">
              <a:extLst>
                <a:ext uri="{FF2B5EF4-FFF2-40B4-BE49-F238E27FC236}">
                  <a16:creationId xmlns:a16="http://schemas.microsoft.com/office/drawing/2014/main" id="{8ED0FDF6-E70B-43E7-8269-D64FA88CFD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4729" y="110109450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50" name="Oval 141">
              <a:extLst>
                <a:ext uri="{FF2B5EF4-FFF2-40B4-BE49-F238E27FC236}">
                  <a16:creationId xmlns:a16="http://schemas.microsoft.com/office/drawing/2014/main" id="{019C677E-B5DC-4445-8C9C-EB6EE7F738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1682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54" name="Oval 142">
              <a:extLst>
                <a:ext uri="{FF2B5EF4-FFF2-40B4-BE49-F238E27FC236}">
                  <a16:creationId xmlns:a16="http://schemas.microsoft.com/office/drawing/2014/main" id="{F78F4B9B-2F25-49DE-89A6-B92CDB9540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55" name="Oval 143">
              <a:extLst>
                <a:ext uri="{FF2B5EF4-FFF2-40B4-BE49-F238E27FC236}">
                  <a16:creationId xmlns:a16="http://schemas.microsoft.com/office/drawing/2014/main" id="{83D6F071-A485-4FAC-92CD-02E9EE059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111594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</p:grp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6854ADCD-37BD-4841-AAF2-5416FA92799A}"/>
              </a:ext>
            </a:extLst>
          </p:cNvPr>
          <p:cNvCxnSpPr>
            <a:cxnSpLocks/>
          </p:cNvCxnSpPr>
          <p:nvPr/>
        </p:nvCxnSpPr>
        <p:spPr>
          <a:xfrm flipH="1">
            <a:off x="7906125" y="1814533"/>
            <a:ext cx="452000" cy="48571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7888062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cxnSp>
        <p:nvCxnSpPr>
          <p:cNvPr id="5" name="Straight Arrow Connector 4"/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626317"/>
      </p:ext>
    </p:extLst>
  </p:cSld>
  <p:clrMapOvr>
    <a:masterClrMapping/>
  </p:clrMapOvr>
  <p:transition spd="med">
    <p:pull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DA3A97-5593-4541-B356-7D9021F7D114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5942752" y="2744135"/>
            <a:ext cx="153247" cy="4374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377BB99-2F66-42C7-8056-C48E2A07A47C}"/>
              </a:ext>
            </a:extLst>
          </p:cNvPr>
          <p:cNvSpPr/>
          <p:nvPr/>
        </p:nvSpPr>
        <p:spPr>
          <a:xfrm>
            <a:off x="5654968" y="2442951"/>
            <a:ext cx="3727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C’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60F8F9-AAC4-4AE0-9D03-BBA9B86A2C85}"/>
              </a:ext>
            </a:extLst>
          </p:cNvPr>
          <p:cNvSpPr/>
          <p:nvPr/>
        </p:nvSpPr>
        <p:spPr>
          <a:xfrm rot="20448430">
            <a:off x="4722819" y="2700262"/>
            <a:ext cx="76655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92B6291-1D3B-4136-B8D5-3D27CEF1B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45690"/>
              </p:ext>
            </p:extLst>
          </p:nvPr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044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6C44309-99A0-4180-8C28-7FE27351835F}"/>
              </a:ext>
            </a:extLst>
          </p:cNvPr>
          <p:cNvCxnSpPr>
            <a:cxnSpLocks/>
          </p:cNvCxnSpPr>
          <p:nvPr/>
        </p:nvCxnSpPr>
        <p:spPr>
          <a:xfrm flipV="1">
            <a:off x="7343846" y="1421744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none" w="lg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6164340-129A-4943-832F-6BA28BC82948}"/>
              </a:ext>
            </a:extLst>
          </p:cNvPr>
          <p:cNvSpPr/>
          <p:nvPr/>
        </p:nvSpPr>
        <p:spPr>
          <a:xfrm>
            <a:off x="8119187" y="1525531"/>
            <a:ext cx="37863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A’</a:t>
            </a:r>
          </a:p>
        </p:txBody>
      </p:sp>
      <p:sp>
        <p:nvSpPr>
          <p:cNvPr id="103" name="Oval 165">
            <a:extLst>
              <a:ext uri="{FF2B5EF4-FFF2-40B4-BE49-F238E27FC236}">
                <a16:creationId xmlns:a16="http://schemas.microsoft.com/office/drawing/2014/main" id="{D1BA71BD-D995-4FEF-B735-D3A503C1C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6133" y="1782780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grpSp>
        <p:nvGrpSpPr>
          <p:cNvPr id="30" name="Group 107">
            <a:extLst>
              <a:ext uri="{FF2B5EF4-FFF2-40B4-BE49-F238E27FC236}">
                <a16:creationId xmlns:a16="http://schemas.microsoft.com/office/drawing/2014/main" id="{5D2D7F3B-77AF-4BE4-9C08-AE10C66AA02A}"/>
              </a:ext>
            </a:extLst>
          </p:cNvPr>
          <p:cNvGrpSpPr>
            <a:grpSpLocks/>
          </p:cNvGrpSpPr>
          <p:nvPr/>
        </p:nvGrpSpPr>
        <p:grpSpPr bwMode="auto">
          <a:xfrm rot="8062573">
            <a:off x="4907968" y="1881538"/>
            <a:ext cx="5379119" cy="1149607"/>
            <a:chOff x="98671505" y="109682480"/>
            <a:chExt cx="5379120" cy="1150061"/>
          </a:xfrm>
          <a:solidFill>
            <a:schemeClr val="bg1">
              <a:lumMod val="75000"/>
              <a:alpha val="35000"/>
            </a:schemeClr>
          </a:solidFill>
        </p:grpSpPr>
        <p:sp>
          <p:nvSpPr>
            <p:cNvPr id="31" name="Rectangle 108">
              <a:extLst>
                <a:ext uri="{FF2B5EF4-FFF2-40B4-BE49-F238E27FC236}">
                  <a16:creationId xmlns:a16="http://schemas.microsoft.com/office/drawing/2014/main" id="{89A30F09-3958-418A-B4F9-A70516E191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1505" y="109682480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32" name="Rectangle 109">
              <a:extLst>
                <a:ext uri="{FF2B5EF4-FFF2-40B4-BE49-F238E27FC236}">
                  <a16:creationId xmlns:a16="http://schemas.microsoft.com/office/drawing/2014/main" id="{BDCF69F4-C7CC-4123-A301-987DBE872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8525" y="110261041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33" name="AutoShape 110">
              <a:extLst>
                <a:ext uri="{FF2B5EF4-FFF2-40B4-BE49-F238E27FC236}">
                  <a16:creationId xmlns:a16="http://schemas.microsoft.com/office/drawing/2014/main" id="{43A64B23-5D1B-411D-BEC6-BA5D3D2DA06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99584489" y="109653574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34" name="Group 111">
              <a:extLst>
                <a:ext uri="{FF2B5EF4-FFF2-40B4-BE49-F238E27FC236}">
                  <a16:creationId xmlns:a16="http://schemas.microsoft.com/office/drawing/2014/main" id="{9BE1C74D-A30F-405B-8447-18F82CCBC9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197823" y="109902939"/>
              <a:ext cx="171450" cy="171450"/>
              <a:chOff x="99506989" y="109902939"/>
              <a:chExt cx="171450" cy="171450"/>
            </a:xfrm>
            <a:grpFill/>
          </p:grpSpPr>
          <p:sp>
            <p:nvSpPr>
              <p:cNvPr id="77" name="Oval 112">
                <a:extLst>
                  <a:ext uri="{FF2B5EF4-FFF2-40B4-BE49-F238E27FC236}">
                    <a16:creationId xmlns:a16="http://schemas.microsoft.com/office/drawing/2014/main" id="{99AFF207-B023-4373-A16B-DF2142FE7F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06989" y="1099029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8" name="Line 113">
                <a:extLst>
                  <a:ext uri="{FF2B5EF4-FFF2-40B4-BE49-F238E27FC236}">
                    <a16:creationId xmlns:a16="http://schemas.microsoft.com/office/drawing/2014/main" id="{E4445C41-618A-4414-85F3-D6E4A64FE5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92489" y="1099029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9" name="Line 114">
                <a:extLst>
                  <a:ext uri="{FF2B5EF4-FFF2-40B4-BE49-F238E27FC236}">
                    <a16:creationId xmlns:a16="http://schemas.microsoft.com/office/drawing/2014/main" id="{FC8EA0EB-B895-49EC-8A67-87AFE2C914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06989" y="1099886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35" name="Group 115">
              <a:extLst>
                <a:ext uri="{FF2B5EF4-FFF2-40B4-BE49-F238E27FC236}">
                  <a16:creationId xmlns:a16="http://schemas.microsoft.com/office/drawing/2014/main" id="{F644981B-BFCA-4378-B748-F33E721D40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026709" y="110476491"/>
              <a:ext cx="171450" cy="171450"/>
              <a:chOff x="99621289" y="110017239"/>
              <a:chExt cx="171450" cy="171450"/>
            </a:xfrm>
            <a:grpFill/>
          </p:grpSpPr>
          <p:sp>
            <p:nvSpPr>
              <p:cNvPr id="73" name="Oval 116">
                <a:extLst>
                  <a:ext uri="{FF2B5EF4-FFF2-40B4-BE49-F238E27FC236}">
                    <a16:creationId xmlns:a16="http://schemas.microsoft.com/office/drawing/2014/main" id="{90D9192C-3776-4F9C-A555-94D2E9C2FD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21289" y="1100172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4" name="Line 117">
                <a:extLst>
                  <a:ext uri="{FF2B5EF4-FFF2-40B4-BE49-F238E27FC236}">
                    <a16:creationId xmlns:a16="http://schemas.microsoft.com/office/drawing/2014/main" id="{4F5BA55E-5E80-41BF-8C58-4B33AA7FD6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06789" y="1100172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5" name="Line 118">
                <a:extLst>
                  <a:ext uri="{FF2B5EF4-FFF2-40B4-BE49-F238E27FC236}">
                    <a16:creationId xmlns:a16="http://schemas.microsoft.com/office/drawing/2014/main" id="{D23E5B8D-1460-4A62-AE17-62DF8D4EB6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21289" y="1101029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36" name="AutoShape 119">
              <a:extLst>
                <a:ext uri="{FF2B5EF4-FFF2-40B4-BE49-F238E27FC236}">
                  <a16:creationId xmlns:a16="http://schemas.microsoft.com/office/drawing/2014/main" id="{42D001A0-AB1B-4140-B8E4-90ACC2874A8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102934654" y="109653542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39" name="Group 120">
              <a:extLst>
                <a:ext uri="{FF2B5EF4-FFF2-40B4-BE49-F238E27FC236}">
                  <a16:creationId xmlns:a16="http://schemas.microsoft.com/office/drawing/2014/main" id="{817E6498-2088-48E7-B9DD-FC9269659A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2547988" y="109902939"/>
              <a:ext cx="171450" cy="171450"/>
              <a:chOff x="99547068" y="110190538"/>
              <a:chExt cx="171450" cy="171450"/>
            </a:xfrm>
            <a:grpFill/>
          </p:grpSpPr>
          <p:sp>
            <p:nvSpPr>
              <p:cNvPr id="70" name="Oval 121">
                <a:extLst>
                  <a:ext uri="{FF2B5EF4-FFF2-40B4-BE49-F238E27FC236}">
                    <a16:creationId xmlns:a16="http://schemas.microsoft.com/office/drawing/2014/main" id="{DD95C014-2BF8-4192-9825-FBCE3FB88E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47068" y="1101905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1" name="Line 122">
                <a:extLst>
                  <a:ext uri="{FF2B5EF4-FFF2-40B4-BE49-F238E27FC236}">
                    <a16:creationId xmlns:a16="http://schemas.microsoft.com/office/drawing/2014/main" id="{AD0545D6-4538-4016-B26C-2F39AF3DD4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32568" y="1101905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2" name="Line 123">
                <a:extLst>
                  <a:ext uri="{FF2B5EF4-FFF2-40B4-BE49-F238E27FC236}">
                    <a16:creationId xmlns:a16="http://schemas.microsoft.com/office/drawing/2014/main" id="{B6680455-33EF-4855-B542-72E978544C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47068" y="110276262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40" name="Group 124">
              <a:extLst>
                <a:ext uri="{FF2B5EF4-FFF2-40B4-BE49-F238E27FC236}">
                  <a16:creationId xmlns:a16="http://schemas.microsoft.com/office/drawing/2014/main" id="{F2061646-8364-4BBC-955B-194EB881EF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376874" y="110476491"/>
              <a:ext cx="171451" cy="171450"/>
              <a:chOff x="99661368" y="110304838"/>
              <a:chExt cx="171451" cy="171450"/>
            </a:xfrm>
            <a:grpFill/>
          </p:grpSpPr>
          <p:sp>
            <p:nvSpPr>
              <p:cNvPr id="67" name="Oval 125">
                <a:extLst>
                  <a:ext uri="{FF2B5EF4-FFF2-40B4-BE49-F238E27FC236}">
                    <a16:creationId xmlns:a16="http://schemas.microsoft.com/office/drawing/2014/main" id="{E011D0F2-FD1A-4488-9E35-6EB19784A6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61368" y="1103048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8" name="Line 126">
                <a:extLst>
                  <a:ext uri="{FF2B5EF4-FFF2-40B4-BE49-F238E27FC236}">
                    <a16:creationId xmlns:a16="http://schemas.microsoft.com/office/drawing/2014/main" id="{29018D21-C724-4791-86A9-D1DEC92DA8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46868" y="1103048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9" name="Line 127">
                <a:extLst>
                  <a:ext uri="{FF2B5EF4-FFF2-40B4-BE49-F238E27FC236}">
                    <a16:creationId xmlns:a16="http://schemas.microsoft.com/office/drawing/2014/main" id="{648FE04C-0400-4F0B-B7EC-9ADD362C03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61369" y="1103905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41" name="Group 128">
              <a:extLst>
                <a:ext uri="{FF2B5EF4-FFF2-40B4-BE49-F238E27FC236}">
                  <a16:creationId xmlns:a16="http://schemas.microsoft.com/office/drawing/2014/main" id="{DD4D5D14-35B3-4760-B509-FF503184F5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85123" y="109885479"/>
              <a:ext cx="171450" cy="171450"/>
              <a:chOff x="105022175" y="108876291"/>
              <a:chExt cx="171450" cy="171450"/>
            </a:xfrm>
            <a:grpFill/>
          </p:grpSpPr>
          <p:sp>
            <p:nvSpPr>
              <p:cNvPr id="64" name="Oval 129">
                <a:extLst>
                  <a:ext uri="{FF2B5EF4-FFF2-40B4-BE49-F238E27FC236}">
                    <a16:creationId xmlns:a16="http://schemas.microsoft.com/office/drawing/2014/main" id="{C0A63D6F-39E3-4F30-983F-85903451DF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022175" y="1088762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5" name="Line 130">
                <a:extLst>
                  <a:ext uri="{FF2B5EF4-FFF2-40B4-BE49-F238E27FC236}">
                    <a16:creationId xmlns:a16="http://schemas.microsoft.com/office/drawing/2014/main" id="{5C52372B-97D8-453F-9FEA-941DDC884D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07675" y="1088762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6" name="Line 131">
                <a:extLst>
                  <a:ext uri="{FF2B5EF4-FFF2-40B4-BE49-F238E27FC236}">
                    <a16:creationId xmlns:a16="http://schemas.microsoft.com/office/drawing/2014/main" id="{C24852A8-4EAB-45C0-9BF8-01BBC2C3CA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022175" y="1089620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42" name="Group 132">
              <a:extLst>
                <a:ext uri="{FF2B5EF4-FFF2-40B4-BE49-F238E27FC236}">
                  <a16:creationId xmlns:a16="http://schemas.microsoft.com/office/drawing/2014/main" id="{806E3FD2-B63B-4891-9886-7519484C1A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99064" y="110445819"/>
              <a:ext cx="171450" cy="171450"/>
              <a:chOff x="105136475" y="108990591"/>
              <a:chExt cx="171450" cy="171450"/>
            </a:xfrm>
            <a:grpFill/>
          </p:grpSpPr>
          <p:sp>
            <p:nvSpPr>
              <p:cNvPr id="57" name="Oval 133">
                <a:extLst>
                  <a:ext uri="{FF2B5EF4-FFF2-40B4-BE49-F238E27FC236}">
                    <a16:creationId xmlns:a16="http://schemas.microsoft.com/office/drawing/2014/main" id="{07379A08-3728-40C3-AAEC-256D3072B0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136475" y="1089905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8" name="Line 134">
                <a:extLst>
                  <a:ext uri="{FF2B5EF4-FFF2-40B4-BE49-F238E27FC236}">
                    <a16:creationId xmlns:a16="http://schemas.microsoft.com/office/drawing/2014/main" id="{DB181FB0-B948-47FC-9338-2DA67BE807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221975" y="1089905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9" name="Line 135">
                <a:extLst>
                  <a:ext uri="{FF2B5EF4-FFF2-40B4-BE49-F238E27FC236}">
                    <a16:creationId xmlns:a16="http://schemas.microsoft.com/office/drawing/2014/main" id="{0DEABA8F-1A70-4571-AF45-9309C7C20A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36475" y="1090763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43" name="Oval 136">
              <a:extLst>
                <a:ext uri="{FF2B5EF4-FFF2-40B4-BE49-F238E27FC236}">
                  <a16:creationId xmlns:a16="http://schemas.microsoft.com/office/drawing/2014/main" id="{9FC30A33-AA70-492A-A123-CC53390680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3945" y="109700651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4" name="Oval 137">
              <a:extLst>
                <a:ext uri="{FF2B5EF4-FFF2-40B4-BE49-F238E27FC236}">
                  <a16:creationId xmlns:a16="http://schemas.microsoft.com/office/drawing/2014/main" id="{2D7A0A74-FA71-4351-A1F9-FBE0E33C0A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8259" y="110694198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5" name="Oval 138">
              <a:extLst>
                <a:ext uri="{FF2B5EF4-FFF2-40B4-BE49-F238E27FC236}">
                  <a16:creationId xmlns:a16="http://schemas.microsoft.com/office/drawing/2014/main" id="{56940E9D-1F6B-4617-AF77-CC4041177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097049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6" name="Oval 139">
              <a:extLst>
                <a:ext uri="{FF2B5EF4-FFF2-40B4-BE49-F238E27FC236}">
                  <a16:creationId xmlns:a16="http://schemas.microsoft.com/office/drawing/2014/main" id="{5D74A6CB-DAC1-40A8-B47A-920B0AFFEA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700565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7" name="Oval 140">
              <a:extLst>
                <a:ext uri="{FF2B5EF4-FFF2-40B4-BE49-F238E27FC236}">
                  <a16:creationId xmlns:a16="http://schemas.microsoft.com/office/drawing/2014/main" id="{8ED0FDF6-E70B-43E7-8269-D64FA88CFD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4729" y="110109450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50" name="Oval 141">
              <a:extLst>
                <a:ext uri="{FF2B5EF4-FFF2-40B4-BE49-F238E27FC236}">
                  <a16:creationId xmlns:a16="http://schemas.microsoft.com/office/drawing/2014/main" id="{019C677E-B5DC-4445-8C9C-EB6EE7F738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1682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54" name="Oval 142">
              <a:extLst>
                <a:ext uri="{FF2B5EF4-FFF2-40B4-BE49-F238E27FC236}">
                  <a16:creationId xmlns:a16="http://schemas.microsoft.com/office/drawing/2014/main" id="{F78F4B9B-2F25-49DE-89A6-B92CDB9540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55" name="Oval 143">
              <a:extLst>
                <a:ext uri="{FF2B5EF4-FFF2-40B4-BE49-F238E27FC236}">
                  <a16:creationId xmlns:a16="http://schemas.microsoft.com/office/drawing/2014/main" id="{83D6F071-A485-4FAC-92CD-02E9EE059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111594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</p:grp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6854ADCD-37BD-4841-AAF2-5416FA92799A}"/>
              </a:ext>
            </a:extLst>
          </p:cNvPr>
          <p:cNvCxnSpPr>
            <a:cxnSpLocks/>
          </p:cNvCxnSpPr>
          <p:nvPr/>
        </p:nvCxnSpPr>
        <p:spPr>
          <a:xfrm flipH="1">
            <a:off x="7906125" y="1814533"/>
            <a:ext cx="452000" cy="48571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6429038"/>
      </p:ext>
    </p:extLst>
  </p:cSld>
  <p:clrMapOvr>
    <a:masterClrMapping/>
  </p:clrMapOvr>
  <p:transition spd="med">
    <p:pull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DA3A97-5593-4541-B356-7D9021F7D114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5942752" y="2744135"/>
            <a:ext cx="153247" cy="4374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377BB99-2F66-42C7-8056-C48E2A07A47C}"/>
              </a:ext>
            </a:extLst>
          </p:cNvPr>
          <p:cNvSpPr/>
          <p:nvPr/>
        </p:nvSpPr>
        <p:spPr>
          <a:xfrm>
            <a:off x="5654968" y="2442951"/>
            <a:ext cx="3727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C’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60F8F9-AAC4-4AE0-9D03-BBA9B86A2C85}"/>
              </a:ext>
            </a:extLst>
          </p:cNvPr>
          <p:cNvSpPr/>
          <p:nvPr/>
        </p:nvSpPr>
        <p:spPr>
          <a:xfrm rot="20448430">
            <a:off x="4722819" y="2700262"/>
            <a:ext cx="76655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92B6291-1D3B-4136-B8D5-3D27CEF1BA19}"/>
              </a:ext>
            </a:extLst>
          </p:cNvPr>
          <p:cNvGraphicFramePr>
            <a:graphicFrameLocks noGrp="1"/>
          </p:cNvGraphicFramePr>
          <p:nvPr/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044 </a:t>
                      </a:r>
                      <a:r>
                        <a:rPr lang="en-US" b="1" dirty="0"/>
                        <a:t>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6C44309-99A0-4180-8C28-7FE27351835F}"/>
              </a:ext>
            </a:extLst>
          </p:cNvPr>
          <p:cNvCxnSpPr>
            <a:cxnSpLocks/>
          </p:cNvCxnSpPr>
          <p:nvPr/>
        </p:nvCxnSpPr>
        <p:spPr>
          <a:xfrm flipV="1">
            <a:off x="7343846" y="1421744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none" w="lg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6164340-129A-4943-832F-6BA28BC82948}"/>
              </a:ext>
            </a:extLst>
          </p:cNvPr>
          <p:cNvSpPr/>
          <p:nvPr/>
        </p:nvSpPr>
        <p:spPr>
          <a:xfrm>
            <a:off x="8119187" y="1525531"/>
            <a:ext cx="37863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A’</a:t>
            </a:r>
          </a:p>
        </p:txBody>
      </p:sp>
      <p:sp>
        <p:nvSpPr>
          <p:cNvPr id="103" name="Oval 165">
            <a:extLst>
              <a:ext uri="{FF2B5EF4-FFF2-40B4-BE49-F238E27FC236}">
                <a16:creationId xmlns:a16="http://schemas.microsoft.com/office/drawing/2014/main" id="{D1BA71BD-D995-4FEF-B735-D3A503C1C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6133" y="1782780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6854ADCD-37BD-4841-AAF2-5416FA92799A}"/>
              </a:ext>
            </a:extLst>
          </p:cNvPr>
          <p:cNvCxnSpPr>
            <a:cxnSpLocks/>
          </p:cNvCxnSpPr>
          <p:nvPr/>
        </p:nvCxnSpPr>
        <p:spPr>
          <a:xfrm flipH="1">
            <a:off x="7906125" y="1814533"/>
            <a:ext cx="452000" cy="48571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9864870"/>
      </p:ext>
    </p:extLst>
  </p:cSld>
  <p:clrMapOvr>
    <a:masterClrMapping/>
  </p:clrMapOvr>
  <p:transition spd="med">
    <p:pull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DA3A97-5593-4541-B356-7D9021F7D114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5942752" y="2744135"/>
            <a:ext cx="153247" cy="4374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377BB99-2F66-42C7-8056-C48E2A07A47C}"/>
              </a:ext>
            </a:extLst>
          </p:cNvPr>
          <p:cNvSpPr/>
          <p:nvPr/>
        </p:nvSpPr>
        <p:spPr>
          <a:xfrm>
            <a:off x="5654968" y="2442951"/>
            <a:ext cx="3727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C’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60F8F9-AAC4-4AE0-9D03-BBA9B86A2C85}"/>
              </a:ext>
            </a:extLst>
          </p:cNvPr>
          <p:cNvSpPr/>
          <p:nvPr/>
        </p:nvSpPr>
        <p:spPr>
          <a:xfrm rot="20448430">
            <a:off x="4722819" y="2700262"/>
            <a:ext cx="76655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92B6291-1D3B-4136-B8D5-3D27CEF1BA19}"/>
              </a:ext>
            </a:extLst>
          </p:cNvPr>
          <p:cNvGraphicFramePr>
            <a:graphicFrameLocks noGrp="1"/>
          </p:cNvGraphicFramePr>
          <p:nvPr/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044 </a:t>
                      </a:r>
                      <a:r>
                        <a:rPr lang="en-US" b="1" dirty="0"/>
                        <a:t>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6C44309-99A0-4180-8C28-7FE27351835F}"/>
              </a:ext>
            </a:extLst>
          </p:cNvPr>
          <p:cNvCxnSpPr>
            <a:cxnSpLocks/>
          </p:cNvCxnSpPr>
          <p:nvPr/>
        </p:nvCxnSpPr>
        <p:spPr>
          <a:xfrm flipV="1">
            <a:off x="7343846" y="1421744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none" w="lg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6164340-129A-4943-832F-6BA28BC82948}"/>
              </a:ext>
            </a:extLst>
          </p:cNvPr>
          <p:cNvSpPr/>
          <p:nvPr/>
        </p:nvSpPr>
        <p:spPr>
          <a:xfrm>
            <a:off x="8119187" y="1525531"/>
            <a:ext cx="37863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A’</a:t>
            </a:r>
          </a:p>
        </p:txBody>
      </p:sp>
      <p:sp>
        <p:nvSpPr>
          <p:cNvPr id="103" name="Oval 165">
            <a:extLst>
              <a:ext uri="{FF2B5EF4-FFF2-40B4-BE49-F238E27FC236}">
                <a16:creationId xmlns:a16="http://schemas.microsoft.com/office/drawing/2014/main" id="{D1BA71BD-D995-4FEF-B735-D3A503C1C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6133" y="1782780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6854ADCD-37BD-4841-AAF2-5416FA92799A}"/>
              </a:ext>
            </a:extLst>
          </p:cNvPr>
          <p:cNvCxnSpPr>
            <a:cxnSpLocks/>
          </p:cNvCxnSpPr>
          <p:nvPr/>
        </p:nvCxnSpPr>
        <p:spPr>
          <a:xfrm flipH="1">
            <a:off x="7906125" y="1814533"/>
            <a:ext cx="452000" cy="48571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B8EAE19B-3990-488C-AA15-E4C1DB7457C8}"/>
              </a:ext>
            </a:extLst>
          </p:cNvPr>
          <p:cNvSpPr/>
          <p:nvPr/>
        </p:nvSpPr>
        <p:spPr>
          <a:xfrm>
            <a:off x="7547951" y="1927535"/>
            <a:ext cx="4379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A’’</a:t>
            </a:r>
          </a:p>
        </p:txBody>
      </p:sp>
      <p:sp>
        <p:nvSpPr>
          <p:cNvPr id="32" name="Oval 165">
            <a:extLst>
              <a:ext uri="{FF2B5EF4-FFF2-40B4-BE49-F238E27FC236}">
                <a16:creationId xmlns:a16="http://schemas.microsoft.com/office/drawing/2014/main" id="{5E016D77-1097-4B72-BFBC-BEDF2CB88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5934" y="1922478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56424996"/>
      </p:ext>
    </p:extLst>
  </p:cSld>
  <p:clrMapOvr>
    <a:masterClrMapping/>
  </p:clrMapOvr>
  <p:transition spd="med">
    <p:pull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DA3A97-5593-4541-B356-7D9021F7D114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5942752" y="2744135"/>
            <a:ext cx="153247" cy="4374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377BB99-2F66-42C7-8056-C48E2A07A47C}"/>
              </a:ext>
            </a:extLst>
          </p:cNvPr>
          <p:cNvSpPr/>
          <p:nvPr/>
        </p:nvSpPr>
        <p:spPr>
          <a:xfrm>
            <a:off x="5654968" y="2442951"/>
            <a:ext cx="3727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C’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60F8F9-AAC4-4AE0-9D03-BBA9B86A2C85}"/>
              </a:ext>
            </a:extLst>
          </p:cNvPr>
          <p:cNvSpPr/>
          <p:nvPr/>
        </p:nvSpPr>
        <p:spPr>
          <a:xfrm rot="20448430">
            <a:off x="4722819" y="2700262"/>
            <a:ext cx="76655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92B6291-1D3B-4136-B8D5-3D27CEF1B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921264"/>
              </p:ext>
            </p:extLst>
          </p:nvPr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044 </a:t>
                      </a:r>
                      <a:r>
                        <a:rPr lang="en-US" b="1" dirty="0"/>
                        <a:t>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7,0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6C44309-99A0-4180-8C28-7FE27351835F}"/>
              </a:ext>
            </a:extLst>
          </p:cNvPr>
          <p:cNvCxnSpPr>
            <a:cxnSpLocks/>
          </p:cNvCxnSpPr>
          <p:nvPr/>
        </p:nvCxnSpPr>
        <p:spPr>
          <a:xfrm flipV="1">
            <a:off x="7343846" y="1421744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none" w="lg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6164340-129A-4943-832F-6BA28BC82948}"/>
              </a:ext>
            </a:extLst>
          </p:cNvPr>
          <p:cNvSpPr/>
          <p:nvPr/>
        </p:nvSpPr>
        <p:spPr>
          <a:xfrm>
            <a:off x="8119187" y="1525531"/>
            <a:ext cx="37863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A’</a:t>
            </a:r>
          </a:p>
        </p:txBody>
      </p:sp>
      <p:sp>
        <p:nvSpPr>
          <p:cNvPr id="103" name="Oval 165">
            <a:extLst>
              <a:ext uri="{FF2B5EF4-FFF2-40B4-BE49-F238E27FC236}">
                <a16:creationId xmlns:a16="http://schemas.microsoft.com/office/drawing/2014/main" id="{D1BA71BD-D995-4FEF-B735-D3A503C1C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6133" y="1782780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6854ADCD-37BD-4841-AAF2-5416FA92799A}"/>
              </a:ext>
            </a:extLst>
          </p:cNvPr>
          <p:cNvCxnSpPr>
            <a:cxnSpLocks/>
          </p:cNvCxnSpPr>
          <p:nvPr/>
        </p:nvCxnSpPr>
        <p:spPr>
          <a:xfrm flipH="1">
            <a:off x="7906125" y="1814533"/>
            <a:ext cx="452000" cy="48571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B8EAE19B-3990-488C-AA15-E4C1DB7457C8}"/>
              </a:ext>
            </a:extLst>
          </p:cNvPr>
          <p:cNvSpPr/>
          <p:nvPr/>
        </p:nvSpPr>
        <p:spPr>
          <a:xfrm>
            <a:off x="7547951" y="1927535"/>
            <a:ext cx="4379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A’’</a:t>
            </a:r>
          </a:p>
        </p:txBody>
      </p:sp>
      <p:sp>
        <p:nvSpPr>
          <p:cNvPr id="32" name="Oval 165">
            <a:extLst>
              <a:ext uri="{FF2B5EF4-FFF2-40B4-BE49-F238E27FC236}">
                <a16:creationId xmlns:a16="http://schemas.microsoft.com/office/drawing/2014/main" id="{5E016D77-1097-4B72-BFBC-BEDF2CB88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5934" y="1922478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grpSp>
        <p:nvGrpSpPr>
          <p:cNvPr id="33" name="Group 140">
            <a:extLst>
              <a:ext uri="{FF2B5EF4-FFF2-40B4-BE49-F238E27FC236}">
                <a16:creationId xmlns:a16="http://schemas.microsoft.com/office/drawing/2014/main" id="{855DEED1-7C53-4AB4-978D-73D382AD8D48}"/>
              </a:ext>
            </a:extLst>
          </p:cNvPr>
          <p:cNvGrpSpPr>
            <a:grpSpLocks/>
          </p:cNvGrpSpPr>
          <p:nvPr/>
        </p:nvGrpSpPr>
        <p:grpSpPr bwMode="auto">
          <a:xfrm rot="5757441">
            <a:off x="8780023" y="1055947"/>
            <a:ext cx="443884" cy="2256589"/>
            <a:chOff x="108963460" y="105051100"/>
            <a:chExt cx="444110" cy="2257691"/>
          </a:xfrm>
        </p:grpSpPr>
        <p:grpSp>
          <p:nvGrpSpPr>
            <p:cNvPr id="34" name="Group 141">
              <a:extLst>
                <a:ext uri="{FF2B5EF4-FFF2-40B4-BE49-F238E27FC236}">
                  <a16:creationId xmlns:a16="http://schemas.microsoft.com/office/drawing/2014/main" id="{D96BB2DC-AB16-4878-A80D-32058137D1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9081906" y="105586404"/>
              <a:ext cx="325664" cy="1722387"/>
              <a:chOff x="108261294" y="107107016"/>
              <a:chExt cx="223706" cy="1722387"/>
            </a:xfrm>
          </p:grpSpPr>
          <p:sp>
            <p:nvSpPr>
              <p:cNvPr id="42" name="Line 142">
                <a:extLst>
                  <a:ext uri="{FF2B5EF4-FFF2-40B4-BE49-F238E27FC236}">
                    <a16:creationId xmlns:a16="http://schemas.microsoft.com/office/drawing/2014/main" id="{6131D53B-98CC-4DB9-8FBC-75B90DDFA8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8261294" y="107107016"/>
                <a:ext cx="18039" cy="1706902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3" name="Line 144">
                <a:extLst>
                  <a:ext uri="{FF2B5EF4-FFF2-40B4-BE49-F238E27FC236}">
                    <a16:creationId xmlns:a16="http://schemas.microsoft.com/office/drawing/2014/main" id="{68995BF2-70B6-44C5-B6FC-60649A976C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43211" y="107148926"/>
                <a:ext cx="141789" cy="16804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35" name="Group 146">
              <a:extLst>
                <a:ext uri="{FF2B5EF4-FFF2-40B4-BE49-F238E27FC236}">
                  <a16:creationId xmlns:a16="http://schemas.microsoft.com/office/drawing/2014/main" id="{CE4C72B1-375B-4EC9-AD34-C59596A833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963460" y="105051100"/>
              <a:ext cx="342900" cy="605790"/>
              <a:chOff x="120756299" y="111944558"/>
              <a:chExt cx="342900" cy="605790"/>
            </a:xfrm>
          </p:grpSpPr>
          <p:sp>
            <p:nvSpPr>
              <p:cNvPr id="36" name="Oval 147">
                <a:extLst>
                  <a:ext uri="{FF2B5EF4-FFF2-40B4-BE49-F238E27FC236}">
                    <a16:creationId xmlns:a16="http://schemas.microsoft.com/office/drawing/2014/main" id="{69CF7FC5-6DB2-4BB2-8A06-56A682646A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756299" y="112165538"/>
                <a:ext cx="342900" cy="342900"/>
              </a:xfrm>
              <a:prstGeom prst="ellipse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9" name="Rectangle 148">
                <a:extLst>
                  <a:ext uri="{FF2B5EF4-FFF2-40B4-BE49-F238E27FC236}">
                    <a16:creationId xmlns:a16="http://schemas.microsoft.com/office/drawing/2014/main" id="{69092A7A-4B7D-4176-9529-747904DA15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40119" y="112424897"/>
                <a:ext cx="171450" cy="125451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0" name="Rectangle 149">
                <a:extLst>
                  <a:ext uri="{FF2B5EF4-FFF2-40B4-BE49-F238E27FC236}">
                    <a16:creationId xmlns:a16="http://schemas.microsoft.com/office/drawing/2014/main" id="{036D60BE-05C0-4BFB-92B4-3F7AE9A3D7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63816" y="111944558"/>
                <a:ext cx="124893" cy="434898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1" name="Oval 150">
                <a:extLst>
                  <a:ext uri="{FF2B5EF4-FFF2-40B4-BE49-F238E27FC236}">
                    <a16:creationId xmlns:a16="http://schemas.microsoft.com/office/drawing/2014/main" id="{42A4CF6B-F40A-47B3-B2E3-D423B7C6EC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13449" y="112222688"/>
                <a:ext cx="228600" cy="228600"/>
              </a:xfrm>
              <a:prstGeom prst="ellipse">
                <a:avLst/>
              </a:prstGeom>
              <a:solidFill>
                <a:srgbClr val="777777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</p:grpSp>
      <p:grpSp>
        <p:nvGrpSpPr>
          <p:cNvPr id="44" name="Group 140">
            <a:extLst>
              <a:ext uri="{FF2B5EF4-FFF2-40B4-BE49-F238E27FC236}">
                <a16:creationId xmlns:a16="http://schemas.microsoft.com/office/drawing/2014/main" id="{8BC812B3-4624-41C1-BABC-DA70E92F9110}"/>
              </a:ext>
            </a:extLst>
          </p:cNvPr>
          <p:cNvGrpSpPr>
            <a:grpSpLocks/>
          </p:cNvGrpSpPr>
          <p:nvPr/>
        </p:nvGrpSpPr>
        <p:grpSpPr bwMode="auto">
          <a:xfrm>
            <a:off x="4517891" y="4352785"/>
            <a:ext cx="443884" cy="2256589"/>
            <a:chOff x="108963460" y="105051100"/>
            <a:chExt cx="444110" cy="2257691"/>
          </a:xfrm>
        </p:grpSpPr>
        <p:grpSp>
          <p:nvGrpSpPr>
            <p:cNvPr id="45" name="Group 141">
              <a:extLst>
                <a:ext uri="{FF2B5EF4-FFF2-40B4-BE49-F238E27FC236}">
                  <a16:creationId xmlns:a16="http://schemas.microsoft.com/office/drawing/2014/main" id="{B0B45370-3A3D-4608-BD68-AE222961F2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9081906" y="105586404"/>
              <a:ext cx="325664" cy="1722387"/>
              <a:chOff x="108261294" y="107107016"/>
              <a:chExt cx="223706" cy="1722387"/>
            </a:xfrm>
          </p:grpSpPr>
          <p:sp>
            <p:nvSpPr>
              <p:cNvPr id="57" name="Line 142">
                <a:extLst>
                  <a:ext uri="{FF2B5EF4-FFF2-40B4-BE49-F238E27FC236}">
                    <a16:creationId xmlns:a16="http://schemas.microsoft.com/office/drawing/2014/main" id="{68A571E5-E4C4-4322-893B-2E7A3046A2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8261294" y="107107016"/>
                <a:ext cx="18039" cy="1706902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8" name="Line 144">
                <a:extLst>
                  <a:ext uri="{FF2B5EF4-FFF2-40B4-BE49-F238E27FC236}">
                    <a16:creationId xmlns:a16="http://schemas.microsoft.com/office/drawing/2014/main" id="{EB6FCF9E-6692-4A34-81F8-E10E7CA273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43211" y="107148926"/>
                <a:ext cx="141789" cy="16804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46" name="Group 146">
              <a:extLst>
                <a:ext uri="{FF2B5EF4-FFF2-40B4-BE49-F238E27FC236}">
                  <a16:creationId xmlns:a16="http://schemas.microsoft.com/office/drawing/2014/main" id="{43F1FF90-8E30-473E-B500-D00CF00C87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963460" y="105051100"/>
              <a:ext cx="342900" cy="605790"/>
              <a:chOff x="120756299" y="111944558"/>
              <a:chExt cx="342900" cy="605790"/>
            </a:xfrm>
          </p:grpSpPr>
          <p:sp>
            <p:nvSpPr>
              <p:cNvPr id="47" name="Oval 147">
                <a:extLst>
                  <a:ext uri="{FF2B5EF4-FFF2-40B4-BE49-F238E27FC236}">
                    <a16:creationId xmlns:a16="http://schemas.microsoft.com/office/drawing/2014/main" id="{42F530B1-E6C8-452C-B420-50111B1E97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756299" y="112165538"/>
                <a:ext cx="342900" cy="342900"/>
              </a:xfrm>
              <a:prstGeom prst="ellipse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0" name="Rectangle 148">
                <a:extLst>
                  <a:ext uri="{FF2B5EF4-FFF2-40B4-BE49-F238E27FC236}">
                    <a16:creationId xmlns:a16="http://schemas.microsoft.com/office/drawing/2014/main" id="{543F26AE-924B-443C-A828-5086758986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40119" y="112424897"/>
                <a:ext cx="171450" cy="125451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4" name="Rectangle 149">
                <a:extLst>
                  <a:ext uri="{FF2B5EF4-FFF2-40B4-BE49-F238E27FC236}">
                    <a16:creationId xmlns:a16="http://schemas.microsoft.com/office/drawing/2014/main" id="{5C771A01-A26E-4CA3-A27C-92B246F14A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63816" y="111944558"/>
                <a:ext cx="124893" cy="434898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5" name="Oval 150">
                <a:extLst>
                  <a:ext uri="{FF2B5EF4-FFF2-40B4-BE49-F238E27FC236}">
                    <a16:creationId xmlns:a16="http://schemas.microsoft.com/office/drawing/2014/main" id="{BEEF19FE-22A6-48A5-A3D4-485176EC67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13449" y="112222688"/>
                <a:ext cx="228600" cy="228600"/>
              </a:xfrm>
              <a:prstGeom prst="ellipse">
                <a:avLst/>
              </a:prstGeom>
              <a:solidFill>
                <a:srgbClr val="777777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8416A3D0-D25F-4AE0-BFC6-487A966B5E28}"/>
              </a:ext>
            </a:extLst>
          </p:cNvPr>
          <p:cNvSpPr/>
          <p:nvPr/>
        </p:nvSpPr>
        <p:spPr>
          <a:xfrm>
            <a:off x="-130727" y="3329468"/>
            <a:ext cx="278459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1,4nm       12 m</a:t>
            </a:r>
          </a:p>
          <a:p>
            <a:pPr algn="ctr"/>
            <a:r>
              <a:rPr lang="en-US" sz="2400" b="0" cap="none" spc="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x;              60m</a:t>
            </a:r>
          </a:p>
          <a:p>
            <a:pPr algn="ctr"/>
            <a:endParaRPr lang="en-US" sz="2400" dirty="0">
              <a:ln w="0"/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2400" b="0" cap="none" spc="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X= 1,4*(60/12)</a:t>
            </a:r>
          </a:p>
          <a:p>
            <a:pPr algn="ctr"/>
            <a:r>
              <a:rPr lang="en-US" sz="24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X= 1,4*5</a:t>
            </a:r>
          </a:p>
          <a:p>
            <a:pPr algn="ctr"/>
            <a:r>
              <a:rPr lang="en-US" sz="2400" b="0" cap="none" spc="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X= 7,0 nm</a:t>
            </a:r>
          </a:p>
        </p:txBody>
      </p:sp>
    </p:spTree>
    <p:extLst>
      <p:ext uri="{BB962C8B-B14F-4D97-AF65-F5344CB8AC3E}">
        <p14:creationId xmlns:p14="http://schemas.microsoft.com/office/powerpoint/2010/main" val="529626365"/>
      </p:ext>
    </p:extLst>
  </p:cSld>
  <p:clrMapOvr>
    <a:masterClrMapping/>
  </p:clrMapOvr>
  <p:transition spd="med">
    <p:pull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DA3A97-5593-4541-B356-7D9021F7D114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5942752" y="2744135"/>
            <a:ext cx="153247" cy="4374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377BB99-2F66-42C7-8056-C48E2A07A47C}"/>
              </a:ext>
            </a:extLst>
          </p:cNvPr>
          <p:cNvSpPr/>
          <p:nvPr/>
        </p:nvSpPr>
        <p:spPr>
          <a:xfrm>
            <a:off x="5654968" y="2442951"/>
            <a:ext cx="3727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C’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60F8F9-AAC4-4AE0-9D03-BBA9B86A2C85}"/>
              </a:ext>
            </a:extLst>
          </p:cNvPr>
          <p:cNvSpPr/>
          <p:nvPr/>
        </p:nvSpPr>
        <p:spPr>
          <a:xfrm rot="20448430">
            <a:off x="4722819" y="2700262"/>
            <a:ext cx="76655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92B6291-1D3B-4136-B8D5-3D27CEF1B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780880"/>
              </p:ext>
            </p:extLst>
          </p:nvPr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044 </a:t>
                      </a:r>
                      <a:r>
                        <a:rPr lang="en-US" b="1" dirty="0"/>
                        <a:t>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7,0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6C44309-99A0-4180-8C28-7FE27351835F}"/>
              </a:ext>
            </a:extLst>
          </p:cNvPr>
          <p:cNvCxnSpPr>
            <a:cxnSpLocks/>
          </p:cNvCxnSpPr>
          <p:nvPr/>
        </p:nvCxnSpPr>
        <p:spPr>
          <a:xfrm flipV="1">
            <a:off x="7343846" y="1421744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none" w="lg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6164340-129A-4943-832F-6BA28BC82948}"/>
              </a:ext>
            </a:extLst>
          </p:cNvPr>
          <p:cNvSpPr/>
          <p:nvPr/>
        </p:nvSpPr>
        <p:spPr>
          <a:xfrm>
            <a:off x="8119187" y="1525531"/>
            <a:ext cx="37863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A’</a:t>
            </a:r>
          </a:p>
        </p:txBody>
      </p:sp>
      <p:sp>
        <p:nvSpPr>
          <p:cNvPr id="103" name="Oval 165">
            <a:extLst>
              <a:ext uri="{FF2B5EF4-FFF2-40B4-BE49-F238E27FC236}">
                <a16:creationId xmlns:a16="http://schemas.microsoft.com/office/drawing/2014/main" id="{D1BA71BD-D995-4FEF-B735-D3A503C1C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6133" y="1782780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6854ADCD-37BD-4841-AAF2-5416FA92799A}"/>
              </a:ext>
            </a:extLst>
          </p:cNvPr>
          <p:cNvCxnSpPr>
            <a:cxnSpLocks/>
          </p:cNvCxnSpPr>
          <p:nvPr/>
        </p:nvCxnSpPr>
        <p:spPr>
          <a:xfrm flipH="1">
            <a:off x="7906125" y="1814533"/>
            <a:ext cx="452000" cy="48571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B8EAE19B-3990-488C-AA15-E4C1DB7457C8}"/>
              </a:ext>
            </a:extLst>
          </p:cNvPr>
          <p:cNvSpPr/>
          <p:nvPr/>
        </p:nvSpPr>
        <p:spPr>
          <a:xfrm>
            <a:off x="7547951" y="1927535"/>
            <a:ext cx="4379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A’’</a:t>
            </a:r>
          </a:p>
        </p:txBody>
      </p:sp>
      <p:sp>
        <p:nvSpPr>
          <p:cNvPr id="32" name="Oval 165">
            <a:extLst>
              <a:ext uri="{FF2B5EF4-FFF2-40B4-BE49-F238E27FC236}">
                <a16:creationId xmlns:a16="http://schemas.microsoft.com/office/drawing/2014/main" id="{5E016D77-1097-4B72-BFBC-BEDF2CB88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5934" y="1922478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85289274"/>
      </p:ext>
    </p:extLst>
  </p:cSld>
  <p:clrMapOvr>
    <a:masterClrMapping/>
  </p:clrMapOvr>
  <p:transition spd="med">
    <p:pull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DA3A97-5593-4541-B356-7D9021F7D114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5942752" y="2744135"/>
            <a:ext cx="153247" cy="4374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377BB99-2F66-42C7-8056-C48E2A07A47C}"/>
              </a:ext>
            </a:extLst>
          </p:cNvPr>
          <p:cNvSpPr/>
          <p:nvPr/>
        </p:nvSpPr>
        <p:spPr>
          <a:xfrm>
            <a:off x="5654968" y="2442951"/>
            <a:ext cx="3727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C’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60F8F9-AAC4-4AE0-9D03-BBA9B86A2C85}"/>
              </a:ext>
            </a:extLst>
          </p:cNvPr>
          <p:cNvSpPr/>
          <p:nvPr/>
        </p:nvSpPr>
        <p:spPr>
          <a:xfrm rot="20448430">
            <a:off x="4722819" y="2700262"/>
            <a:ext cx="76655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92B6291-1D3B-4136-B8D5-3D27CEF1B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16262"/>
              </p:ext>
            </p:extLst>
          </p:nvPr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030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6C44309-99A0-4180-8C28-7FE27351835F}"/>
              </a:ext>
            </a:extLst>
          </p:cNvPr>
          <p:cNvCxnSpPr>
            <a:cxnSpLocks/>
          </p:cNvCxnSpPr>
          <p:nvPr/>
        </p:nvCxnSpPr>
        <p:spPr>
          <a:xfrm flipV="1">
            <a:off x="7343846" y="1421744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none" w="lg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6311450"/>
      </p:ext>
    </p:extLst>
  </p:cSld>
  <p:clrMapOvr>
    <a:masterClrMapping/>
  </p:clrMapOvr>
  <p:transition spd="med">
    <p:pull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DA3A97-5593-4541-B356-7D9021F7D114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5942752" y="2744135"/>
            <a:ext cx="153247" cy="4374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377BB99-2F66-42C7-8056-C48E2A07A47C}"/>
              </a:ext>
            </a:extLst>
          </p:cNvPr>
          <p:cNvSpPr/>
          <p:nvPr/>
        </p:nvSpPr>
        <p:spPr>
          <a:xfrm>
            <a:off x="5654968" y="2442951"/>
            <a:ext cx="3727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C’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60F8F9-AAC4-4AE0-9D03-BBA9B86A2C85}"/>
              </a:ext>
            </a:extLst>
          </p:cNvPr>
          <p:cNvSpPr/>
          <p:nvPr/>
        </p:nvSpPr>
        <p:spPr>
          <a:xfrm rot="20448430">
            <a:off x="4722819" y="2700262"/>
            <a:ext cx="76655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92B6291-1D3B-4136-B8D5-3D27CEF1BA19}"/>
              </a:ext>
            </a:extLst>
          </p:cNvPr>
          <p:cNvGraphicFramePr>
            <a:graphicFrameLocks noGrp="1"/>
          </p:cNvGraphicFramePr>
          <p:nvPr/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030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6C44309-99A0-4180-8C28-7FE27351835F}"/>
              </a:ext>
            </a:extLst>
          </p:cNvPr>
          <p:cNvCxnSpPr>
            <a:cxnSpLocks/>
          </p:cNvCxnSpPr>
          <p:nvPr/>
        </p:nvCxnSpPr>
        <p:spPr>
          <a:xfrm flipV="1">
            <a:off x="7343846" y="1421744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none" w="lg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28" name="Group 107">
            <a:extLst>
              <a:ext uri="{FF2B5EF4-FFF2-40B4-BE49-F238E27FC236}">
                <a16:creationId xmlns:a16="http://schemas.microsoft.com/office/drawing/2014/main" id="{E4B66EC5-9E4F-462F-AA46-8A99AA173D03}"/>
              </a:ext>
            </a:extLst>
          </p:cNvPr>
          <p:cNvGrpSpPr>
            <a:grpSpLocks/>
          </p:cNvGrpSpPr>
          <p:nvPr/>
        </p:nvGrpSpPr>
        <p:grpSpPr bwMode="auto">
          <a:xfrm rot="7222423">
            <a:off x="4413830" y="1983307"/>
            <a:ext cx="5379119" cy="1107739"/>
            <a:chOff x="98671505" y="109682480"/>
            <a:chExt cx="5379120" cy="1150061"/>
          </a:xfrm>
          <a:solidFill>
            <a:schemeClr val="bg1">
              <a:lumMod val="75000"/>
              <a:alpha val="35000"/>
            </a:schemeClr>
          </a:solidFill>
        </p:grpSpPr>
        <p:sp>
          <p:nvSpPr>
            <p:cNvPr id="29" name="Rectangle 108">
              <a:extLst>
                <a:ext uri="{FF2B5EF4-FFF2-40B4-BE49-F238E27FC236}">
                  <a16:creationId xmlns:a16="http://schemas.microsoft.com/office/drawing/2014/main" id="{745CD11F-0E15-4B7A-BE4D-B6A795534D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1505" y="109682480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30" name="Rectangle 109">
              <a:extLst>
                <a:ext uri="{FF2B5EF4-FFF2-40B4-BE49-F238E27FC236}">
                  <a16:creationId xmlns:a16="http://schemas.microsoft.com/office/drawing/2014/main" id="{4D4559AF-BC3F-4FDF-AF76-1124C2D5FB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8525" y="110261041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31" name="AutoShape 110">
              <a:extLst>
                <a:ext uri="{FF2B5EF4-FFF2-40B4-BE49-F238E27FC236}">
                  <a16:creationId xmlns:a16="http://schemas.microsoft.com/office/drawing/2014/main" id="{1C2C6C48-A621-48EF-9A8F-BFC133866B4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99584489" y="109653574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32" name="Group 111">
              <a:extLst>
                <a:ext uri="{FF2B5EF4-FFF2-40B4-BE49-F238E27FC236}">
                  <a16:creationId xmlns:a16="http://schemas.microsoft.com/office/drawing/2014/main" id="{16CE9AB3-94E2-4707-BB36-5EF38EE440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197823" y="109902939"/>
              <a:ext cx="171450" cy="171450"/>
              <a:chOff x="99506989" y="109902939"/>
              <a:chExt cx="171450" cy="171450"/>
            </a:xfrm>
            <a:grpFill/>
          </p:grpSpPr>
          <p:sp>
            <p:nvSpPr>
              <p:cNvPr id="74" name="Oval 112">
                <a:extLst>
                  <a:ext uri="{FF2B5EF4-FFF2-40B4-BE49-F238E27FC236}">
                    <a16:creationId xmlns:a16="http://schemas.microsoft.com/office/drawing/2014/main" id="{10293E18-0603-4827-83E0-E0B3DE5FB6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06989" y="1099029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5" name="Line 113">
                <a:extLst>
                  <a:ext uri="{FF2B5EF4-FFF2-40B4-BE49-F238E27FC236}">
                    <a16:creationId xmlns:a16="http://schemas.microsoft.com/office/drawing/2014/main" id="{E78BB6B3-780C-44D3-982C-7AAB4B33B0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92489" y="1099029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7" name="Line 114">
                <a:extLst>
                  <a:ext uri="{FF2B5EF4-FFF2-40B4-BE49-F238E27FC236}">
                    <a16:creationId xmlns:a16="http://schemas.microsoft.com/office/drawing/2014/main" id="{3705A048-0E7F-4D8F-A909-0F61EA1139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06989" y="1099886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33" name="Group 115">
              <a:extLst>
                <a:ext uri="{FF2B5EF4-FFF2-40B4-BE49-F238E27FC236}">
                  <a16:creationId xmlns:a16="http://schemas.microsoft.com/office/drawing/2014/main" id="{2FDF6034-3A47-44AA-8EF7-AA1059CC06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026709" y="110476491"/>
              <a:ext cx="171450" cy="171450"/>
              <a:chOff x="99621289" y="110017239"/>
              <a:chExt cx="171450" cy="171450"/>
            </a:xfrm>
            <a:grpFill/>
          </p:grpSpPr>
          <p:sp>
            <p:nvSpPr>
              <p:cNvPr id="71" name="Oval 116">
                <a:extLst>
                  <a:ext uri="{FF2B5EF4-FFF2-40B4-BE49-F238E27FC236}">
                    <a16:creationId xmlns:a16="http://schemas.microsoft.com/office/drawing/2014/main" id="{7011136C-556C-4BDA-B316-B1853AB667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21289" y="1100172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2" name="Line 117">
                <a:extLst>
                  <a:ext uri="{FF2B5EF4-FFF2-40B4-BE49-F238E27FC236}">
                    <a16:creationId xmlns:a16="http://schemas.microsoft.com/office/drawing/2014/main" id="{D86F528F-C6A8-48BD-A83E-1F1B1D6CC6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06789" y="1100172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3" name="Line 118">
                <a:extLst>
                  <a:ext uri="{FF2B5EF4-FFF2-40B4-BE49-F238E27FC236}">
                    <a16:creationId xmlns:a16="http://schemas.microsoft.com/office/drawing/2014/main" id="{5DF7072E-28C1-4D39-82A9-97F3AAE867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21289" y="1101029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34" name="AutoShape 119">
              <a:extLst>
                <a:ext uri="{FF2B5EF4-FFF2-40B4-BE49-F238E27FC236}">
                  <a16:creationId xmlns:a16="http://schemas.microsoft.com/office/drawing/2014/main" id="{0023D581-E0CC-4FE7-81D0-BDCC5DFD8C3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102934654" y="109653542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35" name="Group 120">
              <a:extLst>
                <a:ext uri="{FF2B5EF4-FFF2-40B4-BE49-F238E27FC236}">
                  <a16:creationId xmlns:a16="http://schemas.microsoft.com/office/drawing/2014/main" id="{A344F86E-8809-4498-A313-4945092D6A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2547988" y="109902939"/>
              <a:ext cx="171450" cy="171450"/>
              <a:chOff x="99547068" y="110190538"/>
              <a:chExt cx="171450" cy="171450"/>
            </a:xfrm>
            <a:grpFill/>
          </p:grpSpPr>
          <p:sp>
            <p:nvSpPr>
              <p:cNvPr id="68" name="Oval 121">
                <a:extLst>
                  <a:ext uri="{FF2B5EF4-FFF2-40B4-BE49-F238E27FC236}">
                    <a16:creationId xmlns:a16="http://schemas.microsoft.com/office/drawing/2014/main" id="{3E2F0DC2-A0AE-4679-82DC-71CBFE988B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47068" y="1101905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9" name="Line 122">
                <a:extLst>
                  <a:ext uri="{FF2B5EF4-FFF2-40B4-BE49-F238E27FC236}">
                    <a16:creationId xmlns:a16="http://schemas.microsoft.com/office/drawing/2014/main" id="{596DF6FA-3374-41BA-94ED-54C91BEAFE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32568" y="1101905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70" name="Line 123">
                <a:extLst>
                  <a:ext uri="{FF2B5EF4-FFF2-40B4-BE49-F238E27FC236}">
                    <a16:creationId xmlns:a16="http://schemas.microsoft.com/office/drawing/2014/main" id="{D4C857B1-270E-4483-88E4-A8CB411F7D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47068" y="110276262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36" name="Group 124">
              <a:extLst>
                <a:ext uri="{FF2B5EF4-FFF2-40B4-BE49-F238E27FC236}">
                  <a16:creationId xmlns:a16="http://schemas.microsoft.com/office/drawing/2014/main" id="{FDCA4791-202B-4171-BFE6-191B1B5A0A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376874" y="110476491"/>
              <a:ext cx="171451" cy="171450"/>
              <a:chOff x="99661368" y="110304838"/>
              <a:chExt cx="171451" cy="171450"/>
            </a:xfrm>
            <a:grpFill/>
          </p:grpSpPr>
          <p:sp>
            <p:nvSpPr>
              <p:cNvPr id="65" name="Oval 125">
                <a:extLst>
                  <a:ext uri="{FF2B5EF4-FFF2-40B4-BE49-F238E27FC236}">
                    <a16:creationId xmlns:a16="http://schemas.microsoft.com/office/drawing/2014/main" id="{EF687D8E-0799-4D4A-8F9D-979ED59A43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61368" y="1103048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6" name="Line 126">
                <a:extLst>
                  <a:ext uri="{FF2B5EF4-FFF2-40B4-BE49-F238E27FC236}">
                    <a16:creationId xmlns:a16="http://schemas.microsoft.com/office/drawing/2014/main" id="{1FBC1588-CE8F-47B2-96E0-AB6310A232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46868" y="1103048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7" name="Line 127">
                <a:extLst>
                  <a:ext uri="{FF2B5EF4-FFF2-40B4-BE49-F238E27FC236}">
                    <a16:creationId xmlns:a16="http://schemas.microsoft.com/office/drawing/2014/main" id="{0CD37539-D19D-4A3F-B5A1-D39F3AEF9E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61369" y="1103905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39" name="Group 128">
              <a:extLst>
                <a:ext uri="{FF2B5EF4-FFF2-40B4-BE49-F238E27FC236}">
                  <a16:creationId xmlns:a16="http://schemas.microsoft.com/office/drawing/2014/main" id="{B8E1A1FB-EAE1-4F6A-B47E-462E23CC93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85123" y="109885479"/>
              <a:ext cx="171450" cy="171450"/>
              <a:chOff x="105022175" y="108876291"/>
              <a:chExt cx="171450" cy="171450"/>
            </a:xfrm>
            <a:grpFill/>
          </p:grpSpPr>
          <p:sp>
            <p:nvSpPr>
              <p:cNvPr id="58" name="Oval 129">
                <a:extLst>
                  <a:ext uri="{FF2B5EF4-FFF2-40B4-BE49-F238E27FC236}">
                    <a16:creationId xmlns:a16="http://schemas.microsoft.com/office/drawing/2014/main" id="{A11AB35C-B1C8-4AB6-81D4-A4A6B48427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022175" y="1088762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9" name="Line 130">
                <a:extLst>
                  <a:ext uri="{FF2B5EF4-FFF2-40B4-BE49-F238E27FC236}">
                    <a16:creationId xmlns:a16="http://schemas.microsoft.com/office/drawing/2014/main" id="{EDA9273A-77E9-4D71-B60E-ABB3F08DFC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07675" y="1088762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4" name="Line 131">
                <a:extLst>
                  <a:ext uri="{FF2B5EF4-FFF2-40B4-BE49-F238E27FC236}">
                    <a16:creationId xmlns:a16="http://schemas.microsoft.com/office/drawing/2014/main" id="{FBDE1CF2-40C0-4544-A53A-D507022516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022175" y="1089620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40" name="Group 132">
              <a:extLst>
                <a:ext uri="{FF2B5EF4-FFF2-40B4-BE49-F238E27FC236}">
                  <a16:creationId xmlns:a16="http://schemas.microsoft.com/office/drawing/2014/main" id="{6D1B6AAC-714B-43EE-B980-9928E79D05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99064" y="110445819"/>
              <a:ext cx="171450" cy="171450"/>
              <a:chOff x="105136475" y="108990591"/>
              <a:chExt cx="171450" cy="171450"/>
            </a:xfrm>
            <a:grpFill/>
          </p:grpSpPr>
          <p:sp>
            <p:nvSpPr>
              <p:cNvPr id="54" name="Oval 133">
                <a:extLst>
                  <a:ext uri="{FF2B5EF4-FFF2-40B4-BE49-F238E27FC236}">
                    <a16:creationId xmlns:a16="http://schemas.microsoft.com/office/drawing/2014/main" id="{5DC7A174-B119-4E4B-A051-A172410E11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136475" y="1089905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5" name="Line 134">
                <a:extLst>
                  <a:ext uri="{FF2B5EF4-FFF2-40B4-BE49-F238E27FC236}">
                    <a16:creationId xmlns:a16="http://schemas.microsoft.com/office/drawing/2014/main" id="{46637209-02C5-4137-AA62-62D375AEE4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221975" y="1089905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7" name="Line 135">
                <a:extLst>
                  <a:ext uri="{FF2B5EF4-FFF2-40B4-BE49-F238E27FC236}">
                    <a16:creationId xmlns:a16="http://schemas.microsoft.com/office/drawing/2014/main" id="{1B604E75-2391-44A3-ABC3-08D1F6CFBA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36475" y="1090763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41" name="Oval 136">
              <a:extLst>
                <a:ext uri="{FF2B5EF4-FFF2-40B4-BE49-F238E27FC236}">
                  <a16:creationId xmlns:a16="http://schemas.microsoft.com/office/drawing/2014/main" id="{3710C288-927B-4FA4-A7E2-1EC52A4B38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3945" y="109700651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2" name="Oval 137">
              <a:extLst>
                <a:ext uri="{FF2B5EF4-FFF2-40B4-BE49-F238E27FC236}">
                  <a16:creationId xmlns:a16="http://schemas.microsoft.com/office/drawing/2014/main" id="{1C9B97B8-8B3E-4E62-9854-32EDB44DD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8259" y="110694198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3" name="Oval 138">
              <a:extLst>
                <a:ext uri="{FF2B5EF4-FFF2-40B4-BE49-F238E27FC236}">
                  <a16:creationId xmlns:a16="http://schemas.microsoft.com/office/drawing/2014/main" id="{7DC2CCE3-E1A4-4DFC-A03C-68869B8062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097049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4" name="Oval 139">
              <a:extLst>
                <a:ext uri="{FF2B5EF4-FFF2-40B4-BE49-F238E27FC236}">
                  <a16:creationId xmlns:a16="http://schemas.microsoft.com/office/drawing/2014/main" id="{76870762-CD90-4802-9711-FD2C1D1C3F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700565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5" name="Oval 140">
              <a:extLst>
                <a:ext uri="{FF2B5EF4-FFF2-40B4-BE49-F238E27FC236}">
                  <a16:creationId xmlns:a16="http://schemas.microsoft.com/office/drawing/2014/main" id="{FC0BE250-37CB-4E96-9B75-FB4E44E7C4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4729" y="110109450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6" name="Oval 141">
              <a:extLst>
                <a:ext uri="{FF2B5EF4-FFF2-40B4-BE49-F238E27FC236}">
                  <a16:creationId xmlns:a16="http://schemas.microsoft.com/office/drawing/2014/main" id="{E5D74B1E-AF41-41D5-9F88-DAA8AAB040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1682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47" name="Oval 142">
              <a:extLst>
                <a:ext uri="{FF2B5EF4-FFF2-40B4-BE49-F238E27FC236}">
                  <a16:creationId xmlns:a16="http://schemas.microsoft.com/office/drawing/2014/main" id="{8EFCF530-C5F5-4588-B09F-19E04AE8E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50" name="Oval 143">
              <a:extLst>
                <a:ext uri="{FF2B5EF4-FFF2-40B4-BE49-F238E27FC236}">
                  <a16:creationId xmlns:a16="http://schemas.microsoft.com/office/drawing/2014/main" id="{6BA860D9-3575-40CA-A570-0763D2CAF0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111594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</p:grp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5913ED91-5D94-45B6-AF00-A72D127EF152}"/>
              </a:ext>
            </a:extLst>
          </p:cNvPr>
          <p:cNvCxnSpPr>
            <a:cxnSpLocks/>
          </p:cNvCxnSpPr>
          <p:nvPr/>
        </p:nvCxnSpPr>
        <p:spPr>
          <a:xfrm flipH="1">
            <a:off x="7897569" y="1293880"/>
            <a:ext cx="594287" cy="10063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917526"/>
      </p:ext>
    </p:extLst>
  </p:cSld>
  <p:clrMapOvr>
    <a:masterClrMapping/>
  </p:clrMapOvr>
  <p:transition spd="med">
    <p:pull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DA3A97-5593-4541-B356-7D9021F7D114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5942752" y="2744135"/>
            <a:ext cx="153247" cy="4374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377BB99-2F66-42C7-8056-C48E2A07A47C}"/>
              </a:ext>
            </a:extLst>
          </p:cNvPr>
          <p:cNvSpPr/>
          <p:nvPr/>
        </p:nvSpPr>
        <p:spPr>
          <a:xfrm>
            <a:off x="5654968" y="2442951"/>
            <a:ext cx="3727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C’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60F8F9-AAC4-4AE0-9D03-BBA9B86A2C85}"/>
              </a:ext>
            </a:extLst>
          </p:cNvPr>
          <p:cNvSpPr/>
          <p:nvPr/>
        </p:nvSpPr>
        <p:spPr>
          <a:xfrm rot="20448430">
            <a:off x="4722819" y="2700262"/>
            <a:ext cx="76655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92B6291-1D3B-4136-B8D5-3D27CEF1BA19}"/>
              </a:ext>
            </a:extLst>
          </p:cNvPr>
          <p:cNvGraphicFramePr>
            <a:graphicFrameLocks noGrp="1"/>
          </p:cNvGraphicFramePr>
          <p:nvPr/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030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6C44309-99A0-4180-8C28-7FE27351835F}"/>
              </a:ext>
            </a:extLst>
          </p:cNvPr>
          <p:cNvCxnSpPr>
            <a:cxnSpLocks/>
          </p:cNvCxnSpPr>
          <p:nvPr/>
        </p:nvCxnSpPr>
        <p:spPr>
          <a:xfrm flipV="1">
            <a:off x="7343846" y="1421744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none" w="lg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5913ED91-5D94-45B6-AF00-A72D127EF152}"/>
              </a:ext>
            </a:extLst>
          </p:cNvPr>
          <p:cNvCxnSpPr>
            <a:cxnSpLocks/>
          </p:cNvCxnSpPr>
          <p:nvPr/>
        </p:nvCxnSpPr>
        <p:spPr>
          <a:xfrm flipH="1">
            <a:off x="7897569" y="1293880"/>
            <a:ext cx="594287" cy="10063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9" name="Rectangle 78">
            <a:extLst>
              <a:ext uri="{FF2B5EF4-FFF2-40B4-BE49-F238E27FC236}">
                <a16:creationId xmlns:a16="http://schemas.microsoft.com/office/drawing/2014/main" id="{96B680E1-67FA-437F-BF8C-DFD321088C23}"/>
              </a:ext>
            </a:extLst>
          </p:cNvPr>
          <p:cNvSpPr/>
          <p:nvPr/>
        </p:nvSpPr>
        <p:spPr>
          <a:xfrm>
            <a:off x="7880864" y="1580162"/>
            <a:ext cx="37863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A’</a:t>
            </a:r>
          </a:p>
        </p:txBody>
      </p:sp>
      <p:sp>
        <p:nvSpPr>
          <p:cNvPr id="87" name="Oval 165">
            <a:extLst>
              <a:ext uri="{FF2B5EF4-FFF2-40B4-BE49-F238E27FC236}">
                <a16:creationId xmlns:a16="http://schemas.microsoft.com/office/drawing/2014/main" id="{EA708A20-5A1E-4C8F-9CDF-11941EEF5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3446" y="1842687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105502809"/>
      </p:ext>
    </p:extLst>
  </p:cSld>
  <p:clrMapOvr>
    <a:masterClrMapping/>
  </p:clrMapOvr>
  <p:transition spd="med">
    <p:pull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DA3A97-5593-4541-B356-7D9021F7D114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5942752" y="2744135"/>
            <a:ext cx="153247" cy="4374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377BB99-2F66-42C7-8056-C48E2A07A47C}"/>
              </a:ext>
            </a:extLst>
          </p:cNvPr>
          <p:cNvSpPr/>
          <p:nvPr/>
        </p:nvSpPr>
        <p:spPr>
          <a:xfrm>
            <a:off x="5654968" y="2442951"/>
            <a:ext cx="3727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C’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60F8F9-AAC4-4AE0-9D03-BBA9B86A2C85}"/>
              </a:ext>
            </a:extLst>
          </p:cNvPr>
          <p:cNvSpPr/>
          <p:nvPr/>
        </p:nvSpPr>
        <p:spPr>
          <a:xfrm rot="20448430">
            <a:off x="4722819" y="2700262"/>
            <a:ext cx="76655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92B6291-1D3B-4136-B8D5-3D27CEF1B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936068"/>
              </p:ext>
            </p:extLst>
          </p:nvPr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030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10,5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6C44309-99A0-4180-8C28-7FE27351835F}"/>
              </a:ext>
            </a:extLst>
          </p:cNvPr>
          <p:cNvCxnSpPr>
            <a:cxnSpLocks/>
          </p:cNvCxnSpPr>
          <p:nvPr/>
        </p:nvCxnSpPr>
        <p:spPr>
          <a:xfrm flipV="1">
            <a:off x="7343846" y="1421744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none" w="lg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5913ED91-5D94-45B6-AF00-A72D127EF152}"/>
              </a:ext>
            </a:extLst>
          </p:cNvPr>
          <p:cNvCxnSpPr>
            <a:cxnSpLocks/>
          </p:cNvCxnSpPr>
          <p:nvPr/>
        </p:nvCxnSpPr>
        <p:spPr>
          <a:xfrm flipH="1">
            <a:off x="7897569" y="1293880"/>
            <a:ext cx="594287" cy="10063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9" name="Rectangle 78">
            <a:extLst>
              <a:ext uri="{FF2B5EF4-FFF2-40B4-BE49-F238E27FC236}">
                <a16:creationId xmlns:a16="http://schemas.microsoft.com/office/drawing/2014/main" id="{96B680E1-67FA-437F-BF8C-DFD321088C23}"/>
              </a:ext>
            </a:extLst>
          </p:cNvPr>
          <p:cNvSpPr/>
          <p:nvPr/>
        </p:nvSpPr>
        <p:spPr>
          <a:xfrm>
            <a:off x="7880864" y="1580162"/>
            <a:ext cx="37863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A’</a:t>
            </a:r>
          </a:p>
        </p:txBody>
      </p:sp>
      <p:sp>
        <p:nvSpPr>
          <p:cNvPr id="87" name="Oval 165">
            <a:extLst>
              <a:ext uri="{FF2B5EF4-FFF2-40B4-BE49-F238E27FC236}">
                <a16:creationId xmlns:a16="http://schemas.microsoft.com/office/drawing/2014/main" id="{EA708A20-5A1E-4C8F-9CDF-11941EEF5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3446" y="1842687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grpSp>
        <p:nvGrpSpPr>
          <p:cNvPr id="31" name="Group 140">
            <a:extLst>
              <a:ext uri="{FF2B5EF4-FFF2-40B4-BE49-F238E27FC236}">
                <a16:creationId xmlns:a16="http://schemas.microsoft.com/office/drawing/2014/main" id="{16F26E06-6315-45F0-AFA2-3D1620506FCC}"/>
              </a:ext>
            </a:extLst>
          </p:cNvPr>
          <p:cNvGrpSpPr>
            <a:grpSpLocks/>
          </p:cNvGrpSpPr>
          <p:nvPr/>
        </p:nvGrpSpPr>
        <p:grpSpPr bwMode="auto">
          <a:xfrm rot="6837646">
            <a:off x="8790601" y="1410222"/>
            <a:ext cx="492497" cy="2256589"/>
            <a:chOff x="108914727" y="105051100"/>
            <a:chExt cx="492748" cy="2257691"/>
          </a:xfrm>
        </p:grpSpPr>
        <p:grpSp>
          <p:nvGrpSpPr>
            <p:cNvPr id="32" name="Group 141">
              <a:extLst>
                <a:ext uri="{FF2B5EF4-FFF2-40B4-BE49-F238E27FC236}">
                  <a16:creationId xmlns:a16="http://schemas.microsoft.com/office/drawing/2014/main" id="{21CB74B2-2130-4D0C-B1C9-B67A3366F9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914727" y="105586404"/>
              <a:ext cx="492748" cy="1722387"/>
              <a:chOff x="108146520" y="107107016"/>
              <a:chExt cx="338480" cy="1722387"/>
            </a:xfrm>
          </p:grpSpPr>
          <p:sp>
            <p:nvSpPr>
              <p:cNvPr id="40" name="Line 142">
                <a:extLst>
                  <a:ext uri="{FF2B5EF4-FFF2-40B4-BE49-F238E27FC236}">
                    <a16:creationId xmlns:a16="http://schemas.microsoft.com/office/drawing/2014/main" id="{3DC304FD-7EF8-441C-A72A-C6F99803A9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8146520" y="107107016"/>
                <a:ext cx="132813" cy="1709883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1" name="Line 144">
                <a:extLst>
                  <a:ext uri="{FF2B5EF4-FFF2-40B4-BE49-F238E27FC236}">
                    <a16:creationId xmlns:a16="http://schemas.microsoft.com/office/drawing/2014/main" id="{E636C107-4910-4DDE-86EC-60F128355B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43211" y="107148926"/>
                <a:ext cx="141789" cy="16804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33" name="Group 146">
              <a:extLst>
                <a:ext uri="{FF2B5EF4-FFF2-40B4-BE49-F238E27FC236}">
                  <a16:creationId xmlns:a16="http://schemas.microsoft.com/office/drawing/2014/main" id="{71C305AE-5618-488E-9656-C714A4808F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963460" y="105051100"/>
              <a:ext cx="342900" cy="605790"/>
              <a:chOff x="120756299" y="111944558"/>
              <a:chExt cx="342900" cy="605790"/>
            </a:xfrm>
          </p:grpSpPr>
          <p:sp>
            <p:nvSpPr>
              <p:cNvPr id="34" name="Oval 147">
                <a:extLst>
                  <a:ext uri="{FF2B5EF4-FFF2-40B4-BE49-F238E27FC236}">
                    <a16:creationId xmlns:a16="http://schemas.microsoft.com/office/drawing/2014/main" id="{CCF7E97F-B4CE-4CA3-9907-2EDA00E1A5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756299" y="112165538"/>
                <a:ext cx="342900" cy="342900"/>
              </a:xfrm>
              <a:prstGeom prst="ellipse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5" name="Rectangle 148">
                <a:extLst>
                  <a:ext uri="{FF2B5EF4-FFF2-40B4-BE49-F238E27FC236}">
                    <a16:creationId xmlns:a16="http://schemas.microsoft.com/office/drawing/2014/main" id="{3569A1C3-197C-4FEB-AECE-95F7B5B6EC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40119" y="112424897"/>
                <a:ext cx="171450" cy="125451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6" name="Rectangle 149">
                <a:extLst>
                  <a:ext uri="{FF2B5EF4-FFF2-40B4-BE49-F238E27FC236}">
                    <a16:creationId xmlns:a16="http://schemas.microsoft.com/office/drawing/2014/main" id="{94A4259A-42CE-4B37-8097-79200FEF53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63816" y="111944558"/>
                <a:ext cx="124893" cy="434898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9" name="Oval 150">
                <a:extLst>
                  <a:ext uri="{FF2B5EF4-FFF2-40B4-BE49-F238E27FC236}">
                    <a16:creationId xmlns:a16="http://schemas.microsoft.com/office/drawing/2014/main" id="{C19183A3-62EA-477F-8775-7B8FBA8E7A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13449" y="112222688"/>
                <a:ext cx="228600" cy="228600"/>
              </a:xfrm>
              <a:prstGeom prst="ellipse">
                <a:avLst/>
              </a:prstGeom>
              <a:solidFill>
                <a:srgbClr val="777777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</p:grpSp>
      <p:grpSp>
        <p:nvGrpSpPr>
          <p:cNvPr id="42" name="Group 140">
            <a:extLst>
              <a:ext uri="{FF2B5EF4-FFF2-40B4-BE49-F238E27FC236}">
                <a16:creationId xmlns:a16="http://schemas.microsoft.com/office/drawing/2014/main" id="{2FAF1801-E340-4198-9F47-FF6F3ADF1337}"/>
              </a:ext>
            </a:extLst>
          </p:cNvPr>
          <p:cNvGrpSpPr>
            <a:grpSpLocks/>
          </p:cNvGrpSpPr>
          <p:nvPr/>
        </p:nvGrpSpPr>
        <p:grpSpPr bwMode="auto">
          <a:xfrm>
            <a:off x="4645701" y="4344416"/>
            <a:ext cx="492497" cy="2256589"/>
            <a:chOff x="108914727" y="105051100"/>
            <a:chExt cx="492748" cy="2257691"/>
          </a:xfrm>
        </p:grpSpPr>
        <p:grpSp>
          <p:nvGrpSpPr>
            <p:cNvPr id="43" name="Group 141">
              <a:extLst>
                <a:ext uri="{FF2B5EF4-FFF2-40B4-BE49-F238E27FC236}">
                  <a16:creationId xmlns:a16="http://schemas.microsoft.com/office/drawing/2014/main" id="{7FAE2830-C85B-4861-A490-9034E35792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914727" y="105586404"/>
              <a:ext cx="492748" cy="1722387"/>
              <a:chOff x="108146520" y="107107016"/>
              <a:chExt cx="338480" cy="1722387"/>
            </a:xfrm>
          </p:grpSpPr>
          <p:sp>
            <p:nvSpPr>
              <p:cNvPr id="54" name="Line 142">
                <a:extLst>
                  <a:ext uri="{FF2B5EF4-FFF2-40B4-BE49-F238E27FC236}">
                    <a16:creationId xmlns:a16="http://schemas.microsoft.com/office/drawing/2014/main" id="{AFB0EB6F-70A7-4A7E-8051-D24746209E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8146520" y="107107016"/>
                <a:ext cx="132813" cy="1709883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5" name="Line 144">
                <a:extLst>
                  <a:ext uri="{FF2B5EF4-FFF2-40B4-BE49-F238E27FC236}">
                    <a16:creationId xmlns:a16="http://schemas.microsoft.com/office/drawing/2014/main" id="{896B3D08-2087-4817-9891-D5E450829A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43211" y="107148926"/>
                <a:ext cx="141789" cy="168047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44" name="Group 146">
              <a:extLst>
                <a:ext uri="{FF2B5EF4-FFF2-40B4-BE49-F238E27FC236}">
                  <a16:creationId xmlns:a16="http://schemas.microsoft.com/office/drawing/2014/main" id="{9E7BD2BD-1954-490F-AFB1-BDD0B75DB5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963460" y="105051100"/>
              <a:ext cx="342900" cy="605790"/>
              <a:chOff x="120756299" y="111944558"/>
              <a:chExt cx="342900" cy="605790"/>
            </a:xfrm>
          </p:grpSpPr>
          <p:sp>
            <p:nvSpPr>
              <p:cNvPr id="45" name="Oval 147">
                <a:extLst>
                  <a:ext uri="{FF2B5EF4-FFF2-40B4-BE49-F238E27FC236}">
                    <a16:creationId xmlns:a16="http://schemas.microsoft.com/office/drawing/2014/main" id="{288CA647-72C8-4809-BD04-9576D87AAA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756299" y="112165538"/>
                <a:ext cx="342900" cy="342900"/>
              </a:xfrm>
              <a:prstGeom prst="ellipse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6" name="Rectangle 148">
                <a:extLst>
                  <a:ext uri="{FF2B5EF4-FFF2-40B4-BE49-F238E27FC236}">
                    <a16:creationId xmlns:a16="http://schemas.microsoft.com/office/drawing/2014/main" id="{ACE94FAE-E65E-476B-A02F-2FD2F04582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40119" y="112424897"/>
                <a:ext cx="171450" cy="125451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7" name="Rectangle 149">
                <a:extLst>
                  <a:ext uri="{FF2B5EF4-FFF2-40B4-BE49-F238E27FC236}">
                    <a16:creationId xmlns:a16="http://schemas.microsoft.com/office/drawing/2014/main" id="{4C1BA8CB-28C2-4FEC-B52C-F1D08B5974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63816" y="111944558"/>
                <a:ext cx="124893" cy="434898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0" name="Oval 150">
                <a:extLst>
                  <a:ext uri="{FF2B5EF4-FFF2-40B4-BE49-F238E27FC236}">
                    <a16:creationId xmlns:a16="http://schemas.microsoft.com/office/drawing/2014/main" id="{43F9DFB6-C2A0-4ACA-A085-994C0E105B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13449" y="112222688"/>
                <a:ext cx="228600" cy="228600"/>
              </a:xfrm>
              <a:prstGeom prst="ellipse">
                <a:avLst/>
              </a:prstGeom>
              <a:solidFill>
                <a:srgbClr val="777777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08620BD3-0484-4CDE-ADFB-A502B905DF9B}"/>
              </a:ext>
            </a:extLst>
          </p:cNvPr>
          <p:cNvSpPr/>
          <p:nvPr/>
        </p:nvSpPr>
        <p:spPr>
          <a:xfrm>
            <a:off x="-130727" y="3329468"/>
            <a:ext cx="278459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2,1nm       12 m</a:t>
            </a:r>
          </a:p>
          <a:p>
            <a:pPr algn="ctr"/>
            <a:r>
              <a:rPr lang="en-US" sz="2400" b="0" cap="none" spc="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x;              60m</a:t>
            </a:r>
          </a:p>
          <a:p>
            <a:pPr algn="ctr"/>
            <a:endParaRPr lang="en-US" sz="2400" dirty="0">
              <a:ln w="0"/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2400" b="0" cap="none" spc="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X= 2,1*(60/12)</a:t>
            </a:r>
          </a:p>
          <a:p>
            <a:pPr algn="ctr"/>
            <a:r>
              <a:rPr lang="en-US" sz="24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X= 2,1*5</a:t>
            </a:r>
          </a:p>
          <a:p>
            <a:pPr algn="ctr"/>
            <a:r>
              <a:rPr lang="en-US" sz="2400" b="0" cap="none" spc="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X= 10,5 nm</a:t>
            </a:r>
          </a:p>
        </p:txBody>
      </p:sp>
    </p:spTree>
    <p:extLst>
      <p:ext uri="{BB962C8B-B14F-4D97-AF65-F5344CB8AC3E}">
        <p14:creationId xmlns:p14="http://schemas.microsoft.com/office/powerpoint/2010/main" val="831274286"/>
      </p:ext>
    </p:extLst>
  </p:cSld>
  <p:clrMapOvr>
    <a:masterClrMapping/>
  </p:clrMapOvr>
  <p:transition spd="med">
    <p:pull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0,0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 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289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11 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67DF9A-3F34-47C3-92E8-78199C81E761}"/>
              </a:ext>
            </a:extLst>
          </p:cNvPr>
          <p:cNvCxnSpPr>
            <a:cxnSpLocks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58CED17-084A-4F75-B5BD-4627D74182A1}"/>
              </a:ext>
            </a:extLst>
          </p:cNvPr>
          <p:cNvSpPr/>
          <p:nvPr/>
        </p:nvSpPr>
        <p:spPr>
          <a:xfrm rot="19077401">
            <a:off x="5006400" y="3452377"/>
            <a:ext cx="6142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ECE8B8-74B7-422E-97D1-318B2639AB70}"/>
              </a:ext>
            </a:extLst>
          </p:cNvPr>
          <p:cNvSpPr/>
          <p:nvPr/>
        </p:nvSpPr>
        <p:spPr>
          <a:xfrm>
            <a:off x="5942752" y="3181615"/>
            <a:ext cx="30649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C538457-5EA2-4734-AC6F-98E459B65F9B}"/>
              </a:ext>
            </a:extLst>
          </p:cNvPr>
          <p:cNvCxnSpPr>
            <a:cxnSpLocks/>
          </p:cNvCxnSpPr>
          <p:nvPr/>
        </p:nvCxnSpPr>
        <p:spPr>
          <a:xfrm flipV="1">
            <a:off x="7789538" y="1648064"/>
            <a:ext cx="142679" cy="178093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Oval 165">
            <a:extLst>
              <a:ext uri="{FF2B5EF4-FFF2-40B4-BE49-F238E27FC236}">
                <a16:creationId xmlns:a16="http://schemas.microsoft.com/office/drawing/2014/main" id="{A10CF4C1-6C00-4FDC-BC43-F5843358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81" y="2271676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5CE99AF-ADD0-48C1-9603-05611DB86A25}"/>
              </a:ext>
            </a:extLst>
          </p:cNvPr>
          <p:cNvSpPr/>
          <p:nvPr/>
        </p:nvSpPr>
        <p:spPr>
          <a:xfrm>
            <a:off x="7877090" y="2178430"/>
            <a:ext cx="3113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E40689D-7384-4E2E-83DE-3651BD4E1E79}"/>
              </a:ext>
            </a:extLst>
          </p:cNvPr>
          <p:cNvCxnSpPr>
            <a:cxnSpLocks/>
          </p:cNvCxnSpPr>
          <p:nvPr/>
        </p:nvCxnSpPr>
        <p:spPr>
          <a:xfrm>
            <a:off x="6400275" y="1791823"/>
            <a:ext cx="1488741" cy="50842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514BDCBB-CF47-4878-A135-3B5F11EFFA3B}"/>
              </a:ext>
            </a:extLst>
          </p:cNvPr>
          <p:cNvSpPr/>
          <p:nvPr/>
        </p:nvSpPr>
        <p:spPr>
          <a:xfrm rot="1101250">
            <a:off x="6454743" y="1606604"/>
            <a:ext cx="5982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val 165">
            <a:extLst>
              <a:ext uri="{FF2B5EF4-FFF2-40B4-BE49-F238E27FC236}">
                <a16:creationId xmlns:a16="http://schemas.microsoft.com/office/drawing/2014/main" id="{3B3EB0A4-9522-499E-8E84-59AE03BFE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1525" y="2404922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6F0EFC-5C00-430D-AE9F-B6C506BD2237}"/>
              </a:ext>
            </a:extLst>
          </p:cNvPr>
          <p:cNvSpPr/>
          <p:nvPr/>
        </p:nvSpPr>
        <p:spPr>
          <a:xfrm>
            <a:off x="6775716" y="2420493"/>
            <a:ext cx="3978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Σχ</a:t>
            </a:r>
            <a:endParaRPr 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FD46B9-464C-44A2-B939-BC8F1DE03624}"/>
              </a:ext>
            </a:extLst>
          </p:cNvPr>
          <p:cNvSpPr/>
          <p:nvPr/>
        </p:nvSpPr>
        <p:spPr>
          <a:xfrm>
            <a:off x="5595706" y="2744135"/>
            <a:ext cx="944771" cy="96111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14ED495-7FDE-4607-A79C-99279FFA6697}"/>
              </a:ext>
            </a:extLst>
          </p:cNvPr>
          <p:cNvCxnSpPr>
            <a:cxnSpLocks/>
            <a:endCxn id="38" idx="0"/>
          </p:cNvCxnSpPr>
          <p:nvPr/>
        </p:nvCxnSpPr>
        <p:spPr>
          <a:xfrm flipV="1">
            <a:off x="4797594" y="2420493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DA3A97-5593-4541-B356-7D9021F7D114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5942752" y="2744135"/>
            <a:ext cx="153247" cy="4374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377BB99-2F66-42C7-8056-C48E2A07A47C}"/>
              </a:ext>
            </a:extLst>
          </p:cNvPr>
          <p:cNvSpPr/>
          <p:nvPr/>
        </p:nvSpPr>
        <p:spPr>
          <a:xfrm>
            <a:off x="5654968" y="2442951"/>
            <a:ext cx="3727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C’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60F8F9-AAC4-4AE0-9D03-BBA9B86A2C85}"/>
              </a:ext>
            </a:extLst>
          </p:cNvPr>
          <p:cNvSpPr/>
          <p:nvPr/>
        </p:nvSpPr>
        <p:spPr>
          <a:xfrm rot="20448430">
            <a:off x="4722819" y="2700262"/>
            <a:ext cx="76655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NRML</a:t>
            </a:r>
            <a:endParaRPr 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92B6291-1D3B-4136-B8D5-3D27CEF1BA19}"/>
              </a:ext>
            </a:extLst>
          </p:cNvPr>
          <p:cNvGraphicFramePr>
            <a:graphicFrameLocks noGrp="1"/>
          </p:cNvGraphicFramePr>
          <p:nvPr/>
        </p:nvGraphicFramePr>
        <p:xfrm>
          <a:off x="135468" y="1529996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>
                          <a:solidFill>
                            <a:schemeClr val="tx1"/>
                          </a:solidFill>
                        </a:rPr>
                        <a:t>Σχ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5,0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nm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CPA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2,0 nm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COURSE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030 deg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New SPEED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10,5 knots</a:t>
                      </a:r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6C44309-99A0-4180-8C28-7FE27351835F}"/>
              </a:ext>
            </a:extLst>
          </p:cNvPr>
          <p:cNvCxnSpPr>
            <a:cxnSpLocks/>
          </p:cNvCxnSpPr>
          <p:nvPr/>
        </p:nvCxnSpPr>
        <p:spPr>
          <a:xfrm flipV="1">
            <a:off x="7343846" y="1421744"/>
            <a:ext cx="2177055" cy="715680"/>
          </a:xfrm>
          <a:prstGeom prst="straightConnector1">
            <a:avLst/>
          </a:prstGeom>
          <a:ln>
            <a:solidFill>
              <a:schemeClr val="tx1"/>
            </a:solidFill>
            <a:headEnd type="none" w="lg" len="med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5913ED91-5D94-45B6-AF00-A72D127EF152}"/>
              </a:ext>
            </a:extLst>
          </p:cNvPr>
          <p:cNvCxnSpPr>
            <a:cxnSpLocks/>
          </p:cNvCxnSpPr>
          <p:nvPr/>
        </p:nvCxnSpPr>
        <p:spPr>
          <a:xfrm flipH="1">
            <a:off x="7897569" y="1293880"/>
            <a:ext cx="594287" cy="10063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9" name="Rectangle 78">
            <a:extLst>
              <a:ext uri="{FF2B5EF4-FFF2-40B4-BE49-F238E27FC236}">
                <a16:creationId xmlns:a16="http://schemas.microsoft.com/office/drawing/2014/main" id="{96B680E1-67FA-437F-BF8C-DFD321088C23}"/>
              </a:ext>
            </a:extLst>
          </p:cNvPr>
          <p:cNvSpPr/>
          <p:nvPr/>
        </p:nvSpPr>
        <p:spPr>
          <a:xfrm>
            <a:off x="7880864" y="1580162"/>
            <a:ext cx="37863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A’</a:t>
            </a:r>
          </a:p>
        </p:txBody>
      </p:sp>
      <p:sp>
        <p:nvSpPr>
          <p:cNvPr id="87" name="Oval 165">
            <a:extLst>
              <a:ext uri="{FF2B5EF4-FFF2-40B4-BE49-F238E27FC236}">
                <a16:creationId xmlns:a16="http://schemas.microsoft.com/office/drawing/2014/main" id="{EA708A20-5A1E-4C8F-9CDF-11941EEF5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3446" y="1842687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826654764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63560"/>
              </p:ext>
            </p:extLst>
          </p:nvPr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736336"/>
              </p:ext>
            </p:extLst>
          </p:nvPr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5DB4C50-BFF0-4213-B867-5FCFB0F223E4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7712896"/>
      </p:ext>
    </p:extLst>
  </p:cSld>
  <p:clrMapOvr>
    <a:masterClrMapping/>
  </p:clrMapOvr>
  <p:transition spd="med">
    <p:pull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206DE-E4AD-4B0C-A95D-FCCF284A6B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5642" y="4470400"/>
            <a:ext cx="9144000" cy="2387600"/>
          </a:xfrm>
        </p:spPr>
        <p:txBody>
          <a:bodyPr>
            <a:normAutofit/>
          </a:bodyPr>
          <a:lstStyle/>
          <a:p>
            <a:r>
              <a:rPr lang="en-US" sz="12000" b="1" dirty="0">
                <a:solidFill>
                  <a:srgbClr val="FFFF00"/>
                </a:solidFill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3896464028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63560"/>
              </p:ext>
            </p:extLst>
          </p:nvPr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464629"/>
              </p:ext>
            </p:extLst>
          </p:nvPr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>
            <a:cxnSpLocks/>
          </p:cNvCxnSpPr>
          <p:nvPr/>
        </p:nvCxnSpPr>
        <p:spPr>
          <a:xfrm flipV="1">
            <a:off x="6076604" y="1124197"/>
            <a:ext cx="2498238" cy="21011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grpSp>
        <p:nvGrpSpPr>
          <p:cNvPr id="11" name="Group 107">
            <a:extLst>
              <a:ext uri="{FF2B5EF4-FFF2-40B4-BE49-F238E27FC236}">
                <a16:creationId xmlns:a16="http://schemas.microsoft.com/office/drawing/2014/main" id="{F0709212-67EC-47C6-B507-A617851CA9B9}"/>
              </a:ext>
            </a:extLst>
          </p:cNvPr>
          <p:cNvGrpSpPr>
            <a:grpSpLocks/>
          </p:cNvGrpSpPr>
          <p:nvPr/>
        </p:nvGrpSpPr>
        <p:grpSpPr bwMode="auto">
          <a:xfrm rot="19189076">
            <a:off x="3532210" y="1756340"/>
            <a:ext cx="5379119" cy="1149613"/>
            <a:chOff x="98671505" y="109682480"/>
            <a:chExt cx="5379120" cy="1150067"/>
          </a:xfrm>
          <a:solidFill>
            <a:schemeClr val="bg1">
              <a:lumMod val="75000"/>
              <a:alpha val="35000"/>
            </a:schemeClr>
          </a:solidFill>
        </p:grpSpPr>
        <p:sp>
          <p:nvSpPr>
            <p:cNvPr id="12" name="Rectangle 108">
              <a:extLst>
                <a:ext uri="{FF2B5EF4-FFF2-40B4-BE49-F238E27FC236}">
                  <a16:creationId xmlns:a16="http://schemas.microsoft.com/office/drawing/2014/main" id="{33889B96-6C83-41C0-9B26-C02E698059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1505" y="109682480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13" name="Rectangle 109">
              <a:extLst>
                <a:ext uri="{FF2B5EF4-FFF2-40B4-BE49-F238E27FC236}">
                  <a16:creationId xmlns:a16="http://schemas.microsoft.com/office/drawing/2014/main" id="{91C492B4-3B7C-4AF6-AFB0-3D1D8BC265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8525" y="110261047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14" name="AutoShape 110">
              <a:extLst>
                <a:ext uri="{FF2B5EF4-FFF2-40B4-BE49-F238E27FC236}">
                  <a16:creationId xmlns:a16="http://schemas.microsoft.com/office/drawing/2014/main" id="{00538984-0B47-4BA4-B1B8-C580707CD69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99584489" y="109653574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15" name="Group 111">
              <a:extLst>
                <a:ext uri="{FF2B5EF4-FFF2-40B4-BE49-F238E27FC236}">
                  <a16:creationId xmlns:a16="http://schemas.microsoft.com/office/drawing/2014/main" id="{26927C8E-8059-4F57-8E7D-EBC2CA1B0F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197823" y="109902939"/>
              <a:ext cx="171450" cy="171450"/>
              <a:chOff x="99506989" y="109902939"/>
              <a:chExt cx="171450" cy="171450"/>
            </a:xfrm>
            <a:grpFill/>
          </p:grpSpPr>
          <p:sp>
            <p:nvSpPr>
              <p:cNvPr id="45" name="Oval 112">
                <a:extLst>
                  <a:ext uri="{FF2B5EF4-FFF2-40B4-BE49-F238E27FC236}">
                    <a16:creationId xmlns:a16="http://schemas.microsoft.com/office/drawing/2014/main" id="{D3827FB3-BF93-41D0-ACAF-0049C4F9B0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06989" y="1099029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6" name="Line 113">
                <a:extLst>
                  <a:ext uri="{FF2B5EF4-FFF2-40B4-BE49-F238E27FC236}">
                    <a16:creationId xmlns:a16="http://schemas.microsoft.com/office/drawing/2014/main" id="{4A1E242D-5A33-44B7-8E7E-CE7DEE2004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92489" y="1099029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7" name="Line 114">
                <a:extLst>
                  <a:ext uri="{FF2B5EF4-FFF2-40B4-BE49-F238E27FC236}">
                    <a16:creationId xmlns:a16="http://schemas.microsoft.com/office/drawing/2014/main" id="{0FE6F513-30E1-4146-AF4F-F42DAB7C05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06989" y="1099886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16" name="Group 115">
              <a:extLst>
                <a:ext uri="{FF2B5EF4-FFF2-40B4-BE49-F238E27FC236}">
                  <a16:creationId xmlns:a16="http://schemas.microsoft.com/office/drawing/2014/main" id="{EFF095DA-0CBC-41FD-944E-10CE91C315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026709" y="110476491"/>
              <a:ext cx="171450" cy="171450"/>
              <a:chOff x="99621289" y="110017239"/>
              <a:chExt cx="171450" cy="171450"/>
            </a:xfrm>
            <a:grpFill/>
          </p:grpSpPr>
          <p:sp>
            <p:nvSpPr>
              <p:cNvPr id="42" name="Oval 116">
                <a:extLst>
                  <a:ext uri="{FF2B5EF4-FFF2-40B4-BE49-F238E27FC236}">
                    <a16:creationId xmlns:a16="http://schemas.microsoft.com/office/drawing/2014/main" id="{E21B260F-50E3-4B40-934F-2F32BD617A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21289" y="1100172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3" name="Line 117">
                <a:extLst>
                  <a:ext uri="{FF2B5EF4-FFF2-40B4-BE49-F238E27FC236}">
                    <a16:creationId xmlns:a16="http://schemas.microsoft.com/office/drawing/2014/main" id="{5AAC2786-D5D0-4D0C-9108-84FA455CFD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06789" y="1100172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4" name="Line 118">
                <a:extLst>
                  <a:ext uri="{FF2B5EF4-FFF2-40B4-BE49-F238E27FC236}">
                    <a16:creationId xmlns:a16="http://schemas.microsoft.com/office/drawing/2014/main" id="{23D943D6-A07B-49DA-A451-70B84C402E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21289" y="1101029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17" name="AutoShape 119">
              <a:extLst>
                <a:ext uri="{FF2B5EF4-FFF2-40B4-BE49-F238E27FC236}">
                  <a16:creationId xmlns:a16="http://schemas.microsoft.com/office/drawing/2014/main" id="{ABF1365A-B45A-4E24-A32A-1D62E29D259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102934655" y="109653574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18" name="Group 120">
              <a:extLst>
                <a:ext uri="{FF2B5EF4-FFF2-40B4-BE49-F238E27FC236}">
                  <a16:creationId xmlns:a16="http://schemas.microsoft.com/office/drawing/2014/main" id="{C150064B-8654-4387-ADA9-7816968916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2547988" y="109902939"/>
              <a:ext cx="171450" cy="171450"/>
              <a:chOff x="99547068" y="110190538"/>
              <a:chExt cx="171450" cy="171450"/>
            </a:xfrm>
            <a:grpFill/>
          </p:grpSpPr>
          <p:sp>
            <p:nvSpPr>
              <p:cNvPr id="39" name="Oval 121">
                <a:extLst>
                  <a:ext uri="{FF2B5EF4-FFF2-40B4-BE49-F238E27FC236}">
                    <a16:creationId xmlns:a16="http://schemas.microsoft.com/office/drawing/2014/main" id="{E807CE59-A3EA-401A-8537-B27ABC1A1F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47068" y="1101905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0" name="Line 122">
                <a:extLst>
                  <a:ext uri="{FF2B5EF4-FFF2-40B4-BE49-F238E27FC236}">
                    <a16:creationId xmlns:a16="http://schemas.microsoft.com/office/drawing/2014/main" id="{CB5FCB93-806D-4BE6-9893-FEE2F4603E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32568" y="1101905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1" name="Line 123">
                <a:extLst>
                  <a:ext uri="{FF2B5EF4-FFF2-40B4-BE49-F238E27FC236}">
                    <a16:creationId xmlns:a16="http://schemas.microsoft.com/office/drawing/2014/main" id="{E28AE9C7-F59D-4343-9EA0-D8CE458FFB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47068" y="110276262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19" name="Group 124">
              <a:extLst>
                <a:ext uri="{FF2B5EF4-FFF2-40B4-BE49-F238E27FC236}">
                  <a16:creationId xmlns:a16="http://schemas.microsoft.com/office/drawing/2014/main" id="{BAD3A985-DDDF-4BB0-A4EC-5A2A4E601A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376874" y="110476491"/>
              <a:ext cx="171450" cy="171450"/>
              <a:chOff x="99661368" y="110304838"/>
              <a:chExt cx="171450" cy="171450"/>
            </a:xfrm>
            <a:grpFill/>
          </p:grpSpPr>
          <p:sp>
            <p:nvSpPr>
              <p:cNvPr id="36" name="Oval 125">
                <a:extLst>
                  <a:ext uri="{FF2B5EF4-FFF2-40B4-BE49-F238E27FC236}">
                    <a16:creationId xmlns:a16="http://schemas.microsoft.com/office/drawing/2014/main" id="{1E18FD40-CAFD-47FC-92DF-A81A3222B7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61368" y="1103048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7" name="Line 126">
                <a:extLst>
                  <a:ext uri="{FF2B5EF4-FFF2-40B4-BE49-F238E27FC236}">
                    <a16:creationId xmlns:a16="http://schemas.microsoft.com/office/drawing/2014/main" id="{3987815F-545C-4134-A3E6-540DD2A09E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46868" y="1103048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8" name="Line 127">
                <a:extLst>
                  <a:ext uri="{FF2B5EF4-FFF2-40B4-BE49-F238E27FC236}">
                    <a16:creationId xmlns:a16="http://schemas.microsoft.com/office/drawing/2014/main" id="{DB6DE21A-2940-44D3-A20C-7809B85968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61368" y="110390562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0" name="Group 128">
              <a:extLst>
                <a:ext uri="{FF2B5EF4-FFF2-40B4-BE49-F238E27FC236}">
                  <a16:creationId xmlns:a16="http://schemas.microsoft.com/office/drawing/2014/main" id="{28CADE24-585C-4AC0-A347-D751C9C461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85123" y="109885479"/>
              <a:ext cx="171450" cy="171450"/>
              <a:chOff x="105022175" y="108876291"/>
              <a:chExt cx="171450" cy="171450"/>
            </a:xfrm>
            <a:grpFill/>
          </p:grpSpPr>
          <p:sp>
            <p:nvSpPr>
              <p:cNvPr id="33" name="Oval 129">
                <a:extLst>
                  <a:ext uri="{FF2B5EF4-FFF2-40B4-BE49-F238E27FC236}">
                    <a16:creationId xmlns:a16="http://schemas.microsoft.com/office/drawing/2014/main" id="{A8E1610B-2C92-493A-A46E-859637438E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022175" y="1088762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4" name="Line 130">
                <a:extLst>
                  <a:ext uri="{FF2B5EF4-FFF2-40B4-BE49-F238E27FC236}">
                    <a16:creationId xmlns:a16="http://schemas.microsoft.com/office/drawing/2014/main" id="{914D70BC-D87A-4550-ACA1-3E14DD6EA1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07675" y="1088762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5" name="Line 131">
                <a:extLst>
                  <a:ext uri="{FF2B5EF4-FFF2-40B4-BE49-F238E27FC236}">
                    <a16:creationId xmlns:a16="http://schemas.microsoft.com/office/drawing/2014/main" id="{E7DD2594-CA8B-4385-94AD-5A686EE7CB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022175" y="1089620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1" name="Group 132">
              <a:extLst>
                <a:ext uri="{FF2B5EF4-FFF2-40B4-BE49-F238E27FC236}">
                  <a16:creationId xmlns:a16="http://schemas.microsoft.com/office/drawing/2014/main" id="{8DE50CDA-7177-4313-9A79-059C88792C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99064" y="110445819"/>
              <a:ext cx="171450" cy="171450"/>
              <a:chOff x="105136475" y="108990591"/>
              <a:chExt cx="171450" cy="171450"/>
            </a:xfrm>
            <a:grpFill/>
          </p:grpSpPr>
          <p:sp>
            <p:nvSpPr>
              <p:cNvPr id="30" name="Oval 133">
                <a:extLst>
                  <a:ext uri="{FF2B5EF4-FFF2-40B4-BE49-F238E27FC236}">
                    <a16:creationId xmlns:a16="http://schemas.microsoft.com/office/drawing/2014/main" id="{AA5F6319-B713-4D84-AE4C-101794EE6D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136475" y="1089905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1" name="Line 134">
                <a:extLst>
                  <a:ext uri="{FF2B5EF4-FFF2-40B4-BE49-F238E27FC236}">
                    <a16:creationId xmlns:a16="http://schemas.microsoft.com/office/drawing/2014/main" id="{BCE598B0-7E7E-477E-9C2B-F122A3F208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221975" y="1089905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2" name="Line 135">
                <a:extLst>
                  <a:ext uri="{FF2B5EF4-FFF2-40B4-BE49-F238E27FC236}">
                    <a16:creationId xmlns:a16="http://schemas.microsoft.com/office/drawing/2014/main" id="{10A605C2-4343-424A-A547-3BD3F8A8E7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36475" y="1090763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22" name="Oval 136">
              <a:extLst>
                <a:ext uri="{FF2B5EF4-FFF2-40B4-BE49-F238E27FC236}">
                  <a16:creationId xmlns:a16="http://schemas.microsoft.com/office/drawing/2014/main" id="{DFF4E270-64F6-43EB-82EE-C5DD9FFAF8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3945" y="109700651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3" name="Oval 137">
              <a:extLst>
                <a:ext uri="{FF2B5EF4-FFF2-40B4-BE49-F238E27FC236}">
                  <a16:creationId xmlns:a16="http://schemas.microsoft.com/office/drawing/2014/main" id="{418BB3CF-EDF4-4B35-98C6-8558FA95E0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8259" y="110694198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4" name="Oval 138">
              <a:extLst>
                <a:ext uri="{FF2B5EF4-FFF2-40B4-BE49-F238E27FC236}">
                  <a16:creationId xmlns:a16="http://schemas.microsoft.com/office/drawing/2014/main" id="{27750401-8AF6-47B6-8F0E-45FA390418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097049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5" name="Oval 139">
              <a:extLst>
                <a:ext uri="{FF2B5EF4-FFF2-40B4-BE49-F238E27FC236}">
                  <a16:creationId xmlns:a16="http://schemas.microsoft.com/office/drawing/2014/main" id="{A63DAD65-AFBF-4148-9079-B8AC2C82EA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700565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6" name="Oval 140">
              <a:extLst>
                <a:ext uri="{FF2B5EF4-FFF2-40B4-BE49-F238E27FC236}">
                  <a16:creationId xmlns:a16="http://schemas.microsoft.com/office/drawing/2014/main" id="{55253EB4-F33C-455F-B24D-C6A17168D9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4729" y="110109450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7" name="Oval 141">
              <a:extLst>
                <a:ext uri="{FF2B5EF4-FFF2-40B4-BE49-F238E27FC236}">
                  <a16:creationId xmlns:a16="http://schemas.microsoft.com/office/drawing/2014/main" id="{37ADD98C-A448-41A3-849D-06B3B47B3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1682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8" name="Oval 142">
              <a:extLst>
                <a:ext uri="{FF2B5EF4-FFF2-40B4-BE49-F238E27FC236}">
                  <a16:creationId xmlns:a16="http://schemas.microsoft.com/office/drawing/2014/main" id="{38441F91-3D80-4BA7-B261-74B85B76FC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9" name="Oval 143">
              <a:extLst>
                <a:ext uri="{FF2B5EF4-FFF2-40B4-BE49-F238E27FC236}">
                  <a16:creationId xmlns:a16="http://schemas.microsoft.com/office/drawing/2014/main" id="{18FD2357-658D-46C6-BACA-145C77EEF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111594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</p:grp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81816125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987829"/>
              </p:ext>
            </p:extLst>
          </p:nvPr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269061395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grpSp>
        <p:nvGrpSpPr>
          <p:cNvPr id="9" name="Group 107">
            <a:extLst>
              <a:ext uri="{FF2B5EF4-FFF2-40B4-BE49-F238E27FC236}">
                <a16:creationId xmlns:a16="http://schemas.microsoft.com/office/drawing/2014/main" id="{D320B3C4-495A-41C6-BABE-5DA5E99190B6}"/>
              </a:ext>
            </a:extLst>
          </p:cNvPr>
          <p:cNvGrpSpPr>
            <a:grpSpLocks/>
          </p:cNvGrpSpPr>
          <p:nvPr/>
        </p:nvGrpSpPr>
        <p:grpSpPr bwMode="auto">
          <a:xfrm rot="19189076">
            <a:off x="3513880" y="1756341"/>
            <a:ext cx="5379119" cy="1149613"/>
            <a:chOff x="98671505" y="109682480"/>
            <a:chExt cx="5379120" cy="1150067"/>
          </a:xfrm>
          <a:solidFill>
            <a:schemeClr val="bg1">
              <a:lumMod val="75000"/>
              <a:alpha val="35000"/>
            </a:schemeClr>
          </a:solidFill>
        </p:grpSpPr>
        <p:sp>
          <p:nvSpPr>
            <p:cNvPr id="11" name="Rectangle 108">
              <a:extLst>
                <a:ext uri="{FF2B5EF4-FFF2-40B4-BE49-F238E27FC236}">
                  <a16:creationId xmlns:a16="http://schemas.microsoft.com/office/drawing/2014/main" id="{D335660F-D029-4ED3-B6F3-CFA474F68E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1505" y="109682480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12" name="Rectangle 109">
              <a:extLst>
                <a:ext uri="{FF2B5EF4-FFF2-40B4-BE49-F238E27FC236}">
                  <a16:creationId xmlns:a16="http://schemas.microsoft.com/office/drawing/2014/main" id="{5A233B27-8BFD-43F3-8030-E78177BC55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8525" y="110261047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13" name="AutoShape 110">
              <a:extLst>
                <a:ext uri="{FF2B5EF4-FFF2-40B4-BE49-F238E27FC236}">
                  <a16:creationId xmlns:a16="http://schemas.microsoft.com/office/drawing/2014/main" id="{C4AE5E62-29F4-4B2E-A2A4-80E10E385E4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99584489" y="109653574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14" name="Group 111">
              <a:extLst>
                <a:ext uri="{FF2B5EF4-FFF2-40B4-BE49-F238E27FC236}">
                  <a16:creationId xmlns:a16="http://schemas.microsoft.com/office/drawing/2014/main" id="{69131EED-97E0-493D-97C0-8DCC8F7C08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197823" y="109902939"/>
              <a:ext cx="171450" cy="171450"/>
              <a:chOff x="99506989" y="109902939"/>
              <a:chExt cx="171450" cy="171450"/>
            </a:xfrm>
            <a:grpFill/>
          </p:grpSpPr>
          <p:sp>
            <p:nvSpPr>
              <p:cNvPr id="44" name="Oval 112">
                <a:extLst>
                  <a:ext uri="{FF2B5EF4-FFF2-40B4-BE49-F238E27FC236}">
                    <a16:creationId xmlns:a16="http://schemas.microsoft.com/office/drawing/2014/main" id="{4FB8C1E9-B064-43EB-AA76-C699B98FFC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06989" y="1099029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5" name="Line 113">
                <a:extLst>
                  <a:ext uri="{FF2B5EF4-FFF2-40B4-BE49-F238E27FC236}">
                    <a16:creationId xmlns:a16="http://schemas.microsoft.com/office/drawing/2014/main" id="{1EBCA215-0B48-479B-9A99-74778C560E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92489" y="1099029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6" name="Line 114">
                <a:extLst>
                  <a:ext uri="{FF2B5EF4-FFF2-40B4-BE49-F238E27FC236}">
                    <a16:creationId xmlns:a16="http://schemas.microsoft.com/office/drawing/2014/main" id="{0BEC753A-82EB-43C6-8686-17A52CBBEA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06989" y="1099886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15" name="Group 115">
              <a:extLst>
                <a:ext uri="{FF2B5EF4-FFF2-40B4-BE49-F238E27FC236}">
                  <a16:creationId xmlns:a16="http://schemas.microsoft.com/office/drawing/2014/main" id="{4FB1E92E-AE12-4603-BFBC-3471116B5B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026709" y="110476491"/>
              <a:ext cx="171450" cy="171450"/>
              <a:chOff x="99621289" y="110017239"/>
              <a:chExt cx="171450" cy="171450"/>
            </a:xfrm>
            <a:grpFill/>
          </p:grpSpPr>
          <p:sp>
            <p:nvSpPr>
              <p:cNvPr id="41" name="Oval 116">
                <a:extLst>
                  <a:ext uri="{FF2B5EF4-FFF2-40B4-BE49-F238E27FC236}">
                    <a16:creationId xmlns:a16="http://schemas.microsoft.com/office/drawing/2014/main" id="{FD7AFC18-5891-434F-9515-F9B431E8A3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21289" y="1100172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2" name="Line 117">
                <a:extLst>
                  <a:ext uri="{FF2B5EF4-FFF2-40B4-BE49-F238E27FC236}">
                    <a16:creationId xmlns:a16="http://schemas.microsoft.com/office/drawing/2014/main" id="{BFC133F7-779C-40BF-9FDF-4396B43A2E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06789" y="1100172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3" name="Line 118">
                <a:extLst>
                  <a:ext uri="{FF2B5EF4-FFF2-40B4-BE49-F238E27FC236}">
                    <a16:creationId xmlns:a16="http://schemas.microsoft.com/office/drawing/2014/main" id="{522E754D-4DD5-45AF-A37E-E8B0D97213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21289" y="1101029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16" name="AutoShape 119">
              <a:extLst>
                <a:ext uri="{FF2B5EF4-FFF2-40B4-BE49-F238E27FC236}">
                  <a16:creationId xmlns:a16="http://schemas.microsoft.com/office/drawing/2014/main" id="{F6A9BA68-ECE2-4747-B0DD-E1E4F1C8CA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102934655" y="109653574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17" name="Group 120">
              <a:extLst>
                <a:ext uri="{FF2B5EF4-FFF2-40B4-BE49-F238E27FC236}">
                  <a16:creationId xmlns:a16="http://schemas.microsoft.com/office/drawing/2014/main" id="{CC287BD9-6DBF-456F-873A-C059F4C216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2547988" y="109902939"/>
              <a:ext cx="171450" cy="171450"/>
              <a:chOff x="99547068" y="110190538"/>
              <a:chExt cx="171450" cy="171450"/>
            </a:xfrm>
            <a:grpFill/>
          </p:grpSpPr>
          <p:sp>
            <p:nvSpPr>
              <p:cNvPr id="38" name="Oval 121">
                <a:extLst>
                  <a:ext uri="{FF2B5EF4-FFF2-40B4-BE49-F238E27FC236}">
                    <a16:creationId xmlns:a16="http://schemas.microsoft.com/office/drawing/2014/main" id="{A65EBF3B-7F05-47AE-93B1-81486335A8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47068" y="1101905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9" name="Line 122">
                <a:extLst>
                  <a:ext uri="{FF2B5EF4-FFF2-40B4-BE49-F238E27FC236}">
                    <a16:creationId xmlns:a16="http://schemas.microsoft.com/office/drawing/2014/main" id="{07B1FEE0-C26F-4327-AE96-EBAC49E73C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32568" y="1101905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0" name="Line 123">
                <a:extLst>
                  <a:ext uri="{FF2B5EF4-FFF2-40B4-BE49-F238E27FC236}">
                    <a16:creationId xmlns:a16="http://schemas.microsoft.com/office/drawing/2014/main" id="{01F30131-765F-4070-8691-C159D2D2DC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47068" y="110276262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18" name="Group 124">
              <a:extLst>
                <a:ext uri="{FF2B5EF4-FFF2-40B4-BE49-F238E27FC236}">
                  <a16:creationId xmlns:a16="http://schemas.microsoft.com/office/drawing/2014/main" id="{B19BFCD7-C33B-4009-BF54-D885DE68CB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376874" y="110476491"/>
              <a:ext cx="171450" cy="171450"/>
              <a:chOff x="99661368" y="110304838"/>
              <a:chExt cx="171450" cy="171450"/>
            </a:xfrm>
            <a:grpFill/>
          </p:grpSpPr>
          <p:sp>
            <p:nvSpPr>
              <p:cNvPr id="35" name="Oval 125">
                <a:extLst>
                  <a:ext uri="{FF2B5EF4-FFF2-40B4-BE49-F238E27FC236}">
                    <a16:creationId xmlns:a16="http://schemas.microsoft.com/office/drawing/2014/main" id="{D176A76D-47C2-46CA-846B-2DFAA3FDB2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61368" y="1103048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6" name="Line 126">
                <a:extLst>
                  <a:ext uri="{FF2B5EF4-FFF2-40B4-BE49-F238E27FC236}">
                    <a16:creationId xmlns:a16="http://schemas.microsoft.com/office/drawing/2014/main" id="{20D72909-DB70-4253-BDE4-43553F28AC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46868" y="1103048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7" name="Line 127">
                <a:extLst>
                  <a:ext uri="{FF2B5EF4-FFF2-40B4-BE49-F238E27FC236}">
                    <a16:creationId xmlns:a16="http://schemas.microsoft.com/office/drawing/2014/main" id="{56CBC051-7F4B-4DC8-BDA5-C83DDA266C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61368" y="110390562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19" name="Group 128">
              <a:extLst>
                <a:ext uri="{FF2B5EF4-FFF2-40B4-BE49-F238E27FC236}">
                  <a16:creationId xmlns:a16="http://schemas.microsoft.com/office/drawing/2014/main" id="{675259F9-EB4B-4827-AFFD-001F61E1A7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85123" y="109885479"/>
              <a:ext cx="171450" cy="171450"/>
              <a:chOff x="105022175" y="108876291"/>
              <a:chExt cx="171450" cy="171450"/>
            </a:xfrm>
            <a:grpFill/>
          </p:grpSpPr>
          <p:sp>
            <p:nvSpPr>
              <p:cNvPr id="32" name="Oval 129">
                <a:extLst>
                  <a:ext uri="{FF2B5EF4-FFF2-40B4-BE49-F238E27FC236}">
                    <a16:creationId xmlns:a16="http://schemas.microsoft.com/office/drawing/2014/main" id="{EEE770C4-7FB1-4C69-B9BC-85E022FFAF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022175" y="1088762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3" name="Line 130">
                <a:extLst>
                  <a:ext uri="{FF2B5EF4-FFF2-40B4-BE49-F238E27FC236}">
                    <a16:creationId xmlns:a16="http://schemas.microsoft.com/office/drawing/2014/main" id="{D6317A75-B0DB-494B-80CB-1CCA0BF29B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07675" y="1088762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4" name="Line 131">
                <a:extLst>
                  <a:ext uri="{FF2B5EF4-FFF2-40B4-BE49-F238E27FC236}">
                    <a16:creationId xmlns:a16="http://schemas.microsoft.com/office/drawing/2014/main" id="{8A8F8820-7771-438F-997D-4A2C2F1BBE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022175" y="1089620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0" name="Group 132">
              <a:extLst>
                <a:ext uri="{FF2B5EF4-FFF2-40B4-BE49-F238E27FC236}">
                  <a16:creationId xmlns:a16="http://schemas.microsoft.com/office/drawing/2014/main" id="{DCD24278-ED31-4295-8395-FBE52601B7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99064" y="110445819"/>
              <a:ext cx="171450" cy="171450"/>
              <a:chOff x="105136475" y="108990591"/>
              <a:chExt cx="171450" cy="171450"/>
            </a:xfrm>
            <a:grpFill/>
          </p:grpSpPr>
          <p:sp>
            <p:nvSpPr>
              <p:cNvPr id="29" name="Oval 133">
                <a:extLst>
                  <a:ext uri="{FF2B5EF4-FFF2-40B4-BE49-F238E27FC236}">
                    <a16:creationId xmlns:a16="http://schemas.microsoft.com/office/drawing/2014/main" id="{66BCF1A8-0122-4D67-9914-271D26D129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136475" y="1089905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0" name="Line 134">
                <a:extLst>
                  <a:ext uri="{FF2B5EF4-FFF2-40B4-BE49-F238E27FC236}">
                    <a16:creationId xmlns:a16="http://schemas.microsoft.com/office/drawing/2014/main" id="{B092906D-758E-4454-AF78-0C345132D7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221975" y="1089905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1" name="Line 135">
                <a:extLst>
                  <a:ext uri="{FF2B5EF4-FFF2-40B4-BE49-F238E27FC236}">
                    <a16:creationId xmlns:a16="http://schemas.microsoft.com/office/drawing/2014/main" id="{CC380546-FA80-4433-9B55-42BCBC3DF3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36475" y="1090763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21" name="Oval 136">
              <a:extLst>
                <a:ext uri="{FF2B5EF4-FFF2-40B4-BE49-F238E27FC236}">
                  <a16:creationId xmlns:a16="http://schemas.microsoft.com/office/drawing/2014/main" id="{45EC83A8-E718-43F0-A870-93C7BE1D54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3945" y="109700651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2" name="Oval 137">
              <a:extLst>
                <a:ext uri="{FF2B5EF4-FFF2-40B4-BE49-F238E27FC236}">
                  <a16:creationId xmlns:a16="http://schemas.microsoft.com/office/drawing/2014/main" id="{2568F425-26BE-4C00-9535-80DDFE45C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8259" y="110694198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3" name="Oval 138">
              <a:extLst>
                <a:ext uri="{FF2B5EF4-FFF2-40B4-BE49-F238E27FC236}">
                  <a16:creationId xmlns:a16="http://schemas.microsoft.com/office/drawing/2014/main" id="{560A0132-2F2C-43F7-AA75-DFD8ED40C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097049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4" name="Oval 139">
              <a:extLst>
                <a:ext uri="{FF2B5EF4-FFF2-40B4-BE49-F238E27FC236}">
                  <a16:creationId xmlns:a16="http://schemas.microsoft.com/office/drawing/2014/main" id="{B79E6B8A-4EAC-4E82-8D38-519B03E7B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700565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5" name="Oval 140">
              <a:extLst>
                <a:ext uri="{FF2B5EF4-FFF2-40B4-BE49-F238E27FC236}">
                  <a16:creationId xmlns:a16="http://schemas.microsoft.com/office/drawing/2014/main" id="{5CD26EE0-4071-4CB1-A5D5-9DA51B8EFB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4729" y="110109450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6" name="Oval 141">
              <a:extLst>
                <a:ext uri="{FF2B5EF4-FFF2-40B4-BE49-F238E27FC236}">
                  <a16:creationId xmlns:a16="http://schemas.microsoft.com/office/drawing/2014/main" id="{9D328004-198E-41AE-914E-2D0F9F00F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1682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7" name="Oval 142">
              <a:extLst>
                <a:ext uri="{FF2B5EF4-FFF2-40B4-BE49-F238E27FC236}">
                  <a16:creationId xmlns:a16="http://schemas.microsoft.com/office/drawing/2014/main" id="{8C35D828-C519-4538-90BC-260BA15E15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8" name="Oval 143">
              <a:extLst>
                <a:ext uri="{FF2B5EF4-FFF2-40B4-BE49-F238E27FC236}">
                  <a16:creationId xmlns:a16="http://schemas.microsoft.com/office/drawing/2014/main" id="{D870CFE6-DAE1-42C7-8DA6-3960A4CDDB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111594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</p:grp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4F74C19-4CE4-40FB-8875-6C53BD976A61}"/>
              </a:ext>
            </a:extLst>
          </p:cNvPr>
          <p:cNvCxnSpPr>
            <a:cxnSpLocks/>
          </p:cNvCxnSpPr>
          <p:nvPr/>
        </p:nvCxnSpPr>
        <p:spPr>
          <a:xfrm flipV="1">
            <a:off x="6076604" y="1124197"/>
            <a:ext cx="2498238" cy="21011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50" name="Group 140">
            <a:extLst>
              <a:ext uri="{FF2B5EF4-FFF2-40B4-BE49-F238E27FC236}">
                <a16:creationId xmlns:a16="http://schemas.microsoft.com/office/drawing/2014/main" id="{8EF06AC6-EF66-4A90-9912-BA70D00C4781}"/>
              </a:ext>
            </a:extLst>
          </p:cNvPr>
          <p:cNvGrpSpPr>
            <a:grpSpLocks/>
          </p:cNvGrpSpPr>
          <p:nvPr/>
        </p:nvGrpSpPr>
        <p:grpSpPr bwMode="auto">
          <a:xfrm rot="8357950">
            <a:off x="6511144" y="2438462"/>
            <a:ext cx="1746250" cy="1947862"/>
            <a:chOff x="108261277" y="105051100"/>
            <a:chExt cx="1747140" cy="1948814"/>
          </a:xfrm>
        </p:grpSpPr>
        <p:grpSp>
          <p:nvGrpSpPr>
            <p:cNvPr id="51" name="Group 141">
              <a:extLst>
                <a:ext uri="{FF2B5EF4-FFF2-40B4-BE49-F238E27FC236}">
                  <a16:creationId xmlns:a16="http://schemas.microsoft.com/office/drawing/2014/main" id="{A2F2BC9F-F9CF-47A0-B868-C072F5E5A2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261277" y="105514013"/>
              <a:ext cx="1747140" cy="1485901"/>
              <a:chOff x="107697751" y="107034625"/>
              <a:chExt cx="1200152" cy="1485901"/>
            </a:xfrm>
          </p:grpSpPr>
          <p:sp>
            <p:nvSpPr>
              <p:cNvPr id="57" name="Line 142">
                <a:extLst>
                  <a:ext uri="{FF2B5EF4-FFF2-40B4-BE49-F238E27FC236}">
                    <a16:creationId xmlns:a16="http://schemas.microsoft.com/office/drawing/2014/main" id="{CEEAB911-F698-4815-B18A-FEFCE3A273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7697751" y="107107015"/>
                <a:ext cx="581585" cy="1409700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8" name="Line 143">
                <a:extLst>
                  <a:ext uri="{FF2B5EF4-FFF2-40B4-BE49-F238E27FC236}">
                    <a16:creationId xmlns:a16="http://schemas.microsoft.com/office/drawing/2014/main" id="{BBC08D8D-DEF3-4CFE-ADCF-3987924091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7768348" y="107034626"/>
                <a:ext cx="536143" cy="1314450"/>
              </a:xfrm>
              <a:prstGeom prst="line">
                <a:avLst/>
              </a:prstGeom>
              <a:noFill/>
              <a:ln w="76200" algn="ctr">
                <a:solidFill>
                  <a:srgbClr val="5F5F5F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9" name="Line 144">
                <a:extLst>
                  <a:ext uri="{FF2B5EF4-FFF2-40B4-BE49-F238E27FC236}">
                    <a16:creationId xmlns:a16="http://schemas.microsoft.com/office/drawing/2014/main" id="{78D48DEC-9681-49E0-9455-A08A4F42E9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43211" y="107148926"/>
                <a:ext cx="554692" cy="1371600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60" name="Line 145">
                <a:extLst>
                  <a:ext uri="{FF2B5EF4-FFF2-40B4-BE49-F238E27FC236}">
                    <a16:creationId xmlns:a16="http://schemas.microsoft.com/office/drawing/2014/main" id="{3DFEE792-C8B9-4661-A035-F4CDD0C3EB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287995" y="107034625"/>
                <a:ext cx="535950" cy="1314450"/>
              </a:xfrm>
              <a:prstGeom prst="line">
                <a:avLst/>
              </a:prstGeom>
              <a:noFill/>
              <a:ln w="76200" algn="ctr">
                <a:solidFill>
                  <a:srgbClr val="5F5F5F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52" name="Group 146">
              <a:extLst>
                <a:ext uri="{FF2B5EF4-FFF2-40B4-BE49-F238E27FC236}">
                  <a16:creationId xmlns:a16="http://schemas.microsoft.com/office/drawing/2014/main" id="{DA532157-EF28-4427-8A1E-86BC5D7C94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963460" y="105051100"/>
              <a:ext cx="342900" cy="605790"/>
              <a:chOff x="120756299" y="111944558"/>
              <a:chExt cx="342900" cy="605790"/>
            </a:xfrm>
          </p:grpSpPr>
          <p:sp>
            <p:nvSpPr>
              <p:cNvPr id="53" name="Oval 147">
                <a:extLst>
                  <a:ext uri="{FF2B5EF4-FFF2-40B4-BE49-F238E27FC236}">
                    <a16:creationId xmlns:a16="http://schemas.microsoft.com/office/drawing/2014/main" id="{BE9E5DC9-16D9-4B9A-9125-D648564937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756299" y="112165538"/>
                <a:ext cx="342900" cy="342900"/>
              </a:xfrm>
              <a:prstGeom prst="ellipse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4" name="Rectangle 148">
                <a:extLst>
                  <a:ext uri="{FF2B5EF4-FFF2-40B4-BE49-F238E27FC236}">
                    <a16:creationId xmlns:a16="http://schemas.microsoft.com/office/drawing/2014/main" id="{03BA41EA-E616-401A-A549-6464F72D8E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40119" y="112424897"/>
                <a:ext cx="171450" cy="125451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5" name="Rectangle 149">
                <a:extLst>
                  <a:ext uri="{FF2B5EF4-FFF2-40B4-BE49-F238E27FC236}">
                    <a16:creationId xmlns:a16="http://schemas.microsoft.com/office/drawing/2014/main" id="{7EDE626B-CF78-4EE4-8894-197CB0F49B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63816" y="111944558"/>
                <a:ext cx="124893" cy="434898"/>
              </a:xfrm>
              <a:prstGeom prst="rect">
                <a:avLst/>
              </a:prstGeom>
              <a:solidFill>
                <a:srgbClr val="000000"/>
              </a:solidFill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56" name="Oval 150">
                <a:extLst>
                  <a:ext uri="{FF2B5EF4-FFF2-40B4-BE49-F238E27FC236}">
                    <a16:creationId xmlns:a16="http://schemas.microsoft.com/office/drawing/2014/main" id="{6615C287-2059-48DE-AA36-24D0FBCB1B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13449" y="112222688"/>
                <a:ext cx="228600" cy="228600"/>
              </a:xfrm>
              <a:prstGeom prst="ellipse">
                <a:avLst/>
              </a:prstGeom>
              <a:solidFill>
                <a:srgbClr val="777777"/>
              </a:solidFill>
              <a:ln w="9525" algn="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</p:grp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876672154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7" y="1302250"/>
            <a:ext cx="32412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093970548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525"/>
            <a:ext cx="6867525" cy="6838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468" y="499707"/>
            <a:ext cx="23010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COURSE = 005 deg.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OWN SPEED = 14 Knots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529762" y="3022292"/>
          <a:ext cx="258156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82">
                  <a:extLst>
                    <a:ext uri="{9D8B030D-6E8A-4147-A177-3AD203B41FA5}">
                      <a16:colId xmlns:a16="http://schemas.microsoft.com/office/drawing/2014/main" val="3324533757"/>
                    </a:ext>
                  </a:extLst>
                </a:gridCol>
                <a:gridCol w="1290782">
                  <a:extLst>
                    <a:ext uri="{9D8B030D-6E8A-4147-A177-3AD203B41FA5}">
                      <a16:colId xmlns:a16="http://schemas.microsoft.com/office/drawing/2014/main" val="189737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CPA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TCPA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61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COURSE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57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SPEED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9151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449090" y="375150"/>
          <a:ext cx="26622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412">
                  <a:extLst>
                    <a:ext uri="{9D8B030D-6E8A-4147-A177-3AD203B41FA5}">
                      <a16:colId xmlns:a16="http://schemas.microsoft.com/office/drawing/2014/main" val="189676771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834986219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val="10293020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DATA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3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BEARING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DISTANCE</a:t>
                      </a:r>
                      <a:endParaRPr lang="el-G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4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11:00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  <a:r>
                        <a:rPr lang="en-US" sz="1400" b="1" baseline="0" dirty="0"/>
                        <a:t> 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7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11:12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050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7nm</a:t>
                      </a:r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312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772636" y="1302250"/>
            <a:ext cx="3241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F2678A1-54E1-44C6-8E38-15189DAD4BFE}"/>
              </a:ext>
            </a:extLst>
          </p:cNvPr>
          <p:cNvCxnSpPr>
            <a:cxnSpLocks/>
          </p:cNvCxnSpPr>
          <p:nvPr/>
        </p:nvCxnSpPr>
        <p:spPr>
          <a:xfrm flipV="1">
            <a:off x="6076604" y="9525"/>
            <a:ext cx="290329" cy="32158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165">
            <a:extLst>
              <a:ext uri="{FF2B5EF4-FFF2-40B4-BE49-F238E27FC236}">
                <a16:creationId xmlns:a16="http://schemas.microsoft.com/office/drawing/2014/main" id="{4644E8C8-03A7-4EFF-84FA-F252AA2C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6125" y="1619489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1" name="Oval 165">
            <a:extLst>
              <a:ext uri="{FF2B5EF4-FFF2-40B4-BE49-F238E27FC236}">
                <a16:creationId xmlns:a16="http://schemas.microsoft.com/office/drawing/2014/main" id="{9D6EFB31-01C2-47D7-895E-688A15E89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908" y="2097153"/>
            <a:ext cx="57150" cy="57150"/>
          </a:xfrm>
          <a:prstGeom prst="ellipse">
            <a:avLst/>
          </a:prstGeom>
          <a:solidFill>
            <a:srgbClr val="FF0000"/>
          </a:solidFill>
          <a:ln w="9525" algn="in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537871-1A4B-49A9-9D0B-FB6B8BB20E21}"/>
              </a:ext>
            </a:extLst>
          </p:cNvPr>
          <p:cNvSpPr/>
          <p:nvPr/>
        </p:nvSpPr>
        <p:spPr>
          <a:xfrm>
            <a:off x="7160683" y="2087010"/>
            <a:ext cx="3145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grpSp>
        <p:nvGrpSpPr>
          <p:cNvPr id="11" name="Group 107">
            <a:extLst>
              <a:ext uri="{FF2B5EF4-FFF2-40B4-BE49-F238E27FC236}">
                <a16:creationId xmlns:a16="http://schemas.microsoft.com/office/drawing/2014/main" id="{DA5C6E57-9FD9-4381-9FEB-CCCB06961F4C}"/>
              </a:ext>
            </a:extLst>
          </p:cNvPr>
          <p:cNvGrpSpPr>
            <a:grpSpLocks/>
          </p:cNvGrpSpPr>
          <p:nvPr/>
        </p:nvGrpSpPr>
        <p:grpSpPr bwMode="auto">
          <a:xfrm rot="19189076">
            <a:off x="3586745" y="1696870"/>
            <a:ext cx="5379119" cy="1149613"/>
            <a:chOff x="98671505" y="109682480"/>
            <a:chExt cx="5379120" cy="1150067"/>
          </a:xfrm>
          <a:solidFill>
            <a:schemeClr val="bg1">
              <a:lumMod val="75000"/>
              <a:alpha val="35000"/>
            </a:schemeClr>
          </a:solidFill>
        </p:grpSpPr>
        <p:sp>
          <p:nvSpPr>
            <p:cNvPr id="12" name="Rectangle 108">
              <a:extLst>
                <a:ext uri="{FF2B5EF4-FFF2-40B4-BE49-F238E27FC236}">
                  <a16:creationId xmlns:a16="http://schemas.microsoft.com/office/drawing/2014/main" id="{839BEFA1-5D4D-4399-B03E-F46B2CF81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1505" y="109682480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sp>
          <p:nvSpPr>
            <p:cNvPr id="13" name="Rectangle 109">
              <a:extLst>
                <a:ext uri="{FF2B5EF4-FFF2-40B4-BE49-F238E27FC236}">
                  <a16:creationId xmlns:a16="http://schemas.microsoft.com/office/drawing/2014/main" id="{315A76E3-011E-4FFC-8F97-4778E3787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78525" y="110261047"/>
              <a:ext cx="5372100" cy="571500"/>
            </a:xfrm>
            <a:prstGeom prst="rect">
              <a:avLst/>
            </a:prstGeom>
            <a:grpFill/>
            <a:ln w="9525" algn="in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14" name="AutoShape 110">
              <a:extLst>
                <a:ext uri="{FF2B5EF4-FFF2-40B4-BE49-F238E27FC236}">
                  <a16:creationId xmlns:a16="http://schemas.microsoft.com/office/drawing/2014/main" id="{34E0B767-E15C-459B-917D-E0ED99514D7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99584489" y="109653574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15" name="Group 111">
              <a:extLst>
                <a:ext uri="{FF2B5EF4-FFF2-40B4-BE49-F238E27FC236}">
                  <a16:creationId xmlns:a16="http://schemas.microsoft.com/office/drawing/2014/main" id="{11D05E2C-A85D-4996-AB2C-53BD3713C1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197823" y="109902939"/>
              <a:ext cx="171450" cy="171450"/>
              <a:chOff x="99506989" y="109902939"/>
              <a:chExt cx="171450" cy="171450"/>
            </a:xfrm>
            <a:grpFill/>
          </p:grpSpPr>
          <p:sp>
            <p:nvSpPr>
              <p:cNvPr id="45" name="Oval 112">
                <a:extLst>
                  <a:ext uri="{FF2B5EF4-FFF2-40B4-BE49-F238E27FC236}">
                    <a16:creationId xmlns:a16="http://schemas.microsoft.com/office/drawing/2014/main" id="{A85EDCDB-6BB8-45BF-82D2-5255557D69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06989" y="1099029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6" name="Line 113">
                <a:extLst>
                  <a:ext uri="{FF2B5EF4-FFF2-40B4-BE49-F238E27FC236}">
                    <a16:creationId xmlns:a16="http://schemas.microsoft.com/office/drawing/2014/main" id="{71996E70-24B0-4375-838E-CA5F5532E0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92489" y="1099029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7" name="Line 114">
                <a:extLst>
                  <a:ext uri="{FF2B5EF4-FFF2-40B4-BE49-F238E27FC236}">
                    <a16:creationId xmlns:a16="http://schemas.microsoft.com/office/drawing/2014/main" id="{4C9B459E-F30B-4EEF-9C2D-F0C8FA1BC4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06989" y="1099886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16" name="Group 115">
              <a:extLst>
                <a:ext uri="{FF2B5EF4-FFF2-40B4-BE49-F238E27FC236}">
                  <a16:creationId xmlns:a16="http://schemas.microsoft.com/office/drawing/2014/main" id="{C3FC563B-55F6-4BE7-963D-1007A417DD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026709" y="110476491"/>
              <a:ext cx="171450" cy="171450"/>
              <a:chOff x="99621289" y="110017239"/>
              <a:chExt cx="171450" cy="171450"/>
            </a:xfrm>
            <a:grpFill/>
          </p:grpSpPr>
          <p:sp>
            <p:nvSpPr>
              <p:cNvPr id="42" name="Oval 116">
                <a:extLst>
                  <a:ext uri="{FF2B5EF4-FFF2-40B4-BE49-F238E27FC236}">
                    <a16:creationId xmlns:a16="http://schemas.microsoft.com/office/drawing/2014/main" id="{D396CAC1-66B9-4482-8A76-BE80D83493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21289" y="110017239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3" name="Line 117">
                <a:extLst>
                  <a:ext uri="{FF2B5EF4-FFF2-40B4-BE49-F238E27FC236}">
                    <a16:creationId xmlns:a16="http://schemas.microsoft.com/office/drawing/2014/main" id="{3BF60725-60C9-434C-812E-3D0471104D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06789" y="110017239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4" name="Line 118">
                <a:extLst>
                  <a:ext uri="{FF2B5EF4-FFF2-40B4-BE49-F238E27FC236}">
                    <a16:creationId xmlns:a16="http://schemas.microsoft.com/office/drawing/2014/main" id="{5AABFDA1-7517-4DBC-A234-A28B8C5F96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21289" y="110102963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17" name="AutoShape 119">
              <a:extLst>
                <a:ext uri="{FF2B5EF4-FFF2-40B4-BE49-F238E27FC236}">
                  <a16:creationId xmlns:a16="http://schemas.microsoft.com/office/drawing/2014/main" id="{65AA04CE-A3EA-4A73-8ABD-04AA1CE2CEC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280583">
              <a:off x="102934655" y="109653574"/>
              <a:ext cx="228600" cy="1240977"/>
            </a:xfrm>
            <a:prstGeom prst="roundRect">
              <a:avLst>
                <a:gd name="adj" fmla="val 50000"/>
              </a:avLst>
            </a:prstGeom>
            <a:blipFill>
              <a:blip r:embed="rId3"/>
              <a:tile tx="0" ty="0" sx="100000" sy="100000" flip="none" algn="tl"/>
            </a:blipFill>
            <a:ln w="9525" algn="in">
              <a:noFill/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 dirty="0"/>
            </a:p>
          </p:txBody>
        </p:sp>
        <p:grpSp>
          <p:nvGrpSpPr>
            <p:cNvPr id="18" name="Group 120">
              <a:extLst>
                <a:ext uri="{FF2B5EF4-FFF2-40B4-BE49-F238E27FC236}">
                  <a16:creationId xmlns:a16="http://schemas.microsoft.com/office/drawing/2014/main" id="{3E877EB7-3579-4140-B372-A5058CFE40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2547988" y="109902939"/>
              <a:ext cx="171450" cy="171450"/>
              <a:chOff x="99547068" y="110190538"/>
              <a:chExt cx="171450" cy="171450"/>
            </a:xfrm>
            <a:grpFill/>
          </p:grpSpPr>
          <p:sp>
            <p:nvSpPr>
              <p:cNvPr id="39" name="Oval 121">
                <a:extLst>
                  <a:ext uri="{FF2B5EF4-FFF2-40B4-BE49-F238E27FC236}">
                    <a16:creationId xmlns:a16="http://schemas.microsoft.com/office/drawing/2014/main" id="{4DCB2ED5-1AD4-4550-AEF5-9C4925704F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47068" y="1101905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0" name="Line 122">
                <a:extLst>
                  <a:ext uri="{FF2B5EF4-FFF2-40B4-BE49-F238E27FC236}">
                    <a16:creationId xmlns:a16="http://schemas.microsoft.com/office/drawing/2014/main" id="{293E4798-F523-420D-BB0E-4937374C86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32568" y="1101905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41" name="Line 123">
                <a:extLst>
                  <a:ext uri="{FF2B5EF4-FFF2-40B4-BE49-F238E27FC236}">
                    <a16:creationId xmlns:a16="http://schemas.microsoft.com/office/drawing/2014/main" id="{6801DFE6-D84E-4BFD-B92F-9176FD9A8D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547068" y="110276262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19" name="Group 124">
              <a:extLst>
                <a:ext uri="{FF2B5EF4-FFF2-40B4-BE49-F238E27FC236}">
                  <a16:creationId xmlns:a16="http://schemas.microsoft.com/office/drawing/2014/main" id="{6B9DCE08-4543-47F5-8349-940EBB32FC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376874" y="110476491"/>
              <a:ext cx="171450" cy="171450"/>
              <a:chOff x="99661368" y="110304838"/>
              <a:chExt cx="171450" cy="171450"/>
            </a:xfrm>
            <a:grpFill/>
          </p:grpSpPr>
          <p:sp>
            <p:nvSpPr>
              <p:cNvPr id="36" name="Oval 125">
                <a:extLst>
                  <a:ext uri="{FF2B5EF4-FFF2-40B4-BE49-F238E27FC236}">
                    <a16:creationId xmlns:a16="http://schemas.microsoft.com/office/drawing/2014/main" id="{39546A73-62C5-40FA-B09D-69BB61EE2F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61368" y="110304838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7" name="Line 126">
                <a:extLst>
                  <a:ext uri="{FF2B5EF4-FFF2-40B4-BE49-F238E27FC236}">
                    <a16:creationId xmlns:a16="http://schemas.microsoft.com/office/drawing/2014/main" id="{6F11C9F2-80A1-47E3-8331-6F139D15A6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746868" y="110304838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8" name="Line 127">
                <a:extLst>
                  <a:ext uri="{FF2B5EF4-FFF2-40B4-BE49-F238E27FC236}">
                    <a16:creationId xmlns:a16="http://schemas.microsoft.com/office/drawing/2014/main" id="{A18EA4DC-6294-428A-8E78-89D91D75B0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661368" y="110390562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0" name="Group 128">
              <a:extLst>
                <a:ext uri="{FF2B5EF4-FFF2-40B4-BE49-F238E27FC236}">
                  <a16:creationId xmlns:a16="http://schemas.microsoft.com/office/drawing/2014/main" id="{916196AE-CD52-4336-A4CC-9288A2D48A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85123" y="109885479"/>
              <a:ext cx="171450" cy="171450"/>
              <a:chOff x="105022175" y="108876291"/>
              <a:chExt cx="171450" cy="171450"/>
            </a:xfrm>
            <a:grpFill/>
          </p:grpSpPr>
          <p:sp>
            <p:nvSpPr>
              <p:cNvPr id="33" name="Oval 129">
                <a:extLst>
                  <a:ext uri="{FF2B5EF4-FFF2-40B4-BE49-F238E27FC236}">
                    <a16:creationId xmlns:a16="http://schemas.microsoft.com/office/drawing/2014/main" id="{1E51C9A6-8348-49FA-A4B6-40667D9468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022175" y="1088762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4" name="Line 130">
                <a:extLst>
                  <a:ext uri="{FF2B5EF4-FFF2-40B4-BE49-F238E27FC236}">
                    <a16:creationId xmlns:a16="http://schemas.microsoft.com/office/drawing/2014/main" id="{701B607B-5302-4B48-8F5B-415242F5B3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07675" y="1088762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5" name="Line 131">
                <a:extLst>
                  <a:ext uri="{FF2B5EF4-FFF2-40B4-BE49-F238E27FC236}">
                    <a16:creationId xmlns:a16="http://schemas.microsoft.com/office/drawing/2014/main" id="{A0F6676E-2109-4EA4-9DF2-FB43D84328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022175" y="1089620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grpSp>
          <p:nvGrpSpPr>
            <p:cNvPr id="21" name="Group 132">
              <a:extLst>
                <a:ext uri="{FF2B5EF4-FFF2-40B4-BE49-F238E27FC236}">
                  <a16:creationId xmlns:a16="http://schemas.microsoft.com/office/drawing/2014/main" id="{350063FB-B242-4655-A3E9-ECC80B11D2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299064" y="110445819"/>
              <a:ext cx="171450" cy="171450"/>
              <a:chOff x="105136475" y="108990591"/>
              <a:chExt cx="171450" cy="171450"/>
            </a:xfrm>
            <a:grpFill/>
          </p:grpSpPr>
          <p:sp>
            <p:nvSpPr>
              <p:cNvPr id="30" name="Oval 133">
                <a:extLst>
                  <a:ext uri="{FF2B5EF4-FFF2-40B4-BE49-F238E27FC236}">
                    <a16:creationId xmlns:a16="http://schemas.microsoft.com/office/drawing/2014/main" id="{F1B7ABF6-7B43-4C1E-B8B2-113D285F47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136475" y="108990591"/>
                <a:ext cx="171450" cy="171450"/>
              </a:xfrm>
              <a:prstGeom prst="ellipse">
                <a:avLst/>
              </a:prstGeom>
              <a:grpFill/>
              <a:ln w="12700" algn="in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1" name="Line 134">
                <a:extLst>
                  <a:ext uri="{FF2B5EF4-FFF2-40B4-BE49-F238E27FC236}">
                    <a16:creationId xmlns:a16="http://schemas.microsoft.com/office/drawing/2014/main" id="{A12E1968-8B7B-44D7-B890-4E6FB11737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221975" y="108990591"/>
                <a:ext cx="1" cy="171450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  <p:sp>
            <p:nvSpPr>
              <p:cNvPr id="32" name="Line 135">
                <a:extLst>
                  <a:ext uri="{FF2B5EF4-FFF2-40B4-BE49-F238E27FC236}">
                    <a16:creationId xmlns:a16="http://schemas.microsoft.com/office/drawing/2014/main" id="{6A649485-A537-4126-A720-FB27930B16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36475" y="109076315"/>
                <a:ext cx="171450" cy="1"/>
              </a:xfrm>
              <a:prstGeom prst="line">
                <a:avLst/>
              </a:prstGeom>
              <a:grpFill/>
              <a:ln w="9525" algn="ctr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PH"/>
              </a:p>
            </p:txBody>
          </p:sp>
        </p:grpSp>
        <p:sp>
          <p:nvSpPr>
            <p:cNvPr id="22" name="Oval 136">
              <a:extLst>
                <a:ext uri="{FF2B5EF4-FFF2-40B4-BE49-F238E27FC236}">
                  <a16:creationId xmlns:a16="http://schemas.microsoft.com/office/drawing/2014/main" id="{07AF51B8-6922-4D08-A6B5-652A9B688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3945" y="109700651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3" name="Oval 137">
              <a:extLst>
                <a:ext uri="{FF2B5EF4-FFF2-40B4-BE49-F238E27FC236}">
                  <a16:creationId xmlns:a16="http://schemas.microsoft.com/office/drawing/2014/main" id="{9307A1FE-5909-493F-8AD6-CF6E0A6F5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8259" y="110694198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4" name="Oval 138">
              <a:extLst>
                <a:ext uri="{FF2B5EF4-FFF2-40B4-BE49-F238E27FC236}">
                  <a16:creationId xmlns:a16="http://schemas.microsoft.com/office/drawing/2014/main" id="{EFC28647-9DE4-4329-90D0-051F40BC00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097049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5" name="Oval 139">
              <a:extLst>
                <a:ext uri="{FF2B5EF4-FFF2-40B4-BE49-F238E27FC236}">
                  <a16:creationId xmlns:a16="http://schemas.microsoft.com/office/drawing/2014/main" id="{4287EFE9-2D99-4469-BE27-DCB9FE6271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700565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6" name="Oval 140">
              <a:extLst>
                <a:ext uri="{FF2B5EF4-FFF2-40B4-BE49-F238E27FC236}">
                  <a16:creationId xmlns:a16="http://schemas.microsoft.com/office/drawing/2014/main" id="{7F3994C6-31F7-4823-ADF5-622C31C341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4729" y="110109450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7" name="Oval 141">
              <a:extLst>
                <a:ext uri="{FF2B5EF4-FFF2-40B4-BE49-F238E27FC236}">
                  <a16:creationId xmlns:a16="http://schemas.microsoft.com/office/drawing/2014/main" id="{BFC23396-25E1-4FF5-9D93-3BF61B7DD9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91682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8" name="Oval 142">
              <a:extLst>
                <a:ext uri="{FF2B5EF4-FFF2-40B4-BE49-F238E27FC236}">
                  <a16:creationId xmlns:a16="http://schemas.microsoft.com/office/drawing/2014/main" id="{586C5EFE-11B8-4EE0-9F39-4900138B03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276466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  <p:sp>
          <p:nvSpPr>
            <p:cNvPr id="29" name="Oval 143">
              <a:extLst>
                <a:ext uri="{FF2B5EF4-FFF2-40B4-BE49-F238E27FC236}">
                  <a16:creationId xmlns:a16="http://schemas.microsoft.com/office/drawing/2014/main" id="{D45C65F8-CD95-49A7-A03C-0A005D3447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14328" y="110111594"/>
              <a:ext cx="114300" cy="114300"/>
            </a:xfrm>
            <a:prstGeom prst="ellipse">
              <a:avLst/>
            </a:prstGeom>
            <a:grpFill/>
            <a:ln w="12700" algn="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PH"/>
            </a:p>
          </p:txBody>
        </p:sp>
      </p:grp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A70E50D-F91E-49BC-A9B2-74D4AFA58D2D}"/>
              </a:ext>
            </a:extLst>
          </p:cNvPr>
          <p:cNvCxnSpPr>
            <a:cxnSpLocks/>
            <a:endCxn id="49" idx="7"/>
          </p:cNvCxnSpPr>
          <p:nvPr/>
        </p:nvCxnSpPr>
        <p:spPr>
          <a:xfrm flipV="1">
            <a:off x="5170311" y="1627858"/>
            <a:ext cx="2784595" cy="23436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8645485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1891</Words>
  <Application>Microsoft Office PowerPoint</Application>
  <PresentationFormat>Widescreen</PresentationFormat>
  <Paragraphs>1118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Bodoni MT</vt:lpstr>
      <vt:lpstr>Calibri</vt:lpstr>
      <vt:lpstr>Calibri Light</vt:lpstr>
      <vt:lpstr>Office Theme</vt:lpstr>
      <vt:lpstr>RADAR PLOTTING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RADAR PLOTTING</dc:title>
  <dc:creator>ANTONIOS KONSTANTINOU</dc:creator>
  <cp:lastModifiedBy>ANTONIOS KONSTANTINOU</cp:lastModifiedBy>
  <cp:revision>60</cp:revision>
  <dcterms:created xsi:type="dcterms:W3CDTF">2019-11-29T14:51:58Z</dcterms:created>
  <dcterms:modified xsi:type="dcterms:W3CDTF">2019-12-01T10:46:04Z</dcterms:modified>
</cp:coreProperties>
</file>