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3"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0" d="100"/>
          <a:sy n="70" d="100"/>
        </p:scale>
        <p:origin x="-1584" y="-1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27094"/>
            <a:ext cx="7772400" cy="1470025"/>
          </a:xfrm>
        </p:spPr>
        <p:txBody>
          <a:bodyPr anchor="b" anchorCtr="0"/>
          <a:lstStyle>
            <a:lvl1pPr>
              <a:defRPr sz="5400">
                <a:gradFill>
                  <a:gsLst>
                    <a:gs pos="0">
                      <a:schemeClr val="tx2"/>
                    </a:gs>
                    <a:gs pos="100000">
                      <a:schemeClr val="tx2">
                        <a:lumMod val="75000"/>
                      </a:schemeClr>
                    </a:gs>
                  </a:gsLst>
                  <a:lin ang="5400000" scaled="0"/>
                </a:gradFill>
                <a:effectLst>
                  <a:outerShdw blurRad="50800" dist="25400" dir="5400000" algn="t" rotWithShape="0">
                    <a:prstClr val="black">
                      <a:alpha val="40000"/>
                    </a:prstClr>
                  </a:outerShdw>
                </a:effectLst>
              </a:defRPr>
            </a:lvl1pPr>
          </a:lstStyle>
          <a:p>
            <a:r>
              <a:rPr lang="el-GR" smtClean="0"/>
              <a:t>Click to edit Master title style</a:t>
            </a:r>
            <a:endParaRPr/>
          </a:p>
        </p:txBody>
      </p:sp>
      <p:sp>
        <p:nvSpPr>
          <p:cNvPr id="3" name="Subtitle 2"/>
          <p:cNvSpPr>
            <a:spLocks noGrp="1"/>
          </p:cNvSpPr>
          <p:nvPr>
            <p:ph type="subTitle" idx="1"/>
          </p:nvPr>
        </p:nvSpPr>
        <p:spPr>
          <a:xfrm>
            <a:off x="685801" y="3810000"/>
            <a:ext cx="7770812" cy="1752600"/>
          </a:xfrm>
        </p:spPr>
        <p:txBody>
          <a:bodyPr>
            <a:normAutofit/>
          </a:bodyPr>
          <a:lstStyle>
            <a:lvl1pPr marL="0" indent="0" algn="ctr">
              <a:spcBef>
                <a:spcPts val="300"/>
              </a:spcBef>
              <a:buNone/>
              <a:defRPr sz="1600">
                <a:gradFill>
                  <a:gsLst>
                    <a:gs pos="0">
                      <a:schemeClr val="tx2"/>
                    </a:gs>
                    <a:gs pos="100000">
                      <a:schemeClr val="tx2">
                        <a:lumMod val="75000"/>
                      </a:schemeClr>
                    </a:gs>
                  </a:gsLst>
                  <a:lin ang="5400000" scaled="0"/>
                </a:gradFill>
                <a:effectLst>
                  <a:outerShdw blurRad="50800" dist="38100" dir="5400000" algn="t" rotWithShape="0">
                    <a:prstClr val="black">
                      <a:alpha val="40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a:p>
        </p:txBody>
      </p:sp>
      <p:sp>
        <p:nvSpPr>
          <p:cNvPr id="4" name="Date Placeholder 3"/>
          <p:cNvSpPr>
            <a:spLocks noGrp="1"/>
          </p:cNvSpPr>
          <p:nvPr>
            <p:ph type="dt" sz="half" idx="10"/>
          </p:nvPr>
        </p:nvSpPr>
        <p:spPr/>
        <p:txBody>
          <a:bodyPr/>
          <a:lstStyle/>
          <a:p>
            <a:fld id="{B01F9CA3-105E-4857-9057-6DB6197DA786}" type="datetimeFigureOut">
              <a:rPr lang="en-US" smtClean="0"/>
              <a:t>06/05/22</a:t>
            </a:fld>
            <a:endParaRPr lang="en-US"/>
          </a:p>
        </p:txBody>
      </p:sp>
      <p:sp>
        <p:nvSpPr>
          <p:cNvPr id="5" name="Footer Placeholder 4"/>
          <p:cNvSpPr>
            <a:spLocks noGrp="1"/>
          </p:cNvSpPr>
          <p:nvPr>
            <p:ph type="ftr" sz="quarter" idx="11"/>
          </p:nvPr>
        </p:nvSpPr>
        <p:spPr/>
        <p:txBody>
          <a:bodyPr/>
          <a:lstStyle/>
          <a:p>
            <a:endParaRPr lang="en-US"/>
          </a:p>
        </p:txBody>
      </p:sp>
      <p:pic>
        <p:nvPicPr>
          <p:cNvPr id="7" name="Picture 6" descr="CoverGlyph.png"/>
          <p:cNvPicPr>
            <a:picLocks noChangeAspect="1"/>
          </p:cNvPicPr>
          <p:nvPr/>
        </p:nvPicPr>
        <p:blipFill>
          <a:blip r:embed="rId2"/>
          <a:stretch>
            <a:fillRect/>
          </a:stretch>
        </p:blipFill>
        <p:spPr>
          <a:xfrm>
            <a:off x="4010025" y="3048000"/>
            <a:ext cx="1123950" cy="771525"/>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3738282"/>
            <a:ext cx="7770813" cy="1048870"/>
          </a:xfrm>
          <a:effectLst/>
        </p:spPr>
        <p:txBody>
          <a:bodyPr vert="horz" lIns="91440" tIns="45720" rIns="91440" bIns="45720" rtlCol="0" anchor="b" anchorCtr="0">
            <a:noAutofit/>
          </a:bodyPr>
          <a:lstStyle>
            <a:lvl1pPr algn="ctr" defTabSz="914400" rtl="0" eaLnBrk="1" latinLnBrk="0" hangingPunct="1">
              <a:spcBef>
                <a:spcPct val="0"/>
              </a:spcBef>
              <a:buNone/>
              <a:defRPr sz="3800" b="0" kern="1200">
                <a:solidFill>
                  <a:schemeClr val="tx2"/>
                </a:solidFill>
                <a:effectLst>
                  <a:outerShdw blurRad="38100" dist="12700" algn="l" rotWithShape="0">
                    <a:prstClr val="black">
                      <a:alpha val="40000"/>
                    </a:prstClr>
                  </a:outerShdw>
                </a:effectLst>
                <a:latin typeface="+mj-lt"/>
                <a:ea typeface="+mj-ea"/>
                <a:cs typeface="+mj-cs"/>
              </a:defRPr>
            </a:lvl1pPr>
          </a:lstStyle>
          <a:p>
            <a:r>
              <a:rPr lang="el-GR" smtClean="0"/>
              <a:t>Click to edit Master title style</a:t>
            </a:r>
            <a:endParaRPr/>
          </a:p>
        </p:txBody>
      </p:sp>
      <p:sp>
        <p:nvSpPr>
          <p:cNvPr id="3" name="Picture Placeholder 2"/>
          <p:cNvSpPr>
            <a:spLocks noGrp="1"/>
          </p:cNvSpPr>
          <p:nvPr>
            <p:ph type="pic" idx="1"/>
          </p:nvPr>
        </p:nvSpPr>
        <p:spPr>
          <a:xfrm>
            <a:off x="2286000" y="457200"/>
            <a:ext cx="4572000" cy="3173506"/>
          </a:xfrm>
          <a:ln w="101600">
            <a:solidFill>
              <a:schemeClr val="tx1"/>
            </a:solidFill>
            <a:miter lim="800000"/>
          </a:ln>
          <a:effectLst>
            <a:outerShdw blurRad="50800" dist="38100" dir="2700000" algn="tl" rotWithShape="0">
              <a:prstClr val="black">
                <a:alpha val="40000"/>
              </a:prstClr>
            </a:outerShdw>
          </a:effectLst>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Drag picture to placeholder or click icon to add</a:t>
            </a:r>
            <a:endParaRPr/>
          </a:p>
        </p:txBody>
      </p:sp>
      <p:sp>
        <p:nvSpPr>
          <p:cNvPr id="4" name="Text Placeholder 3"/>
          <p:cNvSpPr>
            <a:spLocks noGrp="1"/>
          </p:cNvSpPr>
          <p:nvPr>
            <p:ph type="body" sz="half" idx="2"/>
          </p:nvPr>
        </p:nvSpPr>
        <p:spPr>
          <a:xfrm>
            <a:off x="685800" y="5181600"/>
            <a:ext cx="7770813" cy="685800"/>
          </a:xfrm>
        </p:spPr>
        <p:txBody>
          <a:bodyPr vert="horz" lIns="91440" tIns="45720" rIns="91440" bIns="45720" rtlCol="0">
            <a:normAutofit/>
          </a:bodyPr>
          <a:lstStyle>
            <a:lvl1pPr marL="0" indent="0" algn="ctr">
              <a:spcBef>
                <a:spcPts val="300"/>
              </a:spcBef>
              <a:buNone/>
              <a:defRPr sz="1800" kern="1200">
                <a:solidFill>
                  <a:schemeClr val="tx2"/>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2000"/>
              </a:spcBef>
              <a:buClr>
                <a:schemeClr val="accent3"/>
              </a:buClr>
              <a:buFont typeface="Wingdings" pitchFamily="2" charset="2"/>
              <a:buNone/>
            </a:pPr>
            <a:r>
              <a:rPr lang="el-GR"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06/05/22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pic>
        <p:nvPicPr>
          <p:cNvPr id="11" name="Picture 2" descr="HR-Glyph-R3.png"/>
          <p:cNvPicPr>
            <a:picLocks noChangeAspect="1" noChangeArrowheads="1"/>
          </p:cNvPicPr>
          <p:nvPr/>
        </p:nvPicPr>
        <p:blipFill>
          <a:blip r:embed="rId2" cstate="print"/>
          <a:srcRect/>
          <a:stretch>
            <a:fillRect/>
          </a:stretch>
        </p:blipFill>
        <p:spPr bwMode="auto">
          <a:xfrm>
            <a:off x="3749040" y="4890247"/>
            <a:ext cx="1645920" cy="170411"/>
          </a:xfrm>
          <a:prstGeom prst="rect">
            <a:avLst/>
          </a:prstGeom>
          <a:noFill/>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06/05/22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pic>
        <p:nvPicPr>
          <p:cNvPr id="10" name="Picture 2" descr="HR-Glyph-R3.png"/>
          <p:cNvPicPr>
            <a:picLocks noChangeAspect="1" noChangeArrowheads="1"/>
          </p:cNvPicPr>
          <p:nvPr/>
        </p:nvPicPr>
        <p:blipFill>
          <a:blip r:embed="rId2" cstate="print"/>
          <a:srcRect/>
          <a:stretch>
            <a:fillRect/>
          </a:stretch>
        </p:blipFill>
        <p:spPr bwMode="auto">
          <a:xfrm>
            <a:off x="3749040" y="1658992"/>
            <a:ext cx="1645920" cy="170411"/>
          </a:xfrm>
          <a:prstGeom prst="rect">
            <a:avLst/>
          </a:prstGeom>
          <a:noFill/>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62800" y="537882"/>
            <a:ext cx="1524000" cy="5325036"/>
          </a:xfrm>
        </p:spPr>
        <p:txBody>
          <a:bodyPr vert="eaVert"/>
          <a:lstStyle/>
          <a:p>
            <a:r>
              <a:rPr lang="el-GR" smtClean="0"/>
              <a:t>Click to edit Master title style</a:t>
            </a:r>
            <a:endParaRPr/>
          </a:p>
        </p:txBody>
      </p:sp>
      <p:sp>
        <p:nvSpPr>
          <p:cNvPr id="3" name="Vertical Text Placeholder 2"/>
          <p:cNvSpPr>
            <a:spLocks noGrp="1"/>
          </p:cNvSpPr>
          <p:nvPr>
            <p:ph type="body" orient="vert" idx="1"/>
          </p:nvPr>
        </p:nvSpPr>
        <p:spPr>
          <a:xfrm>
            <a:off x="685800" y="537882"/>
            <a:ext cx="5889812" cy="5325036"/>
          </a:xfrm>
        </p:spPr>
        <p:txBody>
          <a:bodyPr vert="eaVert"/>
          <a:lstStyle>
            <a:lvl5pPr>
              <a:defRPr/>
            </a:lvl5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06/05/22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pic>
        <p:nvPicPr>
          <p:cNvPr id="9" name="Picture 2" descr="HR-Glyph-R3.png"/>
          <p:cNvPicPr>
            <a:picLocks noChangeAspect="1" noChangeArrowheads="1"/>
          </p:cNvPicPr>
          <p:nvPr/>
        </p:nvPicPr>
        <p:blipFill>
          <a:blip r:embed="rId2" cstate="print"/>
          <a:srcRect/>
          <a:stretch>
            <a:fillRect/>
          </a:stretch>
        </p:blipFill>
        <p:spPr bwMode="auto">
          <a:xfrm rot="5400000">
            <a:off x="6052928" y="3115195"/>
            <a:ext cx="1645920" cy="170411"/>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06/05/22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pic>
        <p:nvPicPr>
          <p:cNvPr id="8" name="Picture 2" descr="HR-Glyph-R3.png"/>
          <p:cNvPicPr>
            <a:picLocks noChangeAspect="1" noChangeArrowheads="1"/>
          </p:cNvPicPr>
          <p:nvPr/>
        </p:nvPicPr>
        <p:blipFill>
          <a:blip r:embed="rId2" cstate="print"/>
          <a:srcRect/>
          <a:stretch>
            <a:fillRect/>
          </a:stretch>
        </p:blipFill>
        <p:spPr bwMode="auto">
          <a:xfrm>
            <a:off x="3749040" y="1658992"/>
            <a:ext cx="1645920" cy="170411"/>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626440"/>
            <a:ext cx="7770813" cy="1472184"/>
          </a:xfrm>
        </p:spPr>
        <p:txBody>
          <a:bodyPr anchor="b" anchorCtr="0"/>
          <a:lstStyle>
            <a:lvl1pPr algn="ctr">
              <a:defRPr sz="5400" b="0" i="0" cap="none" baseline="0"/>
            </a:lvl1pPr>
          </a:lstStyle>
          <a:p>
            <a:r>
              <a:rPr lang="el-GR" smtClean="0"/>
              <a:t>Click to edit Master title style</a:t>
            </a:r>
            <a:endParaRPr/>
          </a:p>
        </p:txBody>
      </p:sp>
      <p:sp>
        <p:nvSpPr>
          <p:cNvPr id="3" name="Text Placeholder 2"/>
          <p:cNvSpPr>
            <a:spLocks noGrp="1"/>
          </p:cNvSpPr>
          <p:nvPr>
            <p:ph type="body" idx="1"/>
          </p:nvPr>
        </p:nvSpPr>
        <p:spPr>
          <a:xfrm>
            <a:off x="685800" y="3813048"/>
            <a:ext cx="7770813" cy="1755648"/>
          </a:xfrm>
        </p:spPr>
        <p:txBody>
          <a:bodyPr anchor="t" anchorCtr="0">
            <a:normAutofit/>
          </a:bodyPr>
          <a:lstStyle>
            <a:lvl1pPr marL="0" indent="0" algn="ctr">
              <a:spcBef>
                <a:spcPts val="30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06/05/22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pic>
        <p:nvPicPr>
          <p:cNvPr id="7" name="Picture 6" descr="Glyph-SectionHeader.png"/>
          <p:cNvPicPr>
            <a:picLocks noChangeAspect="1"/>
          </p:cNvPicPr>
          <p:nvPr/>
        </p:nvPicPr>
        <p:blipFill>
          <a:blip r:embed="rId2"/>
          <a:stretch>
            <a:fillRect/>
          </a:stretch>
        </p:blipFill>
        <p:spPr>
          <a:xfrm>
            <a:off x="4038600" y="3174066"/>
            <a:ext cx="1066800" cy="59055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a:p>
        </p:txBody>
      </p:sp>
      <p:sp>
        <p:nvSpPr>
          <p:cNvPr id="3" name="Content Placeholder 2"/>
          <p:cNvSpPr>
            <a:spLocks noGrp="1"/>
          </p:cNvSpPr>
          <p:nvPr>
            <p:ph sz="half" idx="1"/>
          </p:nvPr>
        </p:nvSpPr>
        <p:spPr>
          <a:xfrm>
            <a:off x="685800" y="2209801"/>
            <a:ext cx="3657600" cy="3657600"/>
          </a:xfrm>
        </p:spPr>
        <p:txBody>
          <a:bodyPr>
            <a:normAutofit/>
          </a:bodyPr>
          <a:lstStyle>
            <a:lvl1pPr>
              <a:defRPr sz="2200"/>
            </a:lvl1pPr>
            <a:lvl2pPr>
              <a:defRPr sz="20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dirty="0"/>
          </a:p>
        </p:txBody>
      </p:sp>
      <p:sp>
        <p:nvSpPr>
          <p:cNvPr id="4" name="Content Placeholder 3"/>
          <p:cNvSpPr>
            <a:spLocks noGrp="1"/>
          </p:cNvSpPr>
          <p:nvPr>
            <p:ph sz="half" idx="2"/>
          </p:nvPr>
        </p:nvSpPr>
        <p:spPr>
          <a:xfrm>
            <a:off x="4800600" y="2209801"/>
            <a:ext cx="3657600" cy="3657600"/>
          </a:xfrm>
        </p:spPr>
        <p:txBody>
          <a:bodyPr>
            <a:normAutofit/>
          </a:bodyPr>
          <a:lstStyle>
            <a:lvl1pPr>
              <a:defRPr sz="2200"/>
            </a:lvl1pPr>
            <a:lvl2pPr>
              <a:defRPr sz="20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06/05/22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pic>
        <p:nvPicPr>
          <p:cNvPr id="9" name="Picture 2" descr="HR-Glyph-R3.png"/>
          <p:cNvPicPr>
            <a:picLocks noChangeAspect="1" noChangeArrowheads="1"/>
          </p:cNvPicPr>
          <p:nvPr/>
        </p:nvPicPr>
        <p:blipFill>
          <a:blip r:embed="rId2" cstate="print"/>
          <a:srcRect/>
          <a:stretch>
            <a:fillRect/>
          </a:stretch>
        </p:blipFill>
        <p:spPr bwMode="auto">
          <a:xfrm>
            <a:off x="3749040" y="1658992"/>
            <a:ext cx="1645920" cy="170411"/>
          </a:xfrm>
          <a:prstGeom prst="rect">
            <a:avLst/>
          </a:prstGeom>
          <a:noFill/>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Click to edit Master title style</a:t>
            </a:r>
            <a:endParaRPr/>
          </a:p>
        </p:txBody>
      </p:sp>
      <p:sp>
        <p:nvSpPr>
          <p:cNvPr id="3" name="Text Placeholder 2"/>
          <p:cNvSpPr>
            <a:spLocks noGrp="1"/>
          </p:cNvSpPr>
          <p:nvPr>
            <p:ph type="body" idx="1"/>
          </p:nvPr>
        </p:nvSpPr>
        <p:spPr>
          <a:xfrm>
            <a:off x="685800" y="2027238"/>
            <a:ext cx="3657600" cy="639762"/>
          </a:xfrm>
        </p:spPr>
        <p:txBody>
          <a:bodyPr anchor="ctr" anchorCtr="0"/>
          <a:lstStyle>
            <a:lvl1pPr marL="0" indent="0" algn="ctr">
              <a:spcBef>
                <a:spcPts val="300"/>
              </a:spcBef>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685800" y="2819400"/>
            <a:ext cx="3657600" cy="3048000"/>
          </a:xfrm>
        </p:spPr>
        <p:txBody>
          <a:bodyPr>
            <a:normAutofit/>
          </a:bodyPr>
          <a:lstStyle>
            <a:lvl1pPr>
              <a:defRPr sz="2000"/>
            </a:lvl1pPr>
            <a:lvl2pPr>
              <a:defRPr sz="1800"/>
            </a:lvl2pPr>
            <a:lvl3pPr>
              <a:defRPr sz="1800"/>
            </a:lvl3pPr>
            <a:lvl4pPr>
              <a:defRPr sz="1800"/>
            </a:lvl4pPr>
            <a:lvl5pPr>
              <a:defRPr sz="1800"/>
            </a:lvl5pPr>
            <a:lvl6pPr marL="2290763" indent="-461963">
              <a:defRPr sz="1600"/>
            </a:lvl6pPr>
            <a:lvl7pPr marL="2290763" indent="-461963">
              <a:defRPr sz="1600"/>
            </a:lvl7pPr>
            <a:lvl8pPr marL="2290763" indent="-461963">
              <a:defRPr sz="1600"/>
            </a:lvl8pPr>
            <a:lvl9pPr marL="2290763" indent="-461963">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dirty="0"/>
          </a:p>
        </p:txBody>
      </p:sp>
      <p:sp>
        <p:nvSpPr>
          <p:cNvPr id="5" name="Text Placeholder 4"/>
          <p:cNvSpPr>
            <a:spLocks noGrp="1"/>
          </p:cNvSpPr>
          <p:nvPr>
            <p:ph type="body" sz="quarter" idx="3"/>
          </p:nvPr>
        </p:nvSpPr>
        <p:spPr>
          <a:xfrm>
            <a:off x="4800600" y="2027238"/>
            <a:ext cx="3657600" cy="639762"/>
          </a:xfrm>
        </p:spPr>
        <p:txBody>
          <a:bodyPr anchor="ctr" anchorCtr="0"/>
          <a:lstStyle>
            <a:lvl1pPr marL="0" indent="0" algn="ctr">
              <a:spcBef>
                <a:spcPts val="300"/>
              </a:spcBef>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800600" y="2819400"/>
            <a:ext cx="3657600" cy="3048000"/>
          </a:xfrm>
        </p:spPr>
        <p:txBody>
          <a:bodyPr>
            <a:normAutofit/>
          </a:bodyPr>
          <a:lstStyle>
            <a:lvl1pPr>
              <a:defRPr sz="2000"/>
            </a:lvl1pPr>
            <a:lvl2pPr>
              <a:defRPr sz="1800"/>
            </a:lvl2pPr>
            <a:lvl3pPr>
              <a:defRPr sz="1800"/>
            </a:lvl3pPr>
            <a:lvl4pPr>
              <a:defRPr sz="1800"/>
            </a:lvl4pPr>
            <a:lvl5pPr>
              <a:defRPr sz="1800"/>
            </a:lvl5pPr>
            <a:lvl6pPr marL="2290763" indent="-461963">
              <a:defRPr sz="1600"/>
            </a:lvl6pPr>
            <a:lvl7pPr marL="2290763" indent="-461963">
              <a:defRPr sz="1600"/>
            </a:lvl7pPr>
            <a:lvl8pPr marL="2290763" indent="-461963">
              <a:defRPr sz="1600"/>
            </a:lvl8pPr>
            <a:lvl9pPr marL="2290763" indent="-461963">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06/05/22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pic>
        <p:nvPicPr>
          <p:cNvPr id="11" name="Picture 2" descr="HR-Glyph-R3.png"/>
          <p:cNvPicPr>
            <a:picLocks noChangeAspect="1" noChangeArrowheads="1"/>
          </p:cNvPicPr>
          <p:nvPr/>
        </p:nvPicPr>
        <p:blipFill>
          <a:blip r:embed="rId2" cstate="print"/>
          <a:srcRect/>
          <a:stretch>
            <a:fillRect/>
          </a:stretch>
        </p:blipFill>
        <p:spPr bwMode="auto">
          <a:xfrm>
            <a:off x="3749040" y="1658992"/>
            <a:ext cx="1645920" cy="170411"/>
          </a:xfrm>
          <a:prstGeom prst="rect">
            <a:avLst/>
          </a:prstGeom>
          <a:noFill/>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06/05/22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pic>
        <p:nvPicPr>
          <p:cNvPr id="8" name="Picture 2" descr="HR-Glyph-R3.png"/>
          <p:cNvPicPr>
            <a:picLocks noChangeAspect="1" noChangeArrowheads="1"/>
          </p:cNvPicPr>
          <p:nvPr/>
        </p:nvPicPr>
        <p:blipFill>
          <a:blip r:embed="rId2" cstate="print"/>
          <a:srcRect/>
          <a:stretch>
            <a:fillRect/>
          </a:stretch>
        </p:blipFill>
        <p:spPr bwMode="auto">
          <a:xfrm>
            <a:off x="3749040" y="1658992"/>
            <a:ext cx="1645920" cy="170411"/>
          </a:xfrm>
          <a:prstGeom prst="rect">
            <a:avLst/>
          </a:prstGeom>
          <a:no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06/05/22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8906" y="914400"/>
            <a:ext cx="3657600" cy="1162050"/>
          </a:xfrm>
        </p:spPr>
        <p:txBody>
          <a:bodyPr anchor="b"/>
          <a:lstStyle>
            <a:lvl1pPr algn="ctr">
              <a:defRPr sz="3800" b="0"/>
            </a:lvl1pPr>
          </a:lstStyle>
          <a:p>
            <a:r>
              <a:rPr lang="el-GR" smtClean="0"/>
              <a:t>Click to edit Master title style</a:t>
            </a:r>
            <a:endParaRPr/>
          </a:p>
        </p:txBody>
      </p:sp>
      <p:sp>
        <p:nvSpPr>
          <p:cNvPr id="3" name="Content Placeholder 2"/>
          <p:cNvSpPr>
            <a:spLocks noGrp="1"/>
          </p:cNvSpPr>
          <p:nvPr>
            <p:ph idx="1"/>
          </p:nvPr>
        </p:nvSpPr>
        <p:spPr>
          <a:xfrm>
            <a:off x="4796118" y="457199"/>
            <a:ext cx="3657600" cy="5410201"/>
          </a:xfrm>
        </p:spPr>
        <p:txBody>
          <a:bodyPr>
            <a:normAutofit/>
          </a:bodyPr>
          <a:lstStyle>
            <a:lvl1pPr>
              <a:defRPr sz="2400"/>
            </a:lvl1pPr>
            <a:lvl2pPr>
              <a:defRPr sz="2200"/>
            </a:lvl2pPr>
            <a:lvl3pPr>
              <a:defRPr sz="2000"/>
            </a:lvl3pPr>
            <a:lvl4pPr>
              <a:defRPr sz="1800"/>
            </a:lvl4pPr>
            <a:lvl5pPr>
              <a:defRPr sz="1800"/>
            </a:lvl5pPr>
            <a:lvl6pPr marL="2290763" indent="-461963">
              <a:tabLst/>
              <a:defRPr sz="2000"/>
            </a:lvl6pPr>
            <a:lvl7pPr marL="2290763" indent="-461963">
              <a:tabLst/>
              <a:defRPr sz="2000"/>
            </a:lvl7pPr>
            <a:lvl8pPr marL="2290763" indent="-461963">
              <a:tabLst/>
              <a:defRPr sz="2000"/>
            </a:lvl8pPr>
            <a:lvl9pPr marL="2290763" indent="-461963">
              <a:tabLst/>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dirty="0"/>
          </a:p>
        </p:txBody>
      </p:sp>
      <p:sp>
        <p:nvSpPr>
          <p:cNvPr id="4" name="Text Placeholder 3"/>
          <p:cNvSpPr>
            <a:spLocks noGrp="1"/>
          </p:cNvSpPr>
          <p:nvPr>
            <p:ph type="body" sz="half" idx="2"/>
          </p:nvPr>
        </p:nvSpPr>
        <p:spPr>
          <a:xfrm>
            <a:off x="658906" y="2590799"/>
            <a:ext cx="3657600" cy="2895601"/>
          </a:xfrm>
        </p:spPr>
        <p:txBody>
          <a:bodyPr>
            <a:normAutofit/>
          </a:bodyPr>
          <a:lstStyle>
            <a:lvl1pPr marL="0" indent="0" algn="ctr">
              <a:lnSpc>
                <a:spcPct val="110000"/>
              </a:lnSpc>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06/05/22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pic>
        <p:nvPicPr>
          <p:cNvPr id="10" name="Picture 2" descr="HR-Glyph-R3.png"/>
          <p:cNvPicPr>
            <a:picLocks noChangeAspect="1" noChangeArrowheads="1"/>
          </p:cNvPicPr>
          <p:nvPr/>
        </p:nvPicPr>
        <p:blipFill>
          <a:blip r:embed="rId2" cstate="print"/>
          <a:srcRect/>
          <a:stretch>
            <a:fillRect/>
          </a:stretch>
        </p:blipFill>
        <p:spPr bwMode="auto">
          <a:xfrm>
            <a:off x="1664746" y="2286000"/>
            <a:ext cx="1645920" cy="170411"/>
          </a:xfrm>
          <a:prstGeom prst="rect">
            <a:avLst/>
          </a:prstGeom>
          <a:noFill/>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9013" y="914400"/>
            <a:ext cx="3657600" cy="1161288"/>
          </a:xfrm>
          <a:effectLst/>
        </p:spPr>
        <p:txBody>
          <a:bodyPr vert="horz" lIns="91440" tIns="45720" rIns="91440" bIns="45720" rtlCol="0" anchor="b" anchorCtr="0">
            <a:noAutofit/>
          </a:bodyPr>
          <a:lstStyle>
            <a:lvl1pPr algn="ctr" defTabSz="914400" rtl="0" eaLnBrk="1" latinLnBrk="0" hangingPunct="1">
              <a:spcBef>
                <a:spcPct val="0"/>
              </a:spcBef>
              <a:buNone/>
              <a:defRPr sz="3800" b="0" kern="1200">
                <a:solidFill>
                  <a:schemeClr val="tx2"/>
                </a:solidFill>
                <a:effectLst>
                  <a:outerShdw blurRad="38100" dist="12700" algn="l" rotWithShape="0">
                    <a:prstClr val="black">
                      <a:alpha val="40000"/>
                    </a:prstClr>
                  </a:outerShdw>
                </a:effectLst>
                <a:latin typeface="+mj-lt"/>
                <a:ea typeface="+mj-ea"/>
                <a:cs typeface="+mj-cs"/>
              </a:defRPr>
            </a:lvl1pPr>
          </a:lstStyle>
          <a:p>
            <a:r>
              <a:rPr lang="el-GR" smtClean="0"/>
              <a:t>Click to edit Master title style</a:t>
            </a:r>
            <a:endParaRPr/>
          </a:p>
        </p:txBody>
      </p:sp>
      <p:sp>
        <p:nvSpPr>
          <p:cNvPr id="3" name="Picture Placeholder 2"/>
          <p:cNvSpPr>
            <a:spLocks noGrp="1"/>
          </p:cNvSpPr>
          <p:nvPr>
            <p:ph type="pic" idx="1"/>
          </p:nvPr>
        </p:nvSpPr>
        <p:spPr>
          <a:xfrm>
            <a:off x="658906" y="457200"/>
            <a:ext cx="3657600" cy="5413248"/>
          </a:xfrm>
          <a:ln w="101600">
            <a:solidFill>
              <a:schemeClr val="tx1"/>
            </a:solidFill>
            <a:miter lim="800000"/>
          </a:ln>
          <a:effectLst>
            <a:outerShdw blurRad="50800" dist="381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Drag picture to placeholder or click icon to add</a:t>
            </a:r>
            <a:endParaRPr/>
          </a:p>
        </p:txBody>
      </p:sp>
      <p:sp>
        <p:nvSpPr>
          <p:cNvPr id="4" name="Text Placeholder 3"/>
          <p:cNvSpPr>
            <a:spLocks noGrp="1"/>
          </p:cNvSpPr>
          <p:nvPr>
            <p:ph type="body" sz="half" idx="2"/>
          </p:nvPr>
        </p:nvSpPr>
        <p:spPr>
          <a:xfrm>
            <a:off x="4799013" y="2587752"/>
            <a:ext cx="3657600" cy="2898648"/>
          </a:xfrm>
        </p:spPr>
        <p:txBody>
          <a:bodyPr vert="horz" lIns="91440" tIns="45720" rIns="91440" bIns="45720" rtlCol="0">
            <a:normAutofit/>
          </a:bodyPr>
          <a:lstStyle>
            <a:lvl1pPr marL="0" indent="0" algn="ctr">
              <a:spcBef>
                <a:spcPts val="600"/>
              </a:spcBef>
              <a:buNone/>
              <a:defRPr sz="1800" kern="1200">
                <a:solidFill>
                  <a:schemeClr val="tx2"/>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2000"/>
              </a:spcBef>
              <a:buClr>
                <a:schemeClr val="accent3"/>
              </a:buClr>
              <a:buFont typeface="Wingdings" pitchFamily="2" charset="2"/>
              <a:buNone/>
            </a:pPr>
            <a:r>
              <a:rPr lang="el-GR"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06/05/22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pic>
        <p:nvPicPr>
          <p:cNvPr id="9" name="Picture 2" descr="HR-Glyph-R3.png"/>
          <p:cNvPicPr>
            <a:picLocks noChangeAspect="1" noChangeArrowheads="1"/>
          </p:cNvPicPr>
          <p:nvPr/>
        </p:nvPicPr>
        <p:blipFill>
          <a:blip r:embed="rId2" cstate="print"/>
          <a:srcRect/>
          <a:stretch>
            <a:fillRect/>
          </a:stretch>
        </p:blipFill>
        <p:spPr bwMode="auto">
          <a:xfrm>
            <a:off x="5804853" y="2286000"/>
            <a:ext cx="1645920" cy="170411"/>
          </a:xfrm>
          <a:prstGeom prst="rect">
            <a:avLst/>
          </a:prstGeom>
          <a:noFill/>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4305300" y="6289115"/>
            <a:ext cx="5334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F5CE407-6216-4202-80E4-A30DC2F709B2}" type="slidenum">
              <a:rPr lang="en-US" smtClean="0"/>
              <a:t>‹#›</a:t>
            </a:fld>
            <a:endParaRPr lang="en-US"/>
          </a:p>
        </p:txBody>
      </p:sp>
      <p:sp>
        <p:nvSpPr>
          <p:cNvPr id="2" name="Title Placeholder 1"/>
          <p:cNvSpPr>
            <a:spLocks noGrp="1"/>
          </p:cNvSpPr>
          <p:nvPr>
            <p:ph type="title"/>
          </p:nvPr>
        </p:nvSpPr>
        <p:spPr>
          <a:xfrm>
            <a:off x="685800" y="67236"/>
            <a:ext cx="7770813" cy="1371600"/>
          </a:xfrm>
          <a:prstGeom prst="rect">
            <a:avLst/>
          </a:prstGeom>
          <a:effectLst/>
        </p:spPr>
        <p:txBody>
          <a:bodyPr vert="horz" lIns="91440" tIns="45720" rIns="91440" bIns="45720" rtlCol="0" anchor="ctr" anchorCtr="0">
            <a:noAutofit/>
          </a:bodyPr>
          <a:lstStyle/>
          <a:p>
            <a:r>
              <a:rPr lang="el-GR" smtClean="0"/>
              <a:t>Click to edit Master title style</a:t>
            </a:r>
            <a:endParaRPr/>
          </a:p>
        </p:txBody>
      </p:sp>
      <p:sp>
        <p:nvSpPr>
          <p:cNvPr id="3" name="Text Placeholder 2"/>
          <p:cNvSpPr>
            <a:spLocks noGrp="1"/>
          </p:cNvSpPr>
          <p:nvPr>
            <p:ph type="body" idx="1"/>
          </p:nvPr>
        </p:nvSpPr>
        <p:spPr>
          <a:xfrm>
            <a:off x="685800" y="2209800"/>
            <a:ext cx="7770813" cy="3657600"/>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dirty="0"/>
          </a:p>
        </p:txBody>
      </p:sp>
      <p:sp>
        <p:nvSpPr>
          <p:cNvPr id="4" name="Date Placeholder 3"/>
          <p:cNvSpPr>
            <a:spLocks noGrp="1"/>
          </p:cNvSpPr>
          <p:nvPr>
            <p:ph type="dt" sz="half" idx="2"/>
          </p:nvPr>
        </p:nvSpPr>
        <p:spPr>
          <a:xfrm>
            <a:off x="6400800" y="6289115"/>
            <a:ext cx="237564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1F9CA3-105E-4857-9057-6DB6197DA786}" type="datetimeFigureOut">
              <a:rPr lang="en-US" smtClean="0"/>
              <a:t>06/05/22</a:t>
            </a:fld>
            <a:endParaRPr lang="en-US"/>
          </a:p>
        </p:txBody>
      </p:sp>
      <p:sp>
        <p:nvSpPr>
          <p:cNvPr id="5" name="Footer Placeholder 4"/>
          <p:cNvSpPr>
            <a:spLocks noGrp="1"/>
          </p:cNvSpPr>
          <p:nvPr>
            <p:ph type="ftr" sz="quarter" idx="3"/>
          </p:nvPr>
        </p:nvSpPr>
        <p:spPr>
          <a:xfrm>
            <a:off x="349624" y="6289115"/>
            <a:ext cx="3155576"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Lst>
  <p:txStyles>
    <p:titleStyle>
      <a:lvl1pPr algn="ctr" defTabSz="914400" rtl="0" eaLnBrk="1" latinLnBrk="0" hangingPunct="1">
        <a:spcBef>
          <a:spcPct val="0"/>
        </a:spcBef>
        <a:buNone/>
        <a:defRPr sz="5000" kern="1200">
          <a:solidFill>
            <a:schemeClr val="tx2"/>
          </a:solidFill>
          <a:effectLst>
            <a:outerShdw blurRad="38100" dist="12700" algn="l" rotWithShape="0">
              <a:prstClr val="black">
                <a:alpha val="40000"/>
              </a:prstClr>
            </a:outerShdw>
          </a:effectLst>
          <a:latin typeface="+mj-lt"/>
          <a:ea typeface="+mj-ea"/>
          <a:cs typeface="+mj-cs"/>
        </a:defRPr>
      </a:lvl1pPr>
    </p:titleStyle>
    <p:bodyStyle>
      <a:lvl1pPr marL="457200" indent="-457200" algn="l" defTabSz="914400" rtl="0" eaLnBrk="1" latinLnBrk="0" hangingPunct="1">
        <a:spcBef>
          <a:spcPts val="2000"/>
        </a:spcBef>
        <a:buClr>
          <a:schemeClr val="accent3"/>
        </a:buClr>
        <a:buFont typeface="Wingdings" pitchFamily="2" charset="2"/>
        <a:buChar char=""/>
        <a:defRPr sz="2400" kern="1200">
          <a:solidFill>
            <a:schemeClr val="tx2"/>
          </a:solidFill>
          <a:latin typeface="+mn-lt"/>
          <a:ea typeface="+mn-ea"/>
          <a:cs typeface="+mn-cs"/>
        </a:defRPr>
      </a:lvl1pPr>
      <a:lvl2pPr marL="914400" indent="-457200" algn="l" defTabSz="914400" rtl="0" eaLnBrk="1" latinLnBrk="0" hangingPunct="1">
        <a:spcBef>
          <a:spcPts val="600"/>
        </a:spcBef>
        <a:buClr>
          <a:schemeClr val="accent3">
            <a:lumMod val="50000"/>
          </a:schemeClr>
        </a:buClr>
        <a:buFont typeface="Wingdings" pitchFamily="2" charset="2"/>
        <a:buChar char=""/>
        <a:defRPr sz="2200" kern="1200">
          <a:solidFill>
            <a:schemeClr val="tx2"/>
          </a:solidFill>
          <a:latin typeface="+mn-lt"/>
          <a:ea typeface="+mn-ea"/>
          <a:cs typeface="+mn-cs"/>
        </a:defRPr>
      </a:lvl2pPr>
      <a:lvl3pPr marL="1371600" indent="-457200" algn="l" defTabSz="914400" rtl="0" eaLnBrk="1" latinLnBrk="0" hangingPunct="1">
        <a:spcBef>
          <a:spcPts val="600"/>
        </a:spcBef>
        <a:buClr>
          <a:schemeClr val="accent3"/>
        </a:buClr>
        <a:buFont typeface="Wingdings" pitchFamily="2" charset="2"/>
        <a:buChar char=""/>
        <a:defRPr sz="2000" kern="1200">
          <a:solidFill>
            <a:schemeClr val="tx2"/>
          </a:solidFill>
          <a:latin typeface="+mn-lt"/>
          <a:ea typeface="+mn-ea"/>
          <a:cs typeface="+mn-cs"/>
        </a:defRPr>
      </a:lvl3pPr>
      <a:lvl4pPr marL="1828800" indent="-457200" algn="l" defTabSz="914400" rtl="0" eaLnBrk="1" latinLnBrk="0" hangingPunct="1">
        <a:spcBef>
          <a:spcPts val="600"/>
        </a:spcBef>
        <a:buClr>
          <a:schemeClr val="accent3">
            <a:lumMod val="50000"/>
          </a:schemeClr>
        </a:buClr>
        <a:buFont typeface="Wingdings" pitchFamily="2" charset="2"/>
        <a:buChar char=""/>
        <a:defRPr sz="1800" kern="1200">
          <a:solidFill>
            <a:schemeClr val="tx2"/>
          </a:solidFill>
          <a:latin typeface="+mn-lt"/>
          <a:ea typeface="+mn-ea"/>
          <a:cs typeface="+mn-cs"/>
        </a:defRPr>
      </a:lvl4pPr>
      <a:lvl5pPr marL="2286000" indent="-457200" algn="l" defTabSz="914400" rtl="0" eaLnBrk="1" latinLnBrk="0" hangingPunct="1">
        <a:spcBef>
          <a:spcPts val="600"/>
        </a:spcBef>
        <a:buClr>
          <a:schemeClr val="accent3"/>
        </a:buClr>
        <a:buFont typeface="Wingdings" pitchFamily="2" charset="2"/>
        <a:buChar char=""/>
        <a:defRPr sz="1800" kern="1200">
          <a:solidFill>
            <a:schemeClr val="tx2"/>
          </a:solidFill>
          <a:latin typeface="+mn-lt"/>
          <a:ea typeface="+mn-ea"/>
          <a:cs typeface="+mn-cs"/>
        </a:defRPr>
      </a:lvl5pPr>
      <a:lvl6pPr marL="2743200" indent="-461963" algn="l" defTabSz="914400" rtl="0" eaLnBrk="1" latinLnBrk="0" hangingPunct="1">
        <a:spcBef>
          <a:spcPct val="20000"/>
        </a:spcBef>
        <a:buClr>
          <a:schemeClr val="accent3">
            <a:lumMod val="50000"/>
          </a:schemeClr>
        </a:buClr>
        <a:buFont typeface="Wingdings" pitchFamily="2" charset="2"/>
        <a:buChar char=""/>
        <a:defRPr sz="1800" kern="1200">
          <a:solidFill>
            <a:schemeClr val="tx1"/>
          </a:solidFill>
          <a:latin typeface="+mn-lt"/>
          <a:ea typeface="+mn-ea"/>
          <a:cs typeface="+mn-cs"/>
        </a:defRPr>
      </a:lvl6pPr>
      <a:lvl7pPr marL="3205163" indent="-461963" algn="l" defTabSz="914400" rtl="0" eaLnBrk="1" latinLnBrk="0" hangingPunct="1">
        <a:spcBef>
          <a:spcPct val="20000"/>
        </a:spcBef>
        <a:buClr>
          <a:schemeClr val="accent3"/>
        </a:buClr>
        <a:buFont typeface="Wingdings" pitchFamily="2" charset="2"/>
        <a:buChar char=""/>
        <a:defRPr sz="1800" kern="1200">
          <a:solidFill>
            <a:schemeClr val="tx1"/>
          </a:solidFill>
          <a:latin typeface="+mn-lt"/>
          <a:ea typeface="+mn-ea"/>
          <a:cs typeface="+mn-cs"/>
        </a:defRPr>
      </a:lvl7pPr>
      <a:lvl8pPr marL="3657600" indent="-461963" algn="l" defTabSz="914400" rtl="0" eaLnBrk="1" latinLnBrk="0" hangingPunct="1">
        <a:spcBef>
          <a:spcPct val="20000"/>
        </a:spcBef>
        <a:buClr>
          <a:schemeClr val="accent3">
            <a:lumMod val="50000"/>
          </a:schemeClr>
        </a:buClr>
        <a:buFont typeface="Wingdings" pitchFamily="2" charset="2"/>
        <a:buChar char=""/>
        <a:defRPr sz="1800" kern="1200">
          <a:solidFill>
            <a:schemeClr val="tx1"/>
          </a:solidFill>
          <a:latin typeface="+mn-lt"/>
          <a:ea typeface="+mn-ea"/>
          <a:cs typeface="+mn-cs"/>
        </a:defRPr>
      </a:lvl8pPr>
      <a:lvl9pPr marL="4119563" indent="-461963" algn="l" defTabSz="914400" rtl="0" eaLnBrk="1" latinLnBrk="0" hangingPunct="1">
        <a:spcBef>
          <a:spcPct val="20000"/>
        </a:spcBef>
        <a:buClr>
          <a:schemeClr val="accent3"/>
        </a:buClr>
        <a:buFont typeface="Wingdings" pitchFamily="2" charset="2"/>
        <a:buChar char=""/>
        <a:defRPr sz="18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ISM CODE</a:t>
            </a:r>
            <a:endParaRPr lang="en-US" dirty="0"/>
          </a:p>
        </p:txBody>
      </p:sp>
      <p:sp>
        <p:nvSpPr>
          <p:cNvPr id="3" name="Subtitle 2"/>
          <p:cNvSpPr>
            <a:spLocks noGrp="1"/>
          </p:cNvSpPr>
          <p:nvPr>
            <p:ph type="subTitle" idx="1"/>
          </p:nvPr>
        </p:nvSpPr>
        <p:spPr/>
        <p:txBody>
          <a:bodyPr/>
          <a:lstStyle/>
          <a:p>
            <a:r>
              <a:rPr lang="el-GR" dirty="0" smtClean="0">
                <a:latin typeface="Arial Black"/>
                <a:cs typeface="Arial Black"/>
              </a:rPr>
              <a:t>Δρ. Βασιλε</a:t>
            </a:r>
            <a:r>
              <a:rPr lang="el-GR" dirty="0" smtClean="0">
                <a:latin typeface="Arial Black"/>
                <a:cs typeface="Arial Black"/>
              </a:rPr>
              <a:t>ία Π. Πέππα</a:t>
            </a:r>
            <a:endParaRPr lang="en-US" dirty="0">
              <a:latin typeface="Arial Black"/>
              <a:cs typeface="Arial Black"/>
            </a:endParaRPr>
          </a:p>
        </p:txBody>
      </p:sp>
      <p:pic>
        <p:nvPicPr>
          <p:cNvPr id="4" name="Picture 3"/>
          <p:cNvPicPr>
            <a:picLocks noChangeAspect="1"/>
          </p:cNvPicPr>
          <p:nvPr/>
        </p:nvPicPr>
        <p:blipFill>
          <a:blip r:embed="rId2"/>
          <a:stretch>
            <a:fillRect/>
          </a:stretch>
        </p:blipFill>
        <p:spPr>
          <a:xfrm>
            <a:off x="2286000" y="4484913"/>
            <a:ext cx="5034888" cy="2191657"/>
          </a:xfrm>
          <a:prstGeom prst="rect">
            <a:avLst/>
          </a:prstGeom>
        </p:spPr>
      </p:pic>
    </p:spTree>
    <p:extLst>
      <p:ext uri="{BB962C8B-B14F-4D97-AF65-F5344CB8AC3E}">
        <p14:creationId xmlns:p14="http://schemas.microsoft.com/office/powerpoint/2010/main" val="2627807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err="1">
                <a:solidFill>
                  <a:srgbClr val="000000"/>
                </a:solidFill>
                <a:latin typeface="Times New Roman"/>
                <a:ea typeface="Times New Roman"/>
                <a:cs typeface="Times New Roman"/>
              </a:rPr>
              <a:t>Ατυχήμ</a:t>
            </a:r>
            <a:r>
              <a:rPr lang="en-US" sz="4400" dirty="0">
                <a:solidFill>
                  <a:srgbClr val="000000"/>
                </a:solidFill>
                <a:latin typeface="Times New Roman"/>
                <a:ea typeface="Times New Roman"/>
                <a:cs typeface="Times New Roman"/>
              </a:rPr>
              <a:t>α</a:t>
            </a:r>
            <a:r>
              <a:rPr lang="en-US" sz="4400" dirty="0" err="1">
                <a:solidFill>
                  <a:srgbClr val="000000"/>
                </a:solidFill>
                <a:latin typeface="Times New Roman"/>
                <a:ea typeface="Times New Roman"/>
                <a:cs typeface="Times New Roman"/>
              </a:rPr>
              <a:t>τ</a:t>
            </a:r>
            <a:r>
              <a:rPr lang="en-US" sz="4400" dirty="0">
                <a:solidFill>
                  <a:srgbClr val="000000"/>
                </a:solidFill>
                <a:latin typeface="Times New Roman"/>
                <a:ea typeface="Times New Roman"/>
                <a:cs typeface="Times New Roman"/>
              </a:rPr>
              <a:t>α π</a:t>
            </a:r>
            <a:r>
              <a:rPr lang="en-US" sz="4400" dirty="0" err="1">
                <a:solidFill>
                  <a:srgbClr val="000000"/>
                </a:solidFill>
                <a:latin typeface="Times New Roman"/>
                <a:ea typeface="Times New Roman"/>
                <a:cs typeface="Times New Roman"/>
              </a:rPr>
              <a:t>ου</a:t>
            </a:r>
            <a:r>
              <a:rPr lang="en-US" sz="4400" dirty="0">
                <a:solidFill>
                  <a:srgbClr val="000000"/>
                </a:solidFill>
                <a:latin typeface="Times New Roman"/>
                <a:ea typeface="Times New Roman"/>
                <a:cs typeface="Times New Roman"/>
              </a:rPr>
              <a:t> </a:t>
            </a:r>
            <a:r>
              <a:rPr lang="en-US" sz="4400" dirty="0" err="1">
                <a:solidFill>
                  <a:srgbClr val="000000"/>
                </a:solidFill>
                <a:latin typeface="Times New Roman"/>
                <a:ea typeface="Times New Roman"/>
                <a:cs typeface="Times New Roman"/>
              </a:rPr>
              <a:t>σημειώθηκ</a:t>
            </a:r>
            <a:r>
              <a:rPr lang="en-US" sz="4400" dirty="0">
                <a:solidFill>
                  <a:srgbClr val="000000"/>
                </a:solidFill>
                <a:latin typeface="Times New Roman"/>
                <a:ea typeface="Times New Roman"/>
                <a:cs typeface="Times New Roman"/>
              </a:rPr>
              <a:t>α</a:t>
            </a:r>
            <a:r>
              <a:rPr lang="en-US" sz="4400" dirty="0" err="1">
                <a:solidFill>
                  <a:srgbClr val="000000"/>
                </a:solidFill>
                <a:latin typeface="Times New Roman"/>
                <a:ea typeface="Times New Roman"/>
                <a:cs typeface="Times New Roman"/>
              </a:rPr>
              <a:t>ν</a:t>
            </a:r>
            <a:r>
              <a:rPr lang="en-US" sz="4400" dirty="0">
                <a:solidFill>
                  <a:srgbClr val="000000"/>
                </a:solidFill>
                <a:latin typeface="Times New Roman"/>
                <a:ea typeface="Times New Roman"/>
                <a:cs typeface="Times New Roman"/>
              </a:rPr>
              <a:t> απ</a:t>
            </a:r>
            <a:r>
              <a:rPr lang="en-US" sz="4400" dirty="0" err="1">
                <a:solidFill>
                  <a:srgbClr val="000000"/>
                </a:solidFill>
                <a:latin typeface="Times New Roman"/>
                <a:ea typeface="Times New Roman"/>
                <a:cs typeface="Times New Roman"/>
              </a:rPr>
              <a:t>ο</a:t>
            </a:r>
            <a:r>
              <a:rPr lang="en-US" sz="4400" dirty="0">
                <a:solidFill>
                  <a:srgbClr val="000000"/>
                </a:solidFill>
                <a:latin typeface="Times New Roman"/>
                <a:ea typeface="Times New Roman"/>
                <a:cs typeface="Times New Roman"/>
              </a:rPr>
              <a:t>́ π</a:t>
            </a:r>
            <a:r>
              <a:rPr lang="en-US" sz="4400" dirty="0" err="1">
                <a:solidFill>
                  <a:srgbClr val="000000"/>
                </a:solidFill>
                <a:latin typeface="Times New Roman"/>
                <a:ea typeface="Times New Roman"/>
                <a:cs typeface="Times New Roman"/>
              </a:rPr>
              <a:t>υρκ</a:t>
            </a:r>
            <a:r>
              <a:rPr lang="en-US" sz="4400" dirty="0">
                <a:solidFill>
                  <a:srgbClr val="000000"/>
                </a:solidFill>
                <a:latin typeface="Times New Roman"/>
                <a:ea typeface="Times New Roman"/>
                <a:cs typeface="Times New Roman"/>
              </a:rPr>
              <a:t>α</a:t>
            </a:r>
            <a:r>
              <a:rPr lang="en-US" sz="4400" dirty="0" err="1">
                <a:solidFill>
                  <a:srgbClr val="000000"/>
                </a:solidFill>
                <a:latin typeface="Times New Roman"/>
                <a:ea typeface="Times New Roman"/>
                <a:cs typeface="Times New Roman"/>
              </a:rPr>
              <a:t>γι</a:t>
            </a:r>
            <a:r>
              <a:rPr lang="en-US" sz="4400" dirty="0">
                <a:solidFill>
                  <a:srgbClr val="000000"/>
                </a:solidFill>
                <a:latin typeface="Times New Roman"/>
                <a:ea typeface="Times New Roman"/>
                <a:cs typeface="Times New Roman"/>
              </a:rPr>
              <a:t>ά </a:t>
            </a:r>
            <a:r>
              <a:rPr lang="en-US" sz="4400" dirty="0" err="1">
                <a:solidFill>
                  <a:srgbClr val="000000"/>
                </a:solidFill>
                <a:latin typeface="Times New Roman"/>
                <a:ea typeface="Times New Roman"/>
                <a:cs typeface="Times New Roman"/>
              </a:rPr>
              <a:t>κ</a:t>
            </a:r>
            <a:r>
              <a:rPr lang="en-US" sz="4400" dirty="0">
                <a:solidFill>
                  <a:srgbClr val="000000"/>
                </a:solidFill>
                <a:latin typeface="Times New Roman"/>
                <a:ea typeface="Times New Roman"/>
                <a:cs typeface="Times New Roman"/>
              </a:rPr>
              <a:t>α</a:t>
            </a:r>
            <a:r>
              <a:rPr lang="en-US" sz="4400" dirty="0" err="1">
                <a:solidFill>
                  <a:srgbClr val="000000"/>
                </a:solidFill>
                <a:latin typeface="Times New Roman"/>
                <a:ea typeface="Times New Roman"/>
                <a:cs typeface="Times New Roman"/>
              </a:rPr>
              <a:t>ι</a:t>
            </a:r>
            <a:r>
              <a:rPr lang="en-US" sz="4400" dirty="0">
                <a:solidFill>
                  <a:srgbClr val="000000"/>
                </a:solidFill>
                <a:latin typeface="Times New Roman"/>
                <a:ea typeface="Times New Roman"/>
                <a:cs typeface="Times New Roman"/>
              </a:rPr>
              <a:t> </a:t>
            </a:r>
            <a:r>
              <a:rPr lang="en-US" sz="4400" dirty="0" err="1">
                <a:solidFill>
                  <a:srgbClr val="000000"/>
                </a:solidFill>
                <a:latin typeface="Times New Roman"/>
                <a:ea typeface="Times New Roman"/>
                <a:cs typeface="Times New Roman"/>
              </a:rPr>
              <a:t>έκρηξη</a:t>
            </a:r>
            <a:endParaRPr lang="en-US" sz="4400" dirty="0"/>
          </a:p>
        </p:txBody>
      </p:sp>
      <p:sp>
        <p:nvSpPr>
          <p:cNvPr id="3" name="Content Placeholder 2"/>
          <p:cNvSpPr>
            <a:spLocks noGrp="1"/>
          </p:cNvSpPr>
          <p:nvPr>
            <p:ph idx="1"/>
          </p:nvPr>
        </p:nvSpPr>
        <p:spPr>
          <a:xfrm>
            <a:off x="685800" y="2209800"/>
            <a:ext cx="7770813" cy="4230914"/>
          </a:xfrm>
        </p:spPr>
        <p:txBody>
          <a:bodyPr>
            <a:normAutofit fontScale="92500" lnSpcReduction="10000"/>
          </a:bodyPr>
          <a:lstStyle/>
          <a:p>
            <a:r>
              <a:rPr lang="en-US" dirty="0">
                <a:solidFill>
                  <a:srgbClr val="000000"/>
                </a:solidFill>
                <a:latin typeface="Times New Roman"/>
                <a:ea typeface="Times New Roman"/>
                <a:cs typeface="Times New Roman"/>
              </a:rPr>
              <a:t>ABT SUMMER (</a:t>
            </a:r>
            <a:r>
              <a:rPr lang="en-US" dirty="0" err="1">
                <a:solidFill>
                  <a:srgbClr val="000000"/>
                </a:solidFill>
                <a:latin typeface="Times New Roman"/>
                <a:ea typeface="Times New Roman"/>
                <a:cs typeface="Times New Roman"/>
              </a:rPr>
              <a:t>στις</a:t>
            </a:r>
            <a:r>
              <a:rPr lang="en-US" dirty="0">
                <a:solidFill>
                  <a:srgbClr val="000000"/>
                </a:solidFill>
                <a:latin typeface="Times New Roman"/>
                <a:ea typeface="Times New Roman"/>
                <a:cs typeface="Times New Roman"/>
              </a:rPr>
              <a:t> 28 Μα</a:t>
            </a:r>
            <a:r>
              <a:rPr lang="en-US" dirty="0" err="1">
                <a:solidFill>
                  <a:srgbClr val="000000"/>
                </a:solidFill>
                <a:latin typeface="Times New Roman"/>
                <a:ea typeface="Times New Roman"/>
                <a:cs typeface="Times New Roman"/>
              </a:rPr>
              <a:t>ΐου</a:t>
            </a:r>
            <a:r>
              <a:rPr lang="en-US" dirty="0">
                <a:solidFill>
                  <a:srgbClr val="000000"/>
                </a:solidFill>
                <a:latin typeface="Times New Roman"/>
                <a:ea typeface="Times New Roman"/>
                <a:cs typeface="Times New Roman"/>
              </a:rPr>
              <a:t> 1991 </a:t>
            </a:r>
            <a:r>
              <a:rPr lang="en-US" dirty="0" err="1">
                <a:solidFill>
                  <a:srgbClr val="000000"/>
                </a:solidFill>
                <a:latin typeface="Times New Roman"/>
                <a:ea typeface="Times New Roman"/>
                <a:cs typeface="Times New Roman"/>
              </a:rPr>
              <a:t>στην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Αγκόλ</a:t>
            </a:r>
            <a:r>
              <a:rPr lang="en-US" dirty="0">
                <a:solidFill>
                  <a:srgbClr val="000000"/>
                </a:solidFill>
                <a:latin typeface="Times New Roman"/>
                <a:ea typeface="Times New Roman"/>
                <a:cs typeface="Times New Roman"/>
              </a:rPr>
              <a:t>α, 260.000 </a:t>
            </a:r>
            <a:r>
              <a:rPr lang="en-US" dirty="0" err="1">
                <a:solidFill>
                  <a:srgbClr val="000000"/>
                </a:solidFill>
                <a:latin typeface="Times New Roman"/>
                <a:ea typeface="Times New Roman"/>
                <a:cs typeface="Times New Roman"/>
              </a:rPr>
              <a:t>τόνοι</a:t>
            </a:r>
            <a:r>
              <a:rPr lang="en-US" dirty="0">
                <a:solidFill>
                  <a:srgbClr val="000000"/>
                </a:solidFill>
                <a:latin typeface="Times New Roman"/>
                <a:ea typeface="Times New Roman"/>
                <a:cs typeface="Times New Roman"/>
              </a:rPr>
              <a:t>)</a:t>
            </a:r>
          </a:p>
          <a:p>
            <a:r>
              <a:rPr lang="en-US" dirty="0" smtClean="0">
                <a:solidFill>
                  <a:srgbClr val="000000"/>
                </a:solidFill>
                <a:latin typeface="Times New Roman"/>
                <a:ea typeface="Times New Roman"/>
                <a:cs typeface="Times New Roman"/>
              </a:rPr>
              <a:t>CASTILLO </a:t>
            </a:r>
            <a:r>
              <a:rPr lang="en-US" dirty="0">
                <a:solidFill>
                  <a:srgbClr val="000000"/>
                </a:solidFill>
                <a:latin typeface="Times New Roman"/>
                <a:ea typeface="Times New Roman"/>
                <a:cs typeface="Times New Roman"/>
              </a:rPr>
              <a:t>DE BELLVER (</a:t>
            </a:r>
            <a:r>
              <a:rPr lang="en-US" dirty="0" err="1">
                <a:solidFill>
                  <a:srgbClr val="000000"/>
                </a:solidFill>
                <a:latin typeface="Times New Roman"/>
                <a:ea typeface="Times New Roman"/>
                <a:cs typeface="Times New Roman"/>
              </a:rPr>
              <a:t>στις</a:t>
            </a:r>
            <a:r>
              <a:rPr lang="en-US" dirty="0">
                <a:solidFill>
                  <a:srgbClr val="000000"/>
                </a:solidFill>
                <a:latin typeface="Times New Roman"/>
                <a:ea typeface="Times New Roman"/>
                <a:cs typeface="Times New Roman"/>
              </a:rPr>
              <a:t> 6 </a:t>
            </a:r>
            <a:r>
              <a:rPr lang="en-US" dirty="0" err="1">
                <a:solidFill>
                  <a:srgbClr val="000000"/>
                </a:solidFill>
                <a:latin typeface="Times New Roman"/>
                <a:ea typeface="Times New Roman"/>
                <a:cs typeface="Times New Roman"/>
              </a:rPr>
              <a:t>Αυγούστου</a:t>
            </a:r>
            <a:r>
              <a:rPr lang="en-US" dirty="0">
                <a:solidFill>
                  <a:srgbClr val="000000"/>
                </a:solidFill>
                <a:latin typeface="Times New Roman"/>
                <a:ea typeface="Times New Roman"/>
                <a:cs typeface="Times New Roman"/>
              </a:rPr>
              <a:t> 1983 </a:t>
            </a:r>
            <a:r>
              <a:rPr lang="en-US" dirty="0" err="1">
                <a:solidFill>
                  <a:srgbClr val="000000"/>
                </a:solidFill>
                <a:latin typeface="Times New Roman"/>
                <a:ea typeface="Times New Roman"/>
                <a:cs typeface="Times New Roman"/>
              </a:rPr>
              <a:t>στη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Νότι</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Αφρικη</a:t>
            </a:r>
            <a:r>
              <a:rPr lang="en-US" dirty="0">
                <a:solidFill>
                  <a:srgbClr val="000000"/>
                </a:solidFill>
                <a:latin typeface="Times New Roman"/>
                <a:ea typeface="Times New Roman"/>
                <a:cs typeface="Times New Roman"/>
              </a:rPr>
              <a:t>́,</a:t>
            </a:r>
          </a:p>
          <a:p>
            <a:r>
              <a:rPr lang="en-US" dirty="0">
                <a:solidFill>
                  <a:srgbClr val="000000"/>
                </a:solidFill>
                <a:latin typeface="Times New Roman"/>
                <a:ea typeface="Times New Roman"/>
                <a:cs typeface="Times New Roman"/>
              </a:rPr>
              <a:t>252.000 </a:t>
            </a:r>
            <a:r>
              <a:rPr lang="en-US" dirty="0" err="1">
                <a:solidFill>
                  <a:srgbClr val="000000"/>
                </a:solidFill>
                <a:latin typeface="Times New Roman"/>
                <a:ea typeface="Times New Roman"/>
                <a:cs typeface="Times New Roman"/>
              </a:rPr>
              <a:t>τόνοι</a:t>
            </a:r>
            <a:r>
              <a:rPr lang="en-US" dirty="0">
                <a:solidFill>
                  <a:srgbClr val="000000"/>
                </a:solidFill>
                <a:latin typeface="Times New Roman"/>
                <a:ea typeface="Times New Roman"/>
                <a:cs typeface="Times New Roman"/>
              </a:rPr>
              <a:t>)</a:t>
            </a:r>
          </a:p>
          <a:p>
            <a:r>
              <a:rPr lang="en-US" dirty="0" smtClean="0">
                <a:solidFill>
                  <a:srgbClr val="000000"/>
                </a:solidFill>
                <a:latin typeface="Times New Roman"/>
                <a:ea typeface="Times New Roman"/>
                <a:cs typeface="Times New Roman"/>
              </a:rPr>
              <a:t>SULTANA </a:t>
            </a:r>
            <a:r>
              <a:rPr lang="en-US" dirty="0">
                <a:solidFill>
                  <a:srgbClr val="000000"/>
                </a:solidFill>
                <a:latin typeface="Times New Roman"/>
                <a:ea typeface="Times New Roman"/>
                <a:cs typeface="Times New Roman"/>
              </a:rPr>
              <a:t>(</a:t>
            </a:r>
            <a:r>
              <a:rPr lang="en-US" dirty="0" err="1">
                <a:solidFill>
                  <a:srgbClr val="000000"/>
                </a:solidFill>
                <a:latin typeface="Times New Roman"/>
                <a:ea typeface="Times New Roman"/>
                <a:cs typeface="Times New Roman"/>
              </a:rPr>
              <a:t>Α</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ρίλιο</a:t>
            </a:r>
            <a:r>
              <a:rPr lang="en-US" dirty="0">
                <a:solidFill>
                  <a:srgbClr val="000000"/>
                </a:solidFill>
                <a:latin typeface="Times New Roman"/>
                <a:ea typeface="Times New Roman"/>
                <a:cs typeface="Times New Roman"/>
              </a:rPr>
              <a:t> 1865, 1.547 ά</a:t>
            </a:r>
            <a:r>
              <a:rPr lang="en-US" dirty="0" err="1">
                <a:solidFill>
                  <a:srgbClr val="000000"/>
                </a:solidFill>
                <a:latin typeface="Times New Roman"/>
                <a:ea typeface="Times New Roman"/>
                <a:cs typeface="Times New Roman"/>
              </a:rPr>
              <a:t>τομ</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χ</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θηκ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a:t>
            </a:r>
          </a:p>
          <a:p>
            <a:r>
              <a:rPr lang="en-US" dirty="0" smtClean="0">
                <a:solidFill>
                  <a:srgbClr val="000000"/>
                </a:solidFill>
                <a:latin typeface="Times New Roman"/>
                <a:ea typeface="Times New Roman"/>
                <a:cs typeface="Times New Roman"/>
              </a:rPr>
              <a:t>DARA </a:t>
            </a:r>
            <a:r>
              <a:rPr lang="en-US" dirty="0">
                <a:solidFill>
                  <a:srgbClr val="000000"/>
                </a:solidFill>
                <a:latin typeface="Times New Roman"/>
                <a:ea typeface="Times New Roman"/>
                <a:cs typeface="Times New Roman"/>
              </a:rPr>
              <a:t>(</a:t>
            </a:r>
            <a:r>
              <a:rPr lang="en-US" dirty="0" err="1">
                <a:solidFill>
                  <a:srgbClr val="000000"/>
                </a:solidFill>
                <a:latin typeface="Times New Roman"/>
                <a:ea typeface="Times New Roman"/>
                <a:cs typeface="Times New Roman"/>
              </a:rPr>
              <a:t>Α</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ρίλιο</a:t>
            </a:r>
            <a:r>
              <a:rPr lang="en-US" dirty="0">
                <a:solidFill>
                  <a:srgbClr val="000000"/>
                </a:solidFill>
                <a:latin typeface="Times New Roman"/>
                <a:ea typeface="Times New Roman"/>
                <a:cs typeface="Times New Roman"/>
              </a:rPr>
              <a:t> 1962, 236 ά</a:t>
            </a:r>
            <a:r>
              <a:rPr lang="en-US" dirty="0" err="1">
                <a:solidFill>
                  <a:srgbClr val="000000"/>
                </a:solidFill>
                <a:latin typeface="Times New Roman"/>
                <a:ea typeface="Times New Roman"/>
                <a:cs typeface="Times New Roman"/>
              </a:rPr>
              <a:t>τομ</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χ</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θηκ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a:t>
            </a:r>
          </a:p>
          <a:p>
            <a:r>
              <a:rPr lang="en-US" dirty="0" smtClean="0">
                <a:solidFill>
                  <a:srgbClr val="000000"/>
                </a:solidFill>
                <a:latin typeface="Times New Roman"/>
                <a:ea typeface="Times New Roman"/>
                <a:cs typeface="Times New Roman"/>
              </a:rPr>
              <a:t>CHANG </a:t>
            </a:r>
            <a:r>
              <a:rPr lang="en-US" dirty="0">
                <a:solidFill>
                  <a:srgbClr val="000000"/>
                </a:solidFill>
                <a:latin typeface="Times New Roman"/>
                <a:ea typeface="Times New Roman"/>
                <a:cs typeface="Times New Roman"/>
              </a:rPr>
              <a:t>TYONG-HO (β</a:t>
            </a:r>
            <a:r>
              <a:rPr lang="en-US" dirty="0" err="1">
                <a:solidFill>
                  <a:srgbClr val="000000"/>
                </a:solidFill>
                <a:latin typeface="Times New Roman"/>
                <a:ea typeface="Times New Roman"/>
                <a:cs typeface="Times New Roman"/>
              </a:rPr>
              <a:t>υθίστηκε</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νου</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ριο</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του</a:t>
            </a:r>
            <a:r>
              <a:rPr lang="en-US" dirty="0">
                <a:solidFill>
                  <a:srgbClr val="000000"/>
                </a:solidFill>
                <a:latin typeface="Times New Roman"/>
                <a:ea typeface="Times New Roman"/>
                <a:cs typeface="Times New Roman"/>
              </a:rPr>
              <a:t> 1953, 249 </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ν</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φερόμενοι</a:t>
            </a:r>
            <a:r>
              <a:rPr lang="el-GR" dirty="0" smtClean="0">
                <a:solidFill>
                  <a:srgbClr val="000000"/>
                </a:solidFill>
                <a:latin typeface="Times New Roman"/>
                <a:ea typeface="Times New Roman"/>
                <a:cs typeface="Times New Roman"/>
              </a:rPr>
              <a:t> </a:t>
            </a:r>
            <a:r>
              <a:rPr lang="en-US" dirty="0" err="1" smtClean="0">
                <a:solidFill>
                  <a:srgbClr val="000000"/>
                </a:solidFill>
                <a:latin typeface="Times New Roman"/>
                <a:ea typeface="Times New Roman"/>
                <a:cs typeface="Times New Roman"/>
              </a:rPr>
              <a:t>νεκροι</a:t>
            </a:r>
            <a:r>
              <a:rPr lang="en-US" dirty="0" smtClean="0">
                <a:solidFill>
                  <a:srgbClr val="000000"/>
                </a:solidFill>
                <a:latin typeface="Times New Roman"/>
                <a:ea typeface="Times New Roman"/>
                <a:cs typeface="Times New Roman"/>
              </a:rPr>
              <a:t>́</a:t>
            </a:r>
            <a:r>
              <a:rPr lang="en-US" dirty="0">
                <a:solidFill>
                  <a:srgbClr val="000000"/>
                </a:solidFill>
                <a:latin typeface="Times New Roman"/>
                <a:ea typeface="Times New Roman"/>
                <a:cs typeface="Times New Roman"/>
              </a:rPr>
              <a:t>).</a:t>
            </a:r>
            <a:endParaRPr lang="en-US" dirty="0"/>
          </a:p>
        </p:txBody>
      </p:sp>
    </p:spTree>
    <p:extLst>
      <p:ext uri="{BB962C8B-B14F-4D97-AF65-F5344CB8AC3E}">
        <p14:creationId xmlns:p14="http://schemas.microsoft.com/office/powerpoint/2010/main" val="424444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err="1">
                <a:solidFill>
                  <a:srgbClr val="000000"/>
                </a:solidFill>
                <a:latin typeface="Times New Roman"/>
                <a:ea typeface="Times New Roman"/>
                <a:cs typeface="Times New Roman"/>
              </a:rPr>
              <a:t>Η</a:t>
            </a:r>
            <a:r>
              <a:rPr lang="en-US" sz="5400" dirty="0">
                <a:solidFill>
                  <a:srgbClr val="000000"/>
                </a:solidFill>
                <a:latin typeface="Times New Roman"/>
                <a:ea typeface="Times New Roman"/>
                <a:cs typeface="Times New Roman"/>
              </a:rPr>
              <a:t> α</a:t>
            </a:r>
            <a:r>
              <a:rPr lang="en-US" sz="5400" dirty="0" err="1">
                <a:solidFill>
                  <a:srgbClr val="000000"/>
                </a:solidFill>
                <a:latin typeface="Times New Roman"/>
                <a:ea typeface="Times New Roman"/>
                <a:cs typeface="Times New Roman"/>
              </a:rPr>
              <a:t>σφ</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λει</a:t>
            </a:r>
            <a:r>
              <a:rPr lang="en-US" sz="5400" dirty="0">
                <a:solidFill>
                  <a:srgbClr val="000000"/>
                </a:solidFill>
                <a:latin typeface="Times New Roman"/>
                <a:ea typeface="Times New Roman"/>
                <a:cs typeface="Times New Roman"/>
              </a:rPr>
              <a:t>α </a:t>
            </a:r>
            <a:r>
              <a:rPr lang="en-US" sz="5400" dirty="0" err="1">
                <a:solidFill>
                  <a:srgbClr val="000000"/>
                </a:solidFill>
                <a:latin typeface="Times New Roman"/>
                <a:ea typeface="Times New Roman"/>
                <a:cs typeface="Times New Roman"/>
              </a:rPr>
              <a:t>στη</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θ</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λ</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σσ</a:t>
            </a:r>
            <a:r>
              <a:rPr lang="en-US" sz="5400" dirty="0">
                <a:solidFill>
                  <a:srgbClr val="000000"/>
                </a:solidFill>
                <a:latin typeface="Times New Roman"/>
                <a:ea typeface="Times New Roman"/>
                <a:cs typeface="Times New Roman"/>
              </a:rPr>
              <a:t>α</a:t>
            </a:r>
            <a:endParaRPr lang="en-US" dirty="0"/>
          </a:p>
        </p:txBody>
      </p:sp>
      <p:sp>
        <p:nvSpPr>
          <p:cNvPr id="3" name="Content Placeholder 2"/>
          <p:cNvSpPr>
            <a:spLocks noGrp="1"/>
          </p:cNvSpPr>
          <p:nvPr>
            <p:ph idx="1"/>
          </p:nvPr>
        </p:nvSpPr>
        <p:spPr>
          <a:xfrm>
            <a:off x="685800" y="2209799"/>
            <a:ext cx="7770813" cy="4212771"/>
          </a:xfrm>
        </p:spPr>
        <p:txBody>
          <a:bodyPr>
            <a:normAutofit/>
          </a:bodyPr>
          <a:lstStyle/>
          <a:p>
            <a:r>
              <a:rPr lang="en-US" sz="3200" dirty="0" err="1">
                <a:solidFill>
                  <a:srgbClr val="000000"/>
                </a:solidFill>
                <a:latin typeface="Times New Roman"/>
                <a:ea typeface="Times New Roman"/>
                <a:cs typeface="Times New Roman"/>
              </a:rPr>
              <a:t>Η</a:t>
            </a:r>
            <a:r>
              <a:rPr lang="en-US" sz="3200" dirty="0">
                <a:solidFill>
                  <a:srgbClr val="000000"/>
                </a:solidFill>
                <a:latin typeface="Times New Roman"/>
                <a:ea typeface="Times New Roman"/>
                <a:cs typeface="Times New Roman"/>
              </a:rPr>
              <a:t> Maritime Safety Committee (</a:t>
            </a:r>
            <a:r>
              <a:rPr lang="en-US" sz="3200" dirty="0" err="1">
                <a:solidFill>
                  <a:srgbClr val="000000"/>
                </a:solidFill>
                <a:latin typeface="Times New Roman"/>
                <a:ea typeface="Times New Roman"/>
                <a:cs typeface="Times New Roman"/>
              </a:rPr>
              <a:t>Ε</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ιτρο</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Ν</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υτιλι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κής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Ασφ</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λει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έχει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ορίσει</a:t>
            </a:r>
            <a:r>
              <a:rPr lang="en-US" sz="3200" dirty="0">
                <a:solidFill>
                  <a:srgbClr val="000000"/>
                </a:solidFill>
                <a:latin typeface="Times New Roman"/>
                <a:ea typeface="Times New Roman"/>
                <a:cs typeface="Times New Roman"/>
              </a:rPr>
              <a:t> α</a:t>
            </a:r>
            <a:r>
              <a:rPr lang="en-US" sz="3200" dirty="0" err="1">
                <a:solidFill>
                  <a:srgbClr val="000000"/>
                </a:solidFill>
                <a:latin typeface="Times New Roman"/>
                <a:ea typeface="Times New Roman"/>
                <a:cs typeface="Times New Roman"/>
              </a:rPr>
              <a:t>υτήν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έννοι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ως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την</a:t>
            </a:r>
            <a:r>
              <a:rPr lang="en-US" sz="3200" dirty="0">
                <a:solidFill>
                  <a:srgbClr val="000000"/>
                </a:solidFill>
                <a:latin typeface="Times New Roman"/>
                <a:ea typeface="Times New Roman"/>
                <a:cs typeface="Times New Roman"/>
              </a:rPr>
              <a:t> απ</a:t>
            </a:r>
            <a:r>
              <a:rPr lang="en-US" sz="3200" dirty="0" err="1">
                <a:solidFill>
                  <a:srgbClr val="000000"/>
                </a:solidFill>
                <a:latin typeface="Times New Roman"/>
                <a:ea typeface="Times New Roman"/>
                <a:cs typeface="Times New Roman"/>
              </a:rPr>
              <a:t>ουσι</a:t>
            </a:r>
            <a:r>
              <a:rPr lang="en-US" sz="3200" dirty="0">
                <a:solidFill>
                  <a:srgbClr val="000000"/>
                </a:solidFill>
                <a:latin typeface="Times New Roman"/>
                <a:ea typeface="Times New Roman"/>
                <a:cs typeface="Times New Roman"/>
              </a:rPr>
              <a:t>́α απα</a:t>
            </a:r>
            <a:r>
              <a:rPr lang="en-US" sz="3200" dirty="0" err="1">
                <a:solidFill>
                  <a:srgbClr val="000000"/>
                </a:solidFill>
                <a:latin typeface="Times New Roman"/>
                <a:ea typeface="Times New Roman"/>
                <a:cs typeface="Times New Roman"/>
              </a:rPr>
              <a:t>ρ</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δεκτου</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έδου</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των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κινδύνων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γι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τη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ζωη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υγει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λέξη</a:t>
            </a:r>
            <a:r>
              <a:rPr lang="en-US" sz="3200" dirty="0">
                <a:solidFill>
                  <a:srgbClr val="000000"/>
                </a:solidFill>
                <a:latin typeface="Times New Roman"/>
                <a:ea typeface="Times New Roman"/>
                <a:cs typeface="Times New Roman"/>
              </a:rPr>
              <a:t> ‘α</a:t>
            </a:r>
            <a:r>
              <a:rPr lang="en-US" sz="3200" dirty="0" err="1">
                <a:solidFill>
                  <a:srgbClr val="000000"/>
                </a:solidFill>
                <a:latin typeface="Times New Roman"/>
                <a:ea typeface="Times New Roman"/>
                <a:cs typeface="Times New Roman"/>
              </a:rPr>
              <a:t>σφ</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λει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σημ</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ίνει</a:t>
            </a:r>
            <a:r>
              <a:rPr lang="en-US" sz="3200" dirty="0">
                <a:solidFill>
                  <a:srgbClr val="000000"/>
                </a:solidFill>
                <a:latin typeface="Times New Roman"/>
                <a:ea typeface="Times New Roman"/>
                <a:cs typeface="Times New Roman"/>
              </a:rPr>
              <a:t> «απ</a:t>
            </a:r>
            <a:r>
              <a:rPr lang="en-US" sz="3200" dirty="0" err="1">
                <a:solidFill>
                  <a:srgbClr val="000000"/>
                </a:solidFill>
                <a:latin typeface="Times New Roman"/>
                <a:ea typeface="Times New Roman"/>
                <a:cs typeface="Times New Roman"/>
              </a:rPr>
              <a:t>ουσι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κινδύνου</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γι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τη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ζωη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υγει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την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ιδιοκτησι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ερι</a:t>
            </a:r>
            <a:r>
              <a:rPr lang="en-US" sz="3200" dirty="0">
                <a:solidFill>
                  <a:srgbClr val="000000"/>
                </a:solidFill>
                <a:latin typeface="Times New Roman"/>
                <a:ea typeface="Times New Roman"/>
                <a:cs typeface="Times New Roman"/>
              </a:rPr>
              <a:t>βά</a:t>
            </a:r>
            <a:r>
              <a:rPr lang="en-US" sz="3200" dirty="0" err="1">
                <a:solidFill>
                  <a:srgbClr val="000000"/>
                </a:solidFill>
                <a:latin typeface="Times New Roman"/>
                <a:ea typeface="Times New Roman"/>
                <a:cs typeface="Times New Roman"/>
              </a:rPr>
              <a:t>λλον</a:t>
            </a:r>
            <a:r>
              <a:rPr lang="en-US" sz="3200" dirty="0">
                <a:solidFill>
                  <a:srgbClr val="000000"/>
                </a:solidFill>
                <a:latin typeface="Times New Roman"/>
                <a:ea typeface="Times New Roman"/>
                <a:cs typeface="Times New Roman"/>
              </a:rPr>
              <a:t> απ</a:t>
            </a:r>
            <a:r>
              <a:rPr lang="en-US" sz="3200" dirty="0" err="1">
                <a:solidFill>
                  <a:srgbClr val="000000"/>
                </a:solidFill>
                <a:latin typeface="Times New Roman"/>
                <a:ea typeface="Times New Roman"/>
                <a:cs typeface="Times New Roman"/>
              </a:rPr>
              <a:t>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σκο</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ιμες</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ρ</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ξεις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του</a:t>
            </a:r>
            <a:r>
              <a:rPr lang="en-US" sz="3200" dirty="0">
                <a:solidFill>
                  <a:srgbClr val="000000"/>
                </a:solidFill>
                <a:latin typeface="Times New Roman"/>
                <a:ea typeface="Times New Roman"/>
                <a:cs typeface="Times New Roman"/>
              </a:rPr>
              <a:t> α</a:t>
            </a:r>
            <a:r>
              <a:rPr lang="en-US" sz="3200" dirty="0" err="1">
                <a:solidFill>
                  <a:srgbClr val="000000"/>
                </a:solidFill>
                <a:latin typeface="Times New Roman"/>
                <a:ea typeface="Times New Roman"/>
                <a:cs typeface="Times New Roman"/>
              </a:rPr>
              <a:t>νθρω</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ου</a:t>
            </a:r>
            <a:r>
              <a:rPr lang="en-US" sz="3200" dirty="0">
                <a:solidFill>
                  <a:srgbClr val="000000"/>
                </a:solidFill>
                <a:latin typeface="Times New Roman"/>
                <a:ea typeface="Times New Roman"/>
                <a:cs typeface="Times New Roman"/>
              </a:rPr>
              <a:t>». </a:t>
            </a:r>
            <a:endParaRPr lang="en-US" sz="3200" dirty="0"/>
          </a:p>
        </p:txBody>
      </p:sp>
    </p:spTree>
    <p:extLst>
      <p:ext uri="{BB962C8B-B14F-4D97-AF65-F5344CB8AC3E}">
        <p14:creationId xmlns:p14="http://schemas.microsoft.com/office/powerpoint/2010/main" val="3252555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a:solidFill>
                  <a:srgbClr val="000000"/>
                </a:solidFill>
                <a:latin typeface="Times New Roman"/>
                <a:ea typeface="Times New Roman"/>
                <a:cs typeface="Times New Roman"/>
              </a:rPr>
              <a:t>H ΠΡΟΣΤΑΣΙΑ ΤΟΥ ΠΕΡΙΒΑΛΛΟΝΤΟΣ</a:t>
            </a:r>
            <a:endParaRPr lang="en-US" dirty="0"/>
          </a:p>
        </p:txBody>
      </p:sp>
      <p:sp>
        <p:nvSpPr>
          <p:cNvPr id="3" name="Content Placeholder 2"/>
          <p:cNvSpPr>
            <a:spLocks noGrp="1"/>
          </p:cNvSpPr>
          <p:nvPr>
            <p:ph idx="1"/>
          </p:nvPr>
        </p:nvSpPr>
        <p:spPr>
          <a:xfrm>
            <a:off x="685800" y="2209799"/>
            <a:ext cx="8077200" cy="4412343"/>
          </a:xfrm>
        </p:spPr>
        <p:txBody>
          <a:bodyPr>
            <a:noAutofit/>
          </a:bodyPr>
          <a:lstStyle/>
          <a:p>
            <a:r>
              <a:rPr lang="en-US" sz="2600" dirty="0" err="1">
                <a:solidFill>
                  <a:srgbClr val="000000"/>
                </a:solidFill>
                <a:latin typeface="Times New Roman"/>
                <a:ea typeface="Times New Roman"/>
                <a:cs typeface="Times New Roman"/>
              </a:rPr>
              <a:t>Ορίσθηκ</a:t>
            </a:r>
            <a:r>
              <a:rPr lang="en-US" sz="2600" dirty="0">
                <a:solidFill>
                  <a:srgbClr val="000000"/>
                </a:solidFill>
                <a:latin typeface="Times New Roman"/>
                <a:ea typeface="Times New Roman"/>
                <a:cs typeface="Times New Roman"/>
              </a:rPr>
              <a:t>α</a:t>
            </a:r>
            <a:r>
              <a:rPr lang="en-US" sz="2600" dirty="0" err="1">
                <a:solidFill>
                  <a:srgbClr val="000000"/>
                </a:solidFill>
                <a:latin typeface="Times New Roman"/>
                <a:ea typeface="Times New Roman"/>
                <a:cs typeface="Times New Roman"/>
              </a:rPr>
              <a:t>ν</a:t>
            </a:r>
            <a:r>
              <a:rPr lang="en-US" sz="2600" dirty="0">
                <a:solidFill>
                  <a:srgbClr val="000000"/>
                </a:solidFill>
                <a:latin typeface="Times New Roman"/>
                <a:ea typeface="Times New Roman"/>
                <a:cs typeface="Times New Roman"/>
              </a:rPr>
              <a:t> π</a:t>
            </a:r>
            <a:r>
              <a:rPr lang="en-US" sz="2600" dirty="0" err="1">
                <a:solidFill>
                  <a:srgbClr val="000000"/>
                </a:solidFill>
                <a:latin typeface="Times New Roman"/>
                <a:ea typeface="Times New Roman"/>
                <a:cs typeface="Times New Roman"/>
              </a:rPr>
              <a:t>έντε</a:t>
            </a:r>
            <a:r>
              <a:rPr lang="en-US" sz="2600" dirty="0">
                <a:solidFill>
                  <a:srgbClr val="000000"/>
                </a:solidFill>
                <a:latin typeface="Times New Roman"/>
                <a:ea typeface="Times New Roman"/>
                <a:cs typeface="Times New Roman"/>
              </a:rPr>
              <a:t> </a:t>
            </a:r>
            <a:r>
              <a:rPr lang="en-US" sz="2600" dirty="0" err="1">
                <a:solidFill>
                  <a:srgbClr val="000000"/>
                </a:solidFill>
                <a:latin typeface="Times New Roman"/>
                <a:ea typeface="Times New Roman"/>
                <a:cs typeface="Times New Roman"/>
              </a:rPr>
              <a:t>κ</a:t>
            </a:r>
            <a:r>
              <a:rPr lang="en-US" sz="2600" dirty="0">
                <a:solidFill>
                  <a:srgbClr val="000000"/>
                </a:solidFill>
                <a:latin typeface="Times New Roman"/>
                <a:ea typeface="Times New Roman"/>
                <a:cs typeface="Times New Roman"/>
              </a:rPr>
              <a:t>α</a:t>
            </a:r>
            <a:r>
              <a:rPr lang="en-US" sz="2600" dirty="0" err="1">
                <a:solidFill>
                  <a:srgbClr val="000000"/>
                </a:solidFill>
                <a:latin typeface="Times New Roman"/>
                <a:ea typeface="Times New Roman"/>
                <a:cs typeface="Times New Roman"/>
              </a:rPr>
              <a:t>τηγορίες</a:t>
            </a:r>
            <a:r>
              <a:rPr lang="en-US" sz="2600" dirty="0">
                <a:solidFill>
                  <a:srgbClr val="000000"/>
                </a:solidFill>
                <a:latin typeface="Times New Roman"/>
                <a:ea typeface="Times New Roman"/>
                <a:cs typeface="Times New Roman"/>
              </a:rPr>
              <a:t> </a:t>
            </a:r>
            <a:r>
              <a:rPr lang="en-US" sz="2600" dirty="0" err="1">
                <a:solidFill>
                  <a:srgbClr val="000000"/>
                </a:solidFill>
                <a:latin typeface="Times New Roman"/>
                <a:ea typeface="Times New Roman"/>
                <a:cs typeface="Times New Roman"/>
              </a:rPr>
              <a:t>θ</a:t>
            </a:r>
            <a:r>
              <a:rPr lang="en-US" sz="2600" dirty="0">
                <a:solidFill>
                  <a:srgbClr val="000000"/>
                </a:solidFill>
                <a:latin typeface="Times New Roman"/>
                <a:ea typeface="Times New Roman"/>
                <a:cs typeface="Times New Roman"/>
              </a:rPr>
              <a:t>α</a:t>
            </a:r>
            <a:r>
              <a:rPr lang="en-US" sz="2600" dirty="0" err="1">
                <a:solidFill>
                  <a:srgbClr val="000000"/>
                </a:solidFill>
                <a:latin typeface="Times New Roman"/>
                <a:ea typeface="Times New Roman"/>
                <a:cs typeface="Times New Roman"/>
              </a:rPr>
              <a:t>λ</a:t>
            </a:r>
            <a:r>
              <a:rPr lang="en-US" sz="2600" dirty="0">
                <a:solidFill>
                  <a:srgbClr val="000000"/>
                </a:solidFill>
                <a:latin typeface="Times New Roman"/>
                <a:ea typeface="Times New Roman"/>
                <a:cs typeface="Times New Roman"/>
              </a:rPr>
              <a:t>ά</a:t>
            </a:r>
            <a:r>
              <a:rPr lang="en-US" sz="2600" dirty="0" err="1">
                <a:solidFill>
                  <a:srgbClr val="000000"/>
                </a:solidFill>
                <a:latin typeface="Times New Roman"/>
                <a:ea typeface="Times New Roman"/>
                <a:cs typeface="Times New Roman"/>
              </a:rPr>
              <a:t>σσι</a:t>
            </a:r>
            <a:r>
              <a:rPr lang="en-US" sz="2600" dirty="0">
                <a:solidFill>
                  <a:srgbClr val="000000"/>
                </a:solidFill>
                <a:latin typeface="Times New Roman"/>
                <a:ea typeface="Times New Roman"/>
                <a:cs typeface="Times New Roman"/>
              </a:rPr>
              <a:t>α</a:t>
            </a:r>
            <a:r>
              <a:rPr lang="en-US" sz="2600" dirty="0" err="1">
                <a:solidFill>
                  <a:srgbClr val="000000"/>
                </a:solidFill>
                <a:latin typeface="Times New Roman"/>
                <a:ea typeface="Times New Roman"/>
                <a:cs typeface="Times New Roman"/>
              </a:rPr>
              <a:t>ς</a:t>
            </a:r>
            <a:r>
              <a:rPr lang="en-US" sz="2600" dirty="0">
                <a:solidFill>
                  <a:srgbClr val="000000"/>
                </a:solidFill>
                <a:latin typeface="Times New Roman"/>
                <a:ea typeface="Times New Roman"/>
                <a:cs typeface="Times New Roman"/>
              </a:rPr>
              <a:t> </a:t>
            </a:r>
            <a:r>
              <a:rPr lang="en-US" sz="2600" dirty="0" err="1">
                <a:solidFill>
                  <a:srgbClr val="000000"/>
                </a:solidFill>
                <a:latin typeface="Times New Roman"/>
                <a:ea typeface="Times New Roman"/>
                <a:cs typeface="Times New Roman"/>
              </a:rPr>
              <a:t>ρυ</a:t>
            </a:r>
            <a:r>
              <a:rPr lang="en-US" sz="2600" dirty="0">
                <a:solidFill>
                  <a:srgbClr val="000000"/>
                </a:solidFill>
                <a:latin typeface="Times New Roman"/>
                <a:ea typeface="Times New Roman"/>
                <a:cs typeface="Times New Roman"/>
              </a:rPr>
              <a:t>́πα</a:t>
            </a:r>
            <a:r>
              <a:rPr lang="en-US" sz="2600" dirty="0" err="1">
                <a:solidFill>
                  <a:srgbClr val="000000"/>
                </a:solidFill>
                <a:latin typeface="Times New Roman"/>
                <a:ea typeface="Times New Roman"/>
                <a:cs typeface="Times New Roman"/>
              </a:rPr>
              <a:t>νσης</a:t>
            </a:r>
            <a:r>
              <a:rPr lang="en-US" sz="2600" dirty="0">
                <a:solidFill>
                  <a:srgbClr val="000000"/>
                </a:solidFill>
                <a:latin typeface="Times New Roman"/>
                <a:ea typeface="Times New Roman"/>
                <a:cs typeface="Times New Roman"/>
              </a:rPr>
              <a:t>:</a:t>
            </a:r>
          </a:p>
          <a:p>
            <a:r>
              <a:rPr lang="en-US" sz="2600" dirty="0" smtClean="0">
                <a:solidFill>
                  <a:srgbClr val="000000"/>
                </a:solidFill>
                <a:latin typeface="Times New Roman"/>
                <a:ea typeface="Times New Roman"/>
                <a:cs typeface="Times New Roman"/>
              </a:rPr>
              <a:t>«</a:t>
            </a:r>
            <a:r>
              <a:rPr lang="en-US" sz="2600" dirty="0" err="1">
                <a:solidFill>
                  <a:srgbClr val="000000"/>
                </a:solidFill>
                <a:latin typeface="Times New Roman"/>
                <a:ea typeface="Times New Roman"/>
                <a:cs typeface="Times New Roman"/>
              </a:rPr>
              <a:t>μόλυνση</a:t>
            </a:r>
            <a:r>
              <a:rPr lang="en-US" sz="2600" dirty="0">
                <a:solidFill>
                  <a:srgbClr val="000000"/>
                </a:solidFill>
                <a:latin typeface="Times New Roman"/>
                <a:ea typeface="Times New Roman"/>
                <a:cs typeface="Times New Roman"/>
              </a:rPr>
              <a:t> απ</a:t>
            </a:r>
            <a:r>
              <a:rPr lang="en-US" sz="2600" dirty="0" err="1">
                <a:solidFill>
                  <a:srgbClr val="000000"/>
                </a:solidFill>
                <a:latin typeface="Times New Roman"/>
                <a:ea typeface="Times New Roman"/>
                <a:cs typeface="Times New Roman"/>
              </a:rPr>
              <a:t>ο</a:t>
            </a:r>
            <a:r>
              <a:rPr lang="en-US" sz="2600" dirty="0">
                <a:solidFill>
                  <a:srgbClr val="000000"/>
                </a:solidFill>
                <a:latin typeface="Times New Roman"/>
                <a:ea typeface="Times New Roman"/>
                <a:cs typeface="Times New Roman"/>
              </a:rPr>
              <a:t>́ π</a:t>
            </a:r>
            <a:r>
              <a:rPr lang="en-US" sz="2600" dirty="0" err="1">
                <a:solidFill>
                  <a:srgbClr val="000000"/>
                </a:solidFill>
                <a:latin typeface="Times New Roman"/>
                <a:ea typeface="Times New Roman"/>
                <a:cs typeface="Times New Roman"/>
              </a:rPr>
              <a:t>λοίο</a:t>
            </a:r>
            <a:r>
              <a:rPr lang="en-US" sz="2600" dirty="0" smtClean="0">
                <a:solidFill>
                  <a:srgbClr val="000000"/>
                </a:solidFill>
                <a:latin typeface="Times New Roman"/>
                <a:ea typeface="Times New Roman"/>
                <a:cs typeface="Times New Roman"/>
              </a:rPr>
              <a:t>»</a:t>
            </a:r>
            <a:endParaRPr lang="en-US" sz="2600" dirty="0">
              <a:solidFill>
                <a:srgbClr val="000000"/>
              </a:solidFill>
              <a:latin typeface="Times New Roman"/>
              <a:ea typeface="Times New Roman"/>
              <a:cs typeface="Times New Roman"/>
            </a:endParaRPr>
          </a:p>
          <a:p>
            <a:r>
              <a:rPr lang="en-US" sz="2600" dirty="0" smtClean="0">
                <a:solidFill>
                  <a:srgbClr val="000000"/>
                </a:solidFill>
                <a:latin typeface="Times New Roman"/>
                <a:ea typeface="Times New Roman"/>
                <a:cs typeface="Times New Roman"/>
              </a:rPr>
              <a:t>«</a:t>
            </a:r>
            <a:r>
              <a:rPr lang="en-US" sz="2600" dirty="0" err="1">
                <a:solidFill>
                  <a:srgbClr val="000000"/>
                </a:solidFill>
                <a:latin typeface="Times New Roman"/>
                <a:ea typeface="Times New Roman"/>
                <a:cs typeface="Times New Roman"/>
              </a:rPr>
              <a:t>σκο</a:t>
            </a:r>
            <a:r>
              <a:rPr lang="en-US" sz="2600" dirty="0">
                <a:solidFill>
                  <a:srgbClr val="000000"/>
                </a:solidFill>
                <a:latin typeface="Times New Roman"/>
                <a:ea typeface="Times New Roman"/>
                <a:cs typeface="Times New Roman"/>
              </a:rPr>
              <a:t>́π</a:t>
            </a:r>
            <a:r>
              <a:rPr lang="en-US" sz="2600" dirty="0" err="1">
                <a:solidFill>
                  <a:srgbClr val="000000"/>
                </a:solidFill>
                <a:latin typeface="Times New Roman"/>
                <a:ea typeface="Times New Roman"/>
                <a:cs typeface="Times New Roman"/>
              </a:rPr>
              <a:t>ιμο</a:t>
            </a:r>
            <a:r>
              <a:rPr lang="en-US" sz="2600" dirty="0">
                <a:solidFill>
                  <a:srgbClr val="000000"/>
                </a:solidFill>
                <a:latin typeface="Times New Roman"/>
                <a:ea typeface="Times New Roman"/>
                <a:cs typeface="Times New Roman"/>
              </a:rPr>
              <a:t> </a:t>
            </a:r>
            <a:r>
              <a:rPr lang="en-US" sz="2600" dirty="0" err="1">
                <a:solidFill>
                  <a:srgbClr val="000000"/>
                </a:solidFill>
                <a:latin typeface="Times New Roman"/>
                <a:ea typeface="Times New Roman"/>
                <a:cs typeface="Times New Roman"/>
              </a:rPr>
              <a:t>ρίξιμο</a:t>
            </a:r>
            <a:r>
              <a:rPr lang="en-US" sz="2600" dirty="0">
                <a:solidFill>
                  <a:srgbClr val="000000"/>
                </a:solidFill>
                <a:latin typeface="Times New Roman"/>
                <a:ea typeface="Times New Roman"/>
                <a:cs typeface="Times New Roman"/>
              </a:rPr>
              <a:t> </a:t>
            </a:r>
            <a:r>
              <a:rPr lang="en-US" sz="2600" dirty="0" err="1">
                <a:solidFill>
                  <a:srgbClr val="000000"/>
                </a:solidFill>
                <a:latin typeface="Times New Roman"/>
                <a:ea typeface="Times New Roman"/>
                <a:cs typeface="Times New Roman"/>
              </a:rPr>
              <a:t>μεγ</a:t>
            </a:r>
            <a:r>
              <a:rPr lang="en-US" sz="2600" dirty="0">
                <a:solidFill>
                  <a:srgbClr val="000000"/>
                </a:solidFill>
                <a:latin typeface="Times New Roman"/>
                <a:ea typeface="Times New Roman"/>
                <a:cs typeface="Times New Roman"/>
              </a:rPr>
              <a:t>ά</a:t>
            </a:r>
            <a:r>
              <a:rPr lang="en-US" sz="2600" dirty="0" err="1">
                <a:solidFill>
                  <a:srgbClr val="000000"/>
                </a:solidFill>
                <a:latin typeface="Times New Roman"/>
                <a:ea typeface="Times New Roman"/>
                <a:cs typeface="Times New Roman"/>
              </a:rPr>
              <a:t>λης</a:t>
            </a:r>
            <a:r>
              <a:rPr lang="en-US" sz="2600" dirty="0">
                <a:solidFill>
                  <a:srgbClr val="000000"/>
                </a:solidFill>
                <a:latin typeface="Times New Roman"/>
                <a:ea typeface="Times New Roman"/>
                <a:cs typeface="Times New Roman"/>
              </a:rPr>
              <a:t> π</a:t>
            </a:r>
            <a:r>
              <a:rPr lang="en-US" sz="2600" dirty="0" err="1">
                <a:solidFill>
                  <a:srgbClr val="000000"/>
                </a:solidFill>
                <a:latin typeface="Times New Roman"/>
                <a:ea typeface="Times New Roman"/>
                <a:cs typeface="Times New Roman"/>
              </a:rPr>
              <a:t>οσότητ</a:t>
            </a:r>
            <a:r>
              <a:rPr lang="en-US" sz="2600" dirty="0">
                <a:solidFill>
                  <a:srgbClr val="000000"/>
                </a:solidFill>
                <a:latin typeface="Times New Roman"/>
                <a:ea typeface="Times New Roman"/>
                <a:cs typeface="Times New Roman"/>
              </a:rPr>
              <a:t>α</a:t>
            </a:r>
            <a:r>
              <a:rPr lang="en-US" sz="2600" dirty="0" err="1">
                <a:solidFill>
                  <a:srgbClr val="000000"/>
                </a:solidFill>
                <a:latin typeface="Times New Roman"/>
                <a:ea typeface="Times New Roman"/>
                <a:cs typeface="Times New Roman"/>
              </a:rPr>
              <a:t>ς</a:t>
            </a:r>
            <a:r>
              <a:rPr lang="en-US" sz="2600" dirty="0">
                <a:solidFill>
                  <a:srgbClr val="000000"/>
                </a:solidFill>
                <a:latin typeface="Times New Roman"/>
                <a:ea typeface="Times New Roman"/>
                <a:cs typeface="Times New Roman"/>
              </a:rPr>
              <a:t> </a:t>
            </a:r>
            <a:r>
              <a:rPr lang="en-US" sz="2600" dirty="0" err="1">
                <a:solidFill>
                  <a:srgbClr val="000000"/>
                </a:solidFill>
                <a:latin typeface="Times New Roman"/>
                <a:ea typeface="Times New Roman"/>
                <a:cs typeface="Times New Roman"/>
              </a:rPr>
              <a:t>των</a:t>
            </a:r>
            <a:r>
              <a:rPr lang="en-US" sz="2600" dirty="0">
                <a:solidFill>
                  <a:srgbClr val="000000"/>
                </a:solidFill>
                <a:latin typeface="Times New Roman"/>
                <a:ea typeface="Times New Roman"/>
                <a:cs typeface="Times New Roman"/>
              </a:rPr>
              <a:t> απ</a:t>
            </a:r>
            <a:r>
              <a:rPr lang="en-US" sz="2600" dirty="0" err="1">
                <a:solidFill>
                  <a:srgbClr val="000000"/>
                </a:solidFill>
                <a:latin typeface="Times New Roman"/>
                <a:ea typeface="Times New Roman"/>
                <a:cs typeface="Times New Roman"/>
              </a:rPr>
              <a:t>ο</a:t>
            </a:r>
            <a:r>
              <a:rPr lang="en-US" sz="2600" dirty="0">
                <a:solidFill>
                  <a:srgbClr val="000000"/>
                </a:solidFill>
                <a:latin typeface="Times New Roman"/>
                <a:ea typeface="Times New Roman"/>
                <a:cs typeface="Times New Roman"/>
              </a:rPr>
              <a:t>β</a:t>
            </a:r>
            <a:r>
              <a:rPr lang="en-US" sz="2600" dirty="0" err="1">
                <a:solidFill>
                  <a:srgbClr val="000000"/>
                </a:solidFill>
                <a:latin typeface="Times New Roman"/>
                <a:ea typeface="Times New Roman"/>
                <a:cs typeface="Times New Roman"/>
              </a:rPr>
              <a:t>λήτων</a:t>
            </a:r>
            <a:r>
              <a:rPr lang="en-US" sz="2600" dirty="0" smtClean="0">
                <a:solidFill>
                  <a:srgbClr val="000000"/>
                </a:solidFill>
                <a:latin typeface="Times New Roman"/>
                <a:ea typeface="Times New Roman"/>
                <a:cs typeface="Times New Roman"/>
              </a:rPr>
              <a:t>»</a:t>
            </a:r>
            <a:endParaRPr lang="en-US" sz="2600" dirty="0">
              <a:solidFill>
                <a:srgbClr val="000000"/>
              </a:solidFill>
              <a:latin typeface="Times New Roman"/>
              <a:ea typeface="Times New Roman"/>
              <a:cs typeface="Times New Roman"/>
            </a:endParaRPr>
          </a:p>
          <a:p>
            <a:r>
              <a:rPr lang="en-US" sz="2600" dirty="0" smtClean="0">
                <a:solidFill>
                  <a:srgbClr val="000000"/>
                </a:solidFill>
                <a:latin typeface="Times New Roman"/>
                <a:ea typeface="Times New Roman"/>
                <a:cs typeface="Times New Roman"/>
              </a:rPr>
              <a:t>«</a:t>
            </a:r>
            <a:r>
              <a:rPr lang="en-US" sz="2600" dirty="0" err="1">
                <a:solidFill>
                  <a:srgbClr val="000000"/>
                </a:solidFill>
                <a:latin typeface="Times New Roman"/>
                <a:ea typeface="Times New Roman"/>
                <a:cs typeface="Times New Roman"/>
              </a:rPr>
              <a:t>χερσ</a:t>
            </a:r>
            <a:r>
              <a:rPr lang="en-US" sz="2600" dirty="0">
                <a:solidFill>
                  <a:srgbClr val="000000"/>
                </a:solidFill>
                <a:latin typeface="Times New Roman"/>
                <a:ea typeface="Times New Roman"/>
                <a:cs typeface="Times New Roman"/>
              </a:rPr>
              <a:t>α</a:t>
            </a:r>
            <a:r>
              <a:rPr lang="en-US" sz="2600" dirty="0" err="1">
                <a:solidFill>
                  <a:srgbClr val="000000"/>
                </a:solidFill>
                <a:latin typeface="Times New Roman"/>
                <a:ea typeface="Times New Roman"/>
                <a:cs typeface="Times New Roman"/>
              </a:rPr>
              <a:t>ι</a:t>
            </a:r>
            <a:r>
              <a:rPr lang="en-US" sz="2600" dirty="0">
                <a:solidFill>
                  <a:srgbClr val="000000"/>
                </a:solidFill>
                <a:latin typeface="Times New Roman"/>
                <a:ea typeface="Times New Roman"/>
                <a:cs typeface="Times New Roman"/>
              </a:rPr>
              <a:t>́α </a:t>
            </a:r>
            <a:r>
              <a:rPr lang="en-US" sz="2600" dirty="0" err="1">
                <a:solidFill>
                  <a:srgbClr val="000000"/>
                </a:solidFill>
                <a:latin typeface="Times New Roman"/>
                <a:ea typeface="Times New Roman"/>
                <a:cs typeface="Times New Roman"/>
              </a:rPr>
              <a:t>ρυ</a:t>
            </a:r>
            <a:r>
              <a:rPr lang="en-US" sz="2600" dirty="0">
                <a:solidFill>
                  <a:srgbClr val="000000"/>
                </a:solidFill>
                <a:latin typeface="Times New Roman"/>
                <a:ea typeface="Times New Roman"/>
                <a:cs typeface="Times New Roman"/>
              </a:rPr>
              <a:t>́πα</a:t>
            </a:r>
            <a:r>
              <a:rPr lang="en-US" sz="2600" dirty="0" err="1">
                <a:solidFill>
                  <a:srgbClr val="000000"/>
                </a:solidFill>
                <a:latin typeface="Times New Roman"/>
                <a:ea typeface="Times New Roman"/>
                <a:cs typeface="Times New Roman"/>
              </a:rPr>
              <a:t>νση</a:t>
            </a:r>
            <a:r>
              <a:rPr lang="en-US" sz="2600" dirty="0" smtClean="0">
                <a:solidFill>
                  <a:srgbClr val="000000"/>
                </a:solidFill>
                <a:latin typeface="Times New Roman"/>
                <a:ea typeface="Times New Roman"/>
                <a:cs typeface="Times New Roman"/>
              </a:rPr>
              <a:t>»</a:t>
            </a:r>
            <a:endParaRPr lang="en-US" sz="2600" dirty="0">
              <a:solidFill>
                <a:srgbClr val="000000"/>
              </a:solidFill>
              <a:latin typeface="Times New Roman"/>
              <a:ea typeface="Times New Roman"/>
              <a:cs typeface="Times New Roman"/>
            </a:endParaRPr>
          </a:p>
          <a:p>
            <a:r>
              <a:rPr lang="en-US" sz="2600" dirty="0" smtClean="0">
                <a:solidFill>
                  <a:srgbClr val="000000"/>
                </a:solidFill>
                <a:latin typeface="Times New Roman"/>
                <a:ea typeface="Times New Roman"/>
                <a:cs typeface="Times New Roman"/>
              </a:rPr>
              <a:t>«</a:t>
            </a:r>
            <a:r>
              <a:rPr lang="en-US" sz="2600" dirty="0" err="1">
                <a:solidFill>
                  <a:srgbClr val="000000"/>
                </a:solidFill>
                <a:latin typeface="Times New Roman"/>
                <a:ea typeface="Times New Roman"/>
                <a:cs typeface="Times New Roman"/>
              </a:rPr>
              <a:t>ρυ</a:t>
            </a:r>
            <a:r>
              <a:rPr lang="en-US" sz="2600" dirty="0">
                <a:solidFill>
                  <a:srgbClr val="000000"/>
                </a:solidFill>
                <a:latin typeface="Times New Roman"/>
                <a:ea typeface="Times New Roman"/>
                <a:cs typeface="Times New Roman"/>
              </a:rPr>
              <a:t>́πα</a:t>
            </a:r>
            <a:r>
              <a:rPr lang="en-US" sz="2600" dirty="0" err="1">
                <a:solidFill>
                  <a:srgbClr val="000000"/>
                </a:solidFill>
                <a:latin typeface="Times New Roman"/>
                <a:ea typeface="Times New Roman"/>
                <a:cs typeface="Times New Roman"/>
              </a:rPr>
              <a:t>νση</a:t>
            </a:r>
            <a:r>
              <a:rPr lang="en-US" sz="2600" dirty="0">
                <a:solidFill>
                  <a:srgbClr val="000000"/>
                </a:solidFill>
                <a:latin typeface="Times New Roman"/>
                <a:ea typeface="Times New Roman"/>
                <a:cs typeface="Times New Roman"/>
              </a:rPr>
              <a:t> π</a:t>
            </a:r>
            <a:r>
              <a:rPr lang="en-US" sz="2600" dirty="0" err="1">
                <a:solidFill>
                  <a:srgbClr val="000000"/>
                </a:solidFill>
                <a:latin typeface="Times New Roman"/>
                <a:ea typeface="Times New Roman"/>
                <a:cs typeface="Times New Roman"/>
              </a:rPr>
              <a:t>ου</a:t>
            </a:r>
            <a:r>
              <a:rPr lang="en-US" sz="2600" dirty="0">
                <a:solidFill>
                  <a:srgbClr val="000000"/>
                </a:solidFill>
                <a:latin typeface="Times New Roman"/>
                <a:ea typeface="Times New Roman"/>
                <a:cs typeface="Times New Roman"/>
              </a:rPr>
              <a:t> </a:t>
            </a:r>
            <a:r>
              <a:rPr lang="en-US" sz="2600" dirty="0" err="1">
                <a:solidFill>
                  <a:srgbClr val="000000"/>
                </a:solidFill>
                <a:latin typeface="Times New Roman"/>
                <a:ea typeface="Times New Roman"/>
                <a:cs typeface="Times New Roman"/>
              </a:rPr>
              <a:t>μετ</a:t>
            </a:r>
            <a:r>
              <a:rPr lang="en-US" sz="2600" dirty="0">
                <a:solidFill>
                  <a:srgbClr val="000000"/>
                </a:solidFill>
                <a:latin typeface="Times New Roman"/>
                <a:ea typeface="Times New Roman"/>
                <a:cs typeface="Times New Roman"/>
              </a:rPr>
              <a:t>α</a:t>
            </a:r>
            <a:r>
              <a:rPr lang="en-US" sz="2600" dirty="0" err="1">
                <a:solidFill>
                  <a:srgbClr val="000000"/>
                </a:solidFill>
                <a:latin typeface="Times New Roman"/>
                <a:ea typeface="Times New Roman"/>
                <a:cs typeface="Times New Roman"/>
              </a:rPr>
              <a:t>φέρετ</a:t>
            </a:r>
            <a:r>
              <a:rPr lang="en-US" sz="2600" dirty="0">
                <a:solidFill>
                  <a:srgbClr val="000000"/>
                </a:solidFill>
                <a:latin typeface="Times New Roman"/>
                <a:ea typeface="Times New Roman"/>
                <a:cs typeface="Times New Roman"/>
              </a:rPr>
              <a:t>α</a:t>
            </a:r>
            <a:r>
              <a:rPr lang="en-US" sz="2600" dirty="0" err="1">
                <a:solidFill>
                  <a:srgbClr val="000000"/>
                </a:solidFill>
                <a:latin typeface="Times New Roman"/>
                <a:ea typeface="Times New Roman"/>
                <a:cs typeface="Times New Roman"/>
              </a:rPr>
              <a:t>ι</a:t>
            </a:r>
            <a:r>
              <a:rPr lang="en-US" sz="2600" dirty="0">
                <a:solidFill>
                  <a:srgbClr val="000000"/>
                </a:solidFill>
                <a:latin typeface="Times New Roman"/>
                <a:ea typeface="Times New Roman"/>
                <a:cs typeface="Times New Roman"/>
              </a:rPr>
              <a:t> απ</a:t>
            </a:r>
            <a:r>
              <a:rPr lang="en-US" sz="2600" dirty="0" err="1">
                <a:solidFill>
                  <a:srgbClr val="000000"/>
                </a:solidFill>
                <a:latin typeface="Times New Roman"/>
                <a:ea typeface="Times New Roman"/>
                <a:cs typeface="Times New Roman"/>
              </a:rPr>
              <a:t>ο</a:t>
            </a:r>
            <a:r>
              <a:rPr lang="en-US" sz="2600" dirty="0">
                <a:solidFill>
                  <a:srgbClr val="000000"/>
                </a:solidFill>
                <a:latin typeface="Times New Roman"/>
                <a:ea typeface="Times New Roman"/>
                <a:cs typeface="Times New Roman"/>
              </a:rPr>
              <a:t>́ </a:t>
            </a:r>
            <a:r>
              <a:rPr lang="en-US" sz="2600" dirty="0" err="1">
                <a:solidFill>
                  <a:srgbClr val="000000"/>
                </a:solidFill>
                <a:latin typeface="Times New Roman"/>
                <a:ea typeface="Times New Roman"/>
                <a:cs typeface="Times New Roman"/>
              </a:rPr>
              <a:t>τον</a:t>
            </a:r>
            <a:r>
              <a:rPr lang="en-US" sz="2600" dirty="0">
                <a:solidFill>
                  <a:srgbClr val="000000"/>
                </a:solidFill>
                <a:latin typeface="Times New Roman"/>
                <a:ea typeface="Times New Roman"/>
                <a:cs typeface="Times New Roman"/>
              </a:rPr>
              <a:t> α</a:t>
            </a:r>
            <a:r>
              <a:rPr lang="en-US" sz="2600" dirty="0" err="1">
                <a:solidFill>
                  <a:srgbClr val="000000"/>
                </a:solidFill>
                <a:latin typeface="Times New Roman"/>
                <a:ea typeface="Times New Roman"/>
                <a:cs typeface="Times New Roman"/>
              </a:rPr>
              <a:t>έρ</a:t>
            </a:r>
            <a:r>
              <a:rPr lang="en-US" sz="2600" dirty="0">
                <a:solidFill>
                  <a:srgbClr val="000000"/>
                </a:solidFill>
                <a:latin typeface="Times New Roman"/>
                <a:ea typeface="Times New Roman"/>
                <a:cs typeface="Times New Roman"/>
              </a:rPr>
              <a:t>α</a:t>
            </a:r>
            <a:r>
              <a:rPr lang="en-US" sz="2600" dirty="0" smtClean="0">
                <a:solidFill>
                  <a:srgbClr val="000000"/>
                </a:solidFill>
                <a:latin typeface="Times New Roman"/>
                <a:ea typeface="Times New Roman"/>
                <a:cs typeface="Times New Roman"/>
              </a:rPr>
              <a:t>»</a:t>
            </a:r>
            <a:endParaRPr lang="en-US" sz="2600" dirty="0">
              <a:solidFill>
                <a:srgbClr val="000000"/>
              </a:solidFill>
              <a:latin typeface="Times New Roman"/>
              <a:ea typeface="Times New Roman"/>
              <a:cs typeface="Times New Roman"/>
            </a:endParaRPr>
          </a:p>
          <a:p>
            <a:r>
              <a:rPr lang="en-US" sz="2600" dirty="0" smtClean="0">
                <a:solidFill>
                  <a:srgbClr val="000000"/>
                </a:solidFill>
                <a:latin typeface="Times New Roman"/>
                <a:ea typeface="Times New Roman"/>
                <a:cs typeface="Times New Roman"/>
              </a:rPr>
              <a:t>«</a:t>
            </a:r>
            <a:r>
              <a:rPr lang="en-US" sz="2600" dirty="0" err="1">
                <a:solidFill>
                  <a:srgbClr val="000000"/>
                </a:solidFill>
                <a:latin typeface="Times New Roman"/>
                <a:ea typeface="Times New Roman"/>
                <a:cs typeface="Times New Roman"/>
              </a:rPr>
              <a:t>ρυ</a:t>
            </a:r>
            <a:r>
              <a:rPr lang="en-US" sz="2600" dirty="0">
                <a:solidFill>
                  <a:srgbClr val="000000"/>
                </a:solidFill>
                <a:latin typeface="Times New Roman"/>
                <a:ea typeface="Times New Roman"/>
                <a:cs typeface="Times New Roman"/>
              </a:rPr>
              <a:t>́πα</a:t>
            </a:r>
            <a:r>
              <a:rPr lang="en-US" sz="2600" dirty="0" err="1">
                <a:solidFill>
                  <a:srgbClr val="000000"/>
                </a:solidFill>
                <a:latin typeface="Times New Roman"/>
                <a:ea typeface="Times New Roman"/>
                <a:cs typeface="Times New Roman"/>
              </a:rPr>
              <a:t>νση</a:t>
            </a:r>
            <a:r>
              <a:rPr lang="en-US" sz="2600" dirty="0">
                <a:solidFill>
                  <a:srgbClr val="000000"/>
                </a:solidFill>
                <a:latin typeface="Times New Roman"/>
                <a:ea typeface="Times New Roman"/>
                <a:cs typeface="Times New Roman"/>
              </a:rPr>
              <a:t> </a:t>
            </a:r>
            <a:r>
              <a:rPr lang="en-US" sz="2600" dirty="0" err="1">
                <a:solidFill>
                  <a:srgbClr val="000000"/>
                </a:solidFill>
                <a:latin typeface="Times New Roman"/>
                <a:ea typeface="Times New Roman"/>
                <a:cs typeface="Times New Roman"/>
              </a:rPr>
              <a:t>ως</a:t>
            </a:r>
            <a:r>
              <a:rPr lang="en-US" sz="2600" dirty="0">
                <a:solidFill>
                  <a:srgbClr val="000000"/>
                </a:solidFill>
                <a:latin typeface="Times New Roman"/>
                <a:ea typeface="Times New Roman"/>
                <a:cs typeface="Times New Roman"/>
              </a:rPr>
              <a:t> απ</a:t>
            </a:r>
            <a:r>
              <a:rPr lang="en-US" sz="2600" dirty="0" err="1">
                <a:solidFill>
                  <a:srgbClr val="000000"/>
                </a:solidFill>
                <a:latin typeface="Times New Roman"/>
                <a:ea typeface="Times New Roman"/>
                <a:cs typeface="Times New Roman"/>
              </a:rPr>
              <a:t>οτέλεσμ</a:t>
            </a:r>
            <a:r>
              <a:rPr lang="en-US" sz="2600" dirty="0">
                <a:solidFill>
                  <a:srgbClr val="000000"/>
                </a:solidFill>
                <a:latin typeface="Times New Roman"/>
                <a:ea typeface="Times New Roman"/>
                <a:cs typeface="Times New Roman"/>
              </a:rPr>
              <a:t>α </a:t>
            </a:r>
            <a:r>
              <a:rPr lang="en-US" sz="2600" dirty="0" err="1">
                <a:solidFill>
                  <a:srgbClr val="000000"/>
                </a:solidFill>
                <a:latin typeface="Times New Roman"/>
                <a:ea typeface="Times New Roman"/>
                <a:cs typeface="Times New Roman"/>
              </a:rPr>
              <a:t>της</a:t>
            </a:r>
            <a:r>
              <a:rPr lang="en-US" sz="2600" dirty="0">
                <a:solidFill>
                  <a:srgbClr val="000000"/>
                </a:solidFill>
                <a:latin typeface="Times New Roman"/>
                <a:ea typeface="Times New Roman"/>
                <a:cs typeface="Times New Roman"/>
              </a:rPr>
              <a:t> </a:t>
            </a:r>
            <a:r>
              <a:rPr lang="en-US" sz="2600" dirty="0" err="1">
                <a:solidFill>
                  <a:srgbClr val="000000"/>
                </a:solidFill>
                <a:latin typeface="Times New Roman"/>
                <a:ea typeface="Times New Roman"/>
                <a:cs typeface="Times New Roman"/>
              </a:rPr>
              <a:t>εξερεύνησης</a:t>
            </a:r>
            <a:r>
              <a:rPr lang="en-US" sz="2600" dirty="0">
                <a:solidFill>
                  <a:srgbClr val="000000"/>
                </a:solidFill>
                <a:latin typeface="Times New Roman"/>
                <a:ea typeface="Times New Roman"/>
                <a:cs typeface="Times New Roman"/>
              </a:rPr>
              <a:t> </a:t>
            </a:r>
            <a:r>
              <a:rPr lang="en-US" sz="2600" dirty="0" err="1">
                <a:solidFill>
                  <a:srgbClr val="000000"/>
                </a:solidFill>
                <a:latin typeface="Times New Roman"/>
                <a:ea typeface="Times New Roman"/>
                <a:cs typeface="Times New Roman"/>
              </a:rPr>
              <a:t>η</a:t>
            </a:r>
            <a:r>
              <a:rPr lang="en-US" sz="2600" dirty="0">
                <a:solidFill>
                  <a:srgbClr val="000000"/>
                </a:solidFill>
                <a:latin typeface="Times New Roman"/>
                <a:ea typeface="Times New Roman"/>
                <a:cs typeface="Times New Roman"/>
              </a:rPr>
              <a:t>́ </a:t>
            </a:r>
            <a:r>
              <a:rPr lang="en-US" sz="2600" dirty="0" err="1">
                <a:solidFill>
                  <a:srgbClr val="000000"/>
                </a:solidFill>
                <a:latin typeface="Times New Roman"/>
                <a:ea typeface="Times New Roman"/>
                <a:cs typeface="Times New Roman"/>
              </a:rPr>
              <a:t>της</a:t>
            </a:r>
            <a:r>
              <a:rPr lang="en-US" sz="2600" dirty="0">
                <a:solidFill>
                  <a:srgbClr val="000000"/>
                </a:solidFill>
                <a:latin typeface="Times New Roman"/>
                <a:ea typeface="Times New Roman"/>
                <a:cs typeface="Times New Roman"/>
              </a:rPr>
              <a:t> </a:t>
            </a:r>
            <a:r>
              <a:rPr lang="en-US" sz="2600" dirty="0" err="1">
                <a:solidFill>
                  <a:srgbClr val="000000"/>
                </a:solidFill>
                <a:latin typeface="Times New Roman"/>
                <a:ea typeface="Times New Roman"/>
                <a:cs typeface="Times New Roman"/>
              </a:rPr>
              <a:t>εκμετ</a:t>
            </a:r>
            <a:r>
              <a:rPr lang="en-US" sz="2600" dirty="0">
                <a:solidFill>
                  <a:srgbClr val="000000"/>
                </a:solidFill>
                <a:latin typeface="Times New Roman"/>
                <a:ea typeface="Times New Roman"/>
                <a:cs typeface="Times New Roman"/>
              </a:rPr>
              <a:t>ά</a:t>
            </a:r>
            <a:r>
              <a:rPr lang="en-US" sz="2600" dirty="0" err="1">
                <a:solidFill>
                  <a:srgbClr val="000000"/>
                </a:solidFill>
                <a:latin typeface="Times New Roman"/>
                <a:ea typeface="Times New Roman"/>
                <a:cs typeface="Times New Roman"/>
              </a:rPr>
              <a:t>λλευσης</a:t>
            </a:r>
            <a:r>
              <a:rPr lang="en-US" sz="2600" dirty="0">
                <a:solidFill>
                  <a:srgbClr val="000000"/>
                </a:solidFill>
                <a:latin typeface="Times New Roman"/>
                <a:ea typeface="Times New Roman"/>
                <a:cs typeface="Times New Roman"/>
              </a:rPr>
              <a:t> </a:t>
            </a:r>
            <a:r>
              <a:rPr lang="en-US" sz="2600" dirty="0" err="1">
                <a:solidFill>
                  <a:srgbClr val="000000"/>
                </a:solidFill>
                <a:latin typeface="Times New Roman"/>
                <a:ea typeface="Times New Roman"/>
                <a:cs typeface="Times New Roman"/>
              </a:rPr>
              <a:t>του</a:t>
            </a:r>
            <a:r>
              <a:rPr lang="en-US" sz="2600" dirty="0">
                <a:solidFill>
                  <a:srgbClr val="000000"/>
                </a:solidFill>
                <a:latin typeface="Times New Roman"/>
                <a:ea typeface="Times New Roman"/>
                <a:cs typeface="Times New Roman"/>
              </a:rPr>
              <a:t> β</a:t>
            </a:r>
            <a:r>
              <a:rPr lang="en-US" sz="2600" dirty="0" err="1">
                <a:solidFill>
                  <a:srgbClr val="000000"/>
                </a:solidFill>
                <a:latin typeface="Times New Roman"/>
                <a:ea typeface="Times New Roman"/>
                <a:cs typeface="Times New Roman"/>
              </a:rPr>
              <a:t>υθου</a:t>
            </a:r>
            <a:r>
              <a:rPr lang="en-US" sz="2600" dirty="0">
                <a:solidFill>
                  <a:srgbClr val="000000"/>
                </a:solidFill>
                <a:latin typeface="Times New Roman"/>
                <a:ea typeface="Times New Roman"/>
                <a:cs typeface="Times New Roman"/>
              </a:rPr>
              <a:t>́</a:t>
            </a:r>
            <a:r>
              <a:rPr lang="en-US" sz="2600" dirty="0" smtClean="0">
                <a:solidFill>
                  <a:srgbClr val="000000"/>
                </a:solidFill>
                <a:latin typeface="Times New Roman"/>
                <a:ea typeface="Times New Roman"/>
                <a:cs typeface="Times New Roman"/>
              </a:rPr>
              <a:t>»</a:t>
            </a:r>
            <a:endParaRPr lang="en-US" sz="2600" dirty="0"/>
          </a:p>
        </p:txBody>
      </p:sp>
    </p:spTree>
    <p:extLst>
      <p:ext uri="{BB962C8B-B14F-4D97-AF65-F5344CB8AC3E}">
        <p14:creationId xmlns:p14="http://schemas.microsoft.com/office/powerpoint/2010/main" val="1883933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err="1">
                <a:solidFill>
                  <a:srgbClr val="000000"/>
                </a:solidFill>
                <a:latin typeface="Times New Roman"/>
                <a:ea typeface="Times New Roman"/>
                <a:cs typeface="Times New Roman"/>
              </a:rPr>
              <a:t>Η</a:t>
            </a:r>
            <a:r>
              <a:rPr lang="en-US" sz="5400" dirty="0">
                <a:solidFill>
                  <a:srgbClr val="000000"/>
                </a:solidFill>
                <a:latin typeface="Times New Roman"/>
                <a:ea typeface="Times New Roman"/>
                <a:cs typeface="Times New Roman"/>
              </a:rPr>
              <a:t> ΠΡΟΣΤΑΣΙΑ ΤΗΣ ΑΝΘΡΩΠΙΝΗΣ ΖΩΗΣ</a:t>
            </a:r>
            <a:endParaRPr lang="en-US" dirty="0"/>
          </a:p>
        </p:txBody>
      </p:sp>
      <p:sp>
        <p:nvSpPr>
          <p:cNvPr id="3" name="Content Placeholder 2"/>
          <p:cNvSpPr>
            <a:spLocks noGrp="1"/>
          </p:cNvSpPr>
          <p:nvPr>
            <p:ph idx="1"/>
          </p:nvPr>
        </p:nvSpPr>
        <p:spPr>
          <a:xfrm>
            <a:off x="685800" y="2209799"/>
            <a:ext cx="7770813" cy="4122057"/>
          </a:xfrm>
        </p:spPr>
        <p:txBody>
          <a:bodyPr>
            <a:noAutofit/>
          </a:bodyPr>
          <a:lstStyle/>
          <a:p>
            <a:pPr marL="0" indent="0" algn="just">
              <a:buNone/>
            </a:pPr>
            <a:r>
              <a:rPr lang="en-US" sz="3600" dirty="0" err="1">
                <a:solidFill>
                  <a:srgbClr val="000000"/>
                </a:solidFill>
                <a:latin typeface="Times New Roman"/>
                <a:ea typeface="Times New Roman"/>
                <a:cs typeface="Times New Roman"/>
              </a:rPr>
              <a:t>Έν</a:t>
            </a:r>
            <a:r>
              <a:rPr lang="en-US" sz="3600" dirty="0">
                <a:solidFill>
                  <a:srgbClr val="000000"/>
                </a:solidFill>
                <a:latin typeface="Times New Roman"/>
                <a:ea typeface="Times New Roman"/>
                <a:cs typeface="Times New Roman"/>
              </a:rPr>
              <a:t>α α</a:t>
            </a:r>
            <a:r>
              <a:rPr lang="en-US" sz="3600" dirty="0" err="1">
                <a:solidFill>
                  <a:srgbClr val="000000"/>
                </a:solidFill>
                <a:latin typeface="Times New Roman"/>
                <a:ea typeface="Times New Roman"/>
                <a:cs typeface="Times New Roman"/>
              </a:rPr>
              <a:t>κόμ</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κομμ</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τι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της</a:t>
            </a:r>
            <a:r>
              <a:rPr lang="en-US" sz="3600" dirty="0">
                <a:solidFill>
                  <a:srgbClr val="000000"/>
                </a:solidFill>
                <a:latin typeface="Times New Roman"/>
                <a:ea typeface="Times New Roman"/>
                <a:cs typeface="Times New Roman"/>
              </a:rPr>
              <a:t> α</a:t>
            </a:r>
            <a:r>
              <a:rPr lang="en-US" sz="3600" dirty="0" err="1">
                <a:solidFill>
                  <a:srgbClr val="000000"/>
                </a:solidFill>
                <a:latin typeface="Times New Roman"/>
                <a:ea typeface="Times New Roman"/>
                <a:cs typeface="Times New Roman"/>
              </a:rPr>
              <a:t>σφ</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λει</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στη</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θ</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λ</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σσ</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ο</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ως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η</a:t>
            </a:r>
            <a:r>
              <a:rPr lang="en-US" sz="3600" dirty="0">
                <a:solidFill>
                  <a:srgbClr val="000000"/>
                </a:solidFill>
                <a:latin typeface="Times New Roman"/>
                <a:ea typeface="Times New Roman"/>
                <a:cs typeface="Times New Roman"/>
              </a:rPr>
              <a:t> π</a:t>
            </a:r>
            <a:r>
              <a:rPr lang="en-US" sz="3600" dirty="0" err="1">
                <a:solidFill>
                  <a:srgbClr val="000000"/>
                </a:solidFill>
                <a:latin typeface="Times New Roman"/>
                <a:ea typeface="Times New Roman"/>
                <a:cs typeface="Times New Roman"/>
              </a:rPr>
              <a:t>ροστ</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σι</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των</a:t>
            </a:r>
            <a:r>
              <a:rPr lang="en-US" sz="3600" dirty="0">
                <a:solidFill>
                  <a:srgbClr val="000000"/>
                </a:solidFill>
                <a:latin typeface="Times New Roman"/>
                <a:ea typeface="Times New Roman"/>
                <a:cs typeface="Times New Roman"/>
              </a:rPr>
              <a:t> α</a:t>
            </a:r>
            <a:r>
              <a:rPr lang="en-US" sz="3600" dirty="0" err="1">
                <a:solidFill>
                  <a:srgbClr val="000000"/>
                </a:solidFill>
                <a:latin typeface="Times New Roman"/>
                <a:ea typeface="Times New Roman"/>
                <a:cs typeface="Times New Roman"/>
              </a:rPr>
              <a:t>νθρω</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ινων</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ζωών</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είν</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έν</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ε</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ίσης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μείζον</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ζήτημ</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Τ</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δι</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φορ</a:t>
            </a:r>
            <a:r>
              <a:rPr lang="en-US" sz="3600" dirty="0">
                <a:solidFill>
                  <a:srgbClr val="000000"/>
                </a:solidFill>
                <a:latin typeface="Times New Roman"/>
                <a:ea typeface="Times New Roman"/>
                <a:cs typeface="Times New Roman"/>
              </a:rPr>
              <a:t>α α</a:t>
            </a:r>
            <a:r>
              <a:rPr lang="en-US" sz="3600" dirty="0" err="1">
                <a:solidFill>
                  <a:srgbClr val="000000"/>
                </a:solidFill>
                <a:latin typeface="Times New Roman"/>
                <a:ea typeface="Times New Roman"/>
                <a:cs typeface="Times New Roman"/>
              </a:rPr>
              <a:t>τυχήμ</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τ</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στ</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ο</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οι</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συμμετέχουν</a:t>
            </a:r>
            <a:r>
              <a:rPr lang="en-US" sz="3600" dirty="0">
                <a:solidFill>
                  <a:srgbClr val="000000"/>
                </a:solidFill>
                <a:latin typeface="Times New Roman"/>
                <a:ea typeface="Times New Roman"/>
                <a:cs typeface="Times New Roman"/>
              </a:rPr>
              <a:t> α</a:t>
            </a:r>
            <a:r>
              <a:rPr lang="en-US" sz="3600" dirty="0" err="1">
                <a:solidFill>
                  <a:srgbClr val="000000"/>
                </a:solidFill>
                <a:latin typeface="Times New Roman"/>
                <a:ea typeface="Times New Roman"/>
                <a:cs typeface="Times New Roman"/>
              </a:rPr>
              <a:t>τμο</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λοι</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κρου</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ζιερο</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λοι</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εμ</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ορικ</a:t>
            </a:r>
            <a:r>
              <a:rPr lang="en-US" sz="3600" dirty="0">
                <a:solidFill>
                  <a:srgbClr val="000000"/>
                </a:solidFill>
                <a:latin typeface="Times New Roman"/>
                <a:ea typeface="Times New Roman"/>
                <a:cs typeface="Times New Roman"/>
              </a:rPr>
              <a:t>ά ferry-boat, </a:t>
            </a:r>
            <a:r>
              <a:rPr lang="en-US" sz="3600" dirty="0" err="1">
                <a:solidFill>
                  <a:srgbClr val="000000"/>
                </a:solidFill>
                <a:latin typeface="Times New Roman"/>
                <a:ea typeface="Times New Roman"/>
                <a:cs typeface="Times New Roman"/>
              </a:rPr>
              <a:t>ε</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βα</a:t>
            </a:r>
            <a:r>
              <a:rPr lang="en-US" sz="3600" dirty="0" err="1">
                <a:solidFill>
                  <a:srgbClr val="000000"/>
                </a:solidFill>
                <a:latin typeface="Times New Roman"/>
                <a:ea typeface="Times New Roman"/>
                <a:cs typeface="Times New Roman"/>
              </a:rPr>
              <a:t>τικ</a:t>
            </a:r>
            <a:r>
              <a:rPr lang="en-US" sz="3600" dirty="0">
                <a:solidFill>
                  <a:srgbClr val="000000"/>
                </a:solidFill>
                <a:latin typeface="Times New Roman"/>
                <a:ea typeface="Times New Roman"/>
                <a:cs typeface="Times New Roman"/>
              </a:rPr>
              <a:t>ά ferry-boat </a:t>
            </a:r>
            <a:r>
              <a:rPr lang="en-US" sz="3600" dirty="0" err="1">
                <a:solidFill>
                  <a:srgbClr val="000000"/>
                </a:solidFill>
                <a:latin typeface="Times New Roman"/>
                <a:ea typeface="Times New Roman"/>
                <a:cs typeface="Times New Roman"/>
              </a:rPr>
              <a:t>έχουν</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εμφ</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νιστει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εδω</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χρόνι</a:t>
            </a:r>
            <a:r>
              <a:rPr lang="en-US" sz="3600" dirty="0">
                <a:solidFill>
                  <a:srgbClr val="000000"/>
                </a:solidFill>
                <a:latin typeface="Times New Roman"/>
                <a:ea typeface="Times New Roman"/>
                <a:cs typeface="Times New Roman"/>
              </a:rPr>
              <a:t>α.</a:t>
            </a:r>
            <a:endParaRPr lang="en-US" sz="3600" dirty="0"/>
          </a:p>
        </p:txBody>
      </p:sp>
    </p:spTree>
    <p:extLst>
      <p:ext uri="{BB962C8B-B14F-4D97-AF65-F5344CB8AC3E}">
        <p14:creationId xmlns:p14="http://schemas.microsoft.com/office/powerpoint/2010/main" val="235375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err="1">
                <a:solidFill>
                  <a:srgbClr val="000000"/>
                </a:solidFill>
                <a:latin typeface="Times New Roman"/>
                <a:ea typeface="Times New Roman"/>
                <a:cs typeface="Times New Roman"/>
              </a:rPr>
              <a:t>Έννοι</a:t>
            </a:r>
            <a:r>
              <a:rPr lang="en-US" sz="5400" b="1" dirty="0">
                <a:solidFill>
                  <a:srgbClr val="000000"/>
                </a:solidFill>
                <a:latin typeface="Times New Roman"/>
                <a:ea typeface="Times New Roman"/>
                <a:cs typeface="Times New Roman"/>
              </a:rPr>
              <a:t>α </a:t>
            </a:r>
            <a:r>
              <a:rPr lang="en-US" sz="5400" b="1" dirty="0" err="1">
                <a:solidFill>
                  <a:srgbClr val="000000"/>
                </a:solidFill>
                <a:latin typeface="Times New Roman"/>
                <a:ea typeface="Times New Roman"/>
                <a:cs typeface="Times New Roman"/>
              </a:rPr>
              <a:t>του</a:t>
            </a:r>
            <a:r>
              <a:rPr lang="en-US" sz="5400" b="1" dirty="0">
                <a:solidFill>
                  <a:srgbClr val="000000"/>
                </a:solidFill>
                <a:latin typeface="Times New Roman"/>
                <a:ea typeface="Times New Roman"/>
                <a:cs typeface="Times New Roman"/>
              </a:rPr>
              <a:t> ISM CODE</a:t>
            </a:r>
            <a:endParaRPr lang="en-US" dirty="0"/>
          </a:p>
        </p:txBody>
      </p:sp>
      <p:sp>
        <p:nvSpPr>
          <p:cNvPr id="3" name="Content Placeholder 2"/>
          <p:cNvSpPr>
            <a:spLocks noGrp="1"/>
          </p:cNvSpPr>
          <p:nvPr>
            <p:ph idx="1"/>
          </p:nvPr>
        </p:nvSpPr>
        <p:spPr/>
        <p:txBody>
          <a:bodyPr>
            <a:normAutofit/>
          </a:bodyPr>
          <a:lstStyle/>
          <a:p>
            <a:pPr marL="0" indent="0" algn="just">
              <a:buNone/>
            </a:pPr>
            <a:r>
              <a:rPr lang="en-US" sz="3200" dirty="0" err="1">
                <a:solidFill>
                  <a:srgbClr val="000000"/>
                </a:solidFill>
                <a:latin typeface="Times New Roman"/>
                <a:ea typeface="Times New Roman"/>
                <a:cs typeface="Times New Roman"/>
              </a:rPr>
              <a:t>Στις</a:t>
            </a:r>
            <a:r>
              <a:rPr lang="en-US" sz="3200" dirty="0">
                <a:solidFill>
                  <a:srgbClr val="000000"/>
                </a:solidFill>
                <a:latin typeface="Times New Roman"/>
                <a:ea typeface="Times New Roman"/>
                <a:cs typeface="Times New Roman"/>
              </a:rPr>
              <a:t> 19 Μα</a:t>
            </a:r>
            <a:r>
              <a:rPr lang="en-US" sz="3200" dirty="0" err="1">
                <a:solidFill>
                  <a:srgbClr val="000000"/>
                </a:solidFill>
                <a:latin typeface="Times New Roman"/>
                <a:ea typeface="Times New Roman"/>
                <a:cs typeface="Times New Roman"/>
              </a:rPr>
              <a:t>ΐου</a:t>
            </a:r>
            <a:r>
              <a:rPr lang="en-US" sz="3200" dirty="0">
                <a:solidFill>
                  <a:srgbClr val="000000"/>
                </a:solidFill>
                <a:latin typeface="Times New Roman"/>
                <a:ea typeface="Times New Roman"/>
                <a:cs typeface="Times New Roman"/>
              </a:rPr>
              <a:t> 1994, </a:t>
            </a:r>
            <a:r>
              <a:rPr lang="en-US" sz="3200" dirty="0" err="1">
                <a:solidFill>
                  <a:srgbClr val="000000"/>
                </a:solidFill>
                <a:latin typeface="Times New Roman"/>
                <a:ea typeface="Times New Roman"/>
                <a:cs typeface="Times New Roman"/>
              </a:rPr>
              <a:t>ενσωμ</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τώθηκε</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στη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Συνθήκη</a:t>
            </a:r>
            <a:r>
              <a:rPr lang="en-US" sz="3200" dirty="0">
                <a:solidFill>
                  <a:srgbClr val="000000"/>
                </a:solidFill>
                <a:latin typeface="Times New Roman"/>
                <a:ea typeface="Times New Roman"/>
                <a:cs typeface="Times New Roman"/>
              </a:rPr>
              <a:t> SOLAS </a:t>
            </a:r>
            <a:r>
              <a:rPr lang="en-US" sz="3200" dirty="0" err="1">
                <a:solidFill>
                  <a:srgbClr val="000000"/>
                </a:solidFill>
                <a:latin typeface="Times New Roman"/>
                <a:ea typeface="Times New Roman"/>
                <a:cs typeface="Times New Roman"/>
              </a:rPr>
              <a:t>του</a:t>
            </a:r>
            <a:r>
              <a:rPr lang="en-US" sz="3200" dirty="0">
                <a:solidFill>
                  <a:srgbClr val="000000"/>
                </a:solidFill>
                <a:latin typeface="Times New Roman"/>
                <a:ea typeface="Times New Roman"/>
                <a:cs typeface="Times New Roman"/>
              </a:rPr>
              <a:t> 1974 </a:t>
            </a:r>
            <a:r>
              <a:rPr lang="en-US" sz="3200" dirty="0" err="1">
                <a:solidFill>
                  <a:srgbClr val="000000"/>
                </a:solidFill>
                <a:latin typeface="Times New Roman"/>
                <a:ea typeface="Times New Roman"/>
                <a:cs typeface="Times New Roman"/>
              </a:rPr>
              <a:t>το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ψήφισμ</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με</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τίτλο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Δι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χείριση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γι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την</a:t>
            </a:r>
            <a:r>
              <a:rPr lang="en-US" sz="3200" dirty="0">
                <a:solidFill>
                  <a:srgbClr val="000000"/>
                </a:solidFill>
                <a:latin typeface="Times New Roman"/>
                <a:ea typeface="Times New Roman"/>
                <a:cs typeface="Times New Roman"/>
              </a:rPr>
              <a:t> α</a:t>
            </a:r>
            <a:r>
              <a:rPr lang="en-US" sz="3200" dirty="0" err="1">
                <a:solidFill>
                  <a:srgbClr val="000000"/>
                </a:solidFill>
                <a:latin typeface="Times New Roman"/>
                <a:ea typeface="Times New Roman"/>
                <a:cs typeface="Times New Roman"/>
              </a:rPr>
              <a:t>σφ</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λη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λειτουργι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των</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λοίων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την</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ρόληψη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ρυ</a:t>
            </a:r>
            <a:r>
              <a:rPr lang="en-US" sz="3200" dirty="0">
                <a:solidFill>
                  <a:srgbClr val="000000"/>
                </a:solidFill>
                <a:latin typeface="Times New Roman"/>
                <a:ea typeface="Times New Roman"/>
                <a:cs typeface="Times New Roman"/>
              </a:rPr>
              <a:t>́πα</a:t>
            </a:r>
            <a:r>
              <a:rPr lang="en-US" sz="3200" dirty="0" err="1">
                <a:solidFill>
                  <a:srgbClr val="000000"/>
                </a:solidFill>
                <a:latin typeface="Times New Roman"/>
                <a:ea typeface="Times New Roman"/>
                <a:cs typeface="Times New Roman"/>
              </a:rPr>
              <a:t>νσης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γνωστη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ως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Διεθνής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Κώδικ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Ασφ</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λούς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Δι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χείρισης</a:t>
            </a:r>
            <a:r>
              <a:rPr lang="en-US" sz="3200" dirty="0">
                <a:solidFill>
                  <a:srgbClr val="000000"/>
                </a:solidFill>
                <a:latin typeface="Times New Roman"/>
                <a:ea typeface="Times New Roman"/>
                <a:cs typeface="Times New Roman"/>
              </a:rPr>
              <a:t> (ISM CODE, International Safety Management Code).</a:t>
            </a:r>
            <a:endParaRPr lang="en-US" sz="3200" dirty="0"/>
          </a:p>
        </p:txBody>
      </p:sp>
    </p:spTree>
    <p:extLst>
      <p:ext uri="{BB962C8B-B14F-4D97-AF65-F5344CB8AC3E}">
        <p14:creationId xmlns:p14="http://schemas.microsoft.com/office/powerpoint/2010/main" val="3334064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err="1">
                <a:solidFill>
                  <a:srgbClr val="000000"/>
                </a:solidFill>
                <a:latin typeface="Times New Roman"/>
                <a:ea typeface="Times New Roman"/>
                <a:cs typeface="Times New Roman"/>
              </a:rPr>
              <a:t>Περιεχόμενο</a:t>
            </a:r>
            <a:r>
              <a:rPr lang="en-US" sz="5400" b="1" dirty="0">
                <a:solidFill>
                  <a:srgbClr val="000000"/>
                </a:solidFill>
                <a:latin typeface="Times New Roman"/>
                <a:ea typeface="Times New Roman"/>
                <a:cs typeface="Times New Roman"/>
              </a:rPr>
              <a:t> </a:t>
            </a:r>
            <a:r>
              <a:rPr lang="en-US" sz="5400" b="1" dirty="0" err="1">
                <a:solidFill>
                  <a:srgbClr val="000000"/>
                </a:solidFill>
                <a:latin typeface="Times New Roman"/>
                <a:ea typeface="Times New Roman"/>
                <a:cs typeface="Times New Roman"/>
              </a:rPr>
              <a:t>του</a:t>
            </a:r>
            <a:r>
              <a:rPr lang="en-US" sz="5400" b="1" dirty="0">
                <a:solidFill>
                  <a:srgbClr val="000000"/>
                </a:solidFill>
                <a:latin typeface="Times New Roman"/>
                <a:ea typeface="Times New Roman"/>
                <a:cs typeface="Times New Roman"/>
              </a:rPr>
              <a:t> ISM CODE</a:t>
            </a:r>
            <a:endParaRPr lang="en-US" dirty="0"/>
          </a:p>
        </p:txBody>
      </p:sp>
      <p:sp>
        <p:nvSpPr>
          <p:cNvPr id="3" name="Content Placeholder 2"/>
          <p:cNvSpPr>
            <a:spLocks noGrp="1"/>
          </p:cNvSpPr>
          <p:nvPr>
            <p:ph idx="1"/>
          </p:nvPr>
        </p:nvSpPr>
        <p:spPr/>
        <p:txBody>
          <a:bodyPr/>
          <a:lstStyle/>
          <a:p>
            <a:pPr marL="0" indent="0">
              <a:buNone/>
            </a:pPr>
            <a:r>
              <a:rPr lang="en-US" dirty="0" err="1">
                <a:solidFill>
                  <a:srgbClr val="000000"/>
                </a:solidFill>
                <a:latin typeface="Times New Roman"/>
                <a:ea typeface="Times New Roman"/>
                <a:cs typeface="Times New Roman"/>
              </a:rPr>
              <a:t>Ο</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Κώδικ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ς</a:t>
            </a:r>
            <a:r>
              <a:rPr lang="en-US" dirty="0">
                <a:solidFill>
                  <a:srgbClr val="000000"/>
                </a:solidFill>
                <a:latin typeface="Times New Roman"/>
                <a:ea typeface="Times New Roman"/>
                <a:cs typeface="Times New Roman"/>
              </a:rPr>
              <a:t> ISM απ</a:t>
            </a:r>
            <a:r>
              <a:rPr lang="en-US" dirty="0" err="1">
                <a:solidFill>
                  <a:srgbClr val="000000"/>
                </a:solidFill>
                <a:latin typeface="Times New Roman"/>
                <a:ea typeface="Times New Roman"/>
                <a:cs typeface="Times New Roman"/>
              </a:rPr>
              <a:t>οτελείτ</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απ</a:t>
            </a:r>
            <a:r>
              <a:rPr lang="en-US" dirty="0" err="1">
                <a:solidFill>
                  <a:srgbClr val="000000"/>
                </a:solidFill>
                <a:latin typeface="Times New Roman"/>
                <a:ea typeface="Times New Roman"/>
                <a:cs typeface="Times New Roman"/>
              </a:rPr>
              <a:t>ο</a:t>
            </a:r>
            <a:r>
              <a:rPr lang="en-US" dirty="0">
                <a:solidFill>
                  <a:srgbClr val="000000"/>
                </a:solidFill>
                <a:latin typeface="Times New Roman"/>
                <a:ea typeface="Times New Roman"/>
                <a:cs typeface="Times New Roman"/>
              </a:rPr>
              <a:t>́ 13 </a:t>
            </a:r>
            <a:r>
              <a:rPr lang="en-US" dirty="0" err="1">
                <a:solidFill>
                  <a:srgbClr val="000000"/>
                </a:solidFill>
                <a:latin typeface="Times New Roman"/>
                <a:ea typeface="Times New Roman"/>
                <a:cs typeface="Times New Roman"/>
              </a:rPr>
              <a:t>κεφ</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λ</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α. </a:t>
            </a:r>
            <a:endParaRPr lang="el-GR" dirty="0" smtClean="0">
              <a:solidFill>
                <a:srgbClr val="000000"/>
              </a:solidFill>
              <a:latin typeface="Times New Roman"/>
              <a:ea typeface="Times New Roman"/>
              <a:cs typeface="Times New Roman"/>
            </a:endParaRPr>
          </a:p>
          <a:p>
            <a:pPr marL="0" indent="0">
              <a:buNone/>
            </a:pPr>
            <a:r>
              <a:rPr lang="en-US" b="1" dirty="0" err="1">
                <a:solidFill>
                  <a:srgbClr val="000000"/>
                </a:solidFill>
                <a:latin typeface="Times New Roman"/>
                <a:ea typeface="Times New Roman"/>
                <a:cs typeface="Times New Roman"/>
              </a:rPr>
              <a:t>Προοίμιο</a:t>
            </a:r>
            <a:endParaRPr lang="en-US" b="1" dirty="0">
              <a:solidFill>
                <a:srgbClr val="000000"/>
              </a:solidFill>
              <a:latin typeface="Times New Roman"/>
              <a:ea typeface="Times New Roman"/>
              <a:cs typeface="Times New Roman"/>
            </a:endParaRPr>
          </a:p>
          <a:p>
            <a:r>
              <a:rPr lang="en-US" dirty="0" err="1">
                <a:solidFill>
                  <a:srgbClr val="000000"/>
                </a:solidFill>
                <a:latin typeface="Times New Roman"/>
                <a:ea typeface="Times New Roman"/>
                <a:cs typeface="Times New Roman"/>
              </a:rPr>
              <a:t>Ο</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σκο</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ός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του</a:t>
            </a:r>
            <a:r>
              <a:rPr lang="en-US" dirty="0">
                <a:solidFill>
                  <a:srgbClr val="000000"/>
                </a:solidFill>
                <a:latin typeface="Times New Roman"/>
                <a:ea typeface="Times New Roman"/>
                <a:cs typeface="Times New Roman"/>
              </a:rPr>
              <a:t> ISM 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φέρετ</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στην</a:t>
            </a:r>
            <a:r>
              <a:rPr lang="en-US" dirty="0">
                <a:solidFill>
                  <a:srgbClr val="000000"/>
                </a:solidFill>
                <a:latin typeface="Times New Roman"/>
                <a:ea typeface="Times New Roman"/>
                <a:cs typeface="Times New Roman"/>
              </a:rPr>
              <a:t> π</a:t>
            </a:r>
            <a:r>
              <a:rPr lang="en-US" dirty="0" err="1">
                <a:solidFill>
                  <a:srgbClr val="000000"/>
                </a:solidFill>
                <a:latin typeface="Times New Roman"/>
                <a:ea typeface="Times New Roman"/>
                <a:cs typeface="Times New Roman"/>
              </a:rPr>
              <a:t>ρώτη</a:t>
            </a:r>
            <a:r>
              <a:rPr lang="en-US" dirty="0">
                <a:solidFill>
                  <a:srgbClr val="000000"/>
                </a:solidFill>
                <a:latin typeface="Times New Roman"/>
                <a:ea typeface="Times New Roman"/>
                <a:cs typeface="Times New Roman"/>
              </a:rPr>
              <a:t> πα</a:t>
            </a:r>
            <a:r>
              <a:rPr lang="en-US" dirty="0" err="1">
                <a:solidFill>
                  <a:srgbClr val="000000"/>
                </a:solidFill>
                <a:latin typeface="Times New Roman"/>
                <a:ea typeface="Times New Roman"/>
                <a:cs typeface="Times New Roman"/>
              </a:rPr>
              <a:t>ρ</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γρ</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φο</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του</a:t>
            </a:r>
            <a:r>
              <a:rPr lang="en-US" dirty="0">
                <a:solidFill>
                  <a:srgbClr val="000000"/>
                </a:solidFill>
                <a:latin typeface="Times New Roman"/>
                <a:ea typeface="Times New Roman"/>
                <a:cs typeface="Times New Roman"/>
              </a:rPr>
              <a:t> π</a:t>
            </a:r>
            <a:r>
              <a:rPr lang="en-US" dirty="0" err="1">
                <a:solidFill>
                  <a:srgbClr val="000000"/>
                </a:solidFill>
                <a:latin typeface="Times New Roman"/>
                <a:ea typeface="Times New Roman"/>
                <a:cs typeface="Times New Roman"/>
              </a:rPr>
              <a:t>ροοιμίου</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είν</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θιέρωση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ενός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διεθνούς</a:t>
            </a:r>
            <a:r>
              <a:rPr lang="en-US" dirty="0">
                <a:solidFill>
                  <a:srgbClr val="000000"/>
                </a:solidFill>
                <a:latin typeface="Times New Roman"/>
                <a:ea typeface="Times New Roman"/>
                <a:cs typeface="Times New Roman"/>
              </a:rPr>
              <a:t> π</a:t>
            </a:r>
            <a:r>
              <a:rPr lang="en-US" dirty="0" err="1">
                <a:solidFill>
                  <a:srgbClr val="000000"/>
                </a:solidFill>
                <a:latin typeface="Times New Roman"/>
                <a:ea typeface="Times New Roman"/>
                <a:cs typeface="Times New Roman"/>
              </a:rPr>
              <a:t>ροτυ</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ου</a:t>
            </a:r>
            <a:r>
              <a:rPr lang="en-US" dirty="0">
                <a:solidFill>
                  <a:srgbClr val="000000"/>
                </a:solidFill>
                <a:latin typeface="Times New Roman"/>
                <a:ea typeface="Times New Roman"/>
                <a:cs typeface="Times New Roman"/>
              </a:rPr>
              <a:t> π</a:t>
            </a:r>
            <a:r>
              <a:rPr lang="en-US" dirty="0" err="1">
                <a:solidFill>
                  <a:srgbClr val="000000"/>
                </a:solidFill>
                <a:latin typeface="Times New Roman"/>
                <a:ea typeface="Times New Roman"/>
                <a:cs typeface="Times New Roman"/>
              </a:rPr>
              <a:t>ου</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θ</a:t>
            </a:r>
            <a:r>
              <a:rPr lang="en-US" dirty="0">
                <a:solidFill>
                  <a:srgbClr val="000000"/>
                </a:solidFill>
                <a:latin typeface="Times New Roman"/>
                <a:ea typeface="Times New Roman"/>
                <a:cs typeface="Times New Roman"/>
              </a:rPr>
              <a:t>α α</a:t>
            </a:r>
            <a:r>
              <a:rPr lang="en-US" dirty="0" err="1">
                <a:solidFill>
                  <a:srgbClr val="000000"/>
                </a:solidFill>
                <a:latin typeface="Times New Roman"/>
                <a:ea typeface="Times New Roman"/>
                <a:cs typeface="Times New Roman"/>
              </a:rPr>
              <a:t>σχολείτ</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με</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την</a:t>
            </a:r>
            <a:r>
              <a:rPr lang="en-US" dirty="0">
                <a:solidFill>
                  <a:srgbClr val="000000"/>
                </a:solidFill>
                <a:latin typeface="Times New Roman"/>
                <a:ea typeface="Times New Roman"/>
                <a:cs typeface="Times New Roman"/>
              </a:rPr>
              <a:t> α</a:t>
            </a:r>
            <a:r>
              <a:rPr lang="en-US" dirty="0" err="1">
                <a:solidFill>
                  <a:srgbClr val="000000"/>
                </a:solidFill>
                <a:latin typeface="Times New Roman"/>
                <a:ea typeface="Times New Roman"/>
                <a:cs typeface="Times New Roman"/>
              </a:rPr>
              <a:t>σφ</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λη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δι</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χείριση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λειτουργι</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των</a:t>
            </a:r>
            <a:r>
              <a:rPr lang="en-US" dirty="0">
                <a:solidFill>
                  <a:srgbClr val="000000"/>
                </a:solidFill>
                <a:latin typeface="Times New Roman"/>
                <a:ea typeface="Times New Roman"/>
                <a:cs typeface="Times New Roman"/>
              </a:rPr>
              <a:t> π</a:t>
            </a:r>
            <a:r>
              <a:rPr lang="en-US" dirty="0" err="1">
                <a:solidFill>
                  <a:srgbClr val="000000"/>
                </a:solidFill>
                <a:latin typeface="Times New Roman"/>
                <a:ea typeface="Times New Roman"/>
                <a:cs typeface="Times New Roman"/>
              </a:rPr>
              <a:t>λοίων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θώς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την</a:t>
            </a:r>
            <a:r>
              <a:rPr lang="en-US" dirty="0">
                <a:solidFill>
                  <a:srgbClr val="000000"/>
                </a:solidFill>
                <a:latin typeface="Times New Roman"/>
                <a:ea typeface="Times New Roman"/>
                <a:cs typeface="Times New Roman"/>
              </a:rPr>
              <a:t> π</a:t>
            </a:r>
            <a:r>
              <a:rPr lang="en-US" dirty="0" err="1">
                <a:solidFill>
                  <a:srgbClr val="000000"/>
                </a:solidFill>
                <a:latin typeface="Times New Roman"/>
                <a:ea typeface="Times New Roman"/>
                <a:cs typeface="Times New Roman"/>
              </a:rPr>
              <a:t>ρόληψη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της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ρυ</a:t>
            </a:r>
            <a:r>
              <a:rPr lang="en-US" dirty="0">
                <a:solidFill>
                  <a:srgbClr val="000000"/>
                </a:solidFill>
                <a:latin typeface="Times New Roman"/>
                <a:ea typeface="Times New Roman"/>
                <a:cs typeface="Times New Roman"/>
              </a:rPr>
              <a:t>́πα</a:t>
            </a:r>
            <a:r>
              <a:rPr lang="en-US" dirty="0" err="1">
                <a:solidFill>
                  <a:srgbClr val="000000"/>
                </a:solidFill>
                <a:latin typeface="Times New Roman"/>
                <a:ea typeface="Times New Roman"/>
                <a:cs typeface="Times New Roman"/>
              </a:rPr>
              <a:t>νσης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του</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θ</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λ</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σσιου</a:t>
            </a:r>
            <a:r>
              <a:rPr lang="en-US" dirty="0">
                <a:solidFill>
                  <a:srgbClr val="000000"/>
                </a:solidFill>
                <a:latin typeface="Times New Roman"/>
                <a:ea typeface="Times New Roman"/>
                <a:cs typeface="Times New Roman"/>
              </a:rPr>
              <a:t> π</a:t>
            </a:r>
            <a:r>
              <a:rPr lang="en-US" dirty="0" err="1">
                <a:solidFill>
                  <a:srgbClr val="000000"/>
                </a:solidFill>
                <a:latin typeface="Times New Roman"/>
                <a:ea typeface="Times New Roman"/>
                <a:cs typeface="Times New Roman"/>
              </a:rPr>
              <a:t>ερι</a:t>
            </a:r>
            <a:r>
              <a:rPr lang="en-US" dirty="0">
                <a:solidFill>
                  <a:srgbClr val="000000"/>
                </a:solidFill>
                <a:latin typeface="Times New Roman"/>
                <a:ea typeface="Times New Roman"/>
                <a:cs typeface="Times New Roman"/>
              </a:rPr>
              <a:t>βά</a:t>
            </a:r>
            <a:r>
              <a:rPr lang="en-US" dirty="0" err="1">
                <a:solidFill>
                  <a:srgbClr val="000000"/>
                </a:solidFill>
                <a:latin typeface="Times New Roman"/>
                <a:ea typeface="Times New Roman"/>
                <a:cs typeface="Times New Roman"/>
              </a:rPr>
              <a:t>λλοντος</a:t>
            </a:r>
            <a:r>
              <a:rPr lang="en-US" dirty="0">
                <a:solidFill>
                  <a:srgbClr val="000000"/>
                </a:solidFill>
                <a:latin typeface="Times New Roman"/>
                <a:ea typeface="Times New Roman"/>
                <a:cs typeface="Times New Roman"/>
              </a:rPr>
              <a:t>.</a:t>
            </a:r>
            <a:endParaRPr lang="en-US" dirty="0"/>
          </a:p>
        </p:txBody>
      </p:sp>
    </p:spTree>
    <p:extLst>
      <p:ext uri="{BB962C8B-B14F-4D97-AF65-F5344CB8AC3E}">
        <p14:creationId xmlns:p14="http://schemas.microsoft.com/office/powerpoint/2010/main" val="1134340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err="1">
                <a:solidFill>
                  <a:srgbClr val="000000"/>
                </a:solidFill>
                <a:latin typeface="Times New Roman"/>
                <a:ea typeface="Times New Roman"/>
                <a:cs typeface="Times New Roman"/>
              </a:rPr>
              <a:t>Γενικ</a:t>
            </a:r>
            <a:r>
              <a:rPr lang="en-US" sz="5400" dirty="0">
                <a:solidFill>
                  <a:srgbClr val="000000"/>
                </a:solidFill>
                <a:latin typeface="Times New Roman"/>
                <a:ea typeface="Times New Roman"/>
                <a:cs typeface="Times New Roman"/>
              </a:rPr>
              <a:t>ά (General)</a:t>
            </a:r>
            <a:endParaRPr lang="en-US" dirty="0"/>
          </a:p>
        </p:txBody>
      </p:sp>
      <p:sp>
        <p:nvSpPr>
          <p:cNvPr id="3" name="Content Placeholder 2"/>
          <p:cNvSpPr>
            <a:spLocks noGrp="1"/>
          </p:cNvSpPr>
          <p:nvPr>
            <p:ph idx="1"/>
          </p:nvPr>
        </p:nvSpPr>
        <p:spPr>
          <a:xfrm>
            <a:off x="685800" y="2209800"/>
            <a:ext cx="8149771" cy="4357914"/>
          </a:xfrm>
        </p:spPr>
        <p:txBody>
          <a:bodyPr>
            <a:normAutofit/>
          </a:bodyPr>
          <a:lstStyle/>
          <a:p>
            <a:pPr marL="0" indent="0" algn="just">
              <a:buNone/>
            </a:pPr>
            <a:r>
              <a:rPr lang="en-US" sz="2800" dirty="0" err="1">
                <a:solidFill>
                  <a:srgbClr val="000000"/>
                </a:solidFill>
                <a:latin typeface="Times New Roman"/>
                <a:ea typeface="Times New Roman"/>
                <a:cs typeface="Times New Roman"/>
              </a:rPr>
              <a:t>Ο</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Κώδικ</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ς</a:t>
            </a:r>
            <a:r>
              <a:rPr lang="en-US" sz="2800" dirty="0">
                <a:solidFill>
                  <a:srgbClr val="000000"/>
                </a:solidFill>
                <a:latin typeface="Times New Roman"/>
                <a:ea typeface="Times New Roman"/>
                <a:cs typeface="Times New Roman"/>
              </a:rPr>
              <a:t> ISM, </a:t>
            </a:r>
            <a:r>
              <a:rPr lang="en-US" sz="2800" dirty="0" err="1">
                <a:solidFill>
                  <a:srgbClr val="000000"/>
                </a:solidFill>
                <a:latin typeface="Times New Roman"/>
                <a:ea typeface="Times New Roman"/>
                <a:cs typeface="Times New Roman"/>
              </a:rPr>
              <a:t>εκτός</a:t>
            </a:r>
            <a:r>
              <a:rPr lang="en-US" sz="2800" dirty="0">
                <a:solidFill>
                  <a:srgbClr val="000000"/>
                </a:solidFill>
                <a:latin typeface="Times New Roman"/>
                <a:ea typeface="Times New Roman"/>
                <a:cs typeface="Times New Roman"/>
              </a:rPr>
              <a:t> απ</a:t>
            </a:r>
            <a:r>
              <a:rPr lang="en-US" sz="2800" dirty="0" err="1">
                <a:solidFill>
                  <a:srgbClr val="000000"/>
                </a:solidFill>
                <a:latin typeface="Times New Roman"/>
                <a:ea typeface="Times New Roman"/>
                <a:cs typeface="Times New Roman"/>
              </a:rPr>
              <a:t>ο</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τον</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γενικο</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σκο</a:t>
            </a:r>
            <a:r>
              <a:rPr lang="en-US" sz="2800" dirty="0">
                <a:solidFill>
                  <a:srgbClr val="000000"/>
                </a:solidFill>
                <a:latin typeface="Times New Roman"/>
                <a:ea typeface="Times New Roman"/>
                <a:cs typeface="Times New Roman"/>
              </a:rPr>
              <a:t>π</a:t>
            </a:r>
            <a:r>
              <a:rPr lang="en-US" sz="2800" dirty="0" err="1">
                <a:solidFill>
                  <a:srgbClr val="000000"/>
                </a:solidFill>
                <a:latin typeface="Times New Roman"/>
                <a:ea typeface="Times New Roman"/>
                <a:cs typeface="Times New Roman"/>
              </a:rPr>
              <a:t>ο</a:t>
            </a:r>
            <a:r>
              <a:rPr lang="en-US" sz="2800" dirty="0">
                <a:solidFill>
                  <a:srgbClr val="000000"/>
                </a:solidFill>
                <a:latin typeface="Times New Roman"/>
                <a:ea typeface="Times New Roman"/>
                <a:cs typeface="Times New Roman"/>
              </a:rPr>
              <a:t>́ π</a:t>
            </a:r>
            <a:r>
              <a:rPr lang="en-US" sz="2800" dirty="0" err="1">
                <a:solidFill>
                  <a:srgbClr val="000000"/>
                </a:solidFill>
                <a:latin typeface="Times New Roman"/>
                <a:ea typeface="Times New Roman"/>
                <a:cs typeface="Times New Roman"/>
              </a:rPr>
              <a:t>ου</a:t>
            </a:r>
            <a:r>
              <a:rPr lang="en-US" sz="2800" dirty="0">
                <a:solidFill>
                  <a:srgbClr val="000000"/>
                </a:solidFill>
                <a:latin typeface="Times New Roman"/>
                <a:ea typeface="Times New Roman"/>
                <a:cs typeface="Times New Roman"/>
              </a:rPr>
              <a:t> α</a:t>
            </a:r>
            <a:r>
              <a:rPr lang="en-US" sz="2800" dirty="0" err="1">
                <a:solidFill>
                  <a:srgbClr val="000000"/>
                </a:solidFill>
                <a:latin typeface="Times New Roman"/>
                <a:ea typeface="Times New Roman"/>
                <a:cs typeface="Times New Roman"/>
              </a:rPr>
              <a:t>ν</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φέρετ</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ι</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στο</a:t>
            </a:r>
            <a:r>
              <a:rPr lang="en-US" sz="2800" dirty="0">
                <a:solidFill>
                  <a:srgbClr val="000000"/>
                </a:solidFill>
                <a:latin typeface="Times New Roman"/>
                <a:ea typeface="Times New Roman"/>
                <a:cs typeface="Times New Roman"/>
              </a:rPr>
              <a:t> π</a:t>
            </a:r>
            <a:r>
              <a:rPr lang="en-US" sz="2800" dirty="0" err="1">
                <a:solidFill>
                  <a:srgbClr val="000000"/>
                </a:solidFill>
                <a:latin typeface="Times New Roman"/>
                <a:ea typeface="Times New Roman"/>
                <a:cs typeface="Times New Roman"/>
              </a:rPr>
              <a:t>ροοίμιο</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είν</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ι</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κ</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ι</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θεσμοθέτηση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ενός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διεθνούς</a:t>
            </a:r>
            <a:r>
              <a:rPr lang="en-US" sz="2800" dirty="0">
                <a:solidFill>
                  <a:srgbClr val="000000"/>
                </a:solidFill>
                <a:latin typeface="Times New Roman"/>
                <a:ea typeface="Times New Roman"/>
                <a:cs typeface="Times New Roman"/>
              </a:rPr>
              <a:t> π</a:t>
            </a:r>
            <a:r>
              <a:rPr lang="en-US" sz="2800" dirty="0" err="1">
                <a:solidFill>
                  <a:srgbClr val="000000"/>
                </a:solidFill>
                <a:latin typeface="Times New Roman"/>
                <a:ea typeface="Times New Roman"/>
                <a:cs typeface="Times New Roman"/>
              </a:rPr>
              <a:t>ροτυ</a:t>
            </a:r>
            <a:r>
              <a:rPr lang="en-US" sz="2800" dirty="0">
                <a:solidFill>
                  <a:srgbClr val="000000"/>
                </a:solidFill>
                <a:latin typeface="Times New Roman"/>
                <a:ea typeface="Times New Roman"/>
                <a:cs typeface="Times New Roman"/>
              </a:rPr>
              <a:t>́π</a:t>
            </a:r>
            <a:r>
              <a:rPr lang="en-US" sz="2800" dirty="0" err="1">
                <a:solidFill>
                  <a:srgbClr val="000000"/>
                </a:solidFill>
                <a:latin typeface="Times New Roman"/>
                <a:ea typeface="Times New Roman"/>
                <a:cs typeface="Times New Roman"/>
              </a:rPr>
              <a:t>ου</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γι</a:t>
            </a:r>
            <a:r>
              <a:rPr lang="en-US" sz="2800" dirty="0">
                <a:solidFill>
                  <a:srgbClr val="000000"/>
                </a:solidFill>
                <a:latin typeface="Times New Roman"/>
                <a:ea typeface="Times New Roman"/>
                <a:cs typeface="Times New Roman"/>
              </a:rPr>
              <a:t>α </a:t>
            </a:r>
            <a:r>
              <a:rPr lang="en-US" sz="2800" dirty="0" err="1">
                <a:solidFill>
                  <a:srgbClr val="000000"/>
                </a:solidFill>
                <a:latin typeface="Times New Roman"/>
                <a:ea typeface="Times New Roman"/>
                <a:cs typeface="Times New Roman"/>
              </a:rPr>
              <a:t>την</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δι</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χείριση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της</a:t>
            </a:r>
            <a:r>
              <a:rPr lang="en-US" sz="2800" dirty="0">
                <a:solidFill>
                  <a:srgbClr val="000000"/>
                </a:solidFill>
                <a:latin typeface="Times New Roman"/>
                <a:ea typeface="Times New Roman"/>
                <a:cs typeface="Times New Roman"/>
              </a:rPr>
              <a:t> α</a:t>
            </a:r>
            <a:r>
              <a:rPr lang="en-US" sz="2800" dirty="0" err="1">
                <a:solidFill>
                  <a:srgbClr val="000000"/>
                </a:solidFill>
                <a:latin typeface="Times New Roman"/>
                <a:ea typeface="Times New Roman"/>
                <a:cs typeface="Times New Roman"/>
              </a:rPr>
              <a:t>σφ</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λει</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λειτουργι</a:t>
            </a:r>
            <a:r>
              <a:rPr lang="en-US" sz="2800" dirty="0">
                <a:solidFill>
                  <a:srgbClr val="000000"/>
                </a:solidFill>
                <a:latin typeface="Times New Roman"/>
                <a:ea typeface="Times New Roman"/>
                <a:cs typeface="Times New Roman"/>
              </a:rPr>
              <a:t>́α </a:t>
            </a:r>
            <a:r>
              <a:rPr lang="en-US" sz="2800" dirty="0" err="1">
                <a:solidFill>
                  <a:srgbClr val="000000"/>
                </a:solidFill>
                <a:latin typeface="Times New Roman"/>
                <a:ea typeface="Times New Roman"/>
                <a:cs typeface="Times New Roman"/>
              </a:rPr>
              <a:t>των</a:t>
            </a:r>
            <a:r>
              <a:rPr lang="en-US" sz="2800" dirty="0">
                <a:solidFill>
                  <a:srgbClr val="000000"/>
                </a:solidFill>
                <a:latin typeface="Times New Roman"/>
                <a:ea typeface="Times New Roman"/>
                <a:cs typeface="Times New Roman"/>
              </a:rPr>
              <a:t> π</a:t>
            </a:r>
            <a:r>
              <a:rPr lang="en-US" sz="2800" dirty="0" err="1">
                <a:solidFill>
                  <a:srgbClr val="000000"/>
                </a:solidFill>
                <a:latin typeface="Times New Roman"/>
                <a:ea typeface="Times New Roman"/>
                <a:cs typeface="Times New Roman"/>
              </a:rPr>
              <a:t>λοίων</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κ</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ι</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την</a:t>
            </a:r>
            <a:r>
              <a:rPr lang="en-US" sz="2800" dirty="0">
                <a:solidFill>
                  <a:srgbClr val="000000"/>
                </a:solidFill>
                <a:latin typeface="Times New Roman"/>
                <a:ea typeface="Times New Roman"/>
                <a:cs typeface="Times New Roman"/>
              </a:rPr>
              <a:t> π</a:t>
            </a:r>
            <a:r>
              <a:rPr lang="en-US" sz="2800" dirty="0" err="1">
                <a:solidFill>
                  <a:srgbClr val="000000"/>
                </a:solidFill>
                <a:latin typeface="Times New Roman"/>
                <a:ea typeface="Times New Roman"/>
                <a:cs typeface="Times New Roman"/>
              </a:rPr>
              <a:t>ροστ</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σι</a:t>
            </a:r>
            <a:r>
              <a:rPr lang="en-US" sz="2800" dirty="0">
                <a:solidFill>
                  <a:srgbClr val="000000"/>
                </a:solidFill>
                <a:latin typeface="Times New Roman"/>
                <a:ea typeface="Times New Roman"/>
                <a:cs typeface="Times New Roman"/>
              </a:rPr>
              <a:t>́α </a:t>
            </a:r>
            <a:r>
              <a:rPr lang="en-US" sz="2800" dirty="0" err="1">
                <a:solidFill>
                  <a:srgbClr val="000000"/>
                </a:solidFill>
                <a:latin typeface="Times New Roman"/>
                <a:ea typeface="Times New Roman"/>
                <a:cs typeface="Times New Roman"/>
              </a:rPr>
              <a:t>του</a:t>
            </a:r>
            <a:r>
              <a:rPr lang="en-US" sz="2800" dirty="0">
                <a:solidFill>
                  <a:srgbClr val="000000"/>
                </a:solidFill>
                <a:latin typeface="Times New Roman"/>
                <a:ea typeface="Times New Roman"/>
                <a:cs typeface="Times New Roman"/>
              </a:rPr>
              <a:t> π</a:t>
            </a:r>
            <a:r>
              <a:rPr lang="en-US" sz="2800" dirty="0" err="1">
                <a:solidFill>
                  <a:srgbClr val="000000"/>
                </a:solidFill>
                <a:latin typeface="Times New Roman"/>
                <a:ea typeface="Times New Roman"/>
                <a:cs typeface="Times New Roman"/>
              </a:rPr>
              <a:t>ερι</a:t>
            </a:r>
            <a:r>
              <a:rPr lang="en-US" sz="2800" dirty="0">
                <a:solidFill>
                  <a:srgbClr val="000000"/>
                </a:solidFill>
                <a:latin typeface="Times New Roman"/>
                <a:ea typeface="Times New Roman"/>
                <a:cs typeface="Times New Roman"/>
              </a:rPr>
              <a:t>βά</a:t>
            </a:r>
            <a:r>
              <a:rPr lang="en-US" sz="2800" dirty="0" err="1">
                <a:solidFill>
                  <a:srgbClr val="000000"/>
                </a:solidFill>
                <a:latin typeface="Times New Roman"/>
                <a:ea typeface="Times New Roman"/>
                <a:cs typeface="Times New Roman"/>
              </a:rPr>
              <a:t>λλοντος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εξ</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σφ</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λιση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της</a:t>
            </a:r>
            <a:r>
              <a:rPr lang="en-US" sz="2800" dirty="0">
                <a:solidFill>
                  <a:srgbClr val="000000"/>
                </a:solidFill>
                <a:latin typeface="Times New Roman"/>
                <a:ea typeface="Times New Roman"/>
                <a:cs typeface="Times New Roman"/>
              </a:rPr>
              <a:t> α</a:t>
            </a:r>
            <a:r>
              <a:rPr lang="en-US" sz="2800" dirty="0" err="1">
                <a:solidFill>
                  <a:srgbClr val="000000"/>
                </a:solidFill>
                <a:latin typeface="Times New Roman"/>
                <a:ea typeface="Times New Roman"/>
                <a:cs typeface="Times New Roman"/>
              </a:rPr>
              <a:t>σφ</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λει</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στη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θ</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λ</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σσ</a:t>
            </a:r>
            <a:r>
              <a:rPr lang="en-US" sz="2800" dirty="0">
                <a:solidFill>
                  <a:srgbClr val="000000"/>
                </a:solidFill>
                <a:latin typeface="Times New Roman"/>
                <a:ea typeface="Times New Roman"/>
                <a:cs typeface="Times New Roman"/>
              </a:rPr>
              <a:t>α, </a:t>
            </a:r>
            <a:r>
              <a:rPr lang="en-US" sz="2800" dirty="0" err="1">
                <a:solidFill>
                  <a:srgbClr val="000000"/>
                </a:solidFill>
                <a:latin typeface="Times New Roman"/>
                <a:ea typeface="Times New Roman"/>
                <a:cs typeface="Times New Roman"/>
              </a:rPr>
              <a:t>η</a:t>
            </a:r>
            <a:r>
              <a:rPr lang="en-US" sz="2800" dirty="0">
                <a:solidFill>
                  <a:srgbClr val="000000"/>
                </a:solidFill>
                <a:latin typeface="Times New Roman"/>
                <a:ea typeface="Times New Roman"/>
                <a:cs typeface="Times New Roman"/>
              </a:rPr>
              <a:t> π</a:t>
            </a:r>
            <a:r>
              <a:rPr lang="en-US" sz="2800" dirty="0" err="1">
                <a:solidFill>
                  <a:srgbClr val="000000"/>
                </a:solidFill>
                <a:latin typeface="Times New Roman"/>
                <a:ea typeface="Times New Roman"/>
                <a:cs typeface="Times New Roman"/>
              </a:rPr>
              <a:t>ρόληψη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του</a:t>
            </a:r>
            <a:r>
              <a:rPr lang="en-US" sz="2800" dirty="0">
                <a:solidFill>
                  <a:srgbClr val="000000"/>
                </a:solidFill>
                <a:latin typeface="Times New Roman"/>
                <a:ea typeface="Times New Roman"/>
                <a:cs typeface="Times New Roman"/>
              </a:rPr>
              <a:t> α</a:t>
            </a:r>
            <a:r>
              <a:rPr lang="en-US" sz="2800" dirty="0" err="1">
                <a:solidFill>
                  <a:srgbClr val="000000"/>
                </a:solidFill>
                <a:latin typeface="Times New Roman"/>
                <a:ea typeface="Times New Roman"/>
                <a:cs typeface="Times New Roman"/>
              </a:rPr>
              <a:t>νθρω</a:t>
            </a:r>
            <a:r>
              <a:rPr lang="en-US" sz="2800" dirty="0">
                <a:solidFill>
                  <a:srgbClr val="000000"/>
                </a:solidFill>
                <a:latin typeface="Times New Roman"/>
                <a:ea typeface="Times New Roman"/>
                <a:cs typeface="Times New Roman"/>
              </a:rPr>
              <a:t>́π</a:t>
            </a:r>
            <a:r>
              <a:rPr lang="en-US" sz="2800" dirty="0" err="1">
                <a:solidFill>
                  <a:srgbClr val="000000"/>
                </a:solidFill>
                <a:latin typeface="Times New Roman"/>
                <a:ea typeface="Times New Roman"/>
                <a:cs typeface="Times New Roman"/>
              </a:rPr>
              <a:t>ινου</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τρ</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υμ</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τισμου</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της</a:t>
            </a:r>
            <a:r>
              <a:rPr lang="en-US" sz="2800" dirty="0">
                <a:solidFill>
                  <a:srgbClr val="000000"/>
                </a:solidFill>
                <a:latin typeface="Times New Roman"/>
                <a:ea typeface="Times New Roman"/>
                <a:cs typeface="Times New Roman"/>
              </a:rPr>
              <a:t> α</a:t>
            </a:r>
            <a:r>
              <a:rPr lang="en-US" sz="2800" dirty="0" err="1">
                <a:solidFill>
                  <a:srgbClr val="000000"/>
                </a:solidFill>
                <a:latin typeface="Times New Roman"/>
                <a:ea typeface="Times New Roman"/>
                <a:cs typeface="Times New Roman"/>
              </a:rPr>
              <a:t>νθρω</a:t>
            </a:r>
            <a:r>
              <a:rPr lang="en-US" sz="2800" dirty="0">
                <a:solidFill>
                  <a:srgbClr val="000000"/>
                </a:solidFill>
                <a:latin typeface="Times New Roman"/>
                <a:ea typeface="Times New Roman"/>
                <a:cs typeface="Times New Roman"/>
              </a:rPr>
              <a:t>́π</a:t>
            </a:r>
            <a:r>
              <a:rPr lang="en-US" sz="2800" dirty="0" err="1">
                <a:solidFill>
                  <a:srgbClr val="000000"/>
                </a:solidFill>
                <a:latin typeface="Times New Roman"/>
                <a:ea typeface="Times New Roman"/>
                <a:cs typeface="Times New Roman"/>
              </a:rPr>
              <a:t>ινης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ζωής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κ</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ι</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η</a:t>
            </a:r>
            <a:r>
              <a:rPr lang="en-US" sz="2800" dirty="0">
                <a:solidFill>
                  <a:srgbClr val="000000"/>
                </a:solidFill>
                <a:latin typeface="Times New Roman"/>
                <a:ea typeface="Times New Roman"/>
                <a:cs typeface="Times New Roman"/>
              </a:rPr>
              <a:t> απ</a:t>
            </a:r>
            <a:r>
              <a:rPr lang="en-US" sz="2800" dirty="0" err="1">
                <a:solidFill>
                  <a:srgbClr val="000000"/>
                </a:solidFill>
                <a:latin typeface="Times New Roman"/>
                <a:ea typeface="Times New Roman"/>
                <a:cs typeface="Times New Roman"/>
              </a:rPr>
              <a:t>οφυγη</a:t>
            </a:r>
            <a:r>
              <a:rPr lang="en-US" sz="2800" dirty="0">
                <a:solidFill>
                  <a:srgbClr val="000000"/>
                </a:solidFill>
                <a:latin typeface="Times New Roman"/>
                <a:ea typeface="Times New Roman"/>
                <a:cs typeface="Times New Roman"/>
              </a:rPr>
              <a:t>́ π</a:t>
            </a:r>
            <a:r>
              <a:rPr lang="en-US" sz="2800" dirty="0" err="1">
                <a:solidFill>
                  <a:srgbClr val="000000"/>
                </a:solidFill>
                <a:latin typeface="Times New Roman"/>
                <a:ea typeface="Times New Roman"/>
                <a:cs typeface="Times New Roman"/>
              </a:rPr>
              <a:t>ρόκλησης</a:t>
            </a:r>
            <a:r>
              <a:rPr lang="en-US" sz="2800" dirty="0">
                <a:solidFill>
                  <a:srgbClr val="000000"/>
                </a:solidFill>
                <a:latin typeface="Times New Roman"/>
                <a:ea typeface="Times New Roman"/>
                <a:cs typeface="Times New Roman"/>
              </a:rPr>
              <a:t> β</a:t>
            </a:r>
            <a:r>
              <a:rPr lang="en-US" sz="2800" dirty="0" err="1">
                <a:solidFill>
                  <a:srgbClr val="000000"/>
                </a:solidFill>
                <a:latin typeface="Times New Roman"/>
                <a:ea typeface="Times New Roman"/>
                <a:cs typeface="Times New Roman"/>
              </a:rPr>
              <a:t>λ</a:t>
            </a:r>
            <a:r>
              <a:rPr lang="en-US" sz="2800" dirty="0">
                <a:solidFill>
                  <a:srgbClr val="000000"/>
                </a:solidFill>
                <a:latin typeface="Times New Roman"/>
                <a:ea typeface="Times New Roman"/>
                <a:cs typeface="Times New Roman"/>
              </a:rPr>
              <a:t>άβ</a:t>
            </a:r>
            <a:r>
              <a:rPr lang="en-US" sz="2800" dirty="0" err="1">
                <a:solidFill>
                  <a:srgbClr val="000000"/>
                </a:solidFill>
                <a:latin typeface="Times New Roman"/>
                <a:ea typeface="Times New Roman"/>
                <a:cs typeface="Times New Roman"/>
              </a:rPr>
              <a:t>ης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στο</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θ</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λ</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σσιο</a:t>
            </a:r>
            <a:r>
              <a:rPr lang="en-US" sz="2800" dirty="0">
                <a:solidFill>
                  <a:srgbClr val="000000"/>
                </a:solidFill>
                <a:latin typeface="Times New Roman"/>
                <a:ea typeface="Times New Roman"/>
                <a:cs typeface="Times New Roman"/>
              </a:rPr>
              <a:t> π</a:t>
            </a:r>
            <a:r>
              <a:rPr lang="en-US" sz="2800" dirty="0" err="1">
                <a:solidFill>
                  <a:srgbClr val="000000"/>
                </a:solidFill>
                <a:latin typeface="Times New Roman"/>
                <a:ea typeface="Times New Roman"/>
                <a:cs typeface="Times New Roman"/>
              </a:rPr>
              <a:t>ερι</a:t>
            </a:r>
            <a:r>
              <a:rPr lang="en-US" sz="2800" dirty="0">
                <a:solidFill>
                  <a:srgbClr val="000000"/>
                </a:solidFill>
                <a:latin typeface="Times New Roman"/>
                <a:ea typeface="Times New Roman"/>
                <a:cs typeface="Times New Roman"/>
              </a:rPr>
              <a:t>βά</a:t>
            </a:r>
            <a:r>
              <a:rPr lang="en-US" sz="2800" dirty="0" err="1">
                <a:solidFill>
                  <a:srgbClr val="000000"/>
                </a:solidFill>
                <a:latin typeface="Times New Roman"/>
                <a:ea typeface="Times New Roman"/>
                <a:cs typeface="Times New Roman"/>
              </a:rPr>
              <a:t>λλον</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κ</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ι</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στην</a:t>
            </a:r>
            <a:r>
              <a:rPr lang="en-US" sz="2800" dirty="0">
                <a:solidFill>
                  <a:srgbClr val="000000"/>
                </a:solidFill>
                <a:latin typeface="Times New Roman"/>
                <a:ea typeface="Times New Roman"/>
                <a:cs typeface="Times New Roman"/>
              </a:rPr>
              <a:t> π</a:t>
            </a:r>
            <a:r>
              <a:rPr lang="en-US" sz="2800" dirty="0" err="1">
                <a:solidFill>
                  <a:srgbClr val="000000"/>
                </a:solidFill>
                <a:latin typeface="Times New Roman"/>
                <a:ea typeface="Times New Roman"/>
                <a:cs typeface="Times New Roman"/>
              </a:rPr>
              <a:t>εριουσι</a:t>
            </a:r>
            <a:r>
              <a:rPr lang="en-US" sz="2800" dirty="0">
                <a:solidFill>
                  <a:srgbClr val="000000"/>
                </a:solidFill>
                <a:latin typeface="Times New Roman"/>
                <a:ea typeface="Times New Roman"/>
                <a:cs typeface="Times New Roman"/>
              </a:rPr>
              <a:t>́α.</a:t>
            </a:r>
            <a:endParaRPr lang="en-US" sz="2800" dirty="0"/>
          </a:p>
        </p:txBody>
      </p:sp>
    </p:spTree>
    <p:extLst>
      <p:ext uri="{BB962C8B-B14F-4D97-AF65-F5344CB8AC3E}">
        <p14:creationId xmlns:p14="http://schemas.microsoft.com/office/powerpoint/2010/main" val="886467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err="1" smtClean="0">
                <a:solidFill>
                  <a:srgbClr val="000000"/>
                </a:solidFill>
                <a:latin typeface="Times New Roman"/>
                <a:ea typeface="Times New Roman"/>
                <a:cs typeface="Times New Roman"/>
              </a:rPr>
              <a:t>Ορισμοι</a:t>
            </a:r>
            <a:r>
              <a:rPr lang="en-US" sz="5400" dirty="0" smtClean="0">
                <a:solidFill>
                  <a:srgbClr val="000000"/>
                </a:solidFill>
                <a:latin typeface="Times New Roman"/>
                <a:ea typeface="Times New Roman"/>
                <a:cs typeface="Times New Roman"/>
              </a:rPr>
              <a:t>́ </a:t>
            </a:r>
            <a:r>
              <a:rPr lang="en-US" sz="5400" dirty="0">
                <a:solidFill>
                  <a:srgbClr val="000000"/>
                </a:solidFill>
                <a:latin typeface="Times New Roman"/>
                <a:ea typeface="Times New Roman"/>
                <a:cs typeface="Times New Roman"/>
              </a:rPr>
              <a:t>(Definitions)</a:t>
            </a:r>
            <a:endParaRPr lang="en-US" dirty="0"/>
          </a:p>
        </p:txBody>
      </p:sp>
      <p:sp>
        <p:nvSpPr>
          <p:cNvPr id="3" name="Content Placeholder 2"/>
          <p:cNvSpPr>
            <a:spLocks noGrp="1"/>
          </p:cNvSpPr>
          <p:nvPr>
            <p:ph idx="1"/>
          </p:nvPr>
        </p:nvSpPr>
        <p:spPr/>
        <p:txBody>
          <a:bodyPr>
            <a:normAutofit/>
          </a:bodyPr>
          <a:lstStyle/>
          <a:p>
            <a:pPr marL="0" indent="0" algn="just">
              <a:buNone/>
            </a:pPr>
            <a:r>
              <a:rPr lang="en-US" sz="3600" dirty="0" err="1">
                <a:solidFill>
                  <a:srgbClr val="000000"/>
                </a:solidFill>
                <a:latin typeface="Times New Roman"/>
                <a:ea typeface="Times New Roman"/>
                <a:cs typeface="Times New Roman"/>
              </a:rPr>
              <a:t>Δίνοντ</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οι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ορισμοι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της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ετ</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ιρει</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της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διοικητικής</a:t>
            </a:r>
            <a:r>
              <a:rPr lang="en-US" sz="3600" dirty="0">
                <a:solidFill>
                  <a:srgbClr val="000000"/>
                </a:solidFill>
                <a:latin typeface="Times New Roman"/>
                <a:ea typeface="Times New Roman"/>
                <a:cs typeface="Times New Roman"/>
              </a:rPr>
              <a:t> α</a:t>
            </a:r>
            <a:r>
              <a:rPr lang="en-US" sz="3600" dirty="0" err="1">
                <a:solidFill>
                  <a:srgbClr val="000000"/>
                </a:solidFill>
                <a:latin typeface="Times New Roman"/>
                <a:ea typeface="Times New Roman"/>
                <a:cs typeface="Times New Roman"/>
              </a:rPr>
              <a:t>ρχής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όροι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οι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ο</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οίοι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είν</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 απα</a:t>
            </a:r>
            <a:r>
              <a:rPr lang="en-US" sz="3600" dirty="0" err="1">
                <a:solidFill>
                  <a:srgbClr val="000000"/>
                </a:solidFill>
                <a:latin typeface="Times New Roman"/>
                <a:ea typeface="Times New Roman"/>
                <a:cs typeface="Times New Roman"/>
              </a:rPr>
              <a:t>ρ</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ίτητοι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γι</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την</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τ</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νόηση</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του</a:t>
            </a:r>
            <a:r>
              <a:rPr lang="en-US" sz="3600" dirty="0">
                <a:solidFill>
                  <a:srgbClr val="000000"/>
                </a:solidFill>
                <a:latin typeface="Times New Roman"/>
                <a:ea typeface="Times New Roman"/>
                <a:cs typeface="Times New Roman"/>
              </a:rPr>
              <a:t> π</a:t>
            </a:r>
            <a:r>
              <a:rPr lang="en-US" sz="3600" dirty="0" err="1">
                <a:solidFill>
                  <a:srgbClr val="000000"/>
                </a:solidFill>
                <a:latin typeface="Times New Roman"/>
                <a:ea typeface="Times New Roman"/>
                <a:cs typeface="Times New Roman"/>
              </a:rPr>
              <a:t>εριεχομένου</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την</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εφ</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ρμογη</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του</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Κώδικ</a:t>
            </a:r>
            <a:r>
              <a:rPr lang="en-US" sz="3600" dirty="0">
                <a:solidFill>
                  <a:srgbClr val="000000"/>
                </a:solidFill>
                <a:latin typeface="Times New Roman"/>
                <a:ea typeface="Times New Roman"/>
                <a:cs typeface="Times New Roman"/>
              </a:rPr>
              <a:t>α.</a:t>
            </a:r>
            <a:endParaRPr lang="en-US" sz="3600" dirty="0"/>
          </a:p>
        </p:txBody>
      </p:sp>
    </p:spTree>
    <p:extLst>
      <p:ext uri="{BB962C8B-B14F-4D97-AF65-F5344CB8AC3E}">
        <p14:creationId xmlns:p14="http://schemas.microsoft.com/office/powerpoint/2010/main" val="3751839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err="1">
                <a:solidFill>
                  <a:srgbClr val="000000"/>
                </a:solidFill>
                <a:latin typeface="Times New Roman"/>
                <a:ea typeface="Times New Roman"/>
                <a:cs typeface="Times New Roman"/>
              </a:rPr>
              <a:t>Στόχοι</a:t>
            </a:r>
            <a:r>
              <a:rPr lang="en-US" sz="5400" dirty="0">
                <a:solidFill>
                  <a:srgbClr val="000000"/>
                </a:solidFill>
                <a:latin typeface="Times New Roman"/>
                <a:ea typeface="Times New Roman"/>
                <a:cs typeface="Times New Roman"/>
              </a:rPr>
              <a:t> (Objectives)</a:t>
            </a:r>
            <a:endParaRPr lang="en-US" dirty="0"/>
          </a:p>
        </p:txBody>
      </p:sp>
      <p:sp>
        <p:nvSpPr>
          <p:cNvPr id="3" name="Content Placeholder 2"/>
          <p:cNvSpPr>
            <a:spLocks noGrp="1"/>
          </p:cNvSpPr>
          <p:nvPr>
            <p:ph idx="1"/>
          </p:nvPr>
        </p:nvSpPr>
        <p:spPr>
          <a:xfrm>
            <a:off x="685800" y="2209799"/>
            <a:ext cx="8149771" cy="4412343"/>
          </a:xfrm>
        </p:spPr>
        <p:txBody>
          <a:bodyPr>
            <a:noAutofit/>
          </a:bodyPr>
          <a:lstStyle/>
          <a:p>
            <a:pPr marL="0" indent="0" algn="just">
              <a:buNone/>
            </a:pPr>
            <a:r>
              <a:rPr lang="en-US" sz="2800" dirty="0" err="1" smtClean="0">
                <a:solidFill>
                  <a:srgbClr val="000000"/>
                </a:solidFill>
                <a:latin typeface="Times New Roman"/>
                <a:ea typeface="Times New Roman"/>
                <a:cs typeface="Times New Roman"/>
              </a:rPr>
              <a:t>Κώδικ</a:t>
            </a:r>
            <a:r>
              <a:rPr lang="en-US" sz="2800" dirty="0" smtClean="0">
                <a:solidFill>
                  <a:srgbClr val="000000"/>
                </a:solidFill>
                <a:latin typeface="Times New Roman"/>
                <a:ea typeface="Times New Roman"/>
                <a:cs typeface="Times New Roman"/>
              </a:rPr>
              <a:t>α</a:t>
            </a:r>
            <a:r>
              <a:rPr lang="en-US" sz="2800" dirty="0" err="1" smtClean="0">
                <a:solidFill>
                  <a:srgbClr val="000000"/>
                </a:solidFill>
                <a:latin typeface="Times New Roman"/>
                <a:ea typeface="Times New Roman"/>
                <a:cs typeface="Times New Roman"/>
              </a:rPr>
              <a:t>ς</a:t>
            </a:r>
            <a:r>
              <a:rPr lang="en-US" sz="2800" dirty="0" smtClean="0">
                <a:solidFill>
                  <a:srgbClr val="000000"/>
                </a:solidFill>
                <a:latin typeface="Times New Roman"/>
                <a:ea typeface="Times New Roman"/>
                <a:cs typeface="Times New Roman"/>
              </a:rPr>
              <a:t> </a:t>
            </a:r>
            <a:r>
              <a:rPr lang="en-US" sz="2800" dirty="0">
                <a:solidFill>
                  <a:srgbClr val="000000"/>
                </a:solidFill>
                <a:latin typeface="Times New Roman"/>
                <a:ea typeface="Times New Roman"/>
                <a:cs typeface="Times New Roman"/>
              </a:rPr>
              <a:t>π</a:t>
            </a:r>
            <a:r>
              <a:rPr lang="en-US" sz="2800" dirty="0" err="1">
                <a:solidFill>
                  <a:srgbClr val="000000"/>
                </a:solidFill>
                <a:latin typeface="Times New Roman"/>
                <a:ea typeface="Times New Roman"/>
                <a:cs typeface="Times New Roman"/>
              </a:rPr>
              <a:t>εριλ</a:t>
            </a:r>
            <a:r>
              <a:rPr lang="en-US" sz="2800" dirty="0">
                <a:solidFill>
                  <a:srgbClr val="000000"/>
                </a:solidFill>
                <a:latin typeface="Times New Roman"/>
                <a:ea typeface="Times New Roman"/>
                <a:cs typeface="Times New Roman"/>
              </a:rPr>
              <a:t>αμβά</a:t>
            </a:r>
            <a:r>
              <a:rPr lang="en-US" sz="2800" dirty="0" err="1">
                <a:solidFill>
                  <a:srgbClr val="000000"/>
                </a:solidFill>
                <a:latin typeface="Times New Roman"/>
                <a:ea typeface="Times New Roman"/>
                <a:cs typeface="Times New Roman"/>
              </a:rPr>
              <a:t>νει</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κ</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ι</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στόχους</a:t>
            </a:r>
            <a:r>
              <a:rPr lang="en-US" sz="2800" dirty="0">
                <a:solidFill>
                  <a:srgbClr val="000000"/>
                </a:solidFill>
                <a:latin typeface="Times New Roman"/>
                <a:ea typeface="Times New Roman"/>
                <a:cs typeface="Times New Roman"/>
              </a:rPr>
              <a:t> π</a:t>
            </a:r>
            <a:r>
              <a:rPr lang="en-US" sz="2800" dirty="0" err="1">
                <a:solidFill>
                  <a:srgbClr val="000000"/>
                </a:solidFill>
                <a:latin typeface="Times New Roman"/>
                <a:ea typeface="Times New Roman"/>
                <a:cs typeface="Times New Roman"/>
              </a:rPr>
              <a:t>ου</a:t>
            </a:r>
            <a:r>
              <a:rPr lang="en-US" sz="2800" dirty="0">
                <a:solidFill>
                  <a:srgbClr val="000000"/>
                </a:solidFill>
                <a:latin typeface="Times New Roman"/>
                <a:ea typeface="Times New Roman"/>
                <a:cs typeface="Times New Roman"/>
              </a:rPr>
              <a:t> α</a:t>
            </a:r>
            <a:r>
              <a:rPr lang="en-US" sz="2800" dirty="0" err="1">
                <a:solidFill>
                  <a:srgbClr val="000000"/>
                </a:solidFill>
                <a:latin typeface="Times New Roman"/>
                <a:ea typeface="Times New Roman"/>
                <a:cs typeface="Times New Roman"/>
              </a:rPr>
              <a:t>ν</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φέροντ</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ι</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στην</a:t>
            </a:r>
            <a:r>
              <a:rPr lang="en-US" sz="2800" dirty="0">
                <a:solidFill>
                  <a:srgbClr val="000000"/>
                </a:solidFill>
                <a:latin typeface="Times New Roman"/>
                <a:ea typeface="Times New Roman"/>
                <a:cs typeface="Times New Roman"/>
              </a:rPr>
              <a:t> α</a:t>
            </a:r>
            <a:r>
              <a:rPr lang="en-US" sz="2800" dirty="0" err="1">
                <a:solidFill>
                  <a:srgbClr val="000000"/>
                </a:solidFill>
                <a:latin typeface="Times New Roman"/>
                <a:ea typeface="Times New Roman"/>
                <a:cs typeface="Times New Roman"/>
              </a:rPr>
              <a:t>σφ</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λη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δι</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χείριση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της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ετ</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ιρει</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οι</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ο</a:t>
            </a:r>
            <a:r>
              <a:rPr lang="en-US" sz="2800" dirty="0">
                <a:solidFill>
                  <a:srgbClr val="000000"/>
                </a:solidFill>
                <a:latin typeface="Times New Roman"/>
                <a:ea typeface="Times New Roman"/>
                <a:cs typeface="Times New Roman"/>
              </a:rPr>
              <a:t>π</a:t>
            </a:r>
            <a:r>
              <a:rPr lang="en-US" sz="2800" dirty="0" err="1">
                <a:solidFill>
                  <a:srgbClr val="000000"/>
                </a:solidFill>
                <a:latin typeface="Times New Roman"/>
                <a:ea typeface="Times New Roman"/>
                <a:cs typeface="Times New Roman"/>
              </a:rPr>
              <a:t>οίοι</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συνοψίζοντ</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ι</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στ</a:t>
            </a:r>
            <a:r>
              <a:rPr lang="en-US" sz="2800" dirty="0">
                <a:solidFill>
                  <a:srgbClr val="000000"/>
                </a:solidFill>
                <a:latin typeface="Times New Roman"/>
                <a:ea typeface="Times New Roman"/>
                <a:cs typeface="Times New Roman"/>
              </a:rPr>
              <a:t>α </a:t>
            </a:r>
            <a:r>
              <a:rPr lang="en-US" sz="2800" dirty="0" err="1">
                <a:solidFill>
                  <a:srgbClr val="000000"/>
                </a:solidFill>
                <a:latin typeface="Times New Roman"/>
                <a:ea typeface="Times New Roman"/>
                <a:cs typeface="Times New Roman"/>
              </a:rPr>
              <a:t>εξής</a:t>
            </a:r>
            <a:r>
              <a:rPr lang="en-US" sz="2800" dirty="0">
                <a:solidFill>
                  <a:srgbClr val="000000"/>
                </a:solidFill>
                <a:latin typeface="Times New Roman"/>
                <a:ea typeface="Times New Roman"/>
                <a:cs typeface="Times New Roman"/>
              </a:rPr>
              <a:t>: </a:t>
            </a:r>
            <a:endParaRPr lang="el-GR" sz="2800" dirty="0" smtClean="0">
              <a:solidFill>
                <a:srgbClr val="000000"/>
              </a:solidFill>
              <a:latin typeface="Times New Roman"/>
              <a:ea typeface="Times New Roman"/>
              <a:cs typeface="Times New Roman"/>
            </a:endParaRPr>
          </a:p>
          <a:p>
            <a:pPr algn="just"/>
            <a:r>
              <a:rPr lang="en-US" sz="2800" dirty="0" err="1" smtClean="0">
                <a:solidFill>
                  <a:srgbClr val="000000"/>
                </a:solidFill>
                <a:latin typeface="Times New Roman"/>
                <a:ea typeface="Times New Roman"/>
                <a:cs typeface="Times New Roman"/>
              </a:rPr>
              <a:t>τη</a:t>
            </a:r>
            <a:r>
              <a:rPr lang="el-GR" sz="2800" dirty="0" smtClean="0">
                <a:solidFill>
                  <a:srgbClr val="000000"/>
                </a:solidFill>
                <a:latin typeface="Times New Roman"/>
                <a:ea typeface="Times New Roman"/>
                <a:cs typeface="Times New Roman"/>
              </a:rPr>
              <a:t>ν</a:t>
            </a:r>
            <a:r>
              <a:rPr lang="en-US" sz="2800" dirty="0" smtClean="0">
                <a:solidFill>
                  <a:srgbClr val="000000"/>
                </a:solidFill>
                <a:latin typeface="Times New Roman"/>
                <a:ea typeface="Times New Roman"/>
                <a:cs typeface="Times New Roman"/>
              </a:rPr>
              <a:t> </a:t>
            </a:r>
            <a:r>
              <a:rPr lang="en-US" sz="2800" dirty="0">
                <a:solidFill>
                  <a:srgbClr val="000000"/>
                </a:solidFill>
                <a:latin typeface="Times New Roman"/>
                <a:ea typeface="Times New Roman"/>
                <a:cs typeface="Times New Roman"/>
              </a:rPr>
              <a:t>πα</a:t>
            </a:r>
            <a:r>
              <a:rPr lang="en-US" sz="2800" dirty="0" err="1">
                <a:solidFill>
                  <a:srgbClr val="000000"/>
                </a:solidFill>
                <a:latin typeface="Times New Roman"/>
                <a:ea typeface="Times New Roman"/>
                <a:cs typeface="Times New Roman"/>
              </a:rPr>
              <a:t>ροχη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λειτουργικών</a:t>
            </a:r>
            <a:r>
              <a:rPr lang="en-US" sz="2800" dirty="0">
                <a:solidFill>
                  <a:srgbClr val="000000"/>
                </a:solidFill>
                <a:latin typeface="Times New Roman"/>
                <a:ea typeface="Times New Roman"/>
                <a:cs typeface="Times New Roman"/>
              </a:rPr>
              <a:t> π</a:t>
            </a:r>
            <a:r>
              <a:rPr lang="en-US" sz="2800" dirty="0" err="1">
                <a:solidFill>
                  <a:srgbClr val="000000"/>
                </a:solidFill>
                <a:latin typeface="Times New Roman"/>
                <a:ea typeface="Times New Roman"/>
                <a:cs typeface="Times New Roman"/>
              </a:rPr>
              <a:t>ρ</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κτικών</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σε</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έν</a:t>
            </a:r>
            <a:r>
              <a:rPr lang="en-US" sz="2800" dirty="0">
                <a:solidFill>
                  <a:srgbClr val="000000"/>
                </a:solidFill>
                <a:latin typeface="Times New Roman"/>
                <a:ea typeface="Times New Roman"/>
                <a:cs typeface="Times New Roman"/>
              </a:rPr>
              <a:t>α α</a:t>
            </a:r>
            <a:r>
              <a:rPr lang="en-US" sz="2800" dirty="0" err="1">
                <a:solidFill>
                  <a:srgbClr val="000000"/>
                </a:solidFill>
                <a:latin typeface="Times New Roman"/>
                <a:ea typeface="Times New Roman"/>
                <a:cs typeface="Times New Roman"/>
              </a:rPr>
              <a:t>σφ</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λές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εργ</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σι</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κο</a:t>
            </a:r>
            <a:r>
              <a:rPr lang="en-US" sz="2800" dirty="0">
                <a:solidFill>
                  <a:srgbClr val="000000"/>
                </a:solidFill>
                <a:latin typeface="Times New Roman"/>
                <a:ea typeface="Times New Roman"/>
                <a:cs typeface="Times New Roman"/>
              </a:rPr>
              <a:t>́ π</a:t>
            </a:r>
            <a:r>
              <a:rPr lang="en-US" sz="2800" dirty="0" err="1">
                <a:solidFill>
                  <a:srgbClr val="000000"/>
                </a:solidFill>
                <a:latin typeface="Times New Roman"/>
                <a:ea typeface="Times New Roman"/>
                <a:cs typeface="Times New Roman"/>
              </a:rPr>
              <a:t>ερι</a:t>
            </a:r>
            <a:r>
              <a:rPr lang="en-US" sz="2800" dirty="0">
                <a:solidFill>
                  <a:srgbClr val="000000"/>
                </a:solidFill>
                <a:latin typeface="Times New Roman"/>
                <a:ea typeface="Times New Roman"/>
                <a:cs typeface="Times New Roman"/>
              </a:rPr>
              <a:t>βά</a:t>
            </a:r>
            <a:r>
              <a:rPr lang="en-US" sz="2800" dirty="0" err="1">
                <a:solidFill>
                  <a:srgbClr val="000000"/>
                </a:solidFill>
                <a:latin typeface="Times New Roman"/>
                <a:ea typeface="Times New Roman"/>
                <a:cs typeface="Times New Roman"/>
              </a:rPr>
              <a:t>λλον</a:t>
            </a:r>
            <a:r>
              <a:rPr lang="en-US" sz="2800" dirty="0">
                <a:solidFill>
                  <a:srgbClr val="000000"/>
                </a:solidFill>
                <a:latin typeface="Times New Roman"/>
                <a:ea typeface="Times New Roman"/>
                <a:cs typeface="Times New Roman"/>
              </a:rPr>
              <a:t> </a:t>
            </a:r>
            <a:endParaRPr lang="el-GR" sz="2800" dirty="0" smtClean="0">
              <a:solidFill>
                <a:srgbClr val="000000"/>
              </a:solidFill>
              <a:latin typeface="Times New Roman"/>
              <a:ea typeface="Times New Roman"/>
              <a:cs typeface="Times New Roman"/>
            </a:endParaRPr>
          </a:p>
          <a:p>
            <a:pPr algn="just"/>
            <a:r>
              <a:rPr lang="en-US" sz="2800" dirty="0" err="1" smtClean="0">
                <a:solidFill>
                  <a:srgbClr val="000000"/>
                </a:solidFill>
                <a:latin typeface="Times New Roman"/>
                <a:ea typeface="Times New Roman"/>
                <a:cs typeface="Times New Roman"/>
              </a:rPr>
              <a:t>τη</a:t>
            </a:r>
            <a:r>
              <a:rPr lang="el-GR" sz="2800" dirty="0" smtClean="0">
                <a:solidFill>
                  <a:srgbClr val="000000"/>
                </a:solidFill>
                <a:latin typeface="Times New Roman"/>
                <a:ea typeface="Times New Roman"/>
                <a:cs typeface="Times New Roman"/>
              </a:rPr>
              <a:t>ν</a:t>
            </a:r>
            <a:r>
              <a:rPr lang="en-US" sz="2800" dirty="0" smtClean="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κ</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θιέρωση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μέτρων</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γι</a:t>
            </a:r>
            <a:r>
              <a:rPr lang="en-US" sz="2800" dirty="0">
                <a:solidFill>
                  <a:srgbClr val="000000"/>
                </a:solidFill>
                <a:latin typeface="Times New Roman"/>
                <a:ea typeface="Times New Roman"/>
                <a:cs typeface="Times New Roman"/>
              </a:rPr>
              <a:t>α </a:t>
            </a:r>
            <a:r>
              <a:rPr lang="en-US" sz="2800" dirty="0" err="1">
                <a:solidFill>
                  <a:srgbClr val="000000"/>
                </a:solidFill>
                <a:latin typeface="Times New Roman"/>
                <a:ea typeface="Times New Roman"/>
                <a:cs typeface="Times New Roman"/>
              </a:rPr>
              <a:t>όλους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τους</a:t>
            </a:r>
            <a:r>
              <a:rPr lang="en-US" sz="2800" dirty="0">
                <a:solidFill>
                  <a:srgbClr val="000000"/>
                </a:solidFill>
                <a:latin typeface="Times New Roman"/>
                <a:ea typeface="Times New Roman"/>
                <a:cs typeface="Times New Roman"/>
              </a:rPr>
              <a:t> α</a:t>
            </a:r>
            <a:r>
              <a:rPr lang="en-US" sz="2800" dirty="0" err="1">
                <a:solidFill>
                  <a:srgbClr val="000000"/>
                </a:solidFill>
                <a:latin typeface="Times New Roman"/>
                <a:ea typeface="Times New Roman"/>
                <a:cs typeface="Times New Roman"/>
              </a:rPr>
              <a:t>ν</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γνωρισμένους</a:t>
            </a:r>
            <a:r>
              <a:rPr lang="en-US" sz="2800" dirty="0">
                <a:solidFill>
                  <a:srgbClr val="000000"/>
                </a:solidFill>
                <a:latin typeface="Times New Roman"/>
                <a:ea typeface="Times New Roman"/>
                <a:cs typeface="Times New Roman"/>
              </a:rPr>
              <a:t> </a:t>
            </a:r>
            <a:r>
              <a:rPr lang="en-US" sz="2800" dirty="0" err="1" smtClean="0">
                <a:solidFill>
                  <a:srgbClr val="000000"/>
                </a:solidFill>
                <a:latin typeface="Times New Roman"/>
                <a:ea typeface="Times New Roman"/>
                <a:cs typeface="Times New Roman"/>
              </a:rPr>
              <a:t>κινδύνους</a:t>
            </a:r>
            <a:endParaRPr lang="en-US" sz="2800" dirty="0"/>
          </a:p>
        </p:txBody>
      </p:sp>
    </p:spTree>
    <p:extLst>
      <p:ext uri="{BB962C8B-B14F-4D97-AF65-F5344CB8AC3E}">
        <p14:creationId xmlns:p14="http://schemas.microsoft.com/office/powerpoint/2010/main" val="3555421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err="1">
                <a:solidFill>
                  <a:srgbClr val="000000"/>
                </a:solidFill>
                <a:latin typeface="Times New Roman"/>
                <a:ea typeface="Times New Roman"/>
                <a:cs typeface="Times New Roman"/>
              </a:rPr>
              <a:t>Εφ</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ρμογη</a:t>
            </a:r>
            <a:r>
              <a:rPr lang="en-US" sz="5400" dirty="0">
                <a:solidFill>
                  <a:srgbClr val="000000"/>
                </a:solidFill>
                <a:latin typeface="Times New Roman"/>
                <a:ea typeface="Times New Roman"/>
                <a:cs typeface="Times New Roman"/>
              </a:rPr>
              <a:t>́ (Applications)</a:t>
            </a:r>
            <a:endParaRPr lang="en-US" dirty="0"/>
          </a:p>
        </p:txBody>
      </p:sp>
      <p:sp>
        <p:nvSpPr>
          <p:cNvPr id="3" name="Content Placeholder 2"/>
          <p:cNvSpPr>
            <a:spLocks noGrp="1"/>
          </p:cNvSpPr>
          <p:nvPr>
            <p:ph idx="1"/>
          </p:nvPr>
        </p:nvSpPr>
        <p:spPr/>
        <p:txBody>
          <a:bodyPr>
            <a:normAutofit/>
          </a:bodyPr>
          <a:lstStyle/>
          <a:p>
            <a:pPr marL="0" indent="0" algn="just">
              <a:buNone/>
            </a:pPr>
            <a:r>
              <a:rPr lang="en-US" sz="3600" dirty="0" err="1">
                <a:solidFill>
                  <a:srgbClr val="000000"/>
                </a:solidFill>
                <a:latin typeface="Times New Roman"/>
                <a:ea typeface="Times New Roman"/>
                <a:cs typeface="Times New Roman"/>
              </a:rPr>
              <a:t>Ο</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Κώδικ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ς</a:t>
            </a:r>
            <a:r>
              <a:rPr lang="en-US" sz="3600" dirty="0">
                <a:solidFill>
                  <a:srgbClr val="000000"/>
                </a:solidFill>
                <a:latin typeface="Times New Roman"/>
                <a:ea typeface="Times New Roman"/>
                <a:cs typeface="Times New Roman"/>
              </a:rPr>
              <a:t> ISM </a:t>
            </a:r>
            <a:r>
              <a:rPr lang="en-US" sz="3600" dirty="0" err="1">
                <a:solidFill>
                  <a:srgbClr val="000000"/>
                </a:solidFill>
                <a:latin typeface="Times New Roman"/>
                <a:ea typeface="Times New Roman"/>
                <a:cs typeface="Times New Roman"/>
              </a:rPr>
              <a:t>είν</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εφ</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ρμόσιμος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σε</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όλ</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τ</a:t>
            </a:r>
            <a:r>
              <a:rPr lang="en-US" sz="3600" dirty="0">
                <a:solidFill>
                  <a:srgbClr val="000000"/>
                </a:solidFill>
                <a:latin typeface="Times New Roman"/>
                <a:ea typeface="Times New Roman"/>
                <a:cs typeface="Times New Roman"/>
              </a:rPr>
              <a:t>α π</a:t>
            </a:r>
            <a:r>
              <a:rPr lang="en-US" sz="3600" dirty="0" err="1">
                <a:solidFill>
                  <a:srgbClr val="000000"/>
                </a:solidFill>
                <a:latin typeface="Times New Roman"/>
                <a:ea typeface="Times New Roman"/>
                <a:cs typeface="Times New Roman"/>
              </a:rPr>
              <a:t>λοι</a:t>
            </a:r>
            <a:r>
              <a:rPr lang="en-US" sz="3600" dirty="0">
                <a:solidFill>
                  <a:srgbClr val="000000"/>
                </a:solidFill>
                <a:latin typeface="Times New Roman"/>
                <a:ea typeface="Times New Roman"/>
                <a:cs typeface="Times New Roman"/>
              </a:rPr>
              <a:t>́α. </a:t>
            </a:r>
            <a:endParaRPr lang="el-GR" sz="3600" dirty="0" smtClean="0">
              <a:solidFill>
                <a:srgbClr val="000000"/>
              </a:solidFill>
              <a:latin typeface="Times New Roman"/>
              <a:ea typeface="Times New Roman"/>
              <a:cs typeface="Times New Roman"/>
            </a:endParaRPr>
          </a:p>
          <a:p>
            <a:pPr marL="0" indent="0" algn="just">
              <a:buNone/>
            </a:pPr>
            <a:r>
              <a:rPr lang="en-US" sz="3600" dirty="0" err="1" smtClean="0">
                <a:solidFill>
                  <a:srgbClr val="000000"/>
                </a:solidFill>
                <a:latin typeface="Times New Roman"/>
                <a:ea typeface="Times New Roman"/>
                <a:cs typeface="Times New Roman"/>
              </a:rPr>
              <a:t>Η</a:t>
            </a:r>
            <a:r>
              <a:rPr lang="en-US" sz="3600" dirty="0" smtClean="0">
                <a:solidFill>
                  <a:srgbClr val="000000"/>
                </a:solidFill>
                <a:latin typeface="Times New Roman"/>
                <a:ea typeface="Times New Roman"/>
                <a:cs typeface="Times New Roman"/>
              </a:rPr>
              <a:t> </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ν</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φορ</a:t>
            </a:r>
            <a:r>
              <a:rPr lang="en-US" sz="3600" dirty="0">
                <a:solidFill>
                  <a:srgbClr val="000000"/>
                </a:solidFill>
                <a:latin typeface="Times New Roman"/>
                <a:ea typeface="Times New Roman"/>
                <a:cs typeface="Times New Roman"/>
              </a:rPr>
              <a:t>ά α</a:t>
            </a:r>
            <a:r>
              <a:rPr lang="en-US" sz="3600" dirty="0" err="1">
                <a:solidFill>
                  <a:srgbClr val="000000"/>
                </a:solidFill>
                <a:latin typeface="Times New Roman"/>
                <a:ea typeface="Times New Roman"/>
                <a:cs typeface="Times New Roman"/>
              </a:rPr>
              <a:t>υτη</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δείχνει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την</a:t>
            </a:r>
            <a:r>
              <a:rPr lang="en-US" sz="3600" dirty="0">
                <a:solidFill>
                  <a:srgbClr val="000000"/>
                </a:solidFill>
                <a:latin typeface="Times New Roman"/>
                <a:ea typeface="Times New Roman"/>
                <a:cs typeface="Times New Roman"/>
              </a:rPr>
              <a:t> π</a:t>
            </a:r>
            <a:r>
              <a:rPr lang="en-US" sz="3600" dirty="0" err="1">
                <a:solidFill>
                  <a:srgbClr val="000000"/>
                </a:solidFill>
                <a:latin typeface="Times New Roman"/>
                <a:ea typeface="Times New Roman"/>
                <a:cs typeface="Times New Roman"/>
              </a:rPr>
              <a:t>ροσ</a:t>
            </a:r>
            <a:r>
              <a:rPr lang="en-US" sz="3600" dirty="0">
                <a:solidFill>
                  <a:srgbClr val="000000"/>
                </a:solidFill>
                <a:latin typeface="Times New Roman"/>
                <a:ea typeface="Times New Roman"/>
                <a:cs typeface="Times New Roman"/>
              </a:rPr>
              <a:t>πά</a:t>
            </a:r>
            <a:r>
              <a:rPr lang="en-US" sz="3600" dirty="0" err="1">
                <a:solidFill>
                  <a:srgbClr val="000000"/>
                </a:solidFill>
                <a:latin typeface="Times New Roman"/>
                <a:ea typeface="Times New Roman"/>
                <a:cs typeface="Times New Roman"/>
              </a:rPr>
              <a:t>θει</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του</a:t>
            </a:r>
            <a:r>
              <a:rPr lang="en-US" sz="3600" dirty="0">
                <a:solidFill>
                  <a:srgbClr val="000000"/>
                </a:solidFill>
                <a:latin typeface="Times New Roman"/>
                <a:ea typeface="Times New Roman"/>
                <a:cs typeface="Times New Roman"/>
              </a:rPr>
              <a:t> IMO </a:t>
            </a:r>
            <a:r>
              <a:rPr lang="en-US" sz="3600" dirty="0" err="1">
                <a:solidFill>
                  <a:srgbClr val="000000"/>
                </a:solidFill>
                <a:latin typeface="Times New Roman"/>
                <a:ea typeface="Times New Roman"/>
                <a:cs typeface="Times New Roman"/>
              </a:rPr>
              <a:t>ν</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θεσμοθετήσει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έν</a:t>
            </a:r>
            <a:r>
              <a:rPr lang="en-US" sz="3600" dirty="0">
                <a:solidFill>
                  <a:srgbClr val="000000"/>
                </a:solidFill>
                <a:latin typeface="Times New Roman"/>
                <a:ea typeface="Times New Roman"/>
                <a:cs typeface="Times New Roman"/>
              </a:rPr>
              <a:t>α π</a:t>
            </a:r>
            <a:r>
              <a:rPr lang="en-US" sz="3600" dirty="0" err="1">
                <a:solidFill>
                  <a:srgbClr val="000000"/>
                </a:solidFill>
                <a:latin typeface="Times New Roman"/>
                <a:ea typeface="Times New Roman"/>
                <a:cs typeface="Times New Roman"/>
              </a:rPr>
              <a:t>ρότυ</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ο</a:t>
            </a:r>
            <a:r>
              <a:rPr lang="en-US" sz="3600" dirty="0">
                <a:solidFill>
                  <a:srgbClr val="000000"/>
                </a:solidFill>
                <a:latin typeface="Times New Roman"/>
                <a:ea typeface="Times New Roman"/>
                <a:cs typeface="Times New Roman"/>
              </a:rPr>
              <a:t> π</a:t>
            </a:r>
            <a:r>
              <a:rPr lang="en-US" sz="3600" dirty="0" err="1">
                <a:solidFill>
                  <a:srgbClr val="000000"/>
                </a:solidFill>
                <a:latin typeface="Times New Roman"/>
                <a:ea typeface="Times New Roman"/>
                <a:cs typeface="Times New Roman"/>
              </a:rPr>
              <a:t>ου</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εφ</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ρμόζετ</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 απ</a:t>
            </a:r>
            <a:r>
              <a:rPr lang="en-US" sz="3600" dirty="0" err="1">
                <a:solidFill>
                  <a:srgbClr val="000000"/>
                </a:solidFill>
                <a:latin typeface="Times New Roman"/>
                <a:ea typeface="Times New Roman"/>
                <a:cs typeface="Times New Roman"/>
              </a:rPr>
              <a:t>ο</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όλ</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τ</a:t>
            </a:r>
            <a:r>
              <a:rPr lang="en-US" sz="3600" dirty="0">
                <a:solidFill>
                  <a:srgbClr val="000000"/>
                </a:solidFill>
                <a:latin typeface="Times New Roman"/>
                <a:ea typeface="Times New Roman"/>
                <a:cs typeface="Times New Roman"/>
              </a:rPr>
              <a:t>α π</a:t>
            </a:r>
            <a:r>
              <a:rPr lang="en-US" sz="3600" dirty="0" err="1">
                <a:solidFill>
                  <a:srgbClr val="000000"/>
                </a:solidFill>
                <a:latin typeface="Times New Roman"/>
                <a:ea typeface="Times New Roman"/>
                <a:cs typeface="Times New Roman"/>
              </a:rPr>
              <a:t>λοι</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τις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ετ</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ιρείες</a:t>
            </a:r>
            <a:r>
              <a:rPr lang="en-US" sz="3600" dirty="0">
                <a:solidFill>
                  <a:srgbClr val="000000"/>
                </a:solidFill>
                <a:latin typeface="Times New Roman"/>
                <a:ea typeface="Times New Roman"/>
                <a:cs typeface="Times New Roman"/>
              </a:rPr>
              <a:t> π</a:t>
            </a:r>
            <a:r>
              <a:rPr lang="en-US" sz="3600" dirty="0" err="1">
                <a:solidFill>
                  <a:srgbClr val="000000"/>
                </a:solidFill>
                <a:latin typeface="Times New Roman"/>
                <a:ea typeface="Times New Roman"/>
                <a:cs typeface="Times New Roman"/>
              </a:rPr>
              <a:t>ου</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δι</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χειρίζοντ</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a:t>
            </a:r>
            <a:endParaRPr lang="en-US" sz="3600" dirty="0"/>
          </a:p>
        </p:txBody>
      </p:sp>
    </p:spTree>
    <p:extLst>
      <p:ext uri="{BB962C8B-B14F-4D97-AF65-F5344CB8AC3E}">
        <p14:creationId xmlns:p14="http://schemas.microsoft.com/office/powerpoint/2010/main" val="1425400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Arial Black"/>
                <a:cs typeface="Arial Black"/>
              </a:rPr>
              <a:t>Γενικ</a:t>
            </a:r>
            <a:r>
              <a:rPr lang="el-GR" dirty="0" smtClean="0">
                <a:latin typeface="Arial Black"/>
                <a:cs typeface="Arial Black"/>
              </a:rPr>
              <a:t>ά</a:t>
            </a:r>
            <a:endParaRPr lang="en-US" dirty="0">
              <a:latin typeface="Arial Black"/>
              <a:cs typeface="Arial Black"/>
            </a:endParaRPr>
          </a:p>
        </p:txBody>
      </p:sp>
      <p:sp>
        <p:nvSpPr>
          <p:cNvPr id="3" name="Content Placeholder 2"/>
          <p:cNvSpPr>
            <a:spLocks noGrp="1"/>
          </p:cNvSpPr>
          <p:nvPr>
            <p:ph idx="1"/>
          </p:nvPr>
        </p:nvSpPr>
        <p:spPr/>
        <p:txBody>
          <a:bodyPr>
            <a:normAutofit/>
          </a:bodyPr>
          <a:lstStyle/>
          <a:p>
            <a:pPr marL="0" indent="0" algn="ctr">
              <a:buNone/>
            </a:pPr>
            <a:r>
              <a:rPr lang="el-GR" dirty="0">
                <a:latin typeface="Arial Black"/>
                <a:cs typeface="Arial Black"/>
              </a:rPr>
              <a:t>Ο ISM (International Safety Management) Code έχει ως βάση τη δημιουργία και να θέσει σε λειτουργία ένα σύστημα ασφαλούς διαχείρισης ενός πλοίου, του οποίου </a:t>
            </a:r>
            <a:r>
              <a:rPr lang="el-GR" dirty="0" smtClean="0">
                <a:latin typeface="Arial Black"/>
                <a:cs typeface="Arial Black"/>
              </a:rPr>
              <a:t>η λειτουργία </a:t>
            </a:r>
            <a:r>
              <a:rPr lang="el-GR" dirty="0">
                <a:latin typeface="Arial Black"/>
                <a:cs typeface="Arial Black"/>
              </a:rPr>
              <a:t>βεβαιώνεται από την έκδοση δύο ειδών πιστοποιητικών, ενός για το γραφείο (Document of Compliance) και ενός για το κάθε πλοίο (Safety Management Certificate).</a:t>
            </a:r>
            <a:endParaRPr lang="en-US" dirty="0">
              <a:latin typeface="Arial Black"/>
              <a:cs typeface="Arial Black"/>
            </a:endParaRPr>
          </a:p>
        </p:txBody>
      </p:sp>
    </p:spTree>
    <p:extLst>
      <p:ext uri="{BB962C8B-B14F-4D97-AF65-F5344CB8AC3E}">
        <p14:creationId xmlns:p14="http://schemas.microsoft.com/office/powerpoint/2010/main" val="1662523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429" y="67236"/>
            <a:ext cx="8690427" cy="1371600"/>
          </a:xfrm>
        </p:spPr>
        <p:txBody>
          <a:bodyPr/>
          <a:lstStyle/>
          <a:p>
            <a:r>
              <a:rPr lang="en-US" sz="4800" dirty="0">
                <a:solidFill>
                  <a:srgbClr val="000000"/>
                </a:solidFill>
                <a:latin typeface="Times New Roman"/>
                <a:ea typeface="Times New Roman"/>
                <a:cs typeface="Times New Roman"/>
              </a:rPr>
              <a:t>Πολιτική α</a:t>
            </a:r>
            <a:r>
              <a:rPr lang="en-US" sz="4800" dirty="0" err="1">
                <a:solidFill>
                  <a:srgbClr val="000000"/>
                </a:solidFill>
                <a:latin typeface="Times New Roman"/>
                <a:ea typeface="Times New Roman"/>
                <a:cs typeface="Times New Roman"/>
              </a:rPr>
              <a:t>σφ</a:t>
            </a:r>
            <a:r>
              <a:rPr lang="en-US" sz="4800" dirty="0">
                <a:solidFill>
                  <a:srgbClr val="000000"/>
                </a:solidFill>
                <a:latin typeface="Times New Roman"/>
                <a:ea typeface="Times New Roman"/>
                <a:cs typeface="Times New Roman"/>
              </a:rPr>
              <a:t>ά</a:t>
            </a:r>
            <a:r>
              <a:rPr lang="en-US" sz="4800" dirty="0" err="1">
                <a:solidFill>
                  <a:srgbClr val="000000"/>
                </a:solidFill>
                <a:latin typeface="Times New Roman"/>
                <a:ea typeface="Times New Roman"/>
                <a:cs typeface="Times New Roman"/>
              </a:rPr>
              <a:t>λει</a:t>
            </a:r>
            <a:r>
              <a:rPr lang="en-US" sz="4800" dirty="0">
                <a:solidFill>
                  <a:srgbClr val="000000"/>
                </a:solidFill>
                <a:latin typeface="Times New Roman"/>
                <a:ea typeface="Times New Roman"/>
                <a:cs typeface="Times New Roman"/>
              </a:rPr>
              <a:t>α</a:t>
            </a:r>
            <a:r>
              <a:rPr lang="en-US" sz="4800" dirty="0" err="1">
                <a:solidFill>
                  <a:srgbClr val="000000"/>
                </a:solidFill>
                <a:latin typeface="Times New Roman"/>
                <a:ea typeface="Times New Roman"/>
                <a:cs typeface="Times New Roman"/>
              </a:rPr>
              <a:t>ς</a:t>
            </a:r>
            <a:r>
              <a:rPr lang="en-US" sz="4800" dirty="0">
                <a:solidFill>
                  <a:srgbClr val="000000"/>
                </a:solidFill>
                <a:latin typeface="Times New Roman"/>
                <a:ea typeface="Times New Roman"/>
                <a:cs typeface="Times New Roman"/>
              </a:rPr>
              <a:t> </a:t>
            </a:r>
            <a:r>
              <a:rPr lang="en-US" sz="4800" dirty="0" err="1">
                <a:solidFill>
                  <a:srgbClr val="000000"/>
                </a:solidFill>
                <a:latin typeface="Times New Roman"/>
                <a:ea typeface="Times New Roman"/>
                <a:cs typeface="Times New Roman"/>
              </a:rPr>
              <a:t>κ</a:t>
            </a:r>
            <a:r>
              <a:rPr lang="en-US" sz="4800" dirty="0">
                <a:solidFill>
                  <a:srgbClr val="000000"/>
                </a:solidFill>
                <a:latin typeface="Times New Roman"/>
                <a:ea typeface="Times New Roman"/>
                <a:cs typeface="Times New Roman"/>
              </a:rPr>
              <a:t>α</a:t>
            </a:r>
            <a:r>
              <a:rPr lang="en-US" sz="4800" dirty="0" err="1">
                <a:solidFill>
                  <a:srgbClr val="000000"/>
                </a:solidFill>
                <a:latin typeface="Times New Roman"/>
                <a:ea typeface="Times New Roman"/>
                <a:cs typeface="Times New Roman"/>
              </a:rPr>
              <a:t>ι</a:t>
            </a:r>
            <a:r>
              <a:rPr lang="en-US" sz="4800" dirty="0">
                <a:solidFill>
                  <a:srgbClr val="000000"/>
                </a:solidFill>
                <a:latin typeface="Times New Roman"/>
                <a:ea typeface="Times New Roman"/>
                <a:cs typeface="Times New Roman"/>
              </a:rPr>
              <a:t> π</a:t>
            </a:r>
            <a:r>
              <a:rPr lang="en-US" sz="4800" dirty="0" err="1">
                <a:solidFill>
                  <a:srgbClr val="000000"/>
                </a:solidFill>
                <a:latin typeface="Times New Roman"/>
                <a:ea typeface="Times New Roman"/>
                <a:cs typeface="Times New Roman"/>
              </a:rPr>
              <a:t>ροστ</a:t>
            </a:r>
            <a:r>
              <a:rPr lang="en-US" sz="4800" dirty="0">
                <a:solidFill>
                  <a:srgbClr val="000000"/>
                </a:solidFill>
                <a:latin typeface="Times New Roman"/>
                <a:ea typeface="Times New Roman"/>
                <a:cs typeface="Times New Roman"/>
              </a:rPr>
              <a:t>α</a:t>
            </a:r>
            <a:r>
              <a:rPr lang="en-US" sz="4800" dirty="0" err="1">
                <a:solidFill>
                  <a:srgbClr val="000000"/>
                </a:solidFill>
                <a:latin typeface="Times New Roman"/>
                <a:ea typeface="Times New Roman"/>
                <a:cs typeface="Times New Roman"/>
              </a:rPr>
              <a:t>σι</a:t>
            </a:r>
            <a:r>
              <a:rPr lang="en-US" sz="4800" dirty="0">
                <a:solidFill>
                  <a:srgbClr val="000000"/>
                </a:solidFill>
                <a:latin typeface="Times New Roman"/>
                <a:ea typeface="Times New Roman"/>
                <a:cs typeface="Times New Roman"/>
              </a:rPr>
              <a:t>́α</a:t>
            </a:r>
            <a:r>
              <a:rPr lang="en-US" sz="4800" dirty="0" err="1">
                <a:solidFill>
                  <a:srgbClr val="000000"/>
                </a:solidFill>
                <a:latin typeface="Times New Roman"/>
                <a:ea typeface="Times New Roman"/>
                <a:cs typeface="Times New Roman"/>
              </a:rPr>
              <a:t>ς</a:t>
            </a:r>
            <a:r>
              <a:rPr lang="en-US" sz="4800" dirty="0">
                <a:solidFill>
                  <a:srgbClr val="000000"/>
                </a:solidFill>
                <a:latin typeface="Times New Roman"/>
                <a:ea typeface="Times New Roman"/>
                <a:cs typeface="Times New Roman"/>
              </a:rPr>
              <a:t> </a:t>
            </a:r>
            <a:r>
              <a:rPr lang="en-US" sz="4800" dirty="0" err="1">
                <a:solidFill>
                  <a:srgbClr val="000000"/>
                </a:solidFill>
                <a:latin typeface="Times New Roman"/>
                <a:ea typeface="Times New Roman"/>
                <a:cs typeface="Times New Roman"/>
              </a:rPr>
              <a:t>του</a:t>
            </a:r>
            <a:r>
              <a:rPr lang="en-US" sz="4800" dirty="0">
                <a:solidFill>
                  <a:srgbClr val="000000"/>
                </a:solidFill>
                <a:latin typeface="Times New Roman"/>
                <a:ea typeface="Times New Roman"/>
                <a:cs typeface="Times New Roman"/>
              </a:rPr>
              <a:t> π</a:t>
            </a:r>
            <a:r>
              <a:rPr lang="en-US" sz="4800" dirty="0" err="1">
                <a:solidFill>
                  <a:srgbClr val="000000"/>
                </a:solidFill>
                <a:latin typeface="Times New Roman"/>
                <a:ea typeface="Times New Roman"/>
                <a:cs typeface="Times New Roman"/>
              </a:rPr>
              <a:t>ερι</a:t>
            </a:r>
            <a:r>
              <a:rPr lang="en-US" sz="4800" dirty="0">
                <a:solidFill>
                  <a:srgbClr val="000000"/>
                </a:solidFill>
                <a:latin typeface="Times New Roman"/>
                <a:ea typeface="Times New Roman"/>
                <a:cs typeface="Times New Roman"/>
              </a:rPr>
              <a:t>βά</a:t>
            </a:r>
            <a:r>
              <a:rPr lang="en-US" sz="4800" dirty="0" err="1">
                <a:solidFill>
                  <a:srgbClr val="000000"/>
                </a:solidFill>
                <a:latin typeface="Times New Roman"/>
                <a:ea typeface="Times New Roman"/>
                <a:cs typeface="Times New Roman"/>
              </a:rPr>
              <a:t>λλοντος</a:t>
            </a:r>
            <a:endParaRPr lang="en-US" sz="4800" dirty="0"/>
          </a:p>
        </p:txBody>
      </p:sp>
      <p:sp>
        <p:nvSpPr>
          <p:cNvPr id="3" name="Content Placeholder 2"/>
          <p:cNvSpPr>
            <a:spLocks noGrp="1"/>
          </p:cNvSpPr>
          <p:nvPr>
            <p:ph idx="1"/>
          </p:nvPr>
        </p:nvSpPr>
        <p:spPr/>
        <p:txBody>
          <a:bodyPr>
            <a:normAutofit/>
          </a:bodyPr>
          <a:lstStyle/>
          <a:p>
            <a:r>
              <a:rPr lang="en-US" sz="3200" dirty="0" err="1">
                <a:solidFill>
                  <a:srgbClr val="000000"/>
                </a:solidFill>
                <a:latin typeface="Times New Roman"/>
                <a:ea typeface="Times New Roman"/>
                <a:cs typeface="Times New Roman"/>
              </a:rPr>
              <a:t>Η</a:t>
            </a:r>
            <a:r>
              <a:rPr lang="en-US" sz="3200" dirty="0">
                <a:solidFill>
                  <a:srgbClr val="000000"/>
                </a:solidFill>
                <a:latin typeface="Times New Roman"/>
                <a:ea typeface="Times New Roman"/>
                <a:cs typeface="Times New Roman"/>
              </a:rPr>
              <a:t> α</a:t>
            </a:r>
            <a:r>
              <a:rPr lang="en-US" sz="3200" dirty="0" err="1">
                <a:solidFill>
                  <a:srgbClr val="000000"/>
                </a:solidFill>
                <a:latin typeface="Times New Roman"/>
                <a:ea typeface="Times New Roman"/>
                <a:cs typeface="Times New Roman"/>
              </a:rPr>
              <a:t>σφ</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λει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των</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λοίων</a:t>
            </a:r>
            <a:endParaRPr lang="en-US" sz="3200" dirty="0">
              <a:solidFill>
                <a:srgbClr val="000000"/>
              </a:solidFill>
              <a:latin typeface="Times New Roman"/>
              <a:ea typeface="Times New Roman"/>
              <a:cs typeface="Times New Roman"/>
            </a:endParaRPr>
          </a:p>
          <a:p>
            <a:r>
              <a:rPr lang="en-US" sz="3200" dirty="0" err="1" smtClean="0">
                <a:solidFill>
                  <a:srgbClr val="000000"/>
                </a:solidFill>
                <a:latin typeface="Times New Roman"/>
                <a:ea typeface="Times New Roman"/>
                <a:cs typeface="Times New Roman"/>
              </a:rPr>
              <a:t>Η</a:t>
            </a:r>
            <a:r>
              <a:rPr lang="en-US" sz="3200" dirty="0" smtClean="0">
                <a:solidFill>
                  <a:srgbClr val="000000"/>
                </a:solidFill>
                <a:latin typeface="Times New Roman"/>
                <a:ea typeface="Times New Roman"/>
                <a:cs typeface="Times New Roman"/>
              </a:rPr>
              <a:t> </a:t>
            </a:r>
            <a:r>
              <a:rPr lang="en-US" sz="3200" dirty="0">
                <a:solidFill>
                  <a:srgbClr val="000000"/>
                </a:solidFill>
                <a:latin typeface="Times New Roman"/>
                <a:ea typeface="Times New Roman"/>
                <a:cs typeface="Times New Roman"/>
              </a:rPr>
              <a:t>απ</a:t>
            </a:r>
            <a:r>
              <a:rPr lang="en-US" sz="3200" dirty="0" err="1">
                <a:solidFill>
                  <a:srgbClr val="000000"/>
                </a:solidFill>
                <a:latin typeface="Times New Roman"/>
                <a:ea typeface="Times New Roman"/>
                <a:cs typeface="Times New Roman"/>
              </a:rPr>
              <a:t>οφυγη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των</a:t>
            </a:r>
            <a:r>
              <a:rPr lang="en-US" sz="3200" dirty="0">
                <a:solidFill>
                  <a:srgbClr val="000000"/>
                </a:solidFill>
                <a:latin typeface="Times New Roman"/>
                <a:ea typeface="Times New Roman"/>
                <a:cs typeface="Times New Roman"/>
              </a:rPr>
              <a:t> α</a:t>
            </a:r>
            <a:r>
              <a:rPr lang="en-US" sz="3200" dirty="0" err="1">
                <a:solidFill>
                  <a:srgbClr val="000000"/>
                </a:solidFill>
                <a:latin typeface="Times New Roman"/>
                <a:ea typeface="Times New Roman"/>
                <a:cs typeface="Times New Roman"/>
              </a:rPr>
              <a:t>τυχημ</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των</a:t>
            </a:r>
            <a:endParaRPr lang="en-US" sz="3200" dirty="0">
              <a:solidFill>
                <a:srgbClr val="000000"/>
              </a:solidFill>
              <a:latin typeface="Times New Roman"/>
              <a:ea typeface="Times New Roman"/>
              <a:cs typeface="Times New Roman"/>
            </a:endParaRPr>
          </a:p>
          <a:p>
            <a:r>
              <a:rPr lang="en-US" sz="3200" dirty="0" err="1" smtClean="0">
                <a:solidFill>
                  <a:srgbClr val="000000"/>
                </a:solidFill>
                <a:latin typeface="Times New Roman"/>
                <a:ea typeface="Times New Roman"/>
                <a:cs typeface="Times New Roman"/>
              </a:rPr>
              <a:t>Η</a:t>
            </a:r>
            <a:r>
              <a:rPr lang="en-US" sz="3200" dirty="0" smtClean="0">
                <a:solidFill>
                  <a:srgbClr val="000000"/>
                </a:solidFill>
                <a:latin typeface="Times New Roman"/>
                <a:ea typeface="Times New Roman"/>
                <a:cs typeface="Times New Roman"/>
              </a:rPr>
              <a:t> </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ρόληψη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ρυ</a:t>
            </a:r>
            <a:r>
              <a:rPr lang="en-US" sz="3200" dirty="0">
                <a:solidFill>
                  <a:srgbClr val="000000"/>
                </a:solidFill>
                <a:latin typeface="Times New Roman"/>
                <a:ea typeface="Times New Roman"/>
                <a:cs typeface="Times New Roman"/>
              </a:rPr>
              <a:t>́πα</a:t>
            </a:r>
            <a:r>
              <a:rPr lang="en-US" sz="3200" dirty="0" err="1">
                <a:solidFill>
                  <a:srgbClr val="000000"/>
                </a:solidFill>
                <a:latin typeface="Times New Roman"/>
                <a:ea typeface="Times New Roman"/>
                <a:cs typeface="Times New Roman"/>
              </a:rPr>
              <a:t>νσης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του</a:t>
            </a:r>
            <a:r>
              <a:rPr lang="en-US" sz="3200" dirty="0">
                <a:solidFill>
                  <a:srgbClr val="000000"/>
                </a:solidFill>
                <a:latin typeface="Times New Roman"/>
                <a:ea typeface="Times New Roman"/>
                <a:cs typeface="Times New Roman"/>
              </a:rPr>
              <a:t> </a:t>
            </a:r>
            <a:r>
              <a:rPr lang="en-US" sz="3200" dirty="0" smtClean="0">
                <a:solidFill>
                  <a:srgbClr val="000000"/>
                </a:solidFill>
                <a:latin typeface="Times New Roman"/>
                <a:ea typeface="Times New Roman"/>
                <a:cs typeface="Times New Roman"/>
              </a:rPr>
              <a:t>π</a:t>
            </a:r>
            <a:r>
              <a:rPr lang="en-US" sz="3200" dirty="0" err="1" smtClean="0">
                <a:solidFill>
                  <a:srgbClr val="000000"/>
                </a:solidFill>
                <a:latin typeface="Times New Roman"/>
                <a:ea typeface="Times New Roman"/>
                <a:cs typeface="Times New Roman"/>
              </a:rPr>
              <a:t>ερι</a:t>
            </a:r>
            <a:r>
              <a:rPr lang="en-US" sz="3200" dirty="0" smtClean="0">
                <a:solidFill>
                  <a:srgbClr val="000000"/>
                </a:solidFill>
                <a:latin typeface="Times New Roman"/>
                <a:ea typeface="Times New Roman"/>
                <a:cs typeface="Times New Roman"/>
              </a:rPr>
              <a:t>βά</a:t>
            </a:r>
            <a:r>
              <a:rPr lang="en-US" sz="3200" dirty="0" err="1" smtClean="0">
                <a:solidFill>
                  <a:srgbClr val="000000"/>
                </a:solidFill>
                <a:latin typeface="Times New Roman"/>
                <a:ea typeface="Times New Roman"/>
                <a:cs typeface="Times New Roman"/>
              </a:rPr>
              <a:t>λλοντος</a:t>
            </a:r>
            <a:endParaRPr lang="el-GR" sz="3200" dirty="0" smtClean="0">
              <a:solidFill>
                <a:srgbClr val="000000"/>
              </a:solidFill>
              <a:latin typeface="Times New Roman"/>
              <a:ea typeface="Times New Roman"/>
              <a:cs typeface="Times New Roman"/>
            </a:endParaRPr>
          </a:p>
          <a:p>
            <a:r>
              <a:rPr lang="en-US" sz="3200" dirty="0" err="1" smtClean="0">
                <a:solidFill>
                  <a:srgbClr val="000000"/>
                </a:solidFill>
                <a:latin typeface="Times New Roman"/>
                <a:ea typeface="Times New Roman"/>
                <a:cs typeface="Times New Roman"/>
              </a:rPr>
              <a:t>Η</a:t>
            </a:r>
            <a:r>
              <a:rPr lang="en-US" sz="3200" dirty="0" smtClean="0">
                <a:solidFill>
                  <a:srgbClr val="000000"/>
                </a:solidFill>
                <a:latin typeface="Times New Roman"/>
                <a:ea typeface="Times New Roman"/>
                <a:cs typeface="Times New Roman"/>
              </a:rPr>
              <a:t> </a:t>
            </a:r>
            <a:r>
              <a:rPr lang="en-US" sz="3200" dirty="0">
                <a:solidFill>
                  <a:srgbClr val="000000"/>
                </a:solidFill>
                <a:latin typeface="Times New Roman"/>
                <a:ea typeface="Times New Roman"/>
                <a:cs typeface="Times New Roman"/>
              </a:rPr>
              <a:t>απ</a:t>
            </a:r>
            <a:r>
              <a:rPr lang="en-US" sz="3200" dirty="0" err="1">
                <a:solidFill>
                  <a:srgbClr val="000000"/>
                </a:solidFill>
                <a:latin typeface="Times New Roman"/>
                <a:ea typeface="Times New Roman"/>
                <a:cs typeface="Times New Roman"/>
              </a:rPr>
              <a:t>οφυγη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ζημι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στην</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εριουσι</a:t>
            </a:r>
            <a:r>
              <a:rPr lang="en-US" sz="3200" dirty="0">
                <a:solidFill>
                  <a:srgbClr val="000000"/>
                </a:solidFill>
                <a:latin typeface="Times New Roman"/>
                <a:ea typeface="Times New Roman"/>
                <a:cs typeface="Times New Roman"/>
              </a:rPr>
              <a:t>́α</a:t>
            </a:r>
            <a:endParaRPr lang="en-US" sz="3200" dirty="0"/>
          </a:p>
        </p:txBody>
      </p:sp>
    </p:spTree>
    <p:extLst>
      <p:ext uri="{BB962C8B-B14F-4D97-AF65-F5344CB8AC3E}">
        <p14:creationId xmlns:p14="http://schemas.microsoft.com/office/powerpoint/2010/main" val="1125080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7236"/>
            <a:ext cx="9144000" cy="1371600"/>
          </a:xfrm>
        </p:spPr>
        <p:txBody>
          <a:bodyPr/>
          <a:lstStyle/>
          <a:p>
            <a:r>
              <a:rPr lang="en-US" sz="5400" dirty="0">
                <a:solidFill>
                  <a:srgbClr val="000000"/>
                </a:solidFill>
                <a:latin typeface="Times New Roman"/>
                <a:ea typeface="Times New Roman"/>
                <a:cs typeface="Times New Roman"/>
              </a:rPr>
              <a:t>Πολιτική α</a:t>
            </a:r>
            <a:r>
              <a:rPr lang="en-US" sz="5400" dirty="0" err="1">
                <a:solidFill>
                  <a:srgbClr val="000000"/>
                </a:solidFill>
                <a:latin typeface="Times New Roman"/>
                <a:ea typeface="Times New Roman"/>
                <a:cs typeface="Times New Roman"/>
              </a:rPr>
              <a:t>σφ</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λει</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ς</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κ</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ι</a:t>
            </a:r>
            <a:r>
              <a:rPr lang="en-US" sz="5400" dirty="0">
                <a:solidFill>
                  <a:srgbClr val="000000"/>
                </a:solidFill>
                <a:latin typeface="Times New Roman"/>
                <a:ea typeface="Times New Roman"/>
                <a:cs typeface="Times New Roman"/>
              </a:rPr>
              <a:t> π</a:t>
            </a:r>
            <a:r>
              <a:rPr lang="en-US" sz="5400" dirty="0" err="1">
                <a:solidFill>
                  <a:srgbClr val="000000"/>
                </a:solidFill>
                <a:latin typeface="Times New Roman"/>
                <a:ea typeface="Times New Roman"/>
                <a:cs typeface="Times New Roman"/>
              </a:rPr>
              <a:t>ροστ</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σι</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ς</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του</a:t>
            </a:r>
            <a:r>
              <a:rPr lang="en-US" sz="5400" dirty="0">
                <a:solidFill>
                  <a:srgbClr val="000000"/>
                </a:solidFill>
                <a:latin typeface="Times New Roman"/>
                <a:ea typeface="Times New Roman"/>
                <a:cs typeface="Times New Roman"/>
              </a:rPr>
              <a:t> π</a:t>
            </a:r>
            <a:r>
              <a:rPr lang="en-US" sz="5400" dirty="0" err="1">
                <a:solidFill>
                  <a:srgbClr val="000000"/>
                </a:solidFill>
                <a:latin typeface="Times New Roman"/>
                <a:ea typeface="Times New Roman"/>
                <a:cs typeface="Times New Roman"/>
              </a:rPr>
              <a:t>ερι</a:t>
            </a:r>
            <a:r>
              <a:rPr lang="en-US" sz="5400" dirty="0">
                <a:solidFill>
                  <a:srgbClr val="000000"/>
                </a:solidFill>
                <a:latin typeface="Times New Roman"/>
                <a:ea typeface="Times New Roman"/>
                <a:cs typeface="Times New Roman"/>
              </a:rPr>
              <a:t>βά</a:t>
            </a:r>
            <a:r>
              <a:rPr lang="en-US" sz="5400" dirty="0" err="1">
                <a:solidFill>
                  <a:srgbClr val="000000"/>
                </a:solidFill>
                <a:latin typeface="Times New Roman"/>
                <a:ea typeface="Times New Roman"/>
                <a:cs typeface="Times New Roman"/>
              </a:rPr>
              <a:t>λλοντος</a:t>
            </a:r>
            <a:endParaRPr lang="en-US" dirty="0"/>
          </a:p>
        </p:txBody>
      </p:sp>
      <p:sp>
        <p:nvSpPr>
          <p:cNvPr id="3" name="Content Placeholder 2"/>
          <p:cNvSpPr>
            <a:spLocks noGrp="1"/>
          </p:cNvSpPr>
          <p:nvPr>
            <p:ph idx="1"/>
          </p:nvPr>
        </p:nvSpPr>
        <p:spPr>
          <a:xfrm>
            <a:off x="199571" y="1941285"/>
            <a:ext cx="8672285" cy="4717143"/>
          </a:xfrm>
        </p:spPr>
        <p:txBody>
          <a:bodyPr>
            <a:noAutofit/>
          </a:bodyPr>
          <a:lstStyle/>
          <a:p>
            <a:r>
              <a:rPr lang="en-US" sz="2000" dirty="0" err="1">
                <a:solidFill>
                  <a:srgbClr val="000000"/>
                </a:solidFill>
                <a:latin typeface="Times New Roman"/>
                <a:ea typeface="Times New Roman"/>
                <a:cs typeface="Times New Roman"/>
              </a:rPr>
              <a:t>Την</a:t>
            </a:r>
            <a:r>
              <a:rPr lang="en-US" sz="2000" dirty="0">
                <a:solidFill>
                  <a:srgbClr val="000000"/>
                </a:solidFill>
                <a:latin typeface="Times New Roman"/>
                <a:ea typeface="Times New Roman"/>
                <a:cs typeface="Times New Roman"/>
              </a:rPr>
              <a:t> β</a:t>
            </a:r>
            <a:r>
              <a:rPr lang="en-US" sz="2000" dirty="0" err="1">
                <a:solidFill>
                  <a:srgbClr val="000000"/>
                </a:solidFill>
                <a:latin typeface="Times New Roman"/>
                <a:ea typeface="Times New Roman"/>
                <a:cs typeface="Times New Roman"/>
              </a:rPr>
              <a:t>ελτίωση</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της</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ενημέρωσης</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του</a:t>
            </a:r>
            <a:r>
              <a:rPr lang="en-US" sz="2000" dirty="0">
                <a:solidFill>
                  <a:srgbClr val="000000"/>
                </a:solidFill>
                <a:latin typeface="Times New Roman"/>
                <a:ea typeface="Times New Roman"/>
                <a:cs typeface="Times New Roman"/>
              </a:rPr>
              <a:t> π</a:t>
            </a:r>
            <a:r>
              <a:rPr lang="en-US" sz="2000" dirty="0" err="1">
                <a:solidFill>
                  <a:srgbClr val="000000"/>
                </a:solidFill>
                <a:latin typeface="Times New Roman"/>
                <a:ea typeface="Times New Roman"/>
                <a:cs typeface="Times New Roman"/>
              </a:rPr>
              <a:t>ροσω</a:t>
            </a:r>
            <a:r>
              <a:rPr lang="en-US" sz="2000" dirty="0">
                <a:solidFill>
                  <a:srgbClr val="000000"/>
                </a:solidFill>
                <a:latin typeface="Times New Roman"/>
                <a:ea typeface="Times New Roman"/>
                <a:cs typeface="Times New Roman"/>
              </a:rPr>
              <a:t>π</a:t>
            </a:r>
            <a:r>
              <a:rPr lang="en-US" sz="2000" dirty="0" err="1">
                <a:solidFill>
                  <a:srgbClr val="000000"/>
                </a:solidFill>
                <a:latin typeface="Times New Roman"/>
                <a:ea typeface="Times New Roman"/>
                <a:cs typeface="Times New Roman"/>
              </a:rPr>
              <a:t>ικου</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σε</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θέμ</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τ</a:t>
            </a:r>
            <a:r>
              <a:rPr lang="en-US" sz="2000" dirty="0">
                <a:solidFill>
                  <a:srgbClr val="000000"/>
                </a:solidFill>
                <a:latin typeface="Times New Roman"/>
                <a:ea typeface="Times New Roman"/>
                <a:cs typeface="Times New Roman"/>
              </a:rPr>
              <a:t>α α</a:t>
            </a:r>
            <a:r>
              <a:rPr lang="en-US" sz="2000" dirty="0" err="1">
                <a:solidFill>
                  <a:srgbClr val="000000"/>
                </a:solidFill>
                <a:latin typeface="Times New Roman"/>
                <a:ea typeface="Times New Roman"/>
                <a:cs typeface="Times New Roman"/>
              </a:rPr>
              <a:t>σφ</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λει</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ς</a:t>
            </a:r>
            <a:endParaRPr lang="en-US" sz="2000" dirty="0">
              <a:solidFill>
                <a:srgbClr val="000000"/>
              </a:solidFill>
              <a:latin typeface="Times New Roman"/>
              <a:ea typeface="Times New Roman"/>
              <a:cs typeface="Times New Roman"/>
            </a:endParaRPr>
          </a:p>
          <a:p>
            <a:r>
              <a:rPr lang="en-US" sz="2000" dirty="0" err="1" smtClean="0">
                <a:solidFill>
                  <a:srgbClr val="000000"/>
                </a:solidFill>
                <a:latin typeface="Times New Roman"/>
                <a:ea typeface="Times New Roman"/>
                <a:cs typeface="Times New Roman"/>
              </a:rPr>
              <a:t>Την</a:t>
            </a:r>
            <a:r>
              <a:rPr lang="en-US" sz="2000" dirty="0" smtClean="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συμμόρφωση</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των</a:t>
            </a:r>
            <a:r>
              <a:rPr lang="en-US" sz="2000" dirty="0">
                <a:solidFill>
                  <a:srgbClr val="000000"/>
                </a:solidFill>
                <a:latin typeface="Times New Roman"/>
                <a:ea typeface="Times New Roman"/>
                <a:cs typeface="Times New Roman"/>
              </a:rPr>
              <a:t> π</a:t>
            </a:r>
            <a:r>
              <a:rPr lang="en-US" sz="2000" dirty="0" err="1">
                <a:solidFill>
                  <a:srgbClr val="000000"/>
                </a:solidFill>
                <a:latin typeface="Times New Roman"/>
                <a:ea typeface="Times New Roman"/>
                <a:cs typeface="Times New Roman"/>
              </a:rPr>
              <a:t>λοίων</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με</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τους</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υ</a:t>
            </a:r>
            <a:r>
              <a:rPr lang="en-US" sz="2000" dirty="0">
                <a:solidFill>
                  <a:srgbClr val="000000"/>
                </a:solidFill>
                <a:latin typeface="Times New Roman"/>
                <a:ea typeface="Times New Roman"/>
                <a:cs typeface="Times New Roman"/>
              </a:rPr>
              <a:t>π</a:t>
            </a:r>
            <a:r>
              <a:rPr lang="en-US" sz="2000" dirty="0" err="1">
                <a:solidFill>
                  <a:srgbClr val="000000"/>
                </a:solidFill>
                <a:latin typeface="Times New Roman"/>
                <a:ea typeface="Times New Roman"/>
                <a:cs typeface="Times New Roman"/>
              </a:rPr>
              <a:t>οχρεωτικούς</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κ</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νόνες</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κ</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ι</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κ</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νονισμούς</a:t>
            </a:r>
            <a:endParaRPr lang="en-US" sz="2000" dirty="0">
              <a:solidFill>
                <a:srgbClr val="000000"/>
              </a:solidFill>
              <a:latin typeface="Times New Roman"/>
              <a:ea typeface="Times New Roman"/>
              <a:cs typeface="Times New Roman"/>
            </a:endParaRPr>
          </a:p>
          <a:p>
            <a:r>
              <a:rPr lang="en-US" sz="2000" dirty="0" err="1" smtClean="0">
                <a:solidFill>
                  <a:srgbClr val="000000"/>
                </a:solidFill>
                <a:latin typeface="Times New Roman"/>
                <a:ea typeface="Times New Roman"/>
                <a:cs typeface="Times New Roman"/>
              </a:rPr>
              <a:t>Την</a:t>
            </a:r>
            <a:r>
              <a:rPr lang="en-US" sz="2000" dirty="0" smtClean="0">
                <a:solidFill>
                  <a:srgbClr val="000000"/>
                </a:solidFill>
                <a:latin typeface="Times New Roman"/>
                <a:ea typeface="Times New Roman"/>
                <a:cs typeface="Times New Roman"/>
              </a:rPr>
              <a:t> </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ν</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γνώριση</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κ</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ι</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υιοθέτηση</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σχετικών</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Κωδικών</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Οδηγιών</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κ</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ι</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Προτυ</a:t>
            </a:r>
            <a:r>
              <a:rPr lang="en-US" sz="2000" dirty="0">
                <a:solidFill>
                  <a:srgbClr val="000000"/>
                </a:solidFill>
                <a:latin typeface="Times New Roman"/>
                <a:ea typeface="Times New Roman"/>
                <a:cs typeface="Times New Roman"/>
              </a:rPr>
              <a:t>́π</a:t>
            </a:r>
            <a:r>
              <a:rPr lang="en-US" sz="2000" dirty="0" err="1">
                <a:solidFill>
                  <a:srgbClr val="000000"/>
                </a:solidFill>
                <a:latin typeface="Times New Roman"/>
                <a:ea typeface="Times New Roman"/>
                <a:cs typeface="Times New Roman"/>
              </a:rPr>
              <a:t>ων</a:t>
            </a:r>
            <a:endParaRPr lang="en-US" sz="2000" dirty="0">
              <a:solidFill>
                <a:srgbClr val="000000"/>
              </a:solidFill>
              <a:latin typeface="Times New Roman"/>
              <a:ea typeface="Times New Roman"/>
              <a:cs typeface="Times New Roman"/>
            </a:endParaRPr>
          </a:p>
          <a:p>
            <a:r>
              <a:rPr lang="en-US" sz="2000" dirty="0" err="1" smtClean="0">
                <a:solidFill>
                  <a:srgbClr val="000000"/>
                </a:solidFill>
                <a:latin typeface="Times New Roman"/>
                <a:ea typeface="Times New Roman"/>
                <a:cs typeface="Times New Roman"/>
              </a:rPr>
              <a:t>Την</a:t>
            </a:r>
            <a:r>
              <a:rPr lang="en-US" sz="2000" dirty="0" smtClean="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υ</a:t>
            </a:r>
            <a:r>
              <a:rPr lang="en-US" sz="2000" dirty="0">
                <a:solidFill>
                  <a:srgbClr val="000000"/>
                </a:solidFill>
                <a:latin typeface="Times New Roman"/>
                <a:ea typeface="Times New Roman"/>
                <a:cs typeface="Times New Roman"/>
              </a:rPr>
              <a:t>́πα</a:t>
            </a:r>
            <a:r>
              <a:rPr lang="en-US" sz="2000" dirty="0" err="1">
                <a:solidFill>
                  <a:srgbClr val="000000"/>
                </a:solidFill>
                <a:latin typeface="Times New Roman"/>
                <a:ea typeface="Times New Roman"/>
                <a:cs typeface="Times New Roman"/>
              </a:rPr>
              <a:t>ρξη</a:t>
            </a:r>
            <a:r>
              <a:rPr lang="en-US" sz="2000" dirty="0">
                <a:solidFill>
                  <a:srgbClr val="000000"/>
                </a:solidFill>
                <a:latin typeface="Times New Roman"/>
                <a:ea typeface="Times New Roman"/>
                <a:cs typeface="Times New Roman"/>
              </a:rPr>
              <a:t> α</a:t>
            </a:r>
            <a:r>
              <a:rPr lang="en-US" sz="2000" dirty="0" err="1">
                <a:solidFill>
                  <a:srgbClr val="000000"/>
                </a:solidFill>
                <a:latin typeface="Times New Roman"/>
                <a:ea typeface="Times New Roman"/>
                <a:cs typeface="Times New Roman"/>
              </a:rPr>
              <a:t>σφ</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λούς</a:t>
            </a:r>
            <a:r>
              <a:rPr lang="en-US" sz="2000" dirty="0">
                <a:solidFill>
                  <a:srgbClr val="000000"/>
                </a:solidFill>
                <a:latin typeface="Times New Roman"/>
                <a:ea typeface="Times New Roman"/>
                <a:cs typeface="Times New Roman"/>
              </a:rPr>
              <a:t> π</a:t>
            </a:r>
            <a:r>
              <a:rPr lang="en-US" sz="2000" dirty="0" err="1">
                <a:solidFill>
                  <a:srgbClr val="000000"/>
                </a:solidFill>
                <a:latin typeface="Times New Roman"/>
                <a:ea typeface="Times New Roman"/>
                <a:cs typeface="Times New Roman"/>
              </a:rPr>
              <a:t>ρ</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κτικής</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στην</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λειτουργι</a:t>
            </a:r>
            <a:r>
              <a:rPr lang="en-US" sz="2000" dirty="0">
                <a:solidFill>
                  <a:srgbClr val="000000"/>
                </a:solidFill>
                <a:latin typeface="Times New Roman"/>
                <a:ea typeface="Times New Roman"/>
                <a:cs typeface="Times New Roman"/>
              </a:rPr>
              <a:t>́α </a:t>
            </a:r>
            <a:r>
              <a:rPr lang="en-US" sz="2000" dirty="0" err="1">
                <a:solidFill>
                  <a:srgbClr val="000000"/>
                </a:solidFill>
                <a:latin typeface="Times New Roman"/>
                <a:ea typeface="Times New Roman"/>
                <a:cs typeface="Times New Roman"/>
              </a:rPr>
              <a:t>των</a:t>
            </a:r>
            <a:r>
              <a:rPr lang="en-US" sz="2000" dirty="0">
                <a:solidFill>
                  <a:srgbClr val="000000"/>
                </a:solidFill>
                <a:latin typeface="Times New Roman"/>
                <a:ea typeface="Times New Roman"/>
                <a:cs typeface="Times New Roman"/>
              </a:rPr>
              <a:t> π</a:t>
            </a:r>
            <a:r>
              <a:rPr lang="en-US" sz="2000" dirty="0" err="1">
                <a:solidFill>
                  <a:srgbClr val="000000"/>
                </a:solidFill>
                <a:latin typeface="Times New Roman"/>
                <a:ea typeface="Times New Roman"/>
                <a:cs typeface="Times New Roman"/>
              </a:rPr>
              <a:t>λοίων</a:t>
            </a:r>
            <a:endParaRPr lang="en-US" sz="2000" dirty="0">
              <a:solidFill>
                <a:srgbClr val="000000"/>
              </a:solidFill>
              <a:latin typeface="Times New Roman"/>
              <a:ea typeface="Times New Roman"/>
              <a:cs typeface="Times New Roman"/>
            </a:endParaRPr>
          </a:p>
          <a:p>
            <a:r>
              <a:rPr lang="en-US" sz="2000" dirty="0" err="1" smtClean="0">
                <a:solidFill>
                  <a:srgbClr val="000000"/>
                </a:solidFill>
                <a:latin typeface="Times New Roman"/>
                <a:ea typeface="Times New Roman"/>
                <a:cs typeface="Times New Roman"/>
              </a:rPr>
              <a:t>Την</a:t>
            </a:r>
            <a:r>
              <a:rPr lang="en-US" sz="2000" dirty="0" smtClean="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εξ</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σφ</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λιση</a:t>
            </a:r>
            <a:r>
              <a:rPr lang="en-US" sz="2000" dirty="0">
                <a:solidFill>
                  <a:srgbClr val="000000"/>
                </a:solidFill>
                <a:latin typeface="Times New Roman"/>
                <a:ea typeface="Times New Roman"/>
                <a:cs typeface="Times New Roman"/>
              </a:rPr>
              <a:t> α</a:t>
            </a:r>
            <a:r>
              <a:rPr lang="en-US" sz="2000" dirty="0" err="1">
                <a:solidFill>
                  <a:srgbClr val="000000"/>
                </a:solidFill>
                <a:latin typeface="Times New Roman"/>
                <a:ea typeface="Times New Roman"/>
                <a:cs typeface="Times New Roman"/>
              </a:rPr>
              <a:t>σφ</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λούς</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εργ</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σι</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κου</a:t>
            </a:r>
            <a:r>
              <a:rPr lang="en-US" sz="2000" dirty="0">
                <a:solidFill>
                  <a:srgbClr val="000000"/>
                </a:solidFill>
                <a:latin typeface="Times New Roman"/>
                <a:ea typeface="Times New Roman"/>
                <a:cs typeface="Times New Roman"/>
              </a:rPr>
              <a:t>́ π</a:t>
            </a:r>
            <a:r>
              <a:rPr lang="en-US" sz="2000" dirty="0" err="1">
                <a:solidFill>
                  <a:srgbClr val="000000"/>
                </a:solidFill>
                <a:latin typeface="Times New Roman"/>
                <a:ea typeface="Times New Roman"/>
                <a:cs typeface="Times New Roman"/>
              </a:rPr>
              <a:t>ερι</a:t>
            </a:r>
            <a:r>
              <a:rPr lang="en-US" sz="2000" dirty="0">
                <a:solidFill>
                  <a:srgbClr val="000000"/>
                </a:solidFill>
                <a:latin typeface="Times New Roman"/>
                <a:ea typeface="Times New Roman"/>
                <a:cs typeface="Times New Roman"/>
              </a:rPr>
              <a:t>βά</a:t>
            </a:r>
            <a:r>
              <a:rPr lang="en-US" sz="2000" dirty="0" err="1">
                <a:solidFill>
                  <a:srgbClr val="000000"/>
                </a:solidFill>
                <a:latin typeface="Times New Roman"/>
                <a:ea typeface="Times New Roman"/>
                <a:cs typeface="Times New Roman"/>
              </a:rPr>
              <a:t>λλοντος</a:t>
            </a:r>
            <a:endParaRPr lang="en-US" sz="2000" dirty="0">
              <a:solidFill>
                <a:srgbClr val="000000"/>
              </a:solidFill>
              <a:latin typeface="Times New Roman"/>
              <a:ea typeface="Times New Roman"/>
              <a:cs typeface="Times New Roman"/>
            </a:endParaRPr>
          </a:p>
          <a:p>
            <a:r>
              <a:rPr lang="en-US" sz="2000" dirty="0" err="1" smtClean="0">
                <a:solidFill>
                  <a:srgbClr val="000000"/>
                </a:solidFill>
                <a:latin typeface="Times New Roman"/>
                <a:ea typeface="Times New Roman"/>
                <a:cs typeface="Times New Roman"/>
              </a:rPr>
              <a:t>Την</a:t>
            </a:r>
            <a:r>
              <a:rPr lang="en-US" sz="2000" dirty="0" smtClean="0">
                <a:solidFill>
                  <a:srgbClr val="000000"/>
                </a:solidFill>
                <a:latin typeface="Times New Roman"/>
                <a:ea typeface="Times New Roman"/>
                <a:cs typeface="Times New Roman"/>
              </a:rPr>
              <a:t> </a:t>
            </a:r>
            <a:r>
              <a:rPr lang="en-US" sz="2000" dirty="0">
                <a:solidFill>
                  <a:srgbClr val="000000"/>
                </a:solidFill>
                <a:latin typeface="Times New Roman"/>
                <a:ea typeface="Times New Roman"/>
                <a:cs typeface="Times New Roman"/>
              </a:rPr>
              <a:t>π</a:t>
            </a:r>
            <a:r>
              <a:rPr lang="en-US" sz="2000" dirty="0" err="1">
                <a:solidFill>
                  <a:srgbClr val="000000"/>
                </a:solidFill>
                <a:latin typeface="Times New Roman"/>
                <a:ea typeface="Times New Roman"/>
                <a:cs typeface="Times New Roman"/>
              </a:rPr>
              <a:t>ροετοιμ</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σι</a:t>
            </a:r>
            <a:r>
              <a:rPr lang="en-US" sz="2000" dirty="0">
                <a:solidFill>
                  <a:srgbClr val="000000"/>
                </a:solidFill>
                <a:latin typeface="Times New Roman"/>
                <a:ea typeface="Times New Roman"/>
                <a:cs typeface="Times New Roman"/>
              </a:rPr>
              <a:t>́α </a:t>
            </a:r>
            <a:r>
              <a:rPr lang="en-US" sz="2000" dirty="0" err="1">
                <a:solidFill>
                  <a:srgbClr val="000000"/>
                </a:solidFill>
                <a:latin typeface="Times New Roman"/>
                <a:ea typeface="Times New Roman"/>
                <a:cs typeface="Times New Roman"/>
              </a:rPr>
              <a:t>γι</a:t>
            </a:r>
            <a:r>
              <a:rPr lang="en-US" sz="2000" dirty="0">
                <a:solidFill>
                  <a:srgbClr val="000000"/>
                </a:solidFill>
                <a:latin typeface="Times New Roman"/>
                <a:ea typeface="Times New Roman"/>
                <a:cs typeface="Times New Roman"/>
              </a:rPr>
              <a:t>α </a:t>
            </a:r>
            <a:r>
              <a:rPr lang="en-US" sz="2000" dirty="0" err="1">
                <a:solidFill>
                  <a:srgbClr val="000000"/>
                </a:solidFill>
                <a:latin typeface="Times New Roman"/>
                <a:ea typeface="Times New Roman"/>
                <a:cs typeface="Times New Roman"/>
              </a:rPr>
              <a:t>την</a:t>
            </a:r>
            <a:r>
              <a:rPr lang="en-US" sz="2000" dirty="0">
                <a:solidFill>
                  <a:srgbClr val="000000"/>
                </a:solidFill>
                <a:latin typeface="Times New Roman"/>
                <a:ea typeface="Times New Roman"/>
                <a:cs typeface="Times New Roman"/>
              </a:rPr>
              <a:t> α</a:t>
            </a:r>
            <a:r>
              <a:rPr lang="en-US" sz="2000" dirty="0" err="1">
                <a:solidFill>
                  <a:srgbClr val="000000"/>
                </a:solidFill>
                <a:latin typeface="Times New Roman"/>
                <a:ea typeface="Times New Roman"/>
                <a:cs typeface="Times New Roman"/>
              </a:rPr>
              <a:t>ντιμετω</a:t>
            </a:r>
            <a:r>
              <a:rPr lang="en-US" sz="2000" dirty="0">
                <a:solidFill>
                  <a:srgbClr val="000000"/>
                </a:solidFill>
                <a:latin typeface="Times New Roman"/>
                <a:ea typeface="Times New Roman"/>
                <a:cs typeface="Times New Roman"/>
              </a:rPr>
              <a:t>́π</a:t>
            </a:r>
            <a:r>
              <a:rPr lang="en-US" sz="2000" dirty="0" err="1">
                <a:solidFill>
                  <a:srgbClr val="000000"/>
                </a:solidFill>
                <a:latin typeface="Times New Roman"/>
                <a:ea typeface="Times New Roman"/>
                <a:cs typeface="Times New Roman"/>
              </a:rPr>
              <a:t>ιση</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έκτ</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κτων</a:t>
            </a:r>
            <a:r>
              <a:rPr lang="en-US" sz="2000" dirty="0">
                <a:solidFill>
                  <a:srgbClr val="000000"/>
                </a:solidFill>
                <a:latin typeface="Times New Roman"/>
                <a:ea typeface="Times New Roman"/>
                <a:cs typeface="Times New Roman"/>
              </a:rPr>
              <a:t> π</a:t>
            </a:r>
            <a:r>
              <a:rPr lang="en-US" sz="2000" dirty="0" err="1">
                <a:solidFill>
                  <a:srgbClr val="000000"/>
                </a:solidFill>
                <a:latin typeface="Times New Roman"/>
                <a:ea typeface="Times New Roman"/>
                <a:cs typeface="Times New Roman"/>
              </a:rPr>
              <a:t>εριστ</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τικών</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κ</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ι</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την</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κ</a:t>
            </a:r>
            <a:r>
              <a:rPr lang="en-US" sz="2000" dirty="0">
                <a:solidFill>
                  <a:srgbClr val="000000"/>
                </a:solidFill>
                <a:latin typeface="Times New Roman"/>
                <a:ea typeface="Times New Roman"/>
                <a:cs typeface="Times New Roman"/>
              </a:rPr>
              <a:t>α</a:t>
            </a:r>
            <a:r>
              <a:rPr lang="en-US" sz="2000" dirty="0" err="1">
                <a:solidFill>
                  <a:srgbClr val="000000"/>
                </a:solidFill>
                <a:latin typeface="Times New Roman"/>
                <a:ea typeface="Times New Roman"/>
                <a:cs typeface="Times New Roman"/>
              </a:rPr>
              <a:t>θιέρωση</a:t>
            </a:r>
            <a:r>
              <a:rPr lang="en-US" sz="2000" dirty="0">
                <a:solidFill>
                  <a:srgbClr val="000000"/>
                </a:solidFill>
                <a:latin typeface="Times New Roman"/>
                <a:ea typeface="Times New Roman"/>
                <a:cs typeface="Times New Roman"/>
              </a:rPr>
              <a:t> π</a:t>
            </a:r>
            <a:r>
              <a:rPr lang="en-US" sz="2000" dirty="0" err="1">
                <a:solidFill>
                  <a:srgbClr val="000000"/>
                </a:solidFill>
                <a:latin typeface="Times New Roman"/>
                <a:ea typeface="Times New Roman"/>
                <a:cs typeface="Times New Roman"/>
              </a:rPr>
              <a:t>ρολη</a:t>
            </a:r>
            <a:r>
              <a:rPr lang="en-US" sz="2000" dirty="0">
                <a:solidFill>
                  <a:srgbClr val="000000"/>
                </a:solidFill>
                <a:latin typeface="Times New Roman"/>
                <a:ea typeface="Times New Roman"/>
                <a:cs typeface="Times New Roman"/>
              </a:rPr>
              <a:t>π</a:t>
            </a:r>
            <a:r>
              <a:rPr lang="en-US" sz="2000" dirty="0" err="1">
                <a:solidFill>
                  <a:srgbClr val="000000"/>
                </a:solidFill>
                <a:latin typeface="Times New Roman"/>
                <a:ea typeface="Times New Roman"/>
                <a:cs typeface="Times New Roman"/>
              </a:rPr>
              <a:t>τικών</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μέτρων</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γι</a:t>
            </a:r>
            <a:r>
              <a:rPr lang="en-US" sz="2000" dirty="0">
                <a:solidFill>
                  <a:srgbClr val="000000"/>
                </a:solidFill>
                <a:latin typeface="Times New Roman"/>
                <a:ea typeface="Times New Roman"/>
                <a:cs typeface="Times New Roman"/>
              </a:rPr>
              <a:t>α </a:t>
            </a:r>
            <a:r>
              <a:rPr lang="en-US" sz="2000" dirty="0" err="1">
                <a:solidFill>
                  <a:srgbClr val="000000"/>
                </a:solidFill>
                <a:latin typeface="Times New Roman"/>
                <a:ea typeface="Times New Roman"/>
                <a:cs typeface="Times New Roman"/>
              </a:rPr>
              <a:t>την</a:t>
            </a:r>
            <a:r>
              <a:rPr lang="en-US" sz="2000" dirty="0">
                <a:solidFill>
                  <a:srgbClr val="000000"/>
                </a:solidFill>
                <a:latin typeface="Times New Roman"/>
                <a:ea typeface="Times New Roman"/>
                <a:cs typeface="Times New Roman"/>
              </a:rPr>
              <a:t> α</a:t>
            </a:r>
            <a:r>
              <a:rPr lang="en-US" sz="2000" dirty="0" err="1">
                <a:solidFill>
                  <a:srgbClr val="000000"/>
                </a:solidFill>
                <a:latin typeface="Times New Roman"/>
                <a:ea typeface="Times New Roman"/>
                <a:cs typeface="Times New Roman"/>
              </a:rPr>
              <a:t>ντιμετω</a:t>
            </a:r>
            <a:r>
              <a:rPr lang="en-US" sz="2000" dirty="0">
                <a:solidFill>
                  <a:srgbClr val="000000"/>
                </a:solidFill>
                <a:latin typeface="Times New Roman"/>
                <a:ea typeface="Times New Roman"/>
                <a:cs typeface="Times New Roman"/>
              </a:rPr>
              <a:t>́π</a:t>
            </a:r>
            <a:r>
              <a:rPr lang="en-US" sz="2000" dirty="0" err="1">
                <a:solidFill>
                  <a:srgbClr val="000000"/>
                </a:solidFill>
                <a:latin typeface="Times New Roman"/>
                <a:ea typeface="Times New Roman"/>
                <a:cs typeface="Times New Roman"/>
              </a:rPr>
              <a:t>ιση</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συγκεκριμένων</a:t>
            </a:r>
            <a:r>
              <a:rPr lang="en-US" sz="2000" dirty="0">
                <a:solidFill>
                  <a:srgbClr val="000000"/>
                </a:solidFill>
                <a:latin typeface="Times New Roman"/>
                <a:ea typeface="Times New Roman"/>
                <a:cs typeface="Times New Roman"/>
              </a:rPr>
              <a:t> </a:t>
            </a:r>
            <a:r>
              <a:rPr lang="en-US" sz="2000" dirty="0" err="1">
                <a:solidFill>
                  <a:srgbClr val="000000"/>
                </a:solidFill>
                <a:latin typeface="Times New Roman"/>
                <a:ea typeface="Times New Roman"/>
                <a:cs typeface="Times New Roman"/>
              </a:rPr>
              <a:t>κινδύνων</a:t>
            </a:r>
            <a:r>
              <a:rPr lang="en-US" sz="2000" dirty="0">
                <a:solidFill>
                  <a:srgbClr val="000000"/>
                </a:solidFill>
                <a:latin typeface="Times New Roman"/>
                <a:ea typeface="Times New Roman"/>
                <a:cs typeface="Times New Roman"/>
              </a:rPr>
              <a:t>.</a:t>
            </a:r>
            <a:endParaRPr lang="en-US" sz="2000" dirty="0"/>
          </a:p>
        </p:txBody>
      </p:sp>
    </p:spTree>
    <p:extLst>
      <p:ext uri="{BB962C8B-B14F-4D97-AF65-F5344CB8AC3E}">
        <p14:creationId xmlns:p14="http://schemas.microsoft.com/office/powerpoint/2010/main" val="3937866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67236"/>
            <a:ext cx="8654143" cy="1371600"/>
          </a:xfrm>
        </p:spPr>
        <p:txBody>
          <a:bodyPr/>
          <a:lstStyle/>
          <a:p>
            <a:r>
              <a:rPr lang="en-US" sz="5400" dirty="0" err="1">
                <a:solidFill>
                  <a:srgbClr val="000000"/>
                </a:solidFill>
                <a:latin typeface="Times New Roman"/>
                <a:ea typeface="Times New Roman"/>
                <a:cs typeface="Times New Roman"/>
              </a:rPr>
              <a:t>Ευθύνες</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κ</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ι</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Αρμοδιότητες</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της</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Ετ</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ιρει</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ς</a:t>
            </a:r>
            <a:endParaRPr lang="en-US" dirty="0"/>
          </a:p>
        </p:txBody>
      </p:sp>
      <p:sp>
        <p:nvSpPr>
          <p:cNvPr id="3" name="Content Placeholder 2"/>
          <p:cNvSpPr>
            <a:spLocks noGrp="1"/>
          </p:cNvSpPr>
          <p:nvPr>
            <p:ph idx="1"/>
          </p:nvPr>
        </p:nvSpPr>
        <p:spPr/>
        <p:txBody>
          <a:bodyPr>
            <a:normAutofit/>
          </a:bodyPr>
          <a:lstStyle/>
          <a:p>
            <a:pPr marL="0" indent="0" algn="just">
              <a:buNone/>
            </a:pP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θε</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ετ</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ιρει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θ</a:t>
            </a:r>
            <a:r>
              <a:rPr lang="en-US" sz="3200" dirty="0">
                <a:solidFill>
                  <a:srgbClr val="000000"/>
                </a:solidFill>
                <a:latin typeface="Times New Roman"/>
                <a:ea typeface="Times New Roman"/>
                <a:cs typeface="Times New Roman"/>
              </a:rPr>
              <a:t>α π</a:t>
            </a:r>
            <a:r>
              <a:rPr lang="en-US" sz="3200" dirty="0" err="1">
                <a:solidFill>
                  <a:srgbClr val="000000"/>
                </a:solidFill>
                <a:latin typeface="Times New Roman"/>
                <a:ea typeface="Times New Roman"/>
                <a:cs typeface="Times New Roman"/>
              </a:rPr>
              <a:t>ρε</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ει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ν</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τ</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γρ</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ψει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με</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φη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τρο</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τις</a:t>
            </a:r>
            <a:r>
              <a:rPr lang="en-US" sz="3200" dirty="0">
                <a:solidFill>
                  <a:srgbClr val="000000"/>
                </a:solidFill>
                <a:latin typeface="Times New Roman"/>
                <a:ea typeface="Times New Roman"/>
                <a:cs typeface="Times New Roman"/>
              </a:rPr>
              <a:t> α</a:t>
            </a:r>
            <a:r>
              <a:rPr lang="en-US" sz="3200" dirty="0" err="1">
                <a:solidFill>
                  <a:srgbClr val="000000"/>
                </a:solidFill>
                <a:latin typeface="Times New Roman"/>
                <a:ea typeface="Times New Roman"/>
                <a:cs typeface="Times New Roman"/>
              </a:rPr>
              <a:t>ρμοδιότητες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των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τμημ</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των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τις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θέσεις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των</a:t>
            </a:r>
            <a:r>
              <a:rPr lang="en-US" sz="3200" dirty="0">
                <a:solidFill>
                  <a:srgbClr val="000000"/>
                </a:solidFill>
                <a:latin typeface="Times New Roman"/>
                <a:ea typeface="Times New Roman"/>
                <a:cs typeface="Times New Roman"/>
              </a:rPr>
              <a:t> α</a:t>
            </a:r>
            <a:r>
              <a:rPr lang="en-US" sz="3200" dirty="0" err="1">
                <a:solidFill>
                  <a:srgbClr val="000000"/>
                </a:solidFill>
                <a:latin typeface="Times New Roman"/>
                <a:ea typeface="Times New Roman"/>
                <a:cs typeface="Times New Roman"/>
              </a:rPr>
              <a:t>τόμων</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ου</a:t>
            </a:r>
            <a:r>
              <a:rPr lang="en-US" sz="3200" dirty="0">
                <a:solidFill>
                  <a:srgbClr val="000000"/>
                </a:solidFill>
                <a:latin typeface="Times New Roman"/>
                <a:ea typeface="Times New Roman"/>
                <a:cs typeface="Times New Roman"/>
              </a:rPr>
              <a:t> απα</a:t>
            </a:r>
            <a:r>
              <a:rPr lang="en-US" sz="3200" dirty="0" err="1">
                <a:solidFill>
                  <a:srgbClr val="000000"/>
                </a:solidFill>
                <a:latin typeface="Times New Roman"/>
                <a:ea typeface="Times New Roman"/>
                <a:cs typeface="Times New Roman"/>
              </a:rPr>
              <a:t>σχολούντ</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με</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θέμ</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τ</a:t>
            </a:r>
            <a:r>
              <a:rPr lang="en-US" sz="3200" dirty="0">
                <a:solidFill>
                  <a:srgbClr val="000000"/>
                </a:solidFill>
                <a:latin typeface="Times New Roman"/>
                <a:ea typeface="Times New Roman"/>
                <a:cs typeface="Times New Roman"/>
              </a:rPr>
              <a:t>α α</a:t>
            </a:r>
            <a:r>
              <a:rPr lang="en-US" sz="3200" dirty="0" err="1">
                <a:solidFill>
                  <a:srgbClr val="000000"/>
                </a:solidFill>
                <a:latin typeface="Times New Roman"/>
                <a:ea typeface="Times New Roman"/>
                <a:cs typeface="Times New Roman"/>
              </a:rPr>
              <a:t>σφ</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λει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ροστ</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σι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του</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θ</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λ</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σσιου</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ερι</a:t>
            </a:r>
            <a:r>
              <a:rPr lang="en-US" sz="3200" dirty="0">
                <a:solidFill>
                  <a:srgbClr val="000000"/>
                </a:solidFill>
                <a:latin typeface="Times New Roman"/>
                <a:ea typeface="Times New Roman"/>
                <a:cs typeface="Times New Roman"/>
              </a:rPr>
              <a:t>βά</a:t>
            </a:r>
            <a:r>
              <a:rPr lang="en-US" sz="3200" dirty="0" err="1">
                <a:solidFill>
                  <a:srgbClr val="000000"/>
                </a:solidFill>
                <a:latin typeface="Times New Roman"/>
                <a:ea typeface="Times New Roman"/>
                <a:cs typeface="Times New Roman"/>
              </a:rPr>
              <a:t>λλοντος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θώς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ίσης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σχέση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μετ</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ξυ</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τους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τόσο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στην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ετ</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ιρει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όσο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στο</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λοίο</a:t>
            </a:r>
            <a:r>
              <a:rPr lang="en-US" sz="3200" dirty="0">
                <a:solidFill>
                  <a:srgbClr val="000000"/>
                </a:solidFill>
                <a:latin typeface="Times New Roman"/>
                <a:ea typeface="Times New Roman"/>
                <a:cs typeface="Times New Roman"/>
              </a:rPr>
              <a:t>.</a:t>
            </a:r>
            <a:endParaRPr lang="en-US" sz="3200" dirty="0"/>
          </a:p>
        </p:txBody>
      </p:sp>
    </p:spTree>
    <p:extLst>
      <p:ext uri="{BB962C8B-B14F-4D97-AF65-F5344CB8AC3E}">
        <p14:creationId xmlns:p14="http://schemas.microsoft.com/office/powerpoint/2010/main" val="31084813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67236"/>
            <a:ext cx="8202613" cy="1371600"/>
          </a:xfrm>
        </p:spPr>
        <p:txBody>
          <a:bodyPr/>
          <a:lstStyle/>
          <a:p>
            <a:r>
              <a:rPr lang="en-US" sz="5400" dirty="0" err="1">
                <a:solidFill>
                  <a:srgbClr val="000000"/>
                </a:solidFill>
                <a:latin typeface="Times New Roman"/>
                <a:ea typeface="Times New Roman"/>
                <a:cs typeface="Times New Roman"/>
              </a:rPr>
              <a:t>Εξουσιοδοτημένο</a:t>
            </a:r>
            <a:r>
              <a:rPr lang="en-US" sz="5400" dirty="0">
                <a:solidFill>
                  <a:srgbClr val="000000"/>
                </a:solidFill>
                <a:latin typeface="Times New Roman"/>
                <a:ea typeface="Times New Roman"/>
                <a:cs typeface="Times New Roman"/>
              </a:rPr>
              <a:t> </a:t>
            </a:r>
            <a:r>
              <a:rPr lang="en-US" sz="5400" dirty="0" err="1" smtClean="0">
                <a:solidFill>
                  <a:srgbClr val="000000"/>
                </a:solidFill>
                <a:latin typeface="Times New Roman"/>
                <a:ea typeface="Times New Roman"/>
                <a:cs typeface="Times New Roman"/>
              </a:rPr>
              <a:t>Προσω</a:t>
            </a:r>
            <a:r>
              <a:rPr lang="en-US" sz="5400" dirty="0" smtClean="0">
                <a:solidFill>
                  <a:srgbClr val="000000"/>
                </a:solidFill>
                <a:latin typeface="Times New Roman"/>
                <a:ea typeface="Times New Roman"/>
                <a:cs typeface="Times New Roman"/>
              </a:rPr>
              <a:t>π</a:t>
            </a:r>
            <a:r>
              <a:rPr lang="el-GR" sz="5400" dirty="0" smtClean="0">
                <a:solidFill>
                  <a:srgbClr val="000000"/>
                </a:solidFill>
                <a:latin typeface="Times New Roman"/>
                <a:ea typeface="Times New Roman"/>
                <a:cs typeface="Times New Roman"/>
              </a:rPr>
              <a:t>ικ</a:t>
            </a:r>
            <a:r>
              <a:rPr lang="el-GR" sz="5400" dirty="0" smtClean="0">
                <a:solidFill>
                  <a:srgbClr val="000000"/>
                </a:solidFill>
                <a:latin typeface="Times New Roman"/>
                <a:ea typeface="Times New Roman"/>
                <a:cs typeface="Times New Roman"/>
              </a:rPr>
              <a:t>ό</a:t>
            </a:r>
            <a:endParaRPr lang="en-US" dirty="0"/>
          </a:p>
        </p:txBody>
      </p:sp>
      <p:sp>
        <p:nvSpPr>
          <p:cNvPr id="3" name="Content Placeholder 2"/>
          <p:cNvSpPr>
            <a:spLocks noGrp="1"/>
          </p:cNvSpPr>
          <p:nvPr>
            <p:ph idx="1"/>
          </p:nvPr>
        </p:nvSpPr>
        <p:spPr/>
        <p:txBody>
          <a:bodyPr>
            <a:normAutofit/>
          </a:bodyPr>
          <a:lstStyle/>
          <a:p>
            <a:pPr marL="0" indent="0" algn="just">
              <a:buNone/>
            </a:pPr>
            <a:r>
              <a:rPr lang="en-US" sz="3600" dirty="0" err="1">
                <a:solidFill>
                  <a:srgbClr val="000000"/>
                </a:solidFill>
                <a:latin typeface="Times New Roman"/>
                <a:ea typeface="Times New Roman"/>
                <a:cs typeface="Times New Roman"/>
              </a:rPr>
              <a:t>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θε</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ετ</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ιρει</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θ</a:t>
            </a:r>
            <a:r>
              <a:rPr lang="en-US" sz="3600" dirty="0">
                <a:solidFill>
                  <a:srgbClr val="000000"/>
                </a:solidFill>
                <a:latin typeface="Times New Roman"/>
                <a:ea typeface="Times New Roman"/>
                <a:cs typeface="Times New Roman"/>
              </a:rPr>
              <a:t>α π</a:t>
            </a:r>
            <a:r>
              <a:rPr lang="en-US" sz="3600" dirty="0" err="1">
                <a:solidFill>
                  <a:srgbClr val="000000"/>
                </a:solidFill>
                <a:latin typeface="Times New Roman"/>
                <a:ea typeface="Times New Roman"/>
                <a:cs typeface="Times New Roman"/>
              </a:rPr>
              <a:t>ρε</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ει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εγγρ</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φως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ν</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ορίσει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έν</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η</a:t>
            </a:r>
            <a:r>
              <a:rPr lang="en-US" sz="3600" dirty="0">
                <a:solidFill>
                  <a:srgbClr val="000000"/>
                </a:solidFill>
                <a:latin typeface="Times New Roman"/>
                <a:ea typeface="Times New Roman"/>
                <a:cs typeface="Times New Roman"/>
              </a:rPr>
              <a:t>́ π</a:t>
            </a:r>
            <a:r>
              <a:rPr lang="en-US" sz="3600" dirty="0" err="1">
                <a:solidFill>
                  <a:srgbClr val="000000"/>
                </a:solidFill>
                <a:latin typeface="Times New Roman"/>
                <a:ea typeface="Times New Roman"/>
                <a:cs typeface="Times New Roman"/>
              </a:rPr>
              <a:t>ερισσότερ</a:t>
            </a:r>
            <a:r>
              <a:rPr lang="en-US" sz="3600" dirty="0">
                <a:solidFill>
                  <a:srgbClr val="000000"/>
                </a:solidFill>
                <a:latin typeface="Times New Roman"/>
                <a:ea typeface="Times New Roman"/>
                <a:cs typeface="Times New Roman"/>
              </a:rPr>
              <a:t>α ά</a:t>
            </a:r>
            <a:r>
              <a:rPr lang="en-US" sz="3600" dirty="0" err="1">
                <a:solidFill>
                  <a:srgbClr val="000000"/>
                </a:solidFill>
                <a:latin typeface="Times New Roman"/>
                <a:ea typeface="Times New Roman"/>
                <a:cs typeface="Times New Roman"/>
              </a:rPr>
              <a:t>τομ</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ως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συνδέσμους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μετ</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ξυ</a:t>
            </a:r>
            <a:r>
              <a:rPr lang="en-US" sz="3600" dirty="0">
                <a:solidFill>
                  <a:srgbClr val="000000"/>
                </a:solidFill>
                <a:latin typeface="Times New Roman"/>
                <a:ea typeface="Times New Roman"/>
                <a:cs typeface="Times New Roman"/>
              </a:rPr>
              <a:t>́ π</a:t>
            </a:r>
            <a:r>
              <a:rPr lang="en-US" sz="3600" dirty="0" err="1">
                <a:solidFill>
                  <a:srgbClr val="000000"/>
                </a:solidFill>
                <a:latin typeface="Times New Roman"/>
                <a:ea typeface="Times New Roman"/>
                <a:cs typeface="Times New Roman"/>
              </a:rPr>
              <a:t>λοίων</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ετ</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ιρει</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σε</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θέμ</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τ</a:t>
            </a:r>
            <a:r>
              <a:rPr lang="en-US" sz="3600" dirty="0">
                <a:solidFill>
                  <a:srgbClr val="000000"/>
                </a:solidFill>
                <a:latin typeface="Times New Roman"/>
                <a:ea typeface="Times New Roman"/>
                <a:cs typeface="Times New Roman"/>
              </a:rPr>
              <a:t>α α</a:t>
            </a:r>
            <a:r>
              <a:rPr lang="en-US" sz="3600" dirty="0" err="1">
                <a:solidFill>
                  <a:srgbClr val="000000"/>
                </a:solidFill>
                <a:latin typeface="Times New Roman"/>
                <a:ea typeface="Times New Roman"/>
                <a:cs typeface="Times New Roman"/>
              </a:rPr>
              <a:t>σφ</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λει</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 π</a:t>
            </a:r>
            <a:r>
              <a:rPr lang="en-US" sz="3600" dirty="0" err="1">
                <a:solidFill>
                  <a:srgbClr val="000000"/>
                </a:solidFill>
                <a:latin typeface="Times New Roman"/>
                <a:ea typeface="Times New Roman"/>
                <a:cs typeface="Times New Roman"/>
              </a:rPr>
              <a:t>ροστ</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σι</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ς</a:t>
            </a:r>
            <a:r>
              <a:rPr lang="en-US" sz="3600" dirty="0">
                <a:solidFill>
                  <a:srgbClr val="000000"/>
                </a:solidFill>
                <a:latin typeface="Times New Roman"/>
                <a:ea typeface="Times New Roman"/>
                <a:cs typeface="Times New Roman"/>
              </a:rPr>
              <a:t> π</a:t>
            </a:r>
            <a:r>
              <a:rPr lang="en-US" sz="3600" dirty="0" err="1">
                <a:solidFill>
                  <a:srgbClr val="000000"/>
                </a:solidFill>
                <a:latin typeface="Times New Roman"/>
                <a:ea typeface="Times New Roman"/>
                <a:cs typeface="Times New Roman"/>
              </a:rPr>
              <a:t>ερι</a:t>
            </a:r>
            <a:r>
              <a:rPr lang="en-US" sz="3600" dirty="0">
                <a:solidFill>
                  <a:srgbClr val="000000"/>
                </a:solidFill>
                <a:latin typeface="Times New Roman"/>
                <a:ea typeface="Times New Roman"/>
                <a:cs typeface="Times New Roman"/>
              </a:rPr>
              <a:t>βά</a:t>
            </a:r>
            <a:r>
              <a:rPr lang="en-US" sz="3600" dirty="0" err="1">
                <a:solidFill>
                  <a:srgbClr val="000000"/>
                </a:solidFill>
                <a:latin typeface="Times New Roman"/>
                <a:ea typeface="Times New Roman"/>
                <a:cs typeface="Times New Roman"/>
              </a:rPr>
              <a:t>λλοντος</a:t>
            </a:r>
            <a:r>
              <a:rPr lang="en-US" sz="3600" dirty="0">
                <a:solidFill>
                  <a:srgbClr val="000000"/>
                </a:solidFill>
                <a:latin typeface="Times New Roman"/>
                <a:ea typeface="Times New Roman"/>
                <a:cs typeface="Times New Roman"/>
              </a:rPr>
              <a:t>.</a:t>
            </a:r>
            <a:endParaRPr lang="en-US" sz="3600" dirty="0"/>
          </a:p>
        </p:txBody>
      </p:sp>
    </p:spTree>
    <p:extLst>
      <p:ext uri="{BB962C8B-B14F-4D97-AF65-F5344CB8AC3E}">
        <p14:creationId xmlns:p14="http://schemas.microsoft.com/office/powerpoint/2010/main" val="14996249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7236"/>
            <a:ext cx="8890000" cy="1371600"/>
          </a:xfrm>
        </p:spPr>
        <p:txBody>
          <a:bodyPr/>
          <a:lstStyle/>
          <a:p>
            <a:r>
              <a:rPr lang="en-US" sz="5400" dirty="0" err="1">
                <a:solidFill>
                  <a:srgbClr val="000000"/>
                </a:solidFill>
                <a:latin typeface="Times New Roman"/>
                <a:ea typeface="Times New Roman"/>
                <a:cs typeface="Times New Roman"/>
              </a:rPr>
              <a:t>Ευθύνες</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κ</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ι</a:t>
            </a:r>
            <a:r>
              <a:rPr lang="en-US" sz="5400" dirty="0">
                <a:solidFill>
                  <a:srgbClr val="000000"/>
                </a:solidFill>
                <a:latin typeface="Times New Roman"/>
                <a:ea typeface="Times New Roman"/>
                <a:cs typeface="Times New Roman"/>
              </a:rPr>
              <a:t> α</a:t>
            </a:r>
            <a:r>
              <a:rPr lang="en-US" sz="5400" dirty="0" err="1">
                <a:solidFill>
                  <a:srgbClr val="000000"/>
                </a:solidFill>
                <a:latin typeface="Times New Roman"/>
                <a:ea typeface="Times New Roman"/>
                <a:cs typeface="Times New Roman"/>
              </a:rPr>
              <a:t>ρμοδιότητες</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Πλοι</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ρχου</a:t>
            </a:r>
            <a:endParaRPr lang="en-US" dirty="0"/>
          </a:p>
        </p:txBody>
      </p:sp>
      <p:sp>
        <p:nvSpPr>
          <p:cNvPr id="3" name="Content Placeholder 2"/>
          <p:cNvSpPr>
            <a:spLocks noGrp="1"/>
          </p:cNvSpPr>
          <p:nvPr>
            <p:ph idx="1"/>
          </p:nvPr>
        </p:nvSpPr>
        <p:spPr>
          <a:xfrm>
            <a:off x="145144" y="1796143"/>
            <a:ext cx="8871856" cy="4898571"/>
          </a:xfrm>
        </p:spPr>
        <p:txBody>
          <a:bodyPr>
            <a:normAutofit lnSpcReduction="10000"/>
          </a:bodyPr>
          <a:lstStyle/>
          <a:p>
            <a:pPr marL="0" indent="0">
              <a:buNone/>
            </a:pP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θε</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ετ</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ιρει</a:t>
            </a:r>
            <a:r>
              <a:rPr lang="en-US" dirty="0">
                <a:solidFill>
                  <a:srgbClr val="000000"/>
                </a:solidFill>
                <a:latin typeface="Times New Roman"/>
                <a:ea typeface="Times New Roman"/>
                <a:cs typeface="Times New Roman"/>
              </a:rPr>
              <a:t>́α π</a:t>
            </a:r>
            <a:r>
              <a:rPr lang="en-US" dirty="0" err="1">
                <a:solidFill>
                  <a:srgbClr val="000000"/>
                </a:solidFill>
                <a:latin typeface="Times New Roman"/>
                <a:ea typeface="Times New Roman"/>
                <a:cs typeface="Times New Roman"/>
              </a:rPr>
              <a:t>ρε</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ει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θορίσει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εγγρ</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φως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τις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ευθύνες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τις</a:t>
            </a:r>
            <a:r>
              <a:rPr lang="en-US" dirty="0">
                <a:solidFill>
                  <a:srgbClr val="000000"/>
                </a:solidFill>
                <a:latin typeface="Times New Roman"/>
                <a:ea typeface="Times New Roman"/>
                <a:cs typeface="Times New Roman"/>
              </a:rPr>
              <a:t> α</a:t>
            </a:r>
            <a:r>
              <a:rPr lang="en-US" dirty="0" err="1">
                <a:solidFill>
                  <a:srgbClr val="000000"/>
                </a:solidFill>
                <a:latin typeface="Times New Roman"/>
                <a:ea typeface="Times New Roman"/>
                <a:cs typeface="Times New Roman"/>
              </a:rPr>
              <a:t>ρμοδιότητες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του</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Πλοι</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ρχου</a:t>
            </a:r>
            <a:r>
              <a:rPr lang="en-US" dirty="0">
                <a:solidFill>
                  <a:srgbClr val="000000"/>
                </a:solidFill>
                <a:latin typeface="Times New Roman"/>
                <a:ea typeface="Times New Roman"/>
                <a:cs typeface="Times New Roman"/>
              </a:rPr>
              <a:t>, 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φορικ</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με</a:t>
            </a:r>
            <a:r>
              <a:rPr lang="en-US" dirty="0">
                <a:solidFill>
                  <a:srgbClr val="000000"/>
                </a:solidFill>
                <a:latin typeface="Times New Roman"/>
                <a:ea typeface="Times New Roman"/>
                <a:cs typeface="Times New Roman"/>
              </a:rPr>
              <a:t>:</a:t>
            </a:r>
          </a:p>
          <a:p>
            <a:r>
              <a:rPr lang="en-US" dirty="0" err="1" smtClean="0">
                <a:solidFill>
                  <a:srgbClr val="000000"/>
                </a:solidFill>
                <a:latin typeface="Times New Roman"/>
                <a:ea typeface="Times New Roman"/>
                <a:cs typeface="Times New Roman"/>
              </a:rPr>
              <a:t>Tην</a:t>
            </a:r>
            <a:r>
              <a:rPr lang="en-US" dirty="0" smtClean="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υλο</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οίηση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της</a:t>
            </a:r>
            <a:r>
              <a:rPr lang="en-US" dirty="0">
                <a:solidFill>
                  <a:srgbClr val="000000"/>
                </a:solidFill>
                <a:latin typeface="Times New Roman"/>
                <a:ea typeface="Times New Roman"/>
                <a:cs typeface="Times New Roman"/>
              </a:rPr>
              <a:t> π</a:t>
            </a:r>
            <a:r>
              <a:rPr lang="en-US" dirty="0" err="1">
                <a:solidFill>
                  <a:srgbClr val="000000"/>
                </a:solidFill>
                <a:latin typeface="Times New Roman"/>
                <a:ea typeface="Times New Roman"/>
                <a:cs typeface="Times New Roman"/>
              </a:rPr>
              <a:t>ολιτικής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της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ετ</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ιρει</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σε</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θέμ</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τ</a:t>
            </a:r>
            <a:r>
              <a:rPr lang="en-US" dirty="0">
                <a:solidFill>
                  <a:srgbClr val="000000"/>
                </a:solidFill>
                <a:latin typeface="Times New Roman"/>
                <a:ea typeface="Times New Roman"/>
                <a:cs typeface="Times New Roman"/>
              </a:rPr>
              <a:t>α α</a:t>
            </a:r>
            <a:r>
              <a:rPr lang="en-US" dirty="0" err="1">
                <a:solidFill>
                  <a:srgbClr val="000000"/>
                </a:solidFill>
                <a:latin typeface="Times New Roman"/>
                <a:ea typeface="Times New Roman"/>
                <a:cs typeface="Times New Roman"/>
              </a:rPr>
              <a:t>σφ</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λει</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π</a:t>
            </a:r>
            <a:r>
              <a:rPr lang="en-US" dirty="0" err="1">
                <a:solidFill>
                  <a:srgbClr val="000000"/>
                </a:solidFill>
                <a:latin typeface="Times New Roman"/>
                <a:ea typeface="Times New Roman"/>
                <a:cs typeface="Times New Roman"/>
              </a:rPr>
              <a:t>ροστ</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σι</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θ</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λ</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σσιου</a:t>
            </a:r>
            <a:r>
              <a:rPr lang="en-US" dirty="0">
                <a:solidFill>
                  <a:srgbClr val="000000"/>
                </a:solidFill>
                <a:latin typeface="Times New Roman"/>
                <a:ea typeface="Times New Roman"/>
                <a:cs typeface="Times New Roman"/>
              </a:rPr>
              <a:t> π</a:t>
            </a:r>
            <a:r>
              <a:rPr lang="en-US" dirty="0" err="1">
                <a:solidFill>
                  <a:srgbClr val="000000"/>
                </a:solidFill>
                <a:latin typeface="Times New Roman"/>
                <a:ea typeface="Times New Roman"/>
                <a:cs typeface="Times New Roman"/>
              </a:rPr>
              <a:t>ερι</a:t>
            </a:r>
            <a:r>
              <a:rPr lang="en-US" dirty="0">
                <a:solidFill>
                  <a:srgbClr val="000000"/>
                </a:solidFill>
                <a:latin typeface="Times New Roman"/>
                <a:ea typeface="Times New Roman"/>
                <a:cs typeface="Times New Roman"/>
              </a:rPr>
              <a:t>βά</a:t>
            </a:r>
            <a:r>
              <a:rPr lang="en-US" dirty="0" err="1">
                <a:solidFill>
                  <a:srgbClr val="000000"/>
                </a:solidFill>
                <a:latin typeface="Times New Roman"/>
                <a:ea typeface="Times New Roman"/>
                <a:cs typeface="Times New Roman"/>
              </a:rPr>
              <a:t>λλοντος</a:t>
            </a:r>
            <a:r>
              <a:rPr lang="en-US" dirty="0">
                <a:solidFill>
                  <a:srgbClr val="000000"/>
                </a:solidFill>
                <a:latin typeface="Times New Roman"/>
                <a:ea typeface="Times New Roman"/>
                <a:cs typeface="Times New Roman"/>
              </a:rPr>
              <a:t>.</a:t>
            </a:r>
          </a:p>
          <a:p>
            <a:r>
              <a:rPr lang="en-US" dirty="0" err="1" smtClean="0">
                <a:solidFill>
                  <a:srgbClr val="000000"/>
                </a:solidFill>
                <a:latin typeface="Times New Roman"/>
                <a:ea typeface="Times New Roman"/>
                <a:cs typeface="Times New Roman"/>
              </a:rPr>
              <a:t>Την</a:t>
            </a:r>
            <a:r>
              <a:rPr lang="en-US" dirty="0" smtClean="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ενεργο</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οίηση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του</a:t>
            </a:r>
            <a:r>
              <a:rPr lang="en-US" dirty="0">
                <a:solidFill>
                  <a:srgbClr val="000000"/>
                </a:solidFill>
                <a:latin typeface="Times New Roman"/>
                <a:ea typeface="Times New Roman"/>
                <a:cs typeface="Times New Roman"/>
              </a:rPr>
              <a:t> </a:t>
            </a:r>
            <a:r>
              <a:rPr lang="en-US" dirty="0" smtClean="0">
                <a:solidFill>
                  <a:srgbClr val="000000"/>
                </a:solidFill>
                <a:latin typeface="Times New Roman"/>
                <a:ea typeface="Times New Roman"/>
                <a:cs typeface="Times New Roman"/>
              </a:rPr>
              <a:t>π</a:t>
            </a:r>
            <a:r>
              <a:rPr lang="en-US" dirty="0" err="1" smtClean="0">
                <a:solidFill>
                  <a:srgbClr val="000000"/>
                </a:solidFill>
                <a:latin typeface="Times New Roman"/>
                <a:ea typeface="Times New Roman"/>
                <a:cs typeface="Times New Roman"/>
              </a:rPr>
              <a:t>ληρώμ</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τος</a:t>
            </a:r>
            <a:endParaRPr lang="en-US" dirty="0">
              <a:solidFill>
                <a:srgbClr val="000000"/>
              </a:solidFill>
              <a:latin typeface="Times New Roman"/>
              <a:ea typeface="Times New Roman"/>
              <a:cs typeface="Times New Roman"/>
            </a:endParaRPr>
          </a:p>
          <a:p>
            <a:r>
              <a:rPr lang="en-US" dirty="0" err="1" smtClean="0">
                <a:solidFill>
                  <a:srgbClr val="000000"/>
                </a:solidFill>
                <a:latin typeface="Times New Roman"/>
                <a:ea typeface="Times New Roman"/>
                <a:cs typeface="Times New Roman"/>
              </a:rPr>
              <a:t>Την</a:t>
            </a:r>
            <a:r>
              <a:rPr lang="en-US" dirty="0" smtClean="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έκδοση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δι</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τ</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γών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οδηγιών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με</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σ</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φη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απ</a:t>
            </a:r>
            <a:r>
              <a:rPr lang="en-US" dirty="0" err="1">
                <a:solidFill>
                  <a:srgbClr val="000000"/>
                </a:solidFill>
                <a:latin typeface="Times New Roman"/>
                <a:ea typeface="Times New Roman"/>
                <a:cs typeface="Times New Roman"/>
              </a:rPr>
              <a:t>λο</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τρο</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ο</a:t>
            </a:r>
            <a:r>
              <a:rPr lang="en-US" dirty="0">
                <a:solidFill>
                  <a:srgbClr val="000000"/>
                </a:solidFill>
                <a:latin typeface="Times New Roman"/>
                <a:ea typeface="Times New Roman"/>
                <a:cs typeface="Times New Roman"/>
              </a:rPr>
              <a:t>.</a:t>
            </a:r>
          </a:p>
          <a:p>
            <a:r>
              <a:rPr lang="en-US" dirty="0" err="1" smtClean="0">
                <a:solidFill>
                  <a:srgbClr val="000000"/>
                </a:solidFill>
                <a:latin typeface="Times New Roman"/>
                <a:ea typeface="Times New Roman"/>
                <a:cs typeface="Times New Roman"/>
              </a:rPr>
              <a:t>Τον</a:t>
            </a:r>
            <a:r>
              <a:rPr lang="en-US" dirty="0" smtClean="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έλεγχο</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τήρησης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των</a:t>
            </a:r>
            <a:r>
              <a:rPr lang="en-US" dirty="0">
                <a:solidFill>
                  <a:srgbClr val="000000"/>
                </a:solidFill>
                <a:latin typeface="Times New Roman"/>
                <a:ea typeface="Times New Roman"/>
                <a:cs typeface="Times New Roman"/>
              </a:rPr>
              <a:t> απα</a:t>
            </a:r>
            <a:r>
              <a:rPr lang="en-US" dirty="0" err="1">
                <a:solidFill>
                  <a:srgbClr val="000000"/>
                </a:solidFill>
                <a:latin typeface="Times New Roman"/>
                <a:ea typeface="Times New Roman"/>
                <a:cs typeface="Times New Roman"/>
              </a:rPr>
              <a:t>ιτούμενων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του</a:t>
            </a:r>
            <a:r>
              <a:rPr lang="en-US" dirty="0">
                <a:solidFill>
                  <a:srgbClr val="000000"/>
                </a:solidFill>
                <a:latin typeface="Times New Roman"/>
                <a:ea typeface="Times New Roman"/>
                <a:cs typeface="Times New Roman"/>
              </a:rPr>
              <a:t> Σ.Α.Δ.</a:t>
            </a:r>
          </a:p>
          <a:p>
            <a:r>
              <a:rPr lang="en-US" dirty="0" err="1" smtClean="0">
                <a:solidFill>
                  <a:srgbClr val="000000"/>
                </a:solidFill>
                <a:latin typeface="Times New Roman"/>
                <a:ea typeface="Times New Roman"/>
                <a:cs typeface="Times New Roman"/>
              </a:rPr>
              <a:t>Την</a:t>
            </a:r>
            <a:r>
              <a:rPr lang="en-US" dirty="0" smtClean="0">
                <a:solidFill>
                  <a:srgbClr val="000000"/>
                </a:solidFill>
                <a:latin typeface="Times New Roman"/>
                <a:ea typeface="Times New Roman"/>
                <a:cs typeface="Times New Roman"/>
              </a:rPr>
              <a:t> </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θεώρηση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του</a:t>
            </a:r>
            <a:r>
              <a:rPr lang="en-US" dirty="0">
                <a:solidFill>
                  <a:srgbClr val="000000"/>
                </a:solidFill>
                <a:latin typeface="Times New Roman"/>
                <a:ea typeface="Times New Roman"/>
                <a:cs typeface="Times New Roman"/>
              </a:rPr>
              <a:t> Σ.Α.Δ. </a:t>
            </a:r>
            <a:r>
              <a:rPr lang="en-US" dirty="0" err="1">
                <a:solidFill>
                  <a:srgbClr val="000000"/>
                </a:solidFill>
                <a:latin typeface="Times New Roman"/>
                <a:ea typeface="Times New Roman"/>
                <a:cs typeface="Times New Roman"/>
              </a:rPr>
              <a:t>του</a:t>
            </a:r>
            <a:r>
              <a:rPr lang="en-US" dirty="0">
                <a:solidFill>
                  <a:srgbClr val="000000"/>
                </a:solidFill>
                <a:latin typeface="Times New Roman"/>
                <a:ea typeface="Times New Roman"/>
                <a:cs typeface="Times New Roman"/>
              </a:rPr>
              <a:t> π</a:t>
            </a:r>
            <a:r>
              <a:rPr lang="en-US" dirty="0" err="1">
                <a:solidFill>
                  <a:srgbClr val="000000"/>
                </a:solidFill>
                <a:latin typeface="Times New Roman"/>
                <a:ea typeface="Times New Roman"/>
                <a:cs typeface="Times New Roman"/>
              </a:rPr>
              <a:t>λοίου</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την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υ</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ο</a:t>
            </a:r>
            <a:r>
              <a:rPr lang="en-US" dirty="0">
                <a:solidFill>
                  <a:srgbClr val="000000"/>
                </a:solidFill>
                <a:latin typeface="Times New Roman"/>
                <a:ea typeface="Times New Roman"/>
                <a:cs typeface="Times New Roman"/>
              </a:rPr>
              <a:t>β</a:t>
            </a:r>
            <a:r>
              <a:rPr lang="en-US" dirty="0" err="1">
                <a:solidFill>
                  <a:srgbClr val="000000"/>
                </a:solidFill>
                <a:latin typeface="Times New Roman"/>
                <a:ea typeface="Times New Roman"/>
                <a:cs typeface="Times New Roman"/>
              </a:rPr>
              <a:t>ολη</a:t>
            </a:r>
            <a:r>
              <a:rPr lang="en-US" dirty="0">
                <a:solidFill>
                  <a:srgbClr val="000000"/>
                </a:solidFill>
                <a:latin typeface="Times New Roman"/>
                <a:ea typeface="Times New Roman"/>
                <a:cs typeface="Times New Roman"/>
              </a:rPr>
              <a:t>́ 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φορ</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ς</a:t>
            </a:r>
            <a:r>
              <a:rPr lang="en-US" dirty="0">
                <a:solidFill>
                  <a:srgbClr val="000000"/>
                </a:solidFill>
                <a:latin typeface="Times New Roman"/>
                <a:ea typeface="Times New Roman"/>
                <a:cs typeface="Times New Roman"/>
              </a:rPr>
              <a:t> π</a:t>
            </a:r>
            <a:r>
              <a:rPr lang="en-US" dirty="0" err="1">
                <a:solidFill>
                  <a:srgbClr val="000000"/>
                </a:solidFill>
                <a:latin typeface="Times New Roman"/>
                <a:ea typeface="Times New Roman"/>
                <a:cs typeface="Times New Roman"/>
              </a:rPr>
              <a:t>ρος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a:t>
            </a:r>
            <a:r>
              <a:rPr lang="en-US" dirty="0">
                <a:solidFill>
                  <a:srgbClr val="000000"/>
                </a:solidFill>
                <a:latin typeface="Times New Roman"/>
                <a:ea typeface="Times New Roman"/>
                <a:cs typeface="Times New Roman"/>
              </a:rPr>
              <a:t> α</a:t>
            </a:r>
            <a:r>
              <a:rPr lang="en-US" dirty="0" err="1">
                <a:solidFill>
                  <a:srgbClr val="000000"/>
                </a:solidFill>
                <a:latin typeface="Times New Roman"/>
                <a:ea typeface="Times New Roman"/>
                <a:cs typeface="Times New Roman"/>
              </a:rPr>
              <a:t>ρμόδιο</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εξουσιοδοτημένο</a:t>
            </a:r>
            <a:r>
              <a:rPr lang="en-US" dirty="0">
                <a:solidFill>
                  <a:srgbClr val="000000"/>
                </a:solidFill>
                <a:latin typeface="Times New Roman"/>
                <a:ea typeface="Times New Roman"/>
                <a:cs typeface="Times New Roman"/>
              </a:rPr>
              <a:t> π</a:t>
            </a:r>
            <a:r>
              <a:rPr lang="en-US" dirty="0" err="1">
                <a:solidFill>
                  <a:srgbClr val="000000"/>
                </a:solidFill>
                <a:latin typeface="Times New Roman"/>
                <a:ea typeface="Times New Roman"/>
                <a:cs typeface="Times New Roman"/>
              </a:rPr>
              <a:t>ρόσω</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ο</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της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ετ</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ιρει</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ς</a:t>
            </a:r>
            <a:r>
              <a:rPr lang="en-US" dirty="0">
                <a:solidFill>
                  <a:srgbClr val="000000"/>
                </a:solidFill>
                <a:latin typeface="Times New Roman"/>
                <a:ea typeface="Times New Roman"/>
                <a:cs typeface="Times New Roman"/>
              </a:rPr>
              <a:t>.</a:t>
            </a:r>
            <a:endParaRPr lang="en-US" dirty="0"/>
          </a:p>
        </p:txBody>
      </p:sp>
    </p:spTree>
    <p:extLst>
      <p:ext uri="{BB962C8B-B14F-4D97-AF65-F5344CB8AC3E}">
        <p14:creationId xmlns:p14="http://schemas.microsoft.com/office/powerpoint/2010/main" val="1828231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err="1">
                <a:solidFill>
                  <a:srgbClr val="000000"/>
                </a:solidFill>
                <a:latin typeface="Times New Roman"/>
                <a:ea typeface="Times New Roman"/>
                <a:cs typeface="Times New Roman"/>
              </a:rPr>
              <a:t>Πόροι</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κ</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ι</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Προσω</a:t>
            </a:r>
            <a:r>
              <a:rPr lang="en-US" sz="5400" dirty="0">
                <a:solidFill>
                  <a:srgbClr val="000000"/>
                </a:solidFill>
                <a:latin typeface="Times New Roman"/>
                <a:ea typeface="Times New Roman"/>
                <a:cs typeface="Times New Roman"/>
              </a:rPr>
              <a:t>π</a:t>
            </a:r>
            <a:r>
              <a:rPr lang="en-US" sz="5400" dirty="0" err="1">
                <a:solidFill>
                  <a:srgbClr val="000000"/>
                </a:solidFill>
                <a:latin typeface="Times New Roman"/>
                <a:ea typeface="Times New Roman"/>
                <a:cs typeface="Times New Roman"/>
              </a:rPr>
              <a:t>ικο</a:t>
            </a:r>
            <a:r>
              <a:rPr lang="en-US" sz="5400" dirty="0">
                <a:solidFill>
                  <a:srgbClr val="000000"/>
                </a:solidFill>
                <a:latin typeface="Times New Roman"/>
                <a:ea typeface="Times New Roman"/>
                <a:cs typeface="Times New Roman"/>
              </a:rPr>
              <a:t>́</a:t>
            </a:r>
            <a:endParaRPr lang="en-US" dirty="0"/>
          </a:p>
        </p:txBody>
      </p:sp>
      <p:sp>
        <p:nvSpPr>
          <p:cNvPr id="3" name="Content Placeholder 2"/>
          <p:cNvSpPr>
            <a:spLocks noGrp="1"/>
          </p:cNvSpPr>
          <p:nvPr>
            <p:ph idx="1"/>
          </p:nvPr>
        </p:nvSpPr>
        <p:spPr/>
        <p:txBody>
          <a:bodyPr>
            <a:normAutofit/>
          </a:bodyPr>
          <a:lstStyle/>
          <a:p>
            <a:pPr marL="0" indent="0" algn="just">
              <a:buNone/>
            </a:pP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θε</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ετ</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ιρει</a:t>
            </a:r>
            <a:r>
              <a:rPr lang="en-US" sz="3200" dirty="0">
                <a:solidFill>
                  <a:srgbClr val="000000"/>
                </a:solidFill>
                <a:latin typeface="Times New Roman"/>
                <a:ea typeface="Times New Roman"/>
                <a:cs typeface="Times New Roman"/>
              </a:rPr>
              <a:t>́α π</a:t>
            </a:r>
            <a:r>
              <a:rPr lang="en-US" sz="3200" dirty="0" err="1">
                <a:solidFill>
                  <a:srgbClr val="000000"/>
                </a:solidFill>
                <a:latin typeface="Times New Roman"/>
                <a:ea typeface="Times New Roman"/>
                <a:cs typeface="Times New Roman"/>
              </a:rPr>
              <a:t>ρε</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ει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ν</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δι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θέτει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έγγρ</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φ</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στοιχει</a:t>
            </a:r>
            <a:r>
              <a:rPr lang="en-US" sz="3200" dirty="0">
                <a:solidFill>
                  <a:srgbClr val="000000"/>
                </a:solidFill>
                <a:latin typeface="Times New Roman"/>
                <a:ea typeface="Times New Roman"/>
                <a:cs typeface="Times New Roman"/>
              </a:rPr>
              <a:t>́α, π</a:t>
            </a:r>
            <a:r>
              <a:rPr lang="en-US" sz="3200" dirty="0" err="1">
                <a:solidFill>
                  <a:srgbClr val="000000"/>
                </a:solidFill>
                <a:latin typeface="Times New Roman"/>
                <a:ea typeface="Times New Roman"/>
                <a:cs typeface="Times New Roman"/>
              </a:rPr>
              <a:t>ου</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ν</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τεκμηριώνουν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ότι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οι</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λοι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ρχοι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των</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λοίων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οι</a:t>
            </a:r>
            <a:r>
              <a:rPr lang="en-US" sz="3200" dirty="0">
                <a:solidFill>
                  <a:srgbClr val="000000"/>
                </a:solidFill>
                <a:latin typeface="Times New Roman"/>
                <a:ea typeface="Times New Roman"/>
                <a:cs typeface="Times New Roman"/>
              </a:rPr>
              <a:t> α</a:t>
            </a:r>
            <a:r>
              <a:rPr lang="en-US" sz="3200" dirty="0" err="1">
                <a:solidFill>
                  <a:srgbClr val="000000"/>
                </a:solidFill>
                <a:latin typeface="Times New Roman"/>
                <a:ea typeface="Times New Roman"/>
                <a:cs typeface="Times New Roman"/>
              </a:rPr>
              <a:t>ξιωμ</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τικοι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λήρωμ</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έχουν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τ</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λληλ</a:t>
            </a:r>
            <a:r>
              <a:rPr lang="en-US" sz="3200" dirty="0">
                <a:solidFill>
                  <a:srgbClr val="000000"/>
                </a:solidFill>
                <a:latin typeface="Times New Roman"/>
                <a:ea typeface="Times New Roman"/>
                <a:cs typeface="Times New Roman"/>
              </a:rPr>
              <a:t>α π</a:t>
            </a:r>
            <a:r>
              <a:rPr lang="en-US" sz="3200" dirty="0" err="1">
                <a:solidFill>
                  <a:srgbClr val="000000"/>
                </a:solidFill>
                <a:latin typeface="Times New Roman"/>
                <a:ea typeface="Times New Roman"/>
                <a:cs typeface="Times New Roman"/>
              </a:rPr>
              <a:t>ροσόντ</a:t>
            </a:r>
            <a:r>
              <a:rPr lang="en-US" sz="3200" dirty="0">
                <a:solidFill>
                  <a:srgbClr val="000000"/>
                </a:solidFill>
                <a:latin typeface="Times New Roman"/>
                <a:ea typeface="Times New Roman"/>
                <a:cs typeface="Times New Roman"/>
              </a:rPr>
              <a:t>α. </a:t>
            </a:r>
            <a:endParaRPr lang="en-US" sz="3200" dirty="0"/>
          </a:p>
        </p:txBody>
      </p:sp>
    </p:spTree>
    <p:extLst>
      <p:ext uri="{BB962C8B-B14F-4D97-AF65-F5344CB8AC3E}">
        <p14:creationId xmlns:p14="http://schemas.microsoft.com/office/powerpoint/2010/main" val="22941293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err="1">
                <a:solidFill>
                  <a:srgbClr val="000000"/>
                </a:solidFill>
                <a:latin typeface="Times New Roman"/>
                <a:ea typeface="Times New Roman"/>
                <a:cs typeface="Times New Roman"/>
              </a:rPr>
              <a:t>Αν</a:t>
            </a:r>
            <a:r>
              <a:rPr lang="en-US" sz="5400" dirty="0">
                <a:solidFill>
                  <a:srgbClr val="000000"/>
                </a:solidFill>
                <a:latin typeface="Times New Roman"/>
                <a:ea typeface="Times New Roman"/>
                <a:cs typeface="Times New Roman"/>
              </a:rPr>
              <a:t>άπ</a:t>
            </a:r>
            <a:r>
              <a:rPr lang="en-US" sz="5400" dirty="0" err="1">
                <a:solidFill>
                  <a:srgbClr val="000000"/>
                </a:solidFill>
                <a:latin typeface="Times New Roman"/>
                <a:ea typeface="Times New Roman"/>
                <a:cs typeface="Times New Roman"/>
              </a:rPr>
              <a:t>τυξη</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σχεδίων</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γι</a:t>
            </a:r>
            <a:r>
              <a:rPr lang="en-US" sz="5400" dirty="0">
                <a:solidFill>
                  <a:srgbClr val="000000"/>
                </a:solidFill>
                <a:latin typeface="Times New Roman"/>
                <a:ea typeface="Times New Roman"/>
                <a:cs typeface="Times New Roman"/>
              </a:rPr>
              <a:t>α </a:t>
            </a:r>
            <a:r>
              <a:rPr lang="en-US" sz="5400" dirty="0" err="1">
                <a:solidFill>
                  <a:srgbClr val="000000"/>
                </a:solidFill>
                <a:latin typeface="Times New Roman"/>
                <a:ea typeface="Times New Roman"/>
                <a:cs typeface="Times New Roman"/>
              </a:rPr>
              <a:t>την</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λειτουργι</a:t>
            </a:r>
            <a:r>
              <a:rPr lang="en-US" sz="5400" dirty="0">
                <a:solidFill>
                  <a:srgbClr val="000000"/>
                </a:solidFill>
                <a:latin typeface="Times New Roman"/>
                <a:ea typeface="Times New Roman"/>
                <a:cs typeface="Times New Roman"/>
              </a:rPr>
              <a:t>́α </a:t>
            </a:r>
            <a:r>
              <a:rPr lang="en-US" sz="5400" dirty="0" err="1">
                <a:solidFill>
                  <a:srgbClr val="000000"/>
                </a:solidFill>
                <a:latin typeface="Times New Roman"/>
                <a:ea typeface="Times New Roman"/>
                <a:cs typeface="Times New Roman"/>
              </a:rPr>
              <a:t>του</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Πλοίου</a:t>
            </a:r>
            <a:endParaRPr lang="en-US" dirty="0"/>
          </a:p>
        </p:txBody>
      </p:sp>
      <p:sp>
        <p:nvSpPr>
          <p:cNvPr id="3" name="Content Placeholder 2"/>
          <p:cNvSpPr>
            <a:spLocks noGrp="1"/>
          </p:cNvSpPr>
          <p:nvPr>
            <p:ph idx="1"/>
          </p:nvPr>
        </p:nvSpPr>
        <p:spPr/>
        <p:txBody>
          <a:bodyPr>
            <a:normAutofit/>
          </a:bodyPr>
          <a:lstStyle/>
          <a:p>
            <a:pPr marL="0" indent="0" algn="just">
              <a:buNone/>
            </a:pPr>
            <a:r>
              <a:rPr lang="en-US" sz="3600" dirty="0" err="1">
                <a:solidFill>
                  <a:srgbClr val="000000"/>
                </a:solidFill>
                <a:latin typeface="Times New Roman"/>
                <a:ea typeface="Times New Roman"/>
                <a:cs typeface="Times New Roman"/>
              </a:rPr>
              <a:t>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θε</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ετ</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ιρει</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θ</a:t>
            </a:r>
            <a:r>
              <a:rPr lang="en-US" sz="3600" dirty="0">
                <a:solidFill>
                  <a:srgbClr val="000000"/>
                </a:solidFill>
                <a:latin typeface="Times New Roman"/>
                <a:ea typeface="Times New Roman"/>
                <a:cs typeface="Times New Roman"/>
              </a:rPr>
              <a:t>α π</a:t>
            </a:r>
            <a:r>
              <a:rPr lang="en-US" sz="3600" dirty="0" err="1">
                <a:solidFill>
                  <a:srgbClr val="000000"/>
                </a:solidFill>
                <a:latin typeface="Times New Roman"/>
                <a:ea typeface="Times New Roman"/>
                <a:cs typeface="Times New Roman"/>
              </a:rPr>
              <a:t>ρε</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ει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ν</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έχει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συγκεκριμενο</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οιήσει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τις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λειτουργίες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του</a:t>
            </a:r>
            <a:r>
              <a:rPr lang="en-US" sz="3600" dirty="0">
                <a:solidFill>
                  <a:srgbClr val="000000"/>
                </a:solidFill>
                <a:latin typeface="Times New Roman"/>
                <a:ea typeface="Times New Roman"/>
                <a:cs typeface="Times New Roman"/>
              </a:rPr>
              <a:t> π</a:t>
            </a:r>
            <a:r>
              <a:rPr lang="en-US" sz="3600" dirty="0" err="1">
                <a:solidFill>
                  <a:srgbClr val="000000"/>
                </a:solidFill>
                <a:latin typeface="Times New Roman"/>
                <a:ea typeface="Times New Roman"/>
                <a:cs typeface="Times New Roman"/>
              </a:rPr>
              <a:t>λοίου</a:t>
            </a:r>
            <a:r>
              <a:rPr lang="en-US" sz="3600" dirty="0">
                <a:solidFill>
                  <a:srgbClr val="000000"/>
                </a:solidFill>
                <a:latin typeface="Times New Roman"/>
                <a:ea typeface="Times New Roman"/>
                <a:cs typeface="Times New Roman"/>
              </a:rPr>
              <a:t> π</a:t>
            </a:r>
            <a:r>
              <a:rPr lang="en-US" sz="3600" dirty="0" err="1">
                <a:solidFill>
                  <a:srgbClr val="000000"/>
                </a:solidFill>
                <a:latin typeface="Times New Roman"/>
                <a:ea typeface="Times New Roman"/>
                <a:cs typeface="Times New Roman"/>
              </a:rPr>
              <a:t>ου</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σχετίζοντ</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με</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την</a:t>
            </a:r>
            <a:r>
              <a:rPr lang="en-US" sz="3600" dirty="0">
                <a:solidFill>
                  <a:srgbClr val="000000"/>
                </a:solidFill>
                <a:latin typeface="Times New Roman"/>
                <a:ea typeface="Times New Roman"/>
                <a:cs typeface="Times New Roman"/>
              </a:rPr>
              <a:t> α</a:t>
            </a:r>
            <a:r>
              <a:rPr lang="en-US" sz="3600" dirty="0" err="1">
                <a:solidFill>
                  <a:srgbClr val="000000"/>
                </a:solidFill>
                <a:latin typeface="Times New Roman"/>
                <a:ea typeface="Times New Roman"/>
                <a:cs typeface="Times New Roman"/>
              </a:rPr>
              <a:t>σφ</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λει</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την</a:t>
            </a:r>
            <a:r>
              <a:rPr lang="en-US" sz="3600" dirty="0">
                <a:solidFill>
                  <a:srgbClr val="000000"/>
                </a:solidFill>
                <a:latin typeface="Times New Roman"/>
                <a:ea typeface="Times New Roman"/>
                <a:cs typeface="Times New Roman"/>
              </a:rPr>
              <a:t> π</a:t>
            </a:r>
            <a:r>
              <a:rPr lang="en-US" sz="3600" dirty="0" err="1">
                <a:solidFill>
                  <a:srgbClr val="000000"/>
                </a:solidFill>
                <a:latin typeface="Times New Roman"/>
                <a:ea typeface="Times New Roman"/>
                <a:cs typeface="Times New Roman"/>
              </a:rPr>
              <a:t>ροστ</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σι</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του</a:t>
            </a:r>
            <a:r>
              <a:rPr lang="en-US" sz="3600" dirty="0">
                <a:solidFill>
                  <a:srgbClr val="000000"/>
                </a:solidFill>
                <a:latin typeface="Times New Roman"/>
                <a:ea typeface="Times New Roman"/>
                <a:cs typeface="Times New Roman"/>
              </a:rPr>
              <a:t> π</a:t>
            </a:r>
            <a:r>
              <a:rPr lang="en-US" sz="3600" dirty="0" err="1">
                <a:solidFill>
                  <a:srgbClr val="000000"/>
                </a:solidFill>
                <a:latin typeface="Times New Roman"/>
                <a:ea typeface="Times New Roman"/>
                <a:cs typeface="Times New Roman"/>
              </a:rPr>
              <a:t>ερι</a:t>
            </a:r>
            <a:r>
              <a:rPr lang="en-US" sz="3600" dirty="0">
                <a:solidFill>
                  <a:srgbClr val="000000"/>
                </a:solidFill>
                <a:latin typeface="Times New Roman"/>
                <a:ea typeface="Times New Roman"/>
                <a:cs typeface="Times New Roman"/>
              </a:rPr>
              <a:t>βά</a:t>
            </a:r>
            <a:r>
              <a:rPr lang="en-US" sz="3600" dirty="0" err="1">
                <a:solidFill>
                  <a:srgbClr val="000000"/>
                </a:solidFill>
                <a:latin typeface="Times New Roman"/>
                <a:ea typeface="Times New Roman"/>
                <a:cs typeface="Times New Roman"/>
              </a:rPr>
              <a:t>λλοντος</a:t>
            </a:r>
            <a:r>
              <a:rPr lang="en-US" sz="3600" dirty="0">
                <a:solidFill>
                  <a:srgbClr val="000000"/>
                </a:solidFill>
                <a:latin typeface="Times New Roman"/>
                <a:ea typeface="Times New Roman"/>
                <a:cs typeface="Times New Roman"/>
              </a:rPr>
              <a:t>. </a:t>
            </a:r>
            <a:endParaRPr lang="en-US" sz="3600" dirty="0"/>
          </a:p>
        </p:txBody>
      </p:sp>
    </p:spTree>
    <p:extLst>
      <p:ext uri="{BB962C8B-B14F-4D97-AF65-F5344CB8AC3E}">
        <p14:creationId xmlns:p14="http://schemas.microsoft.com/office/powerpoint/2010/main" val="27859274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286" y="230522"/>
            <a:ext cx="8509000" cy="1371600"/>
          </a:xfrm>
        </p:spPr>
        <p:txBody>
          <a:bodyPr/>
          <a:lstStyle/>
          <a:p>
            <a:r>
              <a:rPr lang="en-US" sz="5400" dirty="0" err="1">
                <a:solidFill>
                  <a:srgbClr val="000000"/>
                </a:solidFill>
                <a:latin typeface="Times New Roman"/>
                <a:ea typeface="Times New Roman"/>
                <a:cs typeface="Times New Roman"/>
              </a:rPr>
              <a:t>Προετοιμ</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σι</a:t>
            </a:r>
            <a:r>
              <a:rPr lang="en-US" sz="5400" dirty="0">
                <a:solidFill>
                  <a:srgbClr val="000000"/>
                </a:solidFill>
                <a:latin typeface="Times New Roman"/>
                <a:ea typeface="Times New Roman"/>
                <a:cs typeface="Times New Roman"/>
              </a:rPr>
              <a:t>́α </a:t>
            </a:r>
            <a:r>
              <a:rPr lang="en-US" sz="5400" dirty="0" err="1">
                <a:solidFill>
                  <a:srgbClr val="000000"/>
                </a:solidFill>
                <a:latin typeface="Times New Roman"/>
                <a:ea typeface="Times New Roman"/>
                <a:cs typeface="Times New Roman"/>
              </a:rPr>
              <a:t>γι</a:t>
            </a:r>
            <a:r>
              <a:rPr lang="en-US" sz="5400" dirty="0">
                <a:solidFill>
                  <a:srgbClr val="000000"/>
                </a:solidFill>
                <a:latin typeface="Times New Roman"/>
                <a:ea typeface="Times New Roman"/>
                <a:cs typeface="Times New Roman"/>
              </a:rPr>
              <a:t>α </a:t>
            </a:r>
            <a:r>
              <a:rPr lang="en-US" sz="5400" dirty="0" err="1" smtClean="0">
                <a:solidFill>
                  <a:srgbClr val="000000"/>
                </a:solidFill>
                <a:latin typeface="Times New Roman"/>
                <a:ea typeface="Times New Roman"/>
                <a:cs typeface="Times New Roman"/>
              </a:rPr>
              <a:t>έκτ</a:t>
            </a:r>
            <a:r>
              <a:rPr lang="en-US" sz="5400" dirty="0" smtClean="0">
                <a:solidFill>
                  <a:srgbClr val="000000"/>
                </a:solidFill>
                <a:latin typeface="Times New Roman"/>
                <a:ea typeface="Times New Roman"/>
                <a:cs typeface="Times New Roman"/>
              </a:rPr>
              <a:t>α</a:t>
            </a:r>
            <a:r>
              <a:rPr lang="en-US" sz="5400" dirty="0" err="1" smtClean="0">
                <a:solidFill>
                  <a:srgbClr val="000000"/>
                </a:solidFill>
                <a:latin typeface="Times New Roman"/>
                <a:ea typeface="Times New Roman"/>
                <a:cs typeface="Times New Roman"/>
              </a:rPr>
              <a:t>κτη</a:t>
            </a:r>
            <a:r>
              <a:rPr lang="en-US" sz="5400" dirty="0" smtClean="0">
                <a:solidFill>
                  <a:srgbClr val="000000"/>
                </a:solidFill>
                <a:latin typeface="Times New Roman"/>
                <a:ea typeface="Times New Roman"/>
                <a:cs typeface="Times New Roman"/>
              </a:rPr>
              <a:t> α</a:t>
            </a:r>
            <a:r>
              <a:rPr lang="en-US" sz="5400" dirty="0" err="1" smtClean="0">
                <a:solidFill>
                  <a:srgbClr val="000000"/>
                </a:solidFill>
                <a:latin typeface="Times New Roman"/>
                <a:ea typeface="Times New Roman"/>
                <a:cs typeface="Times New Roman"/>
              </a:rPr>
              <a:t>ν</a:t>
            </a:r>
            <a:r>
              <a:rPr lang="en-US" sz="5400" dirty="0" smtClean="0">
                <a:solidFill>
                  <a:srgbClr val="000000"/>
                </a:solidFill>
                <a:latin typeface="Times New Roman"/>
                <a:ea typeface="Times New Roman"/>
                <a:cs typeface="Times New Roman"/>
              </a:rPr>
              <a:t>ά</a:t>
            </a:r>
            <a:r>
              <a:rPr lang="en-US" sz="5400" dirty="0" err="1" smtClean="0">
                <a:solidFill>
                  <a:srgbClr val="000000"/>
                </a:solidFill>
                <a:latin typeface="Times New Roman"/>
                <a:ea typeface="Times New Roman"/>
                <a:cs typeface="Times New Roman"/>
              </a:rPr>
              <a:t>γκη</a:t>
            </a:r>
            <a:endParaRPr lang="en-US" dirty="0"/>
          </a:p>
        </p:txBody>
      </p:sp>
      <p:sp>
        <p:nvSpPr>
          <p:cNvPr id="3" name="Content Placeholder 2"/>
          <p:cNvSpPr>
            <a:spLocks noGrp="1"/>
          </p:cNvSpPr>
          <p:nvPr>
            <p:ph idx="1"/>
          </p:nvPr>
        </p:nvSpPr>
        <p:spPr/>
        <p:txBody>
          <a:bodyPr>
            <a:normAutofit/>
          </a:bodyPr>
          <a:lstStyle/>
          <a:p>
            <a:pPr marL="0" indent="0" algn="just">
              <a:buNone/>
            </a:pPr>
            <a:r>
              <a:rPr lang="en-US" sz="3600" dirty="0" err="1">
                <a:solidFill>
                  <a:srgbClr val="000000"/>
                </a:solidFill>
                <a:latin typeface="Times New Roman"/>
                <a:ea typeface="Times New Roman"/>
                <a:cs typeface="Times New Roman"/>
              </a:rPr>
              <a:t>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θε</a:t>
            </a:r>
            <a:r>
              <a:rPr lang="en-US" sz="3600" dirty="0">
                <a:solidFill>
                  <a:srgbClr val="000000"/>
                </a:solidFill>
                <a:latin typeface="Times New Roman"/>
                <a:ea typeface="Times New Roman"/>
                <a:cs typeface="Times New Roman"/>
              </a:rPr>
              <a:t> Σ.Α.Δ. </a:t>
            </a:r>
            <a:r>
              <a:rPr lang="en-US" sz="3600" dirty="0" err="1">
                <a:solidFill>
                  <a:srgbClr val="000000"/>
                </a:solidFill>
                <a:latin typeface="Times New Roman"/>
                <a:ea typeface="Times New Roman"/>
                <a:cs typeface="Times New Roman"/>
              </a:rPr>
              <a:t>θ</a:t>
            </a:r>
            <a:r>
              <a:rPr lang="en-US" sz="3600" dirty="0">
                <a:solidFill>
                  <a:srgbClr val="000000"/>
                </a:solidFill>
                <a:latin typeface="Times New Roman"/>
                <a:ea typeface="Times New Roman"/>
                <a:cs typeface="Times New Roman"/>
              </a:rPr>
              <a:t>α π</a:t>
            </a:r>
            <a:r>
              <a:rPr lang="en-US" sz="3600" dirty="0" err="1">
                <a:solidFill>
                  <a:srgbClr val="000000"/>
                </a:solidFill>
                <a:latin typeface="Times New Roman"/>
                <a:ea typeface="Times New Roman"/>
                <a:cs typeface="Times New Roman"/>
              </a:rPr>
              <a:t>ρε</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ει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ν</a:t>
            </a:r>
            <a:r>
              <a:rPr lang="en-US" sz="3600" dirty="0">
                <a:solidFill>
                  <a:srgbClr val="000000"/>
                </a:solidFill>
                <a:latin typeface="Times New Roman"/>
                <a:ea typeface="Times New Roman"/>
                <a:cs typeface="Times New Roman"/>
              </a:rPr>
              <a:t>α π</a:t>
            </a:r>
            <a:r>
              <a:rPr lang="en-US" sz="3600" dirty="0" err="1">
                <a:solidFill>
                  <a:srgbClr val="000000"/>
                </a:solidFill>
                <a:latin typeface="Times New Roman"/>
                <a:ea typeface="Times New Roman"/>
                <a:cs typeface="Times New Roman"/>
              </a:rPr>
              <a:t>εριλ</a:t>
            </a:r>
            <a:r>
              <a:rPr lang="en-US" sz="3600" dirty="0">
                <a:solidFill>
                  <a:srgbClr val="000000"/>
                </a:solidFill>
                <a:latin typeface="Times New Roman"/>
                <a:ea typeface="Times New Roman"/>
                <a:cs typeface="Times New Roman"/>
              </a:rPr>
              <a:t>αμβά</a:t>
            </a:r>
            <a:r>
              <a:rPr lang="en-US" sz="3600" dirty="0" err="1">
                <a:solidFill>
                  <a:srgbClr val="000000"/>
                </a:solidFill>
                <a:latin typeface="Times New Roman"/>
                <a:ea typeface="Times New Roman"/>
                <a:cs typeface="Times New Roman"/>
              </a:rPr>
              <a:t>νει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σχέδι</a:t>
            </a:r>
            <a:r>
              <a:rPr lang="en-US" sz="3600" dirty="0">
                <a:solidFill>
                  <a:srgbClr val="000000"/>
                </a:solidFill>
                <a:latin typeface="Times New Roman"/>
                <a:ea typeface="Times New Roman"/>
                <a:cs typeface="Times New Roman"/>
              </a:rPr>
              <a:t>α α</a:t>
            </a:r>
            <a:r>
              <a:rPr lang="en-US" sz="3600" dirty="0" err="1">
                <a:solidFill>
                  <a:srgbClr val="000000"/>
                </a:solidFill>
                <a:latin typeface="Times New Roman"/>
                <a:ea typeface="Times New Roman"/>
                <a:cs typeface="Times New Roman"/>
              </a:rPr>
              <a:t>ντιμετω</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ισης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έκτ</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κτης</a:t>
            </a:r>
            <a:r>
              <a:rPr lang="en-US" sz="3600" dirty="0">
                <a:solidFill>
                  <a:srgbClr val="000000"/>
                </a:solidFill>
                <a:latin typeface="Times New Roman"/>
                <a:ea typeface="Times New Roman"/>
                <a:cs typeface="Times New Roman"/>
              </a:rPr>
              <a:t> α</a:t>
            </a:r>
            <a:r>
              <a:rPr lang="en-US" sz="3600" dirty="0" err="1">
                <a:solidFill>
                  <a:srgbClr val="000000"/>
                </a:solidFill>
                <a:latin typeface="Times New Roman"/>
                <a:ea typeface="Times New Roman"/>
                <a:cs typeface="Times New Roman"/>
              </a:rPr>
              <a:t>ν</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γκης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ο</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οι</a:t>
            </a:r>
            <a:r>
              <a:rPr lang="en-US" sz="3600" dirty="0">
                <a:solidFill>
                  <a:srgbClr val="000000"/>
                </a:solidFill>
                <a:latin typeface="Times New Roman"/>
                <a:ea typeface="Times New Roman"/>
                <a:cs typeface="Times New Roman"/>
              </a:rPr>
              <a:t>́α μπ</a:t>
            </a:r>
            <a:r>
              <a:rPr lang="en-US" sz="3600" dirty="0" err="1">
                <a:solidFill>
                  <a:srgbClr val="000000"/>
                </a:solidFill>
                <a:latin typeface="Times New Roman"/>
                <a:ea typeface="Times New Roman"/>
                <a:cs typeface="Times New Roman"/>
              </a:rPr>
              <a:t>ορούν</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ν</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χρησιμο</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οιηθούν</a:t>
            </a:r>
            <a:r>
              <a:rPr lang="en-US" sz="3600" dirty="0">
                <a:solidFill>
                  <a:srgbClr val="000000"/>
                </a:solidFill>
                <a:latin typeface="Times New Roman"/>
                <a:ea typeface="Times New Roman"/>
                <a:cs typeface="Times New Roman"/>
              </a:rPr>
              <a:t> απ</a:t>
            </a:r>
            <a:r>
              <a:rPr lang="en-US" sz="3600" dirty="0" err="1">
                <a:solidFill>
                  <a:srgbClr val="000000"/>
                </a:solidFill>
                <a:latin typeface="Times New Roman"/>
                <a:ea typeface="Times New Roman"/>
                <a:cs typeface="Times New Roman"/>
              </a:rPr>
              <a:t>ο</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το</a:t>
            </a:r>
            <a:r>
              <a:rPr lang="en-US" sz="3600" dirty="0">
                <a:solidFill>
                  <a:srgbClr val="000000"/>
                </a:solidFill>
                <a:latin typeface="Times New Roman"/>
                <a:ea typeface="Times New Roman"/>
                <a:cs typeface="Times New Roman"/>
              </a:rPr>
              <a:t> π</a:t>
            </a:r>
            <a:r>
              <a:rPr lang="en-US" sz="3600" dirty="0" err="1">
                <a:solidFill>
                  <a:srgbClr val="000000"/>
                </a:solidFill>
                <a:latin typeface="Times New Roman"/>
                <a:ea typeface="Times New Roman"/>
                <a:cs typeface="Times New Roman"/>
              </a:rPr>
              <a:t>ροσω</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ικο</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της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ξηρ</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του</a:t>
            </a:r>
            <a:r>
              <a:rPr lang="en-US" sz="3600" dirty="0">
                <a:solidFill>
                  <a:srgbClr val="000000"/>
                </a:solidFill>
                <a:latin typeface="Times New Roman"/>
                <a:ea typeface="Times New Roman"/>
                <a:cs typeface="Times New Roman"/>
              </a:rPr>
              <a:t> π</a:t>
            </a:r>
            <a:r>
              <a:rPr lang="en-US" sz="3600" dirty="0" err="1">
                <a:solidFill>
                  <a:srgbClr val="000000"/>
                </a:solidFill>
                <a:latin typeface="Times New Roman"/>
                <a:ea typeface="Times New Roman"/>
                <a:cs typeface="Times New Roman"/>
              </a:rPr>
              <a:t>λοίου</a:t>
            </a:r>
            <a:r>
              <a:rPr lang="en-US" sz="3600" dirty="0">
                <a:solidFill>
                  <a:srgbClr val="000000"/>
                </a:solidFill>
                <a:latin typeface="Times New Roman"/>
                <a:ea typeface="Times New Roman"/>
                <a:cs typeface="Times New Roman"/>
              </a:rPr>
              <a:t>. </a:t>
            </a:r>
            <a:endParaRPr lang="en-US" sz="3600" dirty="0"/>
          </a:p>
        </p:txBody>
      </p:sp>
    </p:spTree>
    <p:extLst>
      <p:ext uri="{BB962C8B-B14F-4D97-AF65-F5344CB8AC3E}">
        <p14:creationId xmlns:p14="http://schemas.microsoft.com/office/powerpoint/2010/main" val="31650454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err="1" smtClean="0">
                <a:solidFill>
                  <a:srgbClr val="000000"/>
                </a:solidFill>
                <a:latin typeface="Times New Roman"/>
                <a:ea typeface="Times New Roman"/>
                <a:cs typeface="Times New Roman"/>
              </a:rPr>
              <a:t>Συντήρηση</a:t>
            </a:r>
            <a:r>
              <a:rPr lang="en-US" sz="5400" dirty="0" smtClean="0">
                <a:solidFill>
                  <a:srgbClr val="000000"/>
                </a:solidFill>
                <a:latin typeface="Times New Roman"/>
                <a:ea typeface="Times New Roman"/>
                <a:cs typeface="Times New Roman"/>
              </a:rPr>
              <a:t> </a:t>
            </a:r>
            <a:r>
              <a:rPr lang="en-US" sz="5400" dirty="0" err="1" smtClean="0">
                <a:solidFill>
                  <a:srgbClr val="000000"/>
                </a:solidFill>
                <a:latin typeface="Times New Roman"/>
                <a:ea typeface="Times New Roman"/>
                <a:cs typeface="Times New Roman"/>
              </a:rPr>
              <a:t>Πλοίου</a:t>
            </a:r>
            <a:r>
              <a:rPr lang="en-US" sz="5400" dirty="0" smtClean="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κ</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ι</a:t>
            </a:r>
            <a:r>
              <a:rPr lang="en-US" sz="5400" dirty="0">
                <a:solidFill>
                  <a:srgbClr val="000000"/>
                </a:solidFill>
                <a:latin typeface="Times New Roman"/>
                <a:ea typeface="Times New Roman"/>
                <a:cs typeface="Times New Roman"/>
              </a:rPr>
              <a:t> </a:t>
            </a:r>
            <a:r>
              <a:rPr lang="en-US" sz="5400" dirty="0" err="1" smtClean="0">
                <a:solidFill>
                  <a:srgbClr val="000000"/>
                </a:solidFill>
                <a:latin typeface="Times New Roman"/>
                <a:ea typeface="Times New Roman"/>
                <a:cs typeface="Times New Roman"/>
              </a:rPr>
              <a:t>Εξο</a:t>
            </a:r>
            <a:r>
              <a:rPr lang="en-US" sz="5400" dirty="0" smtClean="0">
                <a:solidFill>
                  <a:srgbClr val="000000"/>
                </a:solidFill>
                <a:latin typeface="Times New Roman"/>
                <a:ea typeface="Times New Roman"/>
                <a:cs typeface="Times New Roman"/>
              </a:rPr>
              <a:t>π</a:t>
            </a:r>
            <a:r>
              <a:rPr lang="en-US" sz="5400" dirty="0" err="1" smtClean="0">
                <a:solidFill>
                  <a:srgbClr val="000000"/>
                </a:solidFill>
                <a:latin typeface="Times New Roman"/>
                <a:ea typeface="Times New Roman"/>
                <a:cs typeface="Times New Roman"/>
              </a:rPr>
              <a:t>λισμου</a:t>
            </a:r>
            <a:r>
              <a:rPr lang="en-US" sz="5400" dirty="0" smtClean="0">
                <a:solidFill>
                  <a:srgbClr val="000000"/>
                </a:solidFill>
                <a:latin typeface="Times New Roman"/>
                <a:ea typeface="Times New Roman"/>
                <a:cs typeface="Times New Roman"/>
              </a:rPr>
              <a:t>́</a:t>
            </a:r>
            <a:endParaRPr lang="en-US" dirty="0"/>
          </a:p>
        </p:txBody>
      </p:sp>
      <p:sp>
        <p:nvSpPr>
          <p:cNvPr id="3" name="Content Placeholder 2"/>
          <p:cNvSpPr>
            <a:spLocks noGrp="1"/>
          </p:cNvSpPr>
          <p:nvPr>
            <p:ph idx="1"/>
          </p:nvPr>
        </p:nvSpPr>
        <p:spPr/>
        <p:txBody>
          <a:bodyPr>
            <a:normAutofit/>
          </a:bodyPr>
          <a:lstStyle/>
          <a:p>
            <a:pPr marL="0" indent="0" algn="just">
              <a:buNone/>
            </a:pPr>
            <a:r>
              <a:rPr lang="en-US" sz="3600" dirty="0" err="1">
                <a:solidFill>
                  <a:srgbClr val="000000"/>
                </a:solidFill>
                <a:latin typeface="Times New Roman"/>
                <a:ea typeface="Times New Roman"/>
                <a:cs typeface="Times New Roman"/>
              </a:rPr>
              <a:t>Η</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ετ</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ιρει</a:t>
            </a:r>
            <a:r>
              <a:rPr lang="en-US" sz="3600" dirty="0">
                <a:solidFill>
                  <a:srgbClr val="000000"/>
                </a:solidFill>
                <a:latin typeface="Times New Roman"/>
                <a:ea typeface="Times New Roman"/>
                <a:cs typeface="Times New Roman"/>
              </a:rPr>
              <a:t>́α π</a:t>
            </a:r>
            <a:r>
              <a:rPr lang="en-US" sz="3600" dirty="0" err="1">
                <a:solidFill>
                  <a:srgbClr val="000000"/>
                </a:solidFill>
                <a:latin typeface="Times New Roman"/>
                <a:ea typeface="Times New Roman"/>
                <a:cs typeface="Times New Roman"/>
              </a:rPr>
              <a:t>ρε</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ει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ν</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θιερώσει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έγγρ</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φες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δι</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δικ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σίες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γι</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τον</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τρο</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ο</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ιθεώρησης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συντήρησης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των</a:t>
            </a:r>
            <a:r>
              <a:rPr lang="en-US" sz="3600" dirty="0">
                <a:solidFill>
                  <a:srgbClr val="000000"/>
                </a:solidFill>
                <a:latin typeface="Times New Roman"/>
                <a:ea typeface="Times New Roman"/>
                <a:cs typeface="Times New Roman"/>
              </a:rPr>
              <a:t> π</a:t>
            </a:r>
            <a:r>
              <a:rPr lang="en-US" sz="3600" dirty="0" err="1">
                <a:solidFill>
                  <a:srgbClr val="000000"/>
                </a:solidFill>
                <a:latin typeface="Times New Roman"/>
                <a:ea typeface="Times New Roman"/>
                <a:cs typeface="Times New Roman"/>
              </a:rPr>
              <a:t>λοίων</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ι</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του</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εξο</a:t>
            </a:r>
            <a:r>
              <a:rPr lang="en-US" sz="3600" dirty="0">
                <a:solidFill>
                  <a:srgbClr val="000000"/>
                </a:solidFill>
                <a:latin typeface="Times New Roman"/>
                <a:ea typeface="Times New Roman"/>
                <a:cs typeface="Times New Roman"/>
              </a:rPr>
              <a:t>π</a:t>
            </a:r>
            <a:r>
              <a:rPr lang="en-US" sz="3600" dirty="0" err="1">
                <a:solidFill>
                  <a:srgbClr val="000000"/>
                </a:solidFill>
                <a:latin typeface="Times New Roman"/>
                <a:ea typeface="Times New Roman"/>
                <a:cs typeface="Times New Roman"/>
              </a:rPr>
              <a:t>λισμου</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σύμφων</a:t>
            </a:r>
            <a:r>
              <a:rPr lang="en-US" sz="3600" dirty="0">
                <a:solidFill>
                  <a:srgbClr val="000000"/>
                </a:solidFill>
                <a:latin typeface="Times New Roman"/>
                <a:ea typeface="Times New Roman"/>
                <a:cs typeface="Times New Roman"/>
              </a:rPr>
              <a:t>α </a:t>
            </a:r>
            <a:r>
              <a:rPr lang="en-US" sz="3600" dirty="0" err="1">
                <a:solidFill>
                  <a:srgbClr val="000000"/>
                </a:solidFill>
                <a:latin typeface="Times New Roman"/>
                <a:ea typeface="Times New Roman"/>
                <a:cs typeface="Times New Roman"/>
              </a:rPr>
              <a:t>με</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τις</a:t>
            </a:r>
            <a:r>
              <a:rPr lang="en-US" sz="3600" dirty="0">
                <a:solidFill>
                  <a:srgbClr val="000000"/>
                </a:solidFill>
                <a:latin typeface="Times New Roman"/>
                <a:ea typeface="Times New Roman"/>
                <a:cs typeface="Times New Roman"/>
              </a:rPr>
              <a:t> απα</a:t>
            </a:r>
            <a:r>
              <a:rPr lang="en-US" sz="3600" dirty="0" err="1">
                <a:solidFill>
                  <a:srgbClr val="000000"/>
                </a:solidFill>
                <a:latin typeface="Times New Roman"/>
                <a:ea typeface="Times New Roman"/>
                <a:cs typeface="Times New Roman"/>
              </a:rPr>
              <a:t>ιτήσεις</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των</a:t>
            </a:r>
            <a:r>
              <a:rPr lang="en-US" sz="3600" dirty="0">
                <a:solidFill>
                  <a:srgbClr val="000000"/>
                </a:solidFill>
                <a:latin typeface="Times New Roman"/>
                <a:ea typeface="Times New Roman"/>
                <a:cs typeface="Times New Roman"/>
              </a:rPr>
              <a:t> </a:t>
            </a:r>
            <a:r>
              <a:rPr lang="en-US" sz="3600" dirty="0" err="1">
                <a:solidFill>
                  <a:srgbClr val="000000"/>
                </a:solidFill>
                <a:latin typeface="Times New Roman"/>
                <a:ea typeface="Times New Roman"/>
                <a:cs typeface="Times New Roman"/>
              </a:rPr>
              <a:t>κ</a:t>
            </a:r>
            <a:r>
              <a:rPr lang="en-US" sz="3600" dirty="0">
                <a:solidFill>
                  <a:srgbClr val="000000"/>
                </a:solidFill>
                <a:latin typeface="Times New Roman"/>
                <a:ea typeface="Times New Roman"/>
                <a:cs typeface="Times New Roman"/>
              </a:rPr>
              <a:t>α</a:t>
            </a:r>
            <a:r>
              <a:rPr lang="en-US" sz="3600" dirty="0" err="1">
                <a:solidFill>
                  <a:srgbClr val="000000"/>
                </a:solidFill>
                <a:latin typeface="Times New Roman"/>
                <a:ea typeface="Times New Roman"/>
                <a:cs typeface="Times New Roman"/>
              </a:rPr>
              <a:t>νονισμών</a:t>
            </a:r>
            <a:r>
              <a:rPr lang="en-US" sz="3600" dirty="0">
                <a:solidFill>
                  <a:srgbClr val="000000"/>
                </a:solidFill>
                <a:latin typeface="Times New Roman"/>
                <a:ea typeface="Times New Roman"/>
                <a:cs typeface="Times New Roman"/>
              </a:rPr>
              <a:t>.</a:t>
            </a:r>
            <a:endParaRPr lang="en-US" sz="3600" dirty="0"/>
          </a:p>
        </p:txBody>
      </p:sp>
    </p:spTree>
    <p:extLst>
      <p:ext uri="{BB962C8B-B14F-4D97-AF65-F5344CB8AC3E}">
        <p14:creationId xmlns:p14="http://schemas.microsoft.com/office/powerpoint/2010/main" val="40419012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err="1">
                <a:solidFill>
                  <a:srgbClr val="000000"/>
                </a:solidFill>
                <a:latin typeface="Times New Roman"/>
                <a:ea typeface="Times New Roman"/>
                <a:cs typeface="Times New Roman"/>
              </a:rPr>
              <a:t>Τεκμηρίωση</a:t>
            </a:r>
            <a:endParaRPr lang="en-US" dirty="0"/>
          </a:p>
        </p:txBody>
      </p:sp>
      <p:sp>
        <p:nvSpPr>
          <p:cNvPr id="3" name="Content Placeholder 2"/>
          <p:cNvSpPr>
            <a:spLocks noGrp="1"/>
          </p:cNvSpPr>
          <p:nvPr>
            <p:ph idx="1"/>
          </p:nvPr>
        </p:nvSpPr>
        <p:spPr/>
        <p:txBody>
          <a:bodyPr>
            <a:normAutofit/>
          </a:bodyPr>
          <a:lstStyle/>
          <a:p>
            <a:pPr marL="0" indent="0" algn="just">
              <a:buNone/>
            </a:pPr>
            <a:r>
              <a:rPr lang="en-US" sz="3200" dirty="0" err="1">
                <a:solidFill>
                  <a:srgbClr val="000000"/>
                </a:solidFill>
                <a:latin typeface="Times New Roman"/>
                <a:ea typeface="Times New Roman"/>
                <a:cs typeface="Times New Roman"/>
              </a:rPr>
              <a:t>Όλ</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τ</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έγγρ</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φ</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στοιχει</a:t>
            </a:r>
            <a:r>
              <a:rPr lang="en-US" sz="3200" dirty="0">
                <a:solidFill>
                  <a:srgbClr val="000000"/>
                </a:solidFill>
                <a:latin typeface="Times New Roman"/>
                <a:ea typeface="Times New Roman"/>
                <a:cs typeface="Times New Roman"/>
              </a:rPr>
              <a:t>́α π</a:t>
            </a:r>
            <a:r>
              <a:rPr lang="en-US" sz="3200" dirty="0" err="1">
                <a:solidFill>
                  <a:srgbClr val="000000"/>
                </a:solidFill>
                <a:latin typeface="Times New Roman"/>
                <a:ea typeface="Times New Roman"/>
                <a:cs typeface="Times New Roman"/>
              </a:rPr>
              <a:t>ου</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θ</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χρησιμο</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οιηθούν</a:t>
            </a:r>
            <a:r>
              <a:rPr lang="en-US" sz="3200" dirty="0">
                <a:solidFill>
                  <a:srgbClr val="000000"/>
                </a:solidFill>
                <a:latin typeface="Times New Roman"/>
                <a:ea typeface="Times New Roman"/>
                <a:cs typeface="Times New Roman"/>
              </a:rPr>
              <a:t> απ</a:t>
            </a:r>
            <a:r>
              <a:rPr lang="en-US" sz="3200" dirty="0" err="1">
                <a:solidFill>
                  <a:srgbClr val="000000"/>
                </a:solidFill>
                <a:latin typeface="Times New Roman"/>
                <a:ea typeface="Times New Roman"/>
                <a:cs typeface="Times New Roman"/>
              </a:rPr>
              <a:t>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ετ</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ιρει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γι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ν</a:t>
            </a:r>
            <a:r>
              <a:rPr lang="en-US" sz="3200" dirty="0">
                <a:solidFill>
                  <a:srgbClr val="000000"/>
                </a:solidFill>
                <a:latin typeface="Times New Roman"/>
                <a:ea typeface="Times New Roman"/>
                <a:cs typeface="Times New Roman"/>
              </a:rPr>
              <a:t>α π</a:t>
            </a:r>
            <a:r>
              <a:rPr lang="en-US" sz="3200" dirty="0" err="1">
                <a:solidFill>
                  <a:srgbClr val="000000"/>
                </a:solidFill>
                <a:latin typeface="Times New Roman"/>
                <a:ea typeface="Times New Roman"/>
                <a:cs typeface="Times New Roman"/>
              </a:rPr>
              <a:t>εριγρ</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ψουν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όλους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τους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τομείς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του</a:t>
            </a:r>
            <a:r>
              <a:rPr lang="en-US" sz="3200" dirty="0">
                <a:solidFill>
                  <a:srgbClr val="000000"/>
                </a:solidFill>
                <a:latin typeface="Times New Roman"/>
                <a:ea typeface="Times New Roman"/>
                <a:cs typeface="Times New Roman"/>
              </a:rPr>
              <a:t> Σ.Α.Δ, </a:t>
            </a:r>
            <a:r>
              <a:rPr lang="en-US" sz="3200" dirty="0" err="1">
                <a:solidFill>
                  <a:srgbClr val="000000"/>
                </a:solidFill>
                <a:latin typeface="Times New Roman"/>
                <a:ea typeface="Times New Roman"/>
                <a:cs typeface="Times New Roman"/>
              </a:rPr>
              <a:t>θ</a:t>
            </a:r>
            <a:r>
              <a:rPr lang="en-US" sz="3200" dirty="0">
                <a:solidFill>
                  <a:srgbClr val="000000"/>
                </a:solidFill>
                <a:latin typeface="Times New Roman"/>
                <a:ea typeface="Times New Roman"/>
                <a:cs typeface="Times New Roman"/>
              </a:rPr>
              <a:t>α π</a:t>
            </a:r>
            <a:r>
              <a:rPr lang="en-US" sz="3200" dirty="0" err="1">
                <a:solidFill>
                  <a:srgbClr val="000000"/>
                </a:solidFill>
                <a:latin typeface="Times New Roman"/>
                <a:ea typeface="Times New Roman"/>
                <a:cs typeface="Times New Roman"/>
              </a:rPr>
              <a:t>ρε</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ει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ν</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ενσωμ</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τωθούν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σε</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δύο</a:t>
            </a:r>
            <a:r>
              <a:rPr lang="en-US" sz="3200" dirty="0">
                <a:solidFill>
                  <a:srgbClr val="000000"/>
                </a:solidFill>
                <a:latin typeface="Times New Roman"/>
                <a:ea typeface="Times New Roman"/>
                <a:cs typeface="Times New Roman"/>
              </a:rPr>
              <a:t> βα</a:t>
            </a:r>
            <a:r>
              <a:rPr lang="en-US" sz="3200" dirty="0" err="1">
                <a:solidFill>
                  <a:srgbClr val="000000"/>
                </a:solidFill>
                <a:latin typeface="Times New Roman"/>
                <a:ea typeface="Times New Roman"/>
                <a:cs typeface="Times New Roman"/>
              </a:rPr>
              <a:t>σικ</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εγχειρίδι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το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Εγχειρίδιο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Ασφ</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λούς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Δι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χείρισης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Ετ</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ιρει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Εγχειρίδιο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Ασφ</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λούς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Δι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χείρισης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του</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Πλοίου</a:t>
            </a:r>
            <a:r>
              <a:rPr lang="en-US" sz="3200" dirty="0">
                <a:solidFill>
                  <a:srgbClr val="000000"/>
                </a:solidFill>
                <a:latin typeface="Times New Roman"/>
                <a:ea typeface="Times New Roman"/>
                <a:cs typeface="Times New Roman"/>
              </a:rPr>
              <a:t>. </a:t>
            </a:r>
            <a:endParaRPr lang="en-US" sz="3200" dirty="0"/>
          </a:p>
        </p:txBody>
      </p:sp>
    </p:spTree>
    <p:extLst>
      <p:ext uri="{BB962C8B-B14F-4D97-AF65-F5344CB8AC3E}">
        <p14:creationId xmlns:p14="http://schemas.microsoft.com/office/powerpoint/2010/main" val="77626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4000" dirty="0" smtClean="0">
                <a:latin typeface="Arial Black"/>
                <a:cs typeface="Arial Black"/>
              </a:rPr>
              <a:t>ΛΕΙΤΟΥΡΓΙΑ ΣΥΣΤΗΜΑΤΟΣ</a:t>
            </a:r>
            <a:endParaRPr lang="en-US" sz="4000" dirty="0">
              <a:latin typeface="Arial Black"/>
              <a:cs typeface="Arial Black"/>
            </a:endParaRPr>
          </a:p>
        </p:txBody>
      </p:sp>
      <p:sp>
        <p:nvSpPr>
          <p:cNvPr id="3" name="Content Placeholder 2"/>
          <p:cNvSpPr>
            <a:spLocks noGrp="1"/>
          </p:cNvSpPr>
          <p:nvPr>
            <p:ph idx="1"/>
          </p:nvPr>
        </p:nvSpPr>
        <p:spPr/>
        <p:txBody>
          <a:bodyPr/>
          <a:lstStyle/>
          <a:p>
            <a:pPr marL="0" indent="0">
              <a:buNone/>
            </a:pPr>
            <a:r>
              <a:rPr lang="el-GR" sz="3600" b="1" baseline="30000" dirty="0">
                <a:solidFill>
                  <a:srgbClr val="000000"/>
                </a:solidFill>
                <a:latin typeface="TimesNewRomanPSMT"/>
              </a:rPr>
              <a:t>Το σύστημα λειτουργεί εφόσον οι διαχειριστικές ατέλειες</a:t>
            </a:r>
            <a:r>
              <a:rPr lang="el-GR" sz="3600" b="1" baseline="30000" dirty="0" smtClean="0">
                <a:solidFill>
                  <a:srgbClr val="000000"/>
                </a:solidFill>
                <a:latin typeface="TimesNewRomanPSMT"/>
              </a:rPr>
              <a:t>:</a:t>
            </a:r>
          </a:p>
          <a:p>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Εντο</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ίζοντ</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εγκ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ίρως</a:t>
            </a:r>
            <a:r>
              <a:rPr lang="en-US" dirty="0">
                <a:solidFill>
                  <a:srgbClr val="000000"/>
                </a:solidFill>
                <a:latin typeface="Times New Roman"/>
                <a:ea typeface="Times New Roman"/>
                <a:cs typeface="Times New Roman"/>
              </a:rPr>
              <a:t>.</a:t>
            </a:r>
          </a:p>
          <a:p>
            <a:r>
              <a:rPr lang="en-US" dirty="0" err="1" smtClean="0">
                <a:solidFill>
                  <a:srgbClr val="000000"/>
                </a:solidFill>
                <a:latin typeface="Times New Roman"/>
                <a:ea typeface="Times New Roman"/>
                <a:cs typeface="Times New Roman"/>
              </a:rPr>
              <a:t>Αν</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φέροντ</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ι</a:t>
            </a:r>
            <a:r>
              <a:rPr lang="en-US" dirty="0" smtClean="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εγγρ</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φως</a:t>
            </a:r>
            <a:r>
              <a:rPr lang="en-US" dirty="0">
                <a:solidFill>
                  <a:srgbClr val="000000"/>
                </a:solidFill>
                <a:latin typeface="Times New Roman"/>
                <a:ea typeface="Times New Roman"/>
                <a:cs typeface="Times New Roman"/>
              </a:rPr>
              <a:t>.</a:t>
            </a:r>
          </a:p>
          <a:p>
            <a:r>
              <a:rPr lang="en-US" dirty="0" err="1" smtClean="0">
                <a:solidFill>
                  <a:srgbClr val="000000"/>
                </a:solidFill>
                <a:latin typeface="Times New Roman"/>
                <a:ea typeface="Times New Roman"/>
                <a:cs typeface="Times New Roman"/>
              </a:rPr>
              <a:t>Αντιμετω</a:t>
            </a:r>
            <a:r>
              <a:rPr lang="en-US" dirty="0" smtClean="0">
                <a:solidFill>
                  <a:srgbClr val="000000"/>
                </a:solidFill>
                <a:latin typeface="Times New Roman"/>
                <a:ea typeface="Times New Roman"/>
                <a:cs typeface="Times New Roman"/>
              </a:rPr>
              <a:t>π</a:t>
            </a:r>
            <a:r>
              <a:rPr lang="en-US" dirty="0" err="1" smtClean="0">
                <a:solidFill>
                  <a:srgbClr val="000000"/>
                </a:solidFill>
                <a:latin typeface="Times New Roman"/>
                <a:ea typeface="Times New Roman"/>
                <a:cs typeface="Times New Roman"/>
              </a:rPr>
              <a:t>ίζοντ</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ι</a:t>
            </a:r>
            <a:r>
              <a:rPr lang="en-US" dirty="0" smtClean="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εντός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εύλογου</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δι</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στήμ</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τος</a:t>
            </a:r>
            <a:r>
              <a:rPr lang="en-US" dirty="0">
                <a:solidFill>
                  <a:srgbClr val="000000"/>
                </a:solidFill>
                <a:latin typeface="Times New Roman"/>
                <a:ea typeface="Times New Roman"/>
                <a:cs typeface="Times New Roman"/>
              </a:rPr>
              <a:t>.</a:t>
            </a:r>
          </a:p>
          <a:p>
            <a:r>
              <a:rPr lang="en-US" dirty="0" err="1" smtClean="0">
                <a:solidFill>
                  <a:srgbClr val="000000"/>
                </a:solidFill>
                <a:latin typeface="Times New Roman"/>
                <a:ea typeface="Times New Roman"/>
                <a:cs typeface="Times New Roman"/>
              </a:rPr>
              <a:t>δεν</a:t>
            </a:r>
            <a:r>
              <a:rPr lang="en-US" dirty="0" smtClean="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ξ</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συμ</a:t>
            </a:r>
            <a:r>
              <a:rPr lang="en-US" dirty="0">
                <a:solidFill>
                  <a:srgbClr val="000000"/>
                </a:solidFill>
                <a:latin typeface="Times New Roman"/>
                <a:ea typeface="Times New Roman"/>
                <a:cs typeface="Times New Roman"/>
              </a:rPr>
              <a:t>βα</a:t>
            </a:r>
            <a:r>
              <a:rPr lang="en-US" dirty="0" err="1">
                <a:solidFill>
                  <a:srgbClr val="000000"/>
                </a:solidFill>
                <a:latin typeface="Times New Roman"/>
                <a:ea typeface="Times New Roman"/>
                <a:cs typeface="Times New Roman"/>
              </a:rPr>
              <a:t>ίνουν</a:t>
            </a:r>
            <a:r>
              <a:rPr lang="en-US" dirty="0">
                <a:solidFill>
                  <a:srgbClr val="000000"/>
                </a:solidFill>
                <a:latin typeface="Times New Roman"/>
                <a:ea typeface="Times New Roman"/>
                <a:cs typeface="Times New Roman"/>
              </a:rPr>
              <a:t>.</a:t>
            </a:r>
            <a:endParaRPr lang="en-US" dirty="0"/>
          </a:p>
        </p:txBody>
      </p:sp>
    </p:spTree>
    <p:extLst>
      <p:ext uri="{BB962C8B-B14F-4D97-AF65-F5344CB8AC3E}">
        <p14:creationId xmlns:p14="http://schemas.microsoft.com/office/powerpoint/2010/main" val="9677273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err="1">
                <a:solidFill>
                  <a:srgbClr val="000000"/>
                </a:solidFill>
                <a:latin typeface="Times New Roman"/>
                <a:ea typeface="Times New Roman"/>
                <a:cs typeface="Times New Roman"/>
              </a:rPr>
              <a:t>Έλεγχος</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Αν</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θεώρηση</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κ</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ι</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Αξιολόγηση</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της</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Ετ</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ιρει</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ς</a:t>
            </a:r>
            <a:endParaRPr lang="en-US" dirty="0"/>
          </a:p>
        </p:txBody>
      </p:sp>
      <p:sp>
        <p:nvSpPr>
          <p:cNvPr id="3" name="Content Placeholder 2"/>
          <p:cNvSpPr>
            <a:spLocks noGrp="1"/>
          </p:cNvSpPr>
          <p:nvPr>
            <p:ph idx="1"/>
          </p:nvPr>
        </p:nvSpPr>
        <p:spPr/>
        <p:txBody>
          <a:bodyPr>
            <a:normAutofit/>
          </a:bodyPr>
          <a:lstStyle/>
          <a:p>
            <a:pPr marL="0" indent="0" algn="just">
              <a:buNone/>
            </a:pPr>
            <a:r>
              <a:rPr lang="en-US" sz="3200" dirty="0" err="1">
                <a:solidFill>
                  <a:srgbClr val="000000"/>
                </a:solidFill>
                <a:latin typeface="Times New Roman"/>
                <a:ea typeface="Times New Roman"/>
                <a:cs typeface="Times New Roman"/>
              </a:rPr>
              <a:t>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ετ</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ιρει</a:t>
            </a:r>
            <a:r>
              <a:rPr lang="en-US" sz="3200" dirty="0">
                <a:solidFill>
                  <a:srgbClr val="000000"/>
                </a:solidFill>
                <a:latin typeface="Times New Roman"/>
                <a:ea typeface="Times New Roman"/>
                <a:cs typeface="Times New Roman"/>
              </a:rPr>
              <a:t>́α π</a:t>
            </a:r>
            <a:r>
              <a:rPr lang="en-US" sz="3200" dirty="0" err="1">
                <a:solidFill>
                  <a:srgbClr val="000000"/>
                </a:solidFill>
                <a:latin typeface="Times New Roman"/>
                <a:ea typeface="Times New Roman"/>
                <a:cs typeface="Times New Roman"/>
              </a:rPr>
              <a:t>ρε</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ει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ν</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θιερώσει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εσωτερικούς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ελέγχους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στ</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γρ</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φει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στ</a:t>
            </a:r>
            <a:r>
              <a:rPr lang="en-US" sz="3200" dirty="0">
                <a:solidFill>
                  <a:srgbClr val="000000"/>
                </a:solidFill>
                <a:latin typeface="Times New Roman"/>
                <a:ea typeface="Times New Roman"/>
                <a:cs typeface="Times New Roman"/>
              </a:rPr>
              <a:t>α π</a:t>
            </a:r>
            <a:r>
              <a:rPr lang="en-US" sz="3200" dirty="0" err="1">
                <a:solidFill>
                  <a:srgbClr val="000000"/>
                </a:solidFill>
                <a:latin typeface="Times New Roman"/>
                <a:ea typeface="Times New Roman"/>
                <a:cs typeface="Times New Roman"/>
              </a:rPr>
              <a:t>λοι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της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γι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ν</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δι</a:t>
            </a:r>
            <a:r>
              <a:rPr lang="en-US" sz="3200" dirty="0">
                <a:solidFill>
                  <a:srgbClr val="000000"/>
                </a:solidFill>
                <a:latin typeface="Times New Roman"/>
                <a:ea typeface="Times New Roman"/>
                <a:cs typeface="Times New Roman"/>
              </a:rPr>
              <a:t>απ</a:t>
            </a:r>
            <a:r>
              <a:rPr lang="en-US" sz="3200" dirty="0" err="1">
                <a:solidFill>
                  <a:srgbClr val="000000"/>
                </a:solidFill>
                <a:latin typeface="Times New Roman"/>
                <a:ea typeface="Times New Roman"/>
                <a:cs typeface="Times New Roman"/>
              </a:rPr>
              <a:t>ιστώσει</a:t>
            </a:r>
            <a:r>
              <a:rPr lang="en-US" sz="3200" dirty="0">
                <a:solidFill>
                  <a:srgbClr val="000000"/>
                </a:solidFill>
                <a:latin typeface="Times New Roman"/>
                <a:ea typeface="Times New Roman"/>
                <a:cs typeface="Times New Roman"/>
              </a:rPr>
              <a:t> α</a:t>
            </a:r>
            <a:r>
              <a:rPr lang="en-US" sz="3200" dirty="0" err="1">
                <a:solidFill>
                  <a:srgbClr val="000000"/>
                </a:solidFill>
                <a:latin typeface="Times New Roman"/>
                <a:ea typeface="Times New Roman"/>
                <a:cs typeface="Times New Roman"/>
              </a:rPr>
              <a:t>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οι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λειτουργίες</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ου</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σχετίζοντ</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με</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την</a:t>
            </a:r>
            <a:r>
              <a:rPr lang="en-US" sz="3200" dirty="0">
                <a:solidFill>
                  <a:srgbClr val="000000"/>
                </a:solidFill>
                <a:latin typeface="Times New Roman"/>
                <a:ea typeface="Times New Roman"/>
                <a:cs typeface="Times New Roman"/>
              </a:rPr>
              <a:t> α</a:t>
            </a:r>
            <a:r>
              <a:rPr lang="en-US" sz="3200" dirty="0" err="1">
                <a:solidFill>
                  <a:srgbClr val="000000"/>
                </a:solidFill>
                <a:latin typeface="Times New Roman"/>
                <a:ea typeface="Times New Roman"/>
                <a:cs typeface="Times New Roman"/>
              </a:rPr>
              <a:t>σφ</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λει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την</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ροστ</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σι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του</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ερι</a:t>
            </a:r>
            <a:r>
              <a:rPr lang="en-US" sz="3200" dirty="0">
                <a:solidFill>
                  <a:srgbClr val="000000"/>
                </a:solidFill>
                <a:latin typeface="Times New Roman"/>
                <a:ea typeface="Times New Roman"/>
                <a:cs typeface="Times New Roman"/>
              </a:rPr>
              <a:t>βά</a:t>
            </a:r>
            <a:r>
              <a:rPr lang="en-US" sz="3200" dirty="0" err="1">
                <a:solidFill>
                  <a:srgbClr val="000000"/>
                </a:solidFill>
                <a:latin typeface="Times New Roman"/>
                <a:ea typeface="Times New Roman"/>
                <a:cs typeface="Times New Roman"/>
              </a:rPr>
              <a:t>λλοντος</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ληρούν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τις</a:t>
            </a:r>
            <a:r>
              <a:rPr lang="en-US" sz="3200" dirty="0">
                <a:solidFill>
                  <a:srgbClr val="000000"/>
                </a:solidFill>
                <a:latin typeface="Times New Roman"/>
                <a:ea typeface="Times New Roman"/>
                <a:cs typeface="Times New Roman"/>
              </a:rPr>
              <a:t> απα</a:t>
            </a:r>
            <a:r>
              <a:rPr lang="en-US" sz="3200" dirty="0" err="1">
                <a:solidFill>
                  <a:srgbClr val="000000"/>
                </a:solidFill>
                <a:latin typeface="Times New Roman"/>
                <a:ea typeface="Times New Roman"/>
                <a:cs typeface="Times New Roman"/>
              </a:rPr>
              <a:t>ιτήσεις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του</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Κώδικ</a:t>
            </a:r>
            <a:r>
              <a:rPr lang="en-US" sz="3200" dirty="0">
                <a:solidFill>
                  <a:srgbClr val="000000"/>
                </a:solidFill>
                <a:latin typeface="Times New Roman"/>
                <a:ea typeface="Times New Roman"/>
                <a:cs typeface="Times New Roman"/>
              </a:rPr>
              <a:t>α.</a:t>
            </a:r>
            <a:endParaRPr lang="en-US" sz="3200" dirty="0"/>
          </a:p>
        </p:txBody>
      </p:sp>
    </p:spTree>
    <p:extLst>
      <p:ext uri="{BB962C8B-B14F-4D97-AF65-F5344CB8AC3E}">
        <p14:creationId xmlns:p14="http://schemas.microsoft.com/office/powerpoint/2010/main" val="7188679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err="1">
                <a:solidFill>
                  <a:srgbClr val="000000"/>
                </a:solidFill>
                <a:latin typeface="Times New Roman"/>
                <a:ea typeface="Times New Roman"/>
                <a:cs typeface="Times New Roman"/>
              </a:rPr>
              <a:t>Πιστο</a:t>
            </a:r>
            <a:r>
              <a:rPr lang="en-US" sz="5400" dirty="0">
                <a:solidFill>
                  <a:srgbClr val="000000"/>
                </a:solidFill>
                <a:latin typeface="Times New Roman"/>
                <a:ea typeface="Times New Roman"/>
                <a:cs typeface="Times New Roman"/>
              </a:rPr>
              <a:t>π</a:t>
            </a:r>
            <a:r>
              <a:rPr lang="en-US" sz="5400" dirty="0" err="1">
                <a:solidFill>
                  <a:srgbClr val="000000"/>
                </a:solidFill>
                <a:latin typeface="Times New Roman"/>
                <a:ea typeface="Times New Roman"/>
                <a:cs typeface="Times New Roman"/>
              </a:rPr>
              <a:t>οίηση</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ε</a:t>
            </a:r>
            <a:r>
              <a:rPr lang="en-US" sz="5400" dirty="0">
                <a:solidFill>
                  <a:srgbClr val="000000"/>
                </a:solidFill>
                <a:latin typeface="Times New Roman"/>
                <a:ea typeface="Times New Roman"/>
                <a:cs typeface="Times New Roman"/>
              </a:rPr>
              <a:t>πα</a:t>
            </a:r>
            <a:r>
              <a:rPr lang="en-US" sz="5400" dirty="0" err="1">
                <a:solidFill>
                  <a:srgbClr val="000000"/>
                </a:solidFill>
                <a:latin typeface="Times New Roman"/>
                <a:ea typeface="Times New Roman"/>
                <a:cs typeface="Times New Roman"/>
              </a:rPr>
              <a:t>λήθευση</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κ</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ι</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έλεγχος</a:t>
            </a:r>
            <a:endParaRPr lang="en-US" dirty="0"/>
          </a:p>
        </p:txBody>
      </p:sp>
      <p:sp>
        <p:nvSpPr>
          <p:cNvPr id="3" name="Content Placeholder 2"/>
          <p:cNvSpPr>
            <a:spLocks noGrp="1"/>
          </p:cNvSpPr>
          <p:nvPr>
            <p:ph idx="1"/>
          </p:nvPr>
        </p:nvSpPr>
        <p:spPr/>
        <p:txBody>
          <a:bodyPr>
            <a:normAutofit/>
          </a:bodyPr>
          <a:lstStyle/>
          <a:p>
            <a:pPr marL="0" indent="0" algn="just">
              <a:buNone/>
            </a:pPr>
            <a:r>
              <a:rPr lang="en-US" sz="3200" dirty="0" err="1">
                <a:solidFill>
                  <a:srgbClr val="000000"/>
                </a:solidFill>
                <a:latin typeface="Times New Roman"/>
                <a:ea typeface="Times New Roman"/>
                <a:cs typeface="Times New Roman"/>
              </a:rPr>
              <a:t>Η</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ιστο</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οίηση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τόσο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του</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λοίου</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όσο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δι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χειρίστρι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ετ</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ιρει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γίνετ</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 απ</a:t>
            </a:r>
            <a:r>
              <a:rPr lang="en-US" sz="3200" dirty="0" err="1">
                <a:solidFill>
                  <a:srgbClr val="000000"/>
                </a:solidFill>
                <a:latin typeface="Times New Roman"/>
                <a:ea typeface="Times New Roman"/>
                <a:cs typeface="Times New Roman"/>
              </a:rPr>
              <a:t>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τις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Αρχές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Σημ</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τους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Αν</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γνωρισμένους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Οργ</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νισμούς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 απ</a:t>
            </a:r>
            <a:r>
              <a:rPr lang="en-US" sz="3200" dirty="0" err="1">
                <a:solidFill>
                  <a:srgbClr val="000000"/>
                </a:solidFill>
                <a:latin typeface="Times New Roman"/>
                <a:ea typeface="Times New Roman"/>
                <a:cs typeface="Times New Roman"/>
              </a:rPr>
              <a:t>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κυ</a:t>
            </a:r>
            <a:r>
              <a:rPr lang="en-US" sz="3200" dirty="0">
                <a:solidFill>
                  <a:srgbClr val="000000"/>
                </a:solidFill>
                <a:latin typeface="Times New Roman"/>
                <a:ea typeface="Times New Roman"/>
                <a:cs typeface="Times New Roman"/>
              </a:rPr>
              <a:t>β</a:t>
            </a:r>
            <a:r>
              <a:rPr lang="en-US" sz="3200" dirty="0" err="1">
                <a:solidFill>
                  <a:srgbClr val="000000"/>
                </a:solidFill>
                <a:latin typeface="Times New Roman"/>
                <a:ea typeface="Times New Roman"/>
                <a:cs typeface="Times New Roman"/>
              </a:rPr>
              <a:t>έρνηση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συμ</a:t>
            </a:r>
            <a:r>
              <a:rPr lang="en-US" sz="3200" dirty="0">
                <a:solidFill>
                  <a:srgbClr val="000000"/>
                </a:solidFill>
                <a:latin typeface="Times New Roman"/>
                <a:ea typeface="Times New Roman"/>
                <a:cs typeface="Times New Roman"/>
              </a:rPr>
              <a:t>βα</a:t>
            </a:r>
            <a:r>
              <a:rPr lang="en-US" sz="3200" dirty="0" err="1">
                <a:solidFill>
                  <a:srgbClr val="000000"/>
                </a:solidFill>
                <a:latin typeface="Times New Roman"/>
                <a:ea typeface="Times New Roman"/>
                <a:cs typeface="Times New Roman"/>
              </a:rPr>
              <a:t>λλόμενου</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κρ</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τους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κ</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το</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ιν</a:t>
            </a:r>
            <a:r>
              <a:rPr lang="en-US" sz="3200" dirty="0">
                <a:solidFill>
                  <a:srgbClr val="000000"/>
                </a:solidFill>
                <a:latin typeface="Times New Roman"/>
                <a:ea typeface="Times New Roman"/>
                <a:cs typeface="Times New Roman"/>
              </a:rPr>
              <a:t> α</a:t>
            </a:r>
            <a:r>
              <a:rPr lang="en-US" sz="3200" dirty="0" err="1">
                <a:solidFill>
                  <a:srgbClr val="000000"/>
                </a:solidFill>
                <a:latin typeface="Times New Roman"/>
                <a:ea typeface="Times New Roman"/>
                <a:cs typeface="Times New Roman"/>
              </a:rPr>
              <a:t>ίτησης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της</a:t>
            </a:r>
            <a:r>
              <a:rPr lang="en-US" sz="3200" dirty="0">
                <a:solidFill>
                  <a:srgbClr val="000000"/>
                </a:solidFill>
                <a:latin typeface="Times New Roman"/>
                <a:ea typeface="Times New Roman"/>
                <a:cs typeface="Times New Roman"/>
              </a:rPr>
              <a:t> α</a:t>
            </a:r>
            <a:r>
              <a:rPr lang="en-US" sz="3200" dirty="0" err="1">
                <a:solidFill>
                  <a:srgbClr val="000000"/>
                </a:solidFill>
                <a:latin typeface="Times New Roman"/>
                <a:ea typeface="Times New Roman"/>
                <a:cs typeface="Times New Roman"/>
              </a:rPr>
              <a:t>ρχής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της</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σημ</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ι</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ς</a:t>
            </a:r>
            <a:r>
              <a:rPr lang="en-US" sz="3200" dirty="0">
                <a:solidFill>
                  <a:srgbClr val="000000"/>
                </a:solidFill>
                <a:latin typeface="Times New Roman"/>
                <a:ea typeface="Times New Roman"/>
                <a:cs typeface="Times New Roman"/>
              </a:rPr>
              <a:t>.</a:t>
            </a:r>
            <a:endParaRPr lang="en-US" sz="3200" dirty="0"/>
          </a:p>
        </p:txBody>
      </p:sp>
    </p:spTree>
    <p:extLst>
      <p:ext uri="{BB962C8B-B14F-4D97-AF65-F5344CB8AC3E}">
        <p14:creationId xmlns:p14="http://schemas.microsoft.com/office/powerpoint/2010/main" val="2599488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err="1">
                <a:solidFill>
                  <a:srgbClr val="000000"/>
                </a:solidFill>
                <a:latin typeface="Times New Roman"/>
                <a:ea typeface="Times New Roman"/>
                <a:cs typeface="Times New Roman"/>
              </a:rPr>
              <a:t>Α</a:t>
            </a:r>
            <a:r>
              <a:rPr lang="en-US" sz="5400" b="1" dirty="0">
                <a:solidFill>
                  <a:srgbClr val="000000"/>
                </a:solidFill>
                <a:latin typeface="Times New Roman"/>
                <a:ea typeface="Times New Roman"/>
                <a:cs typeface="Times New Roman"/>
              </a:rPr>
              <a:t>πα</a:t>
            </a:r>
            <a:r>
              <a:rPr lang="en-US" sz="5400" b="1" dirty="0" err="1">
                <a:solidFill>
                  <a:srgbClr val="000000"/>
                </a:solidFill>
                <a:latin typeface="Times New Roman"/>
                <a:ea typeface="Times New Roman"/>
                <a:cs typeface="Times New Roman"/>
              </a:rPr>
              <a:t>ιτήσεις</a:t>
            </a:r>
            <a:r>
              <a:rPr lang="en-US" sz="5400" b="1" dirty="0">
                <a:solidFill>
                  <a:srgbClr val="000000"/>
                </a:solidFill>
                <a:latin typeface="Times New Roman"/>
                <a:ea typeface="Times New Roman"/>
                <a:cs typeface="Times New Roman"/>
              </a:rPr>
              <a:t> </a:t>
            </a:r>
            <a:r>
              <a:rPr lang="en-US" sz="5400" b="1" dirty="0" err="1">
                <a:solidFill>
                  <a:srgbClr val="000000"/>
                </a:solidFill>
                <a:latin typeface="Times New Roman"/>
                <a:ea typeface="Times New Roman"/>
                <a:cs typeface="Times New Roman"/>
              </a:rPr>
              <a:t>του</a:t>
            </a:r>
            <a:r>
              <a:rPr lang="en-US" sz="5400" b="1" dirty="0">
                <a:solidFill>
                  <a:srgbClr val="000000"/>
                </a:solidFill>
                <a:latin typeface="Times New Roman"/>
                <a:ea typeface="Times New Roman"/>
                <a:cs typeface="Times New Roman"/>
              </a:rPr>
              <a:t> ISM CODE</a:t>
            </a:r>
            <a:endParaRPr lang="en-US" dirty="0"/>
          </a:p>
        </p:txBody>
      </p:sp>
      <p:sp>
        <p:nvSpPr>
          <p:cNvPr id="3" name="Content Placeholder 2"/>
          <p:cNvSpPr>
            <a:spLocks noGrp="1"/>
          </p:cNvSpPr>
          <p:nvPr>
            <p:ph idx="1"/>
          </p:nvPr>
        </p:nvSpPr>
        <p:spPr/>
        <p:txBody>
          <a:bodyPr>
            <a:noAutofit/>
          </a:bodyPr>
          <a:lstStyle/>
          <a:p>
            <a:pPr algn="just"/>
            <a:r>
              <a:rPr lang="en-US" sz="2800" dirty="0" err="1">
                <a:solidFill>
                  <a:srgbClr val="000000"/>
                </a:solidFill>
                <a:latin typeface="Times New Roman"/>
                <a:ea typeface="Times New Roman"/>
                <a:cs typeface="Times New Roman"/>
              </a:rPr>
              <a:t>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συμμόρφωση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των</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δι</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χειριζόμενων</a:t>
            </a:r>
            <a:r>
              <a:rPr lang="en-US" sz="2800" dirty="0">
                <a:solidFill>
                  <a:srgbClr val="000000"/>
                </a:solidFill>
                <a:latin typeface="Times New Roman"/>
                <a:ea typeface="Times New Roman"/>
                <a:cs typeface="Times New Roman"/>
              </a:rPr>
              <a:t> π</a:t>
            </a:r>
            <a:r>
              <a:rPr lang="en-US" sz="2800" dirty="0" err="1">
                <a:solidFill>
                  <a:srgbClr val="000000"/>
                </a:solidFill>
                <a:latin typeface="Times New Roman"/>
                <a:ea typeface="Times New Roman"/>
                <a:cs typeface="Times New Roman"/>
              </a:rPr>
              <a:t>λοίων</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με</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τους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υ</a:t>
            </a:r>
            <a:r>
              <a:rPr lang="en-US" sz="2800" dirty="0">
                <a:solidFill>
                  <a:srgbClr val="000000"/>
                </a:solidFill>
                <a:latin typeface="Times New Roman"/>
                <a:ea typeface="Times New Roman"/>
                <a:cs typeface="Times New Roman"/>
              </a:rPr>
              <a:t>π</a:t>
            </a:r>
            <a:r>
              <a:rPr lang="en-US" sz="2800" dirty="0" err="1">
                <a:solidFill>
                  <a:srgbClr val="000000"/>
                </a:solidFill>
                <a:latin typeface="Times New Roman"/>
                <a:ea typeface="Times New Roman"/>
                <a:cs typeface="Times New Roman"/>
              </a:rPr>
              <a:t>οχρεωτικούς</a:t>
            </a:r>
            <a:r>
              <a:rPr lang="en-US" sz="2800" dirty="0">
                <a:solidFill>
                  <a:srgbClr val="000000"/>
                </a:solidFill>
                <a:latin typeface="Times New Roman"/>
                <a:ea typeface="Times New Roman"/>
                <a:cs typeface="Times New Roman"/>
              </a:rPr>
              <a:t> απ</a:t>
            </a:r>
            <a:r>
              <a:rPr lang="en-US" sz="2800" dirty="0" err="1">
                <a:solidFill>
                  <a:srgbClr val="000000"/>
                </a:solidFill>
                <a:latin typeface="Times New Roman"/>
                <a:ea typeface="Times New Roman"/>
                <a:cs typeface="Times New Roman"/>
              </a:rPr>
              <a:t>ο</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τις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Διεθνείς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συμ</a:t>
            </a:r>
            <a:r>
              <a:rPr lang="en-US" sz="2800" dirty="0">
                <a:solidFill>
                  <a:srgbClr val="000000"/>
                </a:solidFill>
                <a:latin typeface="Times New Roman"/>
                <a:ea typeface="Times New Roman"/>
                <a:cs typeface="Times New Roman"/>
              </a:rPr>
              <a:t>βά</a:t>
            </a:r>
            <a:r>
              <a:rPr lang="en-US" sz="2800" dirty="0" err="1">
                <a:solidFill>
                  <a:srgbClr val="000000"/>
                </a:solidFill>
                <a:latin typeface="Times New Roman"/>
                <a:ea typeface="Times New Roman"/>
                <a:cs typeface="Times New Roman"/>
              </a:rPr>
              <a:t>σεις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κ</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ι</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την</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εσωτερικη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νομοθεσι</a:t>
            </a:r>
            <a:r>
              <a:rPr lang="en-US" sz="2800" dirty="0">
                <a:solidFill>
                  <a:srgbClr val="000000"/>
                </a:solidFill>
                <a:latin typeface="Times New Roman"/>
                <a:ea typeface="Times New Roman"/>
                <a:cs typeface="Times New Roman"/>
              </a:rPr>
              <a:t>́α, </a:t>
            </a:r>
            <a:r>
              <a:rPr lang="en-US" sz="2800" dirty="0" err="1">
                <a:solidFill>
                  <a:srgbClr val="000000"/>
                </a:solidFill>
                <a:latin typeface="Times New Roman"/>
                <a:ea typeface="Times New Roman"/>
                <a:cs typeface="Times New Roman"/>
              </a:rPr>
              <a:t>κ</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νόνες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κ</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ι</a:t>
            </a:r>
            <a:r>
              <a:rPr lang="en-US" sz="2800" dirty="0">
                <a:solidFill>
                  <a:srgbClr val="000000"/>
                </a:solidFill>
                <a:latin typeface="Times New Roman"/>
                <a:ea typeface="Times New Roman"/>
                <a:cs typeface="Times New Roman"/>
              </a:rPr>
              <a:t> </a:t>
            </a:r>
            <a:r>
              <a:rPr lang="en-US" sz="2800" dirty="0" err="1" smtClean="0">
                <a:solidFill>
                  <a:srgbClr val="000000"/>
                </a:solidFill>
                <a:latin typeface="Times New Roman"/>
                <a:ea typeface="Times New Roman"/>
                <a:cs typeface="Times New Roman"/>
              </a:rPr>
              <a:t>κ</a:t>
            </a:r>
            <a:r>
              <a:rPr lang="en-US" sz="2800" dirty="0" smtClean="0">
                <a:solidFill>
                  <a:srgbClr val="000000"/>
                </a:solidFill>
                <a:latin typeface="Times New Roman"/>
                <a:ea typeface="Times New Roman"/>
                <a:cs typeface="Times New Roman"/>
              </a:rPr>
              <a:t>α</a:t>
            </a:r>
            <a:r>
              <a:rPr lang="en-US" sz="2800" dirty="0" err="1" smtClean="0">
                <a:solidFill>
                  <a:srgbClr val="000000"/>
                </a:solidFill>
                <a:latin typeface="Times New Roman"/>
                <a:ea typeface="Times New Roman"/>
                <a:cs typeface="Times New Roman"/>
              </a:rPr>
              <a:t>νονισμούς</a:t>
            </a:r>
            <a:endParaRPr lang="el-GR" sz="2800" dirty="0" smtClean="0">
              <a:solidFill>
                <a:srgbClr val="000000"/>
              </a:solidFill>
              <a:latin typeface="Times New Roman"/>
              <a:ea typeface="Times New Roman"/>
              <a:cs typeface="Times New Roman"/>
            </a:endParaRPr>
          </a:p>
          <a:p>
            <a:pPr algn="just"/>
            <a:r>
              <a:rPr lang="en-US" sz="2800" dirty="0" err="1">
                <a:solidFill>
                  <a:srgbClr val="000000"/>
                </a:solidFill>
                <a:latin typeface="Times New Roman"/>
                <a:ea typeface="Times New Roman"/>
                <a:cs typeface="Times New Roman"/>
              </a:rPr>
              <a:t>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ικ</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νο</a:t>
            </a:r>
            <a:r>
              <a:rPr lang="en-US" sz="2800" dirty="0">
                <a:solidFill>
                  <a:srgbClr val="000000"/>
                </a:solidFill>
                <a:latin typeface="Times New Roman"/>
                <a:ea typeface="Times New Roman"/>
                <a:cs typeface="Times New Roman"/>
              </a:rPr>
              <a:t>π</a:t>
            </a:r>
            <a:r>
              <a:rPr lang="en-US" sz="2800" dirty="0" err="1">
                <a:solidFill>
                  <a:srgbClr val="000000"/>
                </a:solidFill>
                <a:latin typeface="Times New Roman"/>
                <a:ea typeface="Times New Roman"/>
                <a:cs typeface="Times New Roman"/>
              </a:rPr>
              <a:t>οίηση</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των</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σχετικών</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με</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την</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κ</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τηγορι</a:t>
            </a:r>
            <a:r>
              <a:rPr lang="en-US" sz="2800" dirty="0">
                <a:solidFill>
                  <a:srgbClr val="000000"/>
                </a:solidFill>
                <a:latin typeface="Times New Roman"/>
                <a:ea typeface="Times New Roman"/>
                <a:cs typeface="Times New Roman"/>
              </a:rPr>
              <a:t>́α </a:t>
            </a:r>
            <a:r>
              <a:rPr lang="en-US" sz="2800" dirty="0" err="1">
                <a:solidFill>
                  <a:srgbClr val="000000"/>
                </a:solidFill>
                <a:latin typeface="Times New Roman"/>
                <a:ea typeface="Times New Roman"/>
                <a:cs typeface="Times New Roman"/>
              </a:rPr>
              <a:t>των</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δι</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χειριζόμενων</a:t>
            </a:r>
            <a:r>
              <a:rPr lang="en-US" sz="2800" dirty="0">
                <a:solidFill>
                  <a:srgbClr val="000000"/>
                </a:solidFill>
                <a:latin typeface="Times New Roman"/>
                <a:ea typeface="Times New Roman"/>
                <a:cs typeface="Times New Roman"/>
              </a:rPr>
              <a:t> π</a:t>
            </a:r>
            <a:r>
              <a:rPr lang="en-US" sz="2800" dirty="0" err="1">
                <a:solidFill>
                  <a:srgbClr val="000000"/>
                </a:solidFill>
                <a:latin typeface="Times New Roman"/>
                <a:ea typeface="Times New Roman"/>
                <a:cs typeface="Times New Roman"/>
              </a:rPr>
              <a:t>λοίων</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Κωδικών</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Οδηγιών</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κ</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ι</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Προτυ</a:t>
            </a:r>
            <a:r>
              <a:rPr lang="en-US" sz="2800" dirty="0">
                <a:solidFill>
                  <a:srgbClr val="000000"/>
                </a:solidFill>
                <a:latin typeface="Times New Roman"/>
                <a:ea typeface="Times New Roman"/>
                <a:cs typeface="Times New Roman"/>
              </a:rPr>
              <a:t>́π</a:t>
            </a:r>
            <a:r>
              <a:rPr lang="en-US" sz="2800" dirty="0" err="1">
                <a:solidFill>
                  <a:srgbClr val="000000"/>
                </a:solidFill>
                <a:latin typeface="Times New Roman"/>
                <a:ea typeface="Times New Roman"/>
                <a:cs typeface="Times New Roman"/>
              </a:rPr>
              <a:t>ων</a:t>
            </a:r>
            <a:r>
              <a:rPr lang="en-US" sz="2800" dirty="0">
                <a:solidFill>
                  <a:srgbClr val="000000"/>
                </a:solidFill>
                <a:latin typeface="Times New Roman"/>
                <a:ea typeface="Times New Roman"/>
                <a:cs typeface="Times New Roman"/>
              </a:rPr>
              <a:t> π</a:t>
            </a:r>
            <a:r>
              <a:rPr lang="en-US" sz="2800" dirty="0" err="1">
                <a:solidFill>
                  <a:srgbClr val="000000"/>
                </a:solidFill>
                <a:latin typeface="Times New Roman"/>
                <a:ea typeface="Times New Roman"/>
                <a:cs typeface="Times New Roman"/>
              </a:rPr>
              <a:t>ου</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συνιστώντ</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ι</a:t>
            </a:r>
            <a:r>
              <a:rPr lang="en-US" sz="2800" dirty="0">
                <a:solidFill>
                  <a:srgbClr val="000000"/>
                </a:solidFill>
                <a:latin typeface="Times New Roman"/>
                <a:ea typeface="Times New Roman"/>
                <a:cs typeface="Times New Roman"/>
              </a:rPr>
              <a:t> απ</a:t>
            </a:r>
            <a:r>
              <a:rPr lang="en-US" sz="2800" dirty="0" err="1">
                <a:solidFill>
                  <a:srgbClr val="000000"/>
                </a:solidFill>
                <a:latin typeface="Times New Roman"/>
                <a:ea typeface="Times New Roman"/>
                <a:cs typeface="Times New Roman"/>
              </a:rPr>
              <a:t>ο</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τους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Διεθνείς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Οργ</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νισμούς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τις</a:t>
            </a:r>
            <a:r>
              <a:rPr lang="en-US" sz="2800" dirty="0">
                <a:solidFill>
                  <a:srgbClr val="000000"/>
                </a:solidFill>
                <a:latin typeface="Times New Roman"/>
                <a:ea typeface="Times New Roman"/>
                <a:cs typeface="Times New Roman"/>
              </a:rPr>
              <a:t> α</a:t>
            </a:r>
            <a:r>
              <a:rPr lang="en-US" sz="2800" dirty="0" err="1">
                <a:solidFill>
                  <a:srgbClr val="000000"/>
                </a:solidFill>
                <a:latin typeface="Times New Roman"/>
                <a:ea typeface="Times New Roman"/>
                <a:cs typeface="Times New Roman"/>
              </a:rPr>
              <a:t>ρμόδιες</a:t>
            </a:r>
            <a:r>
              <a:rPr lang="en-US" sz="2800" dirty="0">
                <a:solidFill>
                  <a:srgbClr val="000000"/>
                </a:solidFill>
                <a:latin typeface="Times New Roman"/>
                <a:ea typeface="Times New Roman"/>
                <a:cs typeface="Times New Roman"/>
              </a:rPr>
              <a:t> α</a:t>
            </a:r>
            <a:r>
              <a:rPr lang="en-US" sz="2800" dirty="0" err="1">
                <a:solidFill>
                  <a:srgbClr val="000000"/>
                </a:solidFill>
                <a:latin typeface="Times New Roman"/>
                <a:ea typeface="Times New Roman"/>
                <a:cs typeface="Times New Roman"/>
              </a:rPr>
              <a:t>ρχές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κ</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ι</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τους</a:t>
            </a:r>
            <a:r>
              <a:rPr lang="en-US" sz="2800" dirty="0">
                <a:solidFill>
                  <a:srgbClr val="000000"/>
                </a:solidFill>
                <a:latin typeface="Times New Roman"/>
                <a:ea typeface="Times New Roman"/>
                <a:cs typeface="Times New Roman"/>
              </a:rPr>
              <a:t> α</a:t>
            </a:r>
            <a:r>
              <a:rPr lang="en-US" sz="2800" dirty="0" err="1">
                <a:solidFill>
                  <a:srgbClr val="000000"/>
                </a:solidFill>
                <a:latin typeface="Times New Roman"/>
                <a:ea typeface="Times New Roman"/>
                <a:cs typeface="Times New Roman"/>
              </a:rPr>
              <a:t>ν</a:t>
            </a:r>
            <a:r>
              <a:rPr lang="en-US" sz="2800" dirty="0">
                <a:solidFill>
                  <a:srgbClr val="000000"/>
                </a:solidFill>
                <a:latin typeface="Times New Roman"/>
                <a:ea typeface="Times New Roman"/>
                <a:cs typeface="Times New Roman"/>
              </a:rPr>
              <a:t>α</a:t>
            </a:r>
            <a:r>
              <a:rPr lang="en-US" sz="2800" dirty="0" err="1">
                <a:solidFill>
                  <a:srgbClr val="000000"/>
                </a:solidFill>
                <a:latin typeface="Times New Roman"/>
                <a:ea typeface="Times New Roman"/>
                <a:cs typeface="Times New Roman"/>
              </a:rPr>
              <a:t>γνωρισμένους</a:t>
            </a:r>
            <a:r>
              <a:rPr lang="en-US" sz="2800" dirty="0">
                <a:solidFill>
                  <a:srgbClr val="000000"/>
                </a:solidFill>
                <a:latin typeface="Times New Roman"/>
                <a:ea typeface="Times New Roman"/>
                <a:cs typeface="Times New Roman"/>
              </a:rPr>
              <a:t> </a:t>
            </a:r>
            <a:r>
              <a:rPr lang="en-US" sz="2800" dirty="0" err="1">
                <a:solidFill>
                  <a:srgbClr val="000000"/>
                </a:solidFill>
                <a:latin typeface="Times New Roman"/>
                <a:ea typeface="Times New Roman"/>
                <a:cs typeface="Times New Roman"/>
              </a:rPr>
              <a:t>Νηογνώμονες</a:t>
            </a:r>
            <a:endParaRPr lang="en-US" sz="2800" dirty="0"/>
          </a:p>
        </p:txBody>
      </p:sp>
    </p:spTree>
    <p:extLst>
      <p:ext uri="{BB962C8B-B14F-4D97-AF65-F5344CB8AC3E}">
        <p14:creationId xmlns:p14="http://schemas.microsoft.com/office/powerpoint/2010/main" val="20281467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7236"/>
            <a:ext cx="8456613" cy="1371600"/>
          </a:xfrm>
        </p:spPr>
        <p:txBody>
          <a:bodyPr/>
          <a:lstStyle/>
          <a:p>
            <a:r>
              <a:rPr lang="en-US" sz="5400" b="1" dirty="0" err="1">
                <a:solidFill>
                  <a:srgbClr val="000000"/>
                </a:solidFill>
                <a:latin typeface="Times New Roman"/>
                <a:ea typeface="Times New Roman"/>
                <a:cs typeface="Times New Roman"/>
              </a:rPr>
              <a:t>Ε</a:t>
            </a:r>
            <a:r>
              <a:rPr lang="en-US" sz="5400" b="1" dirty="0">
                <a:solidFill>
                  <a:srgbClr val="000000"/>
                </a:solidFill>
                <a:latin typeface="Times New Roman"/>
                <a:ea typeface="Times New Roman"/>
                <a:cs typeface="Times New Roman"/>
              </a:rPr>
              <a:t>π</a:t>
            </a:r>
            <a:r>
              <a:rPr lang="en-US" sz="5400" b="1" dirty="0" err="1">
                <a:solidFill>
                  <a:srgbClr val="000000"/>
                </a:solidFill>
                <a:latin typeface="Times New Roman"/>
                <a:ea typeface="Times New Roman"/>
                <a:cs typeface="Times New Roman"/>
              </a:rPr>
              <a:t>ιθεωρήσεις</a:t>
            </a:r>
            <a:r>
              <a:rPr lang="en-US" sz="5400" b="1" dirty="0">
                <a:solidFill>
                  <a:srgbClr val="000000"/>
                </a:solidFill>
                <a:latin typeface="Times New Roman"/>
                <a:ea typeface="Times New Roman"/>
                <a:cs typeface="Times New Roman"/>
              </a:rPr>
              <a:t>, </a:t>
            </a:r>
            <a:r>
              <a:rPr lang="en-US" sz="5400" b="1" dirty="0" err="1">
                <a:solidFill>
                  <a:srgbClr val="000000"/>
                </a:solidFill>
                <a:latin typeface="Times New Roman"/>
                <a:ea typeface="Times New Roman"/>
                <a:cs typeface="Times New Roman"/>
              </a:rPr>
              <a:t>εσωτερικοι</a:t>
            </a:r>
            <a:r>
              <a:rPr lang="en-US" sz="5400" b="1" dirty="0">
                <a:solidFill>
                  <a:srgbClr val="000000"/>
                </a:solidFill>
                <a:latin typeface="Times New Roman"/>
                <a:ea typeface="Times New Roman"/>
                <a:cs typeface="Times New Roman"/>
              </a:rPr>
              <a:t>́ </a:t>
            </a:r>
            <a:r>
              <a:rPr lang="en-US" sz="5400" b="1" dirty="0" err="1">
                <a:solidFill>
                  <a:srgbClr val="000000"/>
                </a:solidFill>
                <a:latin typeface="Times New Roman"/>
                <a:ea typeface="Times New Roman"/>
                <a:cs typeface="Times New Roman"/>
              </a:rPr>
              <a:t>έλεγχοι</a:t>
            </a:r>
            <a:r>
              <a:rPr lang="en-US" sz="5400" b="1" dirty="0">
                <a:solidFill>
                  <a:srgbClr val="000000"/>
                </a:solidFill>
                <a:latin typeface="Times New Roman"/>
                <a:ea typeface="Times New Roman"/>
                <a:cs typeface="Times New Roman"/>
              </a:rPr>
              <a:t> </a:t>
            </a:r>
            <a:r>
              <a:rPr lang="en-US" sz="5400" b="1" dirty="0" err="1">
                <a:solidFill>
                  <a:srgbClr val="000000"/>
                </a:solidFill>
                <a:latin typeface="Times New Roman"/>
                <a:ea typeface="Times New Roman"/>
                <a:cs typeface="Times New Roman"/>
              </a:rPr>
              <a:t>κ</a:t>
            </a:r>
            <a:r>
              <a:rPr lang="en-US" sz="5400" b="1" dirty="0">
                <a:solidFill>
                  <a:srgbClr val="000000"/>
                </a:solidFill>
                <a:latin typeface="Times New Roman"/>
                <a:ea typeface="Times New Roman"/>
                <a:cs typeface="Times New Roman"/>
              </a:rPr>
              <a:t>α</a:t>
            </a:r>
            <a:r>
              <a:rPr lang="en-US" sz="5400" b="1" dirty="0" err="1">
                <a:solidFill>
                  <a:srgbClr val="000000"/>
                </a:solidFill>
                <a:latin typeface="Times New Roman"/>
                <a:ea typeface="Times New Roman"/>
                <a:cs typeface="Times New Roman"/>
              </a:rPr>
              <a:t>ι</a:t>
            </a:r>
            <a:r>
              <a:rPr lang="en-US" sz="5400" b="1" dirty="0">
                <a:solidFill>
                  <a:srgbClr val="000000"/>
                </a:solidFill>
                <a:latin typeface="Times New Roman"/>
                <a:ea typeface="Times New Roman"/>
                <a:cs typeface="Times New Roman"/>
              </a:rPr>
              <a:t> </a:t>
            </a:r>
            <a:r>
              <a:rPr lang="en-US" sz="5400" b="1" dirty="0" err="1">
                <a:solidFill>
                  <a:srgbClr val="000000"/>
                </a:solidFill>
                <a:latin typeface="Times New Roman"/>
                <a:ea typeface="Times New Roman"/>
                <a:cs typeface="Times New Roman"/>
              </a:rPr>
              <a:t>εκθέσεις</a:t>
            </a:r>
            <a:endParaRPr lang="en-US" dirty="0"/>
          </a:p>
        </p:txBody>
      </p:sp>
      <p:sp>
        <p:nvSpPr>
          <p:cNvPr id="3" name="Content Placeholder 2"/>
          <p:cNvSpPr>
            <a:spLocks noGrp="1"/>
          </p:cNvSpPr>
          <p:nvPr>
            <p:ph idx="1"/>
          </p:nvPr>
        </p:nvSpPr>
        <p:spPr>
          <a:xfrm>
            <a:off x="685800" y="2209800"/>
            <a:ext cx="8294914" cy="4230914"/>
          </a:xfrm>
        </p:spPr>
        <p:txBody>
          <a:bodyPr>
            <a:normAutofit fontScale="92500" lnSpcReduction="20000"/>
          </a:bodyPr>
          <a:lstStyle/>
          <a:p>
            <a:r>
              <a:rPr lang="en-US" dirty="0" err="1">
                <a:solidFill>
                  <a:srgbClr val="000000"/>
                </a:solidFill>
                <a:latin typeface="Times New Roman"/>
                <a:ea typeface="Times New Roman"/>
                <a:cs typeface="Times New Roman"/>
              </a:rPr>
              <a:t>Αν</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λύψτε</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φέρετε</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μη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συμμόρφωση</a:t>
            </a:r>
            <a:endParaRPr lang="en-US" dirty="0">
              <a:solidFill>
                <a:srgbClr val="000000"/>
              </a:solidFill>
              <a:latin typeface="Times New Roman"/>
              <a:ea typeface="Times New Roman"/>
              <a:cs typeface="Times New Roman"/>
            </a:endParaRPr>
          </a:p>
          <a:p>
            <a:r>
              <a:rPr lang="en-US" dirty="0" err="1" smtClean="0">
                <a:solidFill>
                  <a:srgbClr val="000000"/>
                </a:solidFill>
                <a:latin typeface="Times New Roman"/>
                <a:ea typeface="Times New Roman"/>
                <a:cs typeface="Times New Roman"/>
              </a:rPr>
              <a:t>Προσδιορίστε</a:t>
            </a:r>
            <a:r>
              <a:rPr lang="en-US" dirty="0" smtClean="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την</a:t>
            </a:r>
            <a:r>
              <a:rPr lang="en-US" dirty="0">
                <a:solidFill>
                  <a:srgbClr val="000000"/>
                </a:solidFill>
                <a:latin typeface="Times New Roman"/>
                <a:ea typeface="Times New Roman"/>
                <a:cs typeface="Times New Roman"/>
              </a:rPr>
              <a:t> α</a:t>
            </a:r>
            <a:r>
              <a:rPr lang="en-US" dirty="0" err="1">
                <a:solidFill>
                  <a:srgbClr val="000000"/>
                </a:solidFill>
                <a:latin typeface="Times New Roman"/>
                <a:ea typeface="Times New Roman"/>
                <a:cs typeface="Times New Roman"/>
              </a:rPr>
              <a:t>ιτι</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του</a:t>
            </a:r>
            <a:r>
              <a:rPr lang="en-US" dirty="0">
                <a:solidFill>
                  <a:srgbClr val="000000"/>
                </a:solidFill>
                <a:latin typeface="Times New Roman"/>
                <a:ea typeface="Times New Roman"/>
                <a:cs typeface="Times New Roman"/>
              </a:rPr>
              <a:t> π</a:t>
            </a:r>
            <a:r>
              <a:rPr lang="en-US" dirty="0" err="1">
                <a:solidFill>
                  <a:srgbClr val="000000"/>
                </a:solidFill>
                <a:latin typeface="Times New Roman"/>
                <a:ea typeface="Times New Roman"/>
                <a:cs typeface="Times New Roman"/>
              </a:rPr>
              <a:t>ρο</a:t>
            </a:r>
            <a:r>
              <a:rPr lang="en-US" dirty="0">
                <a:solidFill>
                  <a:srgbClr val="000000"/>
                </a:solidFill>
                <a:latin typeface="Times New Roman"/>
                <a:ea typeface="Times New Roman"/>
                <a:cs typeface="Times New Roman"/>
              </a:rPr>
              <a:t>β</a:t>
            </a:r>
            <a:r>
              <a:rPr lang="en-US" dirty="0" err="1">
                <a:solidFill>
                  <a:srgbClr val="000000"/>
                </a:solidFill>
                <a:latin typeface="Times New Roman"/>
                <a:ea typeface="Times New Roman"/>
                <a:cs typeface="Times New Roman"/>
              </a:rPr>
              <a:t>λήμ</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τος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λύστε</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γεγονότ</a:t>
            </a:r>
            <a:r>
              <a:rPr lang="en-US" dirty="0">
                <a:solidFill>
                  <a:srgbClr val="000000"/>
                </a:solidFill>
                <a:latin typeface="Times New Roman"/>
                <a:ea typeface="Times New Roman"/>
                <a:cs typeface="Times New Roman"/>
              </a:rPr>
              <a:t>α π</a:t>
            </a:r>
            <a:r>
              <a:rPr lang="en-US" dirty="0" err="1">
                <a:solidFill>
                  <a:srgbClr val="000000"/>
                </a:solidFill>
                <a:latin typeface="Times New Roman"/>
                <a:ea typeface="Times New Roman"/>
                <a:cs typeface="Times New Roman"/>
              </a:rPr>
              <a:t>ου</a:t>
            </a:r>
            <a:endParaRPr lang="en-US" dirty="0">
              <a:solidFill>
                <a:srgbClr val="000000"/>
              </a:solidFill>
              <a:latin typeface="Times New Roman"/>
              <a:ea typeface="Times New Roman"/>
              <a:cs typeface="Times New Roman"/>
            </a:endParaRPr>
          </a:p>
          <a:p>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ροκ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λεσ</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a:t>
            </a:r>
            <a:r>
              <a:rPr lang="en-US" dirty="0">
                <a:solidFill>
                  <a:srgbClr val="000000"/>
                </a:solidFill>
                <a:latin typeface="Times New Roman"/>
                <a:ea typeface="Times New Roman"/>
                <a:cs typeface="Times New Roman"/>
              </a:rPr>
              <a:t> α</a:t>
            </a:r>
            <a:r>
              <a:rPr lang="en-US" dirty="0" err="1">
                <a:solidFill>
                  <a:srgbClr val="000000"/>
                </a:solidFill>
                <a:latin typeface="Times New Roman"/>
                <a:ea typeface="Times New Roman"/>
                <a:cs typeface="Times New Roman"/>
              </a:rPr>
              <a:t>τύχημ</a:t>
            </a:r>
            <a:r>
              <a:rPr lang="en-US" dirty="0">
                <a:solidFill>
                  <a:srgbClr val="000000"/>
                </a:solidFill>
                <a:latin typeface="Times New Roman"/>
                <a:ea typeface="Times New Roman"/>
                <a:cs typeface="Times New Roman"/>
              </a:rPr>
              <a:t>α</a:t>
            </a:r>
          </a:p>
          <a:p>
            <a:r>
              <a:rPr lang="en-US" dirty="0" err="1" smtClean="0">
                <a:solidFill>
                  <a:srgbClr val="000000"/>
                </a:solidFill>
                <a:latin typeface="Times New Roman"/>
                <a:ea typeface="Times New Roman"/>
                <a:cs typeface="Times New Roman"/>
              </a:rPr>
              <a:t>Ελέγξτε</a:t>
            </a:r>
            <a:r>
              <a:rPr lang="en-US" dirty="0" smtClean="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μέτρ</a:t>
            </a:r>
            <a:r>
              <a:rPr lang="en-US" dirty="0">
                <a:solidFill>
                  <a:srgbClr val="000000"/>
                </a:solidFill>
                <a:latin typeface="Times New Roman"/>
                <a:ea typeface="Times New Roman"/>
                <a:cs typeface="Times New Roman"/>
              </a:rPr>
              <a:t>α π</a:t>
            </a:r>
            <a:r>
              <a:rPr lang="en-US" dirty="0" err="1">
                <a:solidFill>
                  <a:srgbClr val="000000"/>
                </a:solidFill>
                <a:latin typeface="Times New Roman"/>
                <a:ea typeface="Times New Roman"/>
                <a:cs typeface="Times New Roman"/>
              </a:rPr>
              <a:t>ου</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λήφθηκ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είν</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απ</a:t>
            </a:r>
            <a:r>
              <a:rPr lang="en-US" dirty="0" err="1">
                <a:solidFill>
                  <a:srgbClr val="000000"/>
                </a:solidFill>
                <a:latin typeface="Times New Roman"/>
                <a:ea typeface="Times New Roman"/>
                <a:cs typeface="Times New Roman"/>
              </a:rPr>
              <a:t>οτελεσμ</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τικ</a:t>
            </a:r>
            <a:r>
              <a:rPr lang="en-US" dirty="0">
                <a:solidFill>
                  <a:srgbClr val="000000"/>
                </a:solidFill>
                <a:latin typeface="Times New Roman"/>
                <a:ea typeface="Times New Roman"/>
                <a:cs typeface="Times New Roman"/>
              </a:rPr>
              <a:t>ά</a:t>
            </a:r>
          </a:p>
          <a:p>
            <a:r>
              <a:rPr lang="en-US" dirty="0" err="1" smtClean="0">
                <a:solidFill>
                  <a:srgbClr val="000000"/>
                </a:solidFill>
                <a:latin typeface="Times New Roman"/>
                <a:ea typeface="Times New Roman"/>
                <a:cs typeface="Times New Roman"/>
              </a:rPr>
              <a:t>Προσ</a:t>
            </a:r>
            <a:r>
              <a:rPr lang="en-US" dirty="0" smtClean="0">
                <a:solidFill>
                  <a:srgbClr val="000000"/>
                </a:solidFill>
                <a:latin typeface="Times New Roman"/>
                <a:ea typeface="Times New Roman"/>
                <a:cs typeface="Times New Roman"/>
              </a:rPr>
              <a:t>πα</a:t>
            </a:r>
            <a:r>
              <a:rPr lang="en-US" dirty="0" err="1" smtClean="0">
                <a:solidFill>
                  <a:srgbClr val="000000"/>
                </a:solidFill>
                <a:latin typeface="Times New Roman"/>
                <a:ea typeface="Times New Roman"/>
                <a:cs typeface="Times New Roman"/>
              </a:rPr>
              <a:t>θήστε</a:t>
            </a:r>
            <a:r>
              <a:rPr lang="en-US" dirty="0" smtClean="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α α</a:t>
            </a:r>
            <a:r>
              <a:rPr lang="en-US" dirty="0" err="1">
                <a:solidFill>
                  <a:srgbClr val="000000"/>
                </a:solidFill>
                <a:latin typeface="Times New Roman"/>
                <a:ea typeface="Times New Roman"/>
                <a:cs typeface="Times New Roman"/>
              </a:rPr>
              <a:t>λλ</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ξετε</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a:t>
            </a:r>
            <a:r>
              <a:rPr lang="en-US" dirty="0">
                <a:solidFill>
                  <a:srgbClr val="000000"/>
                </a:solidFill>
                <a:latin typeface="Times New Roman"/>
                <a:ea typeface="Times New Roman"/>
                <a:cs typeface="Times New Roman"/>
              </a:rPr>
              <a:t> SMS </a:t>
            </a:r>
            <a:r>
              <a:rPr lang="en-US" dirty="0" err="1">
                <a:solidFill>
                  <a:srgbClr val="000000"/>
                </a:solidFill>
                <a:latin typeface="Times New Roman"/>
                <a:ea typeface="Times New Roman"/>
                <a:cs typeface="Times New Roman"/>
              </a:rPr>
              <a:t>με</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σκο</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ο</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τη</a:t>
            </a:r>
            <a:r>
              <a:rPr lang="en-US" dirty="0">
                <a:solidFill>
                  <a:srgbClr val="000000"/>
                </a:solidFill>
                <a:latin typeface="Times New Roman"/>
                <a:ea typeface="Times New Roman"/>
                <a:cs typeface="Times New Roman"/>
              </a:rPr>
              <a:t> β</a:t>
            </a:r>
            <a:r>
              <a:rPr lang="en-US" dirty="0" err="1">
                <a:solidFill>
                  <a:srgbClr val="000000"/>
                </a:solidFill>
                <a:latin typeface="Times New Roman"/>
                <a:ea typeface="Times New Roman"/>
                <a:cs typeface="Times New Roman"/>
              </a:rPr>
              <a:t>ελτίωση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των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γρ</a:t>
            </a:r>
            <a:r>
              <a:rPr lang="en-US" dirty="0">
                <a:solidFill>
                  <a:srgbClr val="000000"/>
                </a:solidFill>
                <a:latin typeface="Times New Roman"/>
                <a:ea typeface="Times New Roman"/>
                <a:cs typeface="Times New Roman"/>
              </a:rPr>
              <a:t>απ</a:t>
            </a:r>
            <a:r>
              <a:rPr lang="en-US" dirty="0" err="1">
                <a:solidFill>
                  <a:srgbClr val="000000"/>
                </a:solidFill>
                <a:latin typeface="Times New Roman"/>
                <a:ea typeface="Times New Roman"/>
                <a:cs typeface="Times New Roman"/>
              </a:rPr>
              <a:t>τών</a:t>
            </a:r>
            <a:endParaRPr lang="en-US" dirty="0">
              <a:solidFill>
                <a:srgbClr val="000000"/>
              </a:solidFill>
              <a:latin typeface="Times New Roman"/>
              <a:ea typeface="Times New Roman"/>
              <a:cs typeface="Times New Roman"/>
            </a:endParaRPr>
          </a:p>
          <a:p>
            <a:r>
              <a:rPr lang="en-US" dirty="0" err="1">
                <a:solidFill>
                  <a:srgbClr val="000000"/>
                </a:solidFill>
                <a:latin typeface="Times New Roman"/>
                <a:ea typeface="Times New Roman"/>
                <a:cs typeface="Times New Roman"/>
              </a:rPr>
              <a:t>δι</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δικ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σιών</a:t>
            </a:r>
            <a:endParaRPr lang="en-US" dirty="0">
              <a:solidFill>
                <a:srgbClr val="000000"/>
              </a:solidFill>
              <a:latin typeface="Times New Roman"/>
              <a:ea typeface="Times New Roman"/>
              <a:cs typeface="Times New Roman"/>
            </a:endParaRPr>
          </a:p>
          <a:p>
            <a:r>
              <a:rPr lang="en-US" dirty="0" err="1" smtClean="0">
                <a:solidFill>
                  <a:srgbClr val="000000"/>
                </a:solidFill>
                <a:latin typeface="Times New Roman"/>
                <a:ea typeface="Times New Roman"/>
                <a:cs typeface="Times New Roman"/>
              </a:rPr>
              <a:t>Κ</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τ</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γρ</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ψτε</a:t>
            </a:r>
            <a:r>
              <a:rPr lang="en-US" dirty="0" smtClean="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θε</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διορθωτικη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δρ</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ση</a:t>
            </a:r>
            <a:r>
              <a:rPr lang="en-US" dirty="0">
                <a:solidFill>
                  <a:srgbClr val="000000"/>
                </a:solidFill>
                <a:latin typeface="Times New Roman"/>
                <a:ea typeface="Times New Roman"/>
                <a:cs typeface="Times New Roman"/>
              </a:rPr>
              <a:t>.</a:t>
            </a:r>
            <a:endParaRPr lang="en-US" dirty="0"/>
          </a:p>
        </p:txBody>
      </p:sp>
    </p:spTree>
    <p:extLst>
      <p:ext uri="{BB962C8B-B14F-4D97-AF65-F5344CB8AC3E}">
        <p14:creationId xmlns:p14="http://schemas.microsoft.com/office/powerpoint/2010/main" val="20088868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14" y="67236"/>
            <a:ext cx="8654143" cy="1371600"/>
          </a:xfrm>
        </p:spPr>
        <p:txBody>
          <a:bodyPr/>
          <a:lstStyle/>
          <a:p>
            <a:r>
              <a:rPr lang="en-US" sz="5400" b="1" dirty="0" err="1">
                <a:solidFill>
                  <a:srgbClr val="000000"/>
                </a:solidFill>
                <a:latin typeface="Times New Roman"/>
                <a:ea typeface="Times New Roman"/>
                <a:cs typeface="Times New Roman"/>
              </a:rPr>
              <a:t>Εκτιμήσεις</a:t>
            </a:r>
            <a:r>
              <a:rPr lang="en-US" sz="5400" b="1" dirty="0">
                <a:solidFill>
                  <a:srgbClr val="000000"/>
                </a:solidFill>
                <a:latin typeface="Times New Roman"/>
                <a:ea typeface="Times New Roman"/>
                <a:cs typeface="Times New Roman"/>
              </a:rPr>
              <a:t> απ</a:t>
            </a:r>
            <a:r>
              <a:rPr lang="en-US" sz="5400" b="1" dirty="0" err="1">
                <a:solidFill>
                  <a:srgbClr val="000000"/>
                </a:solidFill>
                <a:latin typeface="Times New Roman"/>
                <a:ea typeface="Times New Roman"/>
                <a:cs typeface="Times New Roman"/>
              </a:rPr>
              <a:t>οτελεσμ</a:t>
            </a:r>
            <a:r>
              <a:rPr lang="en-US" sz="5400" b="1" dirty="0">
                <a:solidFill>
                  <a:srgbClr val="000000"/>
                </a:solidFill>
                <a:latin typeface="Times New Roman"/>
                <a:ea typeface="Times New Roman"/>
                <a:cs typeface="Times New Roman"/>
              </a:rPr>
              <a:t>ά</a:t>
            </a:r>
            <a:r>
              <a:rPr lang="en-US" sz="5400" b="1" dirty="0" err="1">
                <a:solidFill>
                  <a:srgbClr val="000000"/>
                </a:solidFill>
                <a:latin typeface="Times New Roman"/>
                <a:ea typeface="Times New Roman"/>
                <a:cs typeface="Times New Roman"/>
              </a:rPr>
              <a:t>των</a:t>
            </a:r>
            <a:r>
              <a:rPr lang="en-US" sz="5400" b="1" dirty="0">
                <a:solidFill>
                  <a:srgbClr val="000000"/>
                </a:solidFill>
                <a:latin typeface="Times New Roman"/>
                <a:ea typeface="Times New Roman"/>
                <a:cs typeface="Times New Roman"/>
              </a:rPr>
              <a:t> απ</a:t>
            </a:r>
            <a:r>
              <a:rPr lang="en-US" sz="5400" b="1" dirty="0" err="1">
                <a:solidFill>
                  <a:srgbClr val="000000"/>
                </a:solidFill>
                <a:latin typeface="Times New Roman"/>
                <a:ea typeface="Times New Roman"/>
                <a:cs typeface="Times New Roman"/>
              </a:rPr>
              <a:t>ο</a:t>
            </a:r>
            <a:r>
              <a:rPr lang="en-US" sz="5400" b="1" dirty="0">
                <a:solidFill>
                  <a:srgbClr val="000000"/>
                </a:solidFill>
                <a:latin typeface="Times New Roman"/>
                <a:ea typeface="Times New Roman"/>
                <a:cs typeface="Times New Roman"/>
              </a:rPr>
              <a:t>́ </a:t>
            </a:r>
            <a:r>
              <a:rPr lang="en-US" sz="5400" b="1" dirty="0" err="1" smtClean="0">
                <a:solidFill>
                  <a:srgbClr val="000000"/>
                </a:solidFill>
                <a:latin typeface="Times New Roman"/>
                <a:ea typeface="Times New Roman"/>
                <a:cs typeface="Times New Roman"/>
              </a:rPr>
              <a:t>το</a:t>
            </a:r>
            <a:r>
              <a:rPr lang="el-GR" sz="5400" b="1" dirty="0" smtClean="0">
                <a:solidFill>
                  <a:srgbClr val="000000"/>
                </a:solidFill>
                <a:latin typeface="Times New Roman"/>
                <a:ea typeface="Times New Roman"/>
                <a:cs typeface="Times New Roman"/>
              </a:rPr>
              <a:t>ν</a:t>
            </a:r>
            <a:r>
              <a:rPr lang="en-US" sz="5400" b="1" dirty="0" smtClean="0">
                <a:solidFill>
                  <a:srgbClr val="000000"/>
                </a:solidFill>
                <a:latin typeface="Times New Roman"/>
                <a:ea typeface="Times New Roman"/>
                <a:cs typeface="Times New Roman"/>
              </a:rPr>
              <a:t> </a:t>
            </a:r>
            <a:r>
              <a:rPr lang="en-US" sz="5400" b="1" dirty="0">
                <a:solidFill>
                  <a:srgbClr val="000000"/>
                </a:solidFill>
                <a:latin typeface="Times New Roman"/>
                <a:ea typeface="Times New Roman"/>
                <a:cs typeface="Times New Roman"/>
              </a:rPr>
              <a:t>ISM Code</a:t>
            </a:r>
            <a:endParaRPr lang="en-US" dirty="0"/>
          </a:p>
        </p:txBody>
      </p:sp>
      <p:sp>
        <p:nvSpPr>
          <p:cNvPr id="3" name="Content Placeholder 2"/>
          <p:cNvSpPr>
            <a:spLocks noGrp="1"/>
          </p:cNvSpPr>
          <p:nvPr>
            <p:ph idx="1"/>
          </p:nvPr>
        </p:nvSpPr>
        <p:spPr/>
        <p:txBody>
          <a:bodyPr>
            <a:normAutofit/>
          </a:bodyPr>
          <a:lstStyle/>
          <a:p>
            <a:pPr marL="0" indent="0" algn="just">
              <a:buNone/>
            </a:pPr>
            <a:r>
              <a:rPr lang="en-US" sz="3200" dirty="0" err="1">
                <a:solidFill>
                  <a:srgbClr val="000000"/>
                </a:solidFill>
                <a:latin typeface="Times New Roman"/>
                <a:ea typeface="Times New Roman"/>
                <a:cs typeface="Times New Roman"/>
              </a:rPr>
              <a:t>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εφ</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ρμογη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του</a:t>
            </a:r>
            <a:r>
              <a:rPr lang="en-US" sz="3200" dirty="0">
                <a:solidFill>
                  <a:srgbClr val="000000"/>
                </a:solidFill>
                <a:latin typeface="Times New Roman"/>
                <a:ea typeface="Times New Roman"/>
                <a:cs typeface="Times New Roman"/>
              </a:rPr>
              <a:t> ISM Code </a:t>
            </a:r>
            <a:r>
              <a:rPr lang="en-US" sz="3200" dirty="0" err="1">
                <a:solidFill>
                  <a:srgbClr val="000000"/>
                </a:solidFill>
                <a:latin typeface="Times New Roman"/>
                <a:ea typeface="Times New Roman"/>
                <a:cs typeface="Times New Roman"/>
              </a:rPr>
              <a:t>έγινε</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υ</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οχρεωτικη</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γι</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τ</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κρ</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τη</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ου</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υ</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έγρ</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ψ</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στο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συνέδριο</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στις</a:t>
            </a:r>
            <a:r>
              <a:rPr lang="en-US" sz="3200" dirty="0">
                <a:solidFill>
                  <a:srgbClr val="000000"/>
                </a:solidFill>
                <a:latin typeface="Times New Roman"/>
                <a:ea typeface="Times New Roman"/>
                <a:cs typeface="Times New Roman"/>
              </a:rPr>
              <a:t> 23 </a:t>
            </a:r>
            <a:r>
              <a:rPr lang="en-US" sz="3200" dirty="0" err="1">
                <a:solidFill>
                  <a:srgbClr val="000000"/>
                </a:solidFill>
                <a:latin typeface="Times New Roman"/>
                <a:ea typeface="Times New Roman"/>
                <a:cs typeface="Times New Roman"/>
              </a:rPr>
              <a:t>Νοεμ</a:t>
            </a:r>
            <a:r>
              <a:rPr lang="en-US" sz="3200" dirty="0">
                <a:solidFill>
                  <a:srgbClr val="000000"/>
                </a:solidFill>
                <a:latin typeface="Times New Roman"/>
                <a:ea typeface="Times New Roman"/>
                <a:cs typeface="Times New Roman"/>
              </a:rPr>
              <a:t>β</a:t>
            </a:r>
            <a:r>
              <a:rPr lang="en-US" sz="3200" dirty="0" err="1">
                <a:solidFill>
                  <a:srgbClr val="000000"/>
                </a:solidFill>
                <a:latin typeface="Times New Roman"/>
                <a:ea typeface="Times New Roman"/>
                <a:cs typeface="Times New Roman"/>
              </a:rPr>
              <a:t>ρίου</a:t>
            </a:r>
            <a:r>
              <a:rPr lang="en-US" sz="3200" dirty="0">
                <a:solidFill>
                  <a:srgbClr val="000000"/>
                </a:solidFill>
                <a:latin typeface="Times New Roman"/>
                <a:ea typeface="Times New Roman"/>
                <a:cs typeface="Times New Roman"/>
              </a:rPr>
              <a:t> 1995) </a:t>
            </a:r>
            <a:r>
              <a:rPr lang="en-US" sz="3200" dirty="0" err="1">
                <a:solidFill>
                  <a:srgbClr val="000000"/>
                </a:solidFill>
                <a:latin typeface="Times New Roman"/>
                <a:ea typeface="Times New Roman"/>
                <a:cs typeface="Times New Roman"/>
              </a:rPr>
              <a:t>τ</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έτη</a:t>
            </a:r>
            <a:r>
              <a:rPr lang="en-US" sz="3200" dirty="0">
                <a:solidFill>
                  <a:srgbClr val="000000"/>
                </a:solidFill>
                <a:latin typeface="Times New Roman"/>
                <a:ea typeface="Times New Roman"/>
                <a:cs typeface="Times New Roman"/>
              </a:rPr>
              <a:t> 1998 </a:t>
            </a:r>
            <a:r>
              <a:rPr lang="en-US" sz="3200" dirty="0" err="1">
                <a:solidFill>
                  <a:srgbClr val="000000"/>
                </a:solidFill>
                <a:latin typeface="Times New Roman"/>
                <a:ea typeface="Times New Roman"/>
                <a:cs typeface="Times New Roman"/>
              </a:rPr>
              <a:t>έως</a:t>
            </a:r>
            <a:r>
              <a:rPr lang="en-US" sz="3200" dirty="0">
                <a:solidFill>
                  <a:srgbClr val="000000"/>
                </a:solidFill>
                <a:latin typeface="Times New Roman"/>
                <a:ea typeface="Times New Roman"/>
                <a:cs typeface="Times New Roman"/>
              </a:rPr>
              <a:t> 2002 α</a:t>
            </a:r>
            <a:r>
              <a:rPr lang="en-US" sz="3200" dirty="0" err="1">
                <a:solidFill>
                  <a:srgbClr val="000000"/>
                </a:solidFill>
                <a:latin typeface="Times New Roman"/>
                <a:ea typeface="Times New Roman"/>
                <a:cs typeface="Times New Roman"/>
              </a:rPr>
              <a:t>ν</a:t>
            </a:r>
            <a:r>
              <a:rPr lang="en-US" sz="3200" dirty="0">
                <a:solidFill>
                  <a:srgbClr val="000000"/>
                </a:solidFill>
                <a:latin typeface="Times New Roman"/>
                <a:ea typeface="Times New Roman"/>
                <a:cs typeface="Times New Roman"/>
              </a:rPr>
              <a:t>ά</a:t>
            </a:r>
            <a:r>
              <a:rPr lang="en-US" sz="3200" dirty="0" err="1">
                <a:solidFill>
                  <a:srgbClr val="000000"/>
                </a:solidFill>
                <a:latin typeface="Times New Roman"/>
                <a:ea typeface="Times New Roman"/>
                <a:cs typeface="Times New Roman"/>
              </a:rPr>
              <a:t>λογ</a:t>
            </a:r>
            <a:r>
              <a:rPr lang="en-US" sz="3200" dirty="0">
                <a:solidFill>
                  <a:srgbClr val="000000"/>
                </a:solidFill>
                <a:latin typeface="Times New Roman"/>
                <a:ea typeface="Times New Roman"/>
                <a:cs typeface="Times New Roman"/>
              </a:rPr>
              <a:t>α </a:t>
            </a:r>
            <a:r>
              <a:rPr lang="en-US" sz="3200" dirty="0" err="1">
                <a:solidFill>
                  <a:srgbClr val="000000"/>
                </a:solidFill>
                <a:latin typeface="Times New Roman"/>
                <a:ea typeface="Times New Roman"/>
                <a:cs typeface="Times New Roman"/>
              </a:rPr>
              <a:t>με</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τον</a:t>
            </a:r>
            <a:r>
              <a:rPr lang="en-US" sz="3200" dirty="0">
                <a:solidFill>
                  <a:srgbClr val="000000"/>
                </a:solidFill>
                <a:latin typeface="Times New Roman"/>
                <a:ea typeface="Times New Roman"/>
                <a:cs typeface="Times New Roman"/>
              </a:rPr>
              <a:t> </a:t>
            </a:r>
            <a:r>
              <a:rPr lang="en-US" sz="3200" dirty="0" err="1">
                <a:solidFill>
                  <a:srgbClr val="000000"/>
                </a:solidFill>
                <a:latin typeface="Times New Roman"/>
                <a:ea typeface="Times New Roman"/>
                <a:cs typeface="Times New Roman"/>
              </a:rPr>
              <a:t>τυ</a:t>
            </a:r>
            <a:r>
              <a:rPr lang="en-US" sz="3200" dirty="0">
                <a:solidFill>
                  <a:srgbClr val="000000"/>
                </a:solidFill>
                <a:latin typeface="Times New Roman"/>
                <a:ea typeface="Times New Roman"/>
                <a:cs typeface="Times New Roman"/>
              </a:rPr>
              <a:t>́π</a:t>
            </a:r>
            <a:r>
              <a:rPr lang="en-US" sz="3200" dirty="0" err="1">
                <a:solidFill>
                  <a:srgbClr val="000000"/>
                </a:solidFill>
                <a:latin typeface="Times New Roman"/>
                <a:ea typeface="Times New Roman"/>
                <a:cs typeface="Times New Roman"/>
              </a:rPr>
              <a:t>ο</a:t>
            </a:r>
            <a:r>
              <a:rPr lang="en-US" sz="3200" dirty="0">
                <a:solidFill>
                  <a:srgbClr val="000000"/>
                </a:solidFill>
                <a:latin typeface="Times New Roman"/>
                <a:ea typeface="Times New Roman"/>
                <a:cs typeface="Times New Roman"/>
              </a:rPr>
              <a:t> π</a:t>
            </a:r>
            <a:r>
              <a:rPr lang="en-US" sz="3200" dirty="0" err="1">
                <a:solidFill>
                  <a:srgbClr val="000000"/>
                </a:solidFill>
                <a:latin typeface="Times New Roman"/>
                <a:ea typeface="Times New Roman"/>
                <a:cs typeface="Times New Roman"/>
              </a:rPr>
              <a:t>λοίου</a:t>
            </a:r>
            <a:r>
              <a:rPr lang="en-US" sz="3200" dirty="0">
                <a:solidFill>
                  <a:srgbClr val="000000"/>
                </a:solidFill>
                <a:latin typeface="Times New Roman"/>
                <a:ea typeface="Times New Roman"/>
                <a:cs typeface="Times New Roman"/>
              </a:rPr>
              <a:t>. </a:t>
            </a:r>
            <a:endParaRPr lang="en-US" sz="3200" dirty="0"/>
          </a:p>
        </p:txBody>
      </p:sp>
    </p:spTree>
    <p:extLst>
      <p:ext uri="{BB962C8B-B14F-4D97-AF65-F5344CB8AC3E}">
        <p14:creationId xmlns:p14="http://schemas.microsoft.com/office/powerpoint/2010/main" val="2288515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Arial Black"/>
                <a:cs typeface="Arial Black"/>
              </a:rPr>
              <a:t>Συνθήκη </a:t>
            </a:r>
            <a:r>
              <a:rPr lang="el-GR" dirty="0">
                <a:latin typeface="Arial Black"/>
                <a:cs typeface="Arial Black"/>
              </a:rPr>
              <a:t>SOLAS</a:t>
            </a:r>
            <a:endParaRPr lang="en-US" dirty="0">
              <a:latin typeface="Arial Black"/>
              <a:cs typeface="Arial Black"/>
            </a:endParaRPr>
          </a:p>
        </p:txBody>
      </p:sp>
      <p:sp>
        <p:nvSpPr>
          <p:cNvPr id="3" name="Content Placeholder 2"/>
          <p:cNvSpPr>
            <a:spLocks noGrp="1"/>
          </p:cNvSpPr>
          <p:nvPr>
            <p:ph idx="1"/>
          </p:nvPr>
        </p:nvSpPr>
        <p:spPr>
          <a:xfrm>
            <a:off x="526144" y="1837980"/>
            <a:ext cx="7930470" cy="5020020"/>
          </a:xfrm>
        </p:spPr>
        <p:txBody>
          <a:bodyPr>
            <a:normAutofit/>
          </a:bodyPr>
          <a:lstStyle/>
          <a:p>
            <a:pPr marL="0" indent="0">
              <a:buNone/>
            </a:pPr>
            <a:r>
              <a:rPr lang="el-GR" dirty="0">
                <a:latin typeface="Arial"/>
                <a:cs typeface="Arial"/>
              </a:rPr>
              <a:t>Η ισχύουσα συνθήκη SOLAS περιλαμβάνει </a:t>
            </a:r>
            <a:r>
              <a:rPr lang="el-GR" dirty="0" smtClean="0">
                <a:latin typeface="Arial"/>
                <a:cs typeface="Arial"/>
              </a:rPr>
              <a:t>άρθρα</a:t>
            </a:r>
            <a:r>
              <a:rPr lang="el-GR" dirty="0" smtClean="0">
                <a:latin typeface="Arial"/>
                <a:cs typeface="Arial"/>
              </a:rPr>
              <a:t>:</a:t>
            </a:r>
          </a:p>
          <a:p>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Γενικές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δι</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τ</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ξεις</a:t>
            </a:r>
            <a:endParaRPr lang="en-US" dirty="0">
              <a:solidFill>
                <a:srgbClr val="000000"/>
              </a:solidFill>
              <a:latin typeface="Times New Roman"/>
              <a:ea typeface="Times New Roman"/>
              <a:cs typeface="Times New Roman"/>
            </a:endParaRPr>
          </a:p>
          <a:p>
            <a:r>
              <a:rPr lang="en-US" dirty="0" err="1" smtClean="0">
                <a:solidFill>
                  <a:srgbClr val="000000"/>
                </a:solidFill>
                <a:latin typeface="Times New Roman"/>
                <a:ea typeface="Times New Roman"/>
                <a:cs typeface="Times New Roman"/>
              </a:rPr>
              <a:t>Κ</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τ</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σκευη</a:t>
            </a:r>
            <a:r>
              <a:rPr lang="en-US" dirty="0" smtClean="0">
                <a:solidFill>
                  <a:srgbClr val="000000"/>
                </a:solidFill>
                <a:latin typeface="Times New Roman"/>
                <a:ea typeface="Times New Roman"/>
                <a:cs typeface="Times New Roman"/>
              </a:rPr>
              <a:t>́ </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υ</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οδι</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ίρεση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στ</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θερότητ</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μηχ</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νήμ</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τ</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ηλεκτρικές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εγκ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τ</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στ</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σεις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π</a:t>
            </a:r>
            <a:r>
              <a:rPr lang="en-US" dirty="0" err="1">
                <a:solidFill>
                  <a:srgbClr val="000000"/>
                </a:solidFill>
                <a:latin typeface="Times New Roman"/>
                <a:ea typeface="Times New Roman"/>
                <a:cs typeface="Times New Roman"/>
              </a:rPr>
              <a:t>υρο</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ροστ</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σι</a:t>
            </a:r>
            <a:r>
              <a:rPr lang="en-US" dirty="0">
                <a:solidFill>
                  <a:srgbClr val="000000"/>
                </a:solidFill>
                <a:latin typeface="Times New Roman"/>
                <a:ea typeface="Times New Roman"/>
                <a:cs typeface="Times New Roman"/>
              </a:rPr>
              <a:t>́α, π</a:t>
            </a:r>
            <a:r>
              <a:rPr lang="en-US" dirty="0" err="1">
                <a:solidFill>
                  <a:srgbClr val="000000"/>
                </a:solidFill>
                <a:latin typeface="Times New Roman"/>
                <a:ea typeface="Times New Roman"/>
                <a:cs typeface="Times New Roman"/>
              </a:rPr>
              <a:t>υρ</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νίχνευση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εξ</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λειψη</a:t>
            </a:r>
            <a:r>
              <a:rPr lang="en-US" dirty="0">
                <a:solidFill>
                  <a:srgbClr val="000000"/>
                </a:solidFill>
                <a:latin typeface="Times New Roman"/>
                <a:ea typeface="Times New Roman"/>
                <a:cs typeface="Times New Roman"/>
              </a:rPr>
              <a:t> π</a:t>
            </a:r>
            <a:r>
              <a:rPr lang="en-US" dirty="0" err="1">
                <a:solidFill>
                  <a:srgbClr val="000000"/>
                </a:solidFill>
                <a:latin typeface="Times New Roman"/>
                <a:ea typeface="Times New Roman"/>
                <a:cs typeface="Times New Roman"/>
              </a:rPr>
              <a:t>υρκ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γι</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ς</a:t>
            </a:r>
            <a:endParaRPr lang="en-US" dirty="0">
              <a:solidFill>
                <a:srgbClr val="000000"/>
              </a:solidFill>
              <a:latin typeface="Times New Roman"/>
              <a:ea typeface="Times New Roman"/>
              <a:cs typeface="Times New Roman"/>
            </a:endParaRPr>
          </a:p>
          <a:p>
            <a:r>
              <a:rPr lang="en-US" dirty="0" err="1" smtClean="0">
                <a:solidFill>
                  <a:srgbClr val="000000"/>
                </a:solidFill>
                <a:latin typeface="Times New Roman"/>
                <a:ea typeface="Times New Roman"/>
                <a:cs typeface="Times New Roman"/>
              </a:rPr>
              <a:t>Ρυθμίσεις</a:t>
            </a:r>
            <a:r>
              <a:rPr lang="en-US" dirty="0" smtClean="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μέσ</a:t>
            </a:r>
            <a:r>
              <a:rPr lang="en-US" dirty="0">
                <a:solidFill>
                  <a:srgbClr val="000000"/>
                </a:solidFill>
                <a:latin typeface="Times New Roman"/>
                <a:ea typeface="Times New Roman"/>
                <a:cs typeface="Times New Roman"/>
              </a:rPr>
              <a:t>α </a:t>
            </a:r>
            <a:r>
              <a:rPr lang="en-US" dirty="0" err="1" smtClean="0">
                <a:solidFill>
                  <a:srgbClr val="000000"/>
                </a:solidFill>
                <a:latin typeface="Times New Roman"/>
                <a:ea typeface="Times New Roman"/>
                <a:cs typeface="Times New Roman"/>
              </a:rPr>
              <a:t>δι</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σωσης</a:t>
            </a:r>
            <a:endParaRPr lang="el-GR" dirty="0" smtClean="0">
              <a:solidFill>
                <a:srgbClr val="000000"/>
              </a:solidFill>
              <a:latin typeface="Times New Roman"/>
              <a:ea typeface="Times New Roman"/>
              <a:cs typeface="Times New Roman"/>
            </a:endParaRPr>
          </a:p>
          <a:p>
            <a:r>
              <a:rPr lang="en-US" dirty="0" err="1" smtClean="0">
                <a:solidFill>
                  <a:srgbClr val="000000"/>
                </a:solidFill>
                <a:latin typeface="Times New Roman"/>
                <a:ea typeface="Times New Roman"/>
                <a:cs typeface="Times New Roman"/>
              </a:rPr>
              <a:t>Ρ</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διοε</a:t>
            </a:r>
            <a:r>
              <a:rPr lang="en-US" dirty="0" smtClean="0">
                <a:solidFill>
                  <a:srgbClr val="000000"/>
                </a:solidFill>
                <a:latin typeface="Times New Roman"/>
                <a:ea typeface="Times New Roman"/>
                <a:cs typeface="Times New Roman"/>
              </a:rPr>
              <a:t>π</a:t>
            </a:r>
            <a:r>
              <a:rPr lang="en-US" dirty="0" err="1" smtClean="0">
                <a:solidFill>
                  <a:srgbClr val="000000"/>
                </a:solidFill>
                <a:latin typeface="Times New Roman"/>
                <a:ea typeface="Times New Roman"/>
                <a:cs typeface="Times New Roman"/>
              </a:rPr>
              <a:t>ικοινωνίες</a:t>
            </a:r>
            <a:endParaRPr lang="en-US" dirty="0">
              <a:solidFill>
                <a:srgbClr val="000000"/>
              </a:solidFill>
              <a:latin typeface="Times New Roman"/>
              <a:ea typeface="Times New Roman"/>
              <a:cs typeface="Times New Roman"/>
            </a:endParaRPr>
          </a:p>
          <a:p>
            <a:r>
              <a:rPr lang="en-US" dirty="0" err="1" smtClean="0">
                <a:solidFill>
                  <a:srgbClr val="000000"/>
                </a:solidFill>
                <a:latin typeface="Times New Roman"/>
                <a:ea typeface="Times New Roman"/>
                <a:cs typeface="Times New Roman"/>
              </a:rPr>
              <a:t>Ασφ</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λει</a:t>
            </a:r>
            <a:r>
              <a:rPr lang="en-US" dirty="0" smtClean="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της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υσι</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λοϊ</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ς</a:t>
            </a:r>
            <a:endParaRPr lang="en-US" dirty="0">
              <a:solidFill>
                <a:srgbClr val="000000"/>
              </a:solidFill>
              <a:latin typeface="Times New Roman"/>
              <a:ea typeface="Times New Roman"/>
              <a:cs typeface="Times New Roman"/>
            </a:endParaRPr>
          </a:p>
          <a:p>
            <a:r>
              <a:rPr lang="en-US" dirty="0" err="1" smtClean="0">
                <a:solidFill>
                  <a:srgbClr val="000000"/>
                </a:solidFill>
                <a:latin typeface="Times New Roman"/>
                <a:ea typeface="Times New Roman"/>
                <a:cs typeface="Times New Roman"/>
              </a:rPr>
              <a:t>Μετ</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φορ</a:t>
            </a:r>
            <a:r>
              <a:rPr lang="en-US" dirty="0" smtClean="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φορτίων</a:t>
            </a:r>
            <a:endParaRPr lang="en-US" dirty="0">
              <a:solidFill>
                <a:srgbClr val="000000"/>
              </a:solidFill>
              <a:latin typeface="Times New Roman"/>
              <a:ea typeface="Times New Roman"/>
              <a:cs typeface="Times New Roman"/>
            </a:endParaRPr>
          </a:p>
          <a:p>
            <a:endParaRPr lang="en-US" dirty="0">
              <a:solidFill>
                <a:srgbClr val="000000"/>
              </a:solidFill>
              <a:latin typeface="Times New Roman"/>
              <a:ea typeface="Times New Roman"/>
              <a:cs typeface="Times New Roman"/>
            </a:endParaRPr>
          </a:p>
        </p:txBody>
      </p:sp>
    </p:spTree>
    <p:extLst>
      <p:ext uri="{BB962C8B-B14F-4D97-AF65-F5344CB8AC3E}">
        <p14:creationId xmlns:p14="http://schemas.microsoft.com/office/powerpoint/2010/main" val="2539471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Arial Black"/>
                <a:cs typeface="Arial Black"/>
              </a:rPr>
              <a:t>Συνθήκη </a:t>
            </a:r>
            <a:r>
              <a:rPr lang="el-GR" dirty="0">
                <a:latin typeface="Arial Black"/>
                <a:cs typeface="Arial Black"/>
              </a:rPr>
              <a:t>SOLAS</a:t>
            </a:r>
            <a:endParaRPr lang="en-US" dirty="0">
              <a:latin typeface="Arial Black"/>
              <a:cs typeface="Arial Black"/>
            </a:endParaRPr>
          </a:p>
        </p:txBody>
      </p:sp>
      <p:sp>
        <p:nvSpPr>
          <p:cNvPr id="3" name="Content Placeholder 2"/>
          <p:cNvSpPr>
            <a:spLocks noGrp="1"/>
          </p:cNvSpPr>
          <p:nvPr>
            <p:ph idx="1"/>
          </p:nvPr>
        </p:nvSpPr>
        <p:spPr>
          <a:xfrm>
            <a:off x="326571" y="2209799"/>
            <a:ext cx="8617857" cy="4249057"/>
          </a:xfrm>
        </p:spPr>
        <p:txBody>
          <a:bodyPr>
            <a:normAutofit/>
          </a:bodyPr>
          <a:lstStyle/>
          <a:p>
            <a:pPr marL="0" indent="0">
              <a:buNone/>
            </a:pPr>
            <a:r>
              <a:rPr lang="el-GR" dirty="0">
                <a:latin typeface="Arial"/>
                <a:cs typeface="Arial"/>
              </a:rPr>
              <a:t>Η ισχύουσα συνθήκη SOLAS περιλαμβάνει </a:t>
            </a:r>
            <a:r>
              <a:rPr lang="el-GR" dirty="0" smtClean="0">
                <a:latin typeface="Arial"/>
                <a:cs typeface="Arial"/>
              </a:rPr>
              <a:t>άρθρα</a:t>
            </a:r>
            <a:r>
              <a:rPr lang="el-GR" dirty="0" smtClean="0">
                <a:latin typeface="Arial"/>
                <a:cs typeface="Arial"/>
              </a:rPr>
              <a:t>:</a:t>
            </a:r>
          </a:p>
          <a:p>
            <a:r>
              <a:rPr lang="en-US" dirty="0" err="1" smtClean="0">
                <a:solidFill>
                  <a:srgbClr val="000000"/>
                </a:solidFill>
                <a:latin typeface="Times New Roman"/>
                <a:ea typeface="Times New Roman"/>
                <a:cs typeface="Times New Roman"/>
              </a:rPr>
              <a:t>Δι</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χείριση</a:t>
            </a:r>
            <a:r>
              <a:rPr lang="en-US" dirty="0" smtClean="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γι</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την</a:t>
            </a:r>
            <a:r>
              <a:rPr lang="en-US" dirty="0">
                <a:solidFill>
                  <a:srgbClr val="000000"/>
                </a:solidFill>
                <a:latin typeface="Times New Roman"/>
                <a:ea typeface="Times New Roman"/>
                <a:cs typeface="Times New Roman"/>
              </a:rPr>
              <a:t> α</a:t>
            </a:r>
            <a:r>
              <a:rPr lang="en-US" dirty="0" err="1">
                <a:solidFill>
                  <a:srgbClr val="000000"/>
                </a:solidFill>
                <a:latin typeface="Times New Roman"/>
                <a:ea typeface="Times New Roman"/>
                <a:cs typeface="Times New Roman"/>
              </a:rPr>
              <a:t>σφ</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λη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λειτουργι</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των</a:t>
            </a:r>
            <a:r>
              <a:rPr lang="en-US" dirty="0">
                <a:solidFill>
                  <a:srgbClr val="000000"/>
                </a:solidFill>
                <a:latin typeface="Times New Roman"/>
                <a:ea typeface="Times New Roman"/>
                <a:cs typeface="Times New Roman"/>
              </a:rPr>
              <a:t> </a:t>
            </a:r>
            <a:r>
              <a:rPr lang="en-US" dirty="0" smtClean="0">
                <a:solidFill>
                  <a:srgbClr val="000000"/>
                </a:solidFill>
                <a:latin typeface="Times New Roman"/>
                <a:ea typeface="Times New Roman"/>
                <a:cs typeface="Times New Roman"/>
              </a:rPr>
              <a:t>π</a:t>
            </a:r>
            <a:r>
              <a:rPr lang="en-US" dirty="0" err="1" smtClean="0">
                <a:solidFill>
                  <a:srgbClr val="000000"/>
                </a:solidFill>
                <a:latin typeface="Times New Roman"/>
                <a:ea typeface="Times New Roman"/>
                <a:cs typeface="Times New Roman"/>
              </a:rPr>
              <a:t>λοίων</a:t>
            </a:r>
            <a:endParaRPr lang="el-GR" dirty="0" smtClean="0">
              <a:solidFill>
                <a:srgbClr val="000000"/>
              </a:solidFill>
              <a:latin typeface="Times New Roman"/>
              <a:ea typeface="Times New Roman"/>
              <a:cs typeface="Times New Roman"/>
            </a:endParaRPr>
          </a:p>
          <a:p>
            <a:r>
              <a:rPr lang="en-US" dirty="0" smtClean="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Μέτρ</a:t>
            </a:r>
            <a:r>
              <a:rPr lang="en-US" dirty="0">
                <a:solidFill>
                  <a:srgbClr val="000000"/>
                </a:solidFill>
                <a:latin typeface="Times New Roman"/>
                <a:ea typeface="Times New Roman"/>
                <a:cs typeface="Times New Roman"/>
              </a:rPr>
              <a:t>α α</a:t>
            </a:r>
            <a:r>
              <a:rPr lang="en-US" dirty="0" err="1">
                <a:solidFill>
                  <a:srgbClr val="000000"/>
                </a:solidFill>
                <a:latin typeface="Times New Roman"/>
                <a:ea typeface="Times New Roman"/>
                <a:cs typeface="Times New Roman"/>
              </a:rPr>
              <a:t>σφ</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λει</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γι</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τ</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χυ</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λο</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σκ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φη</a:t>
            </a:r>
            <a:endParaRPr lang="en-US" dirty="0">
              <a:solidFill>
                <a:srgbClr val="000000"/>
              </a:solidFill>
              <a:latin typeface="Times New Roman"/>
              <a:ea typeface="Times New Roman"/>
              <a:cs typeface="Times New Roman"/>
            </a:endParaRPr>
          </a:p>
          <a:p>
            <a:r>
              <a:rPr lang="en-US" dirty="0" err="1" smtClean="0">
                <a:solidFill>
                  <a:srgbClr val="000000"/>
                </a:solidFill>
                <a:latin typeface="Times New Roman"/>
                <a:ea typeface="Times New Roman"/>
                <a:cs typeface="Times New Roman"/>
              </a:rPr>
              <a:t>Ειδικ</a:t>
            </a:r>
            <a:r>
              <a:rPr lang="en-US" dirty="0" smtClean="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μέτρ</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ενίσχυσης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της</a:t>
            </a:r>
            <a:r>
              <a:rPr lang="en-US" dirty="0">
                <a:solidFill>
                  <a:srgbClr val="000000"/>
                </a:solidFill>
                <a:latin typeface="Times New Roman"/>
                <a:ea typeface="Times New Roman"/>
                <a:cs typeface="Times New Roman"/>
              </a:rPr>
              <a:t> α</a:t>
            </a:r>
            <a:r>
              <a:rPr lang="en-US" dirty="0" err="1">
                <a:solidFill>
                  <a:srgbClr val="000000"/>
                </a:solidFill>
                <a:latin typeface="Times New Roman"/>
                <a:ea typeface="Times New Roman"/>
                <a:cs typeface="Times New Roman"/>
              </a:rPr>
              <a:t>σφ</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λει</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ς</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στη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θ</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λ</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σσ</a:t>
            </a:r>
            <a:r>
              <a:rPr lang="en-US" dirty="0">
                <a:solidFill>
                  <a:srgbClr val="000000"/>
                </a:solidFill>
                <a:latin typeface="Times New Roman"/>
                <a:ea typeface="Times New Roman"/>
                <a:cs typeface="Times New Roman"/>
              </a:rPr>
              <a:t>α </a:t>
            </a:r>
            <a:endParaRPr lang="el-GR" dirty="0" smtClean="0">
              <a:solidFill>
                <a:srgbClr val="000000"/>
              </a:solidFill>
              <a:latin typeface="Times New Roman"/>
              <a:ea typeface="Times New Roman"/>
              <a:cs typeface="Times New Roman"/>
            </a:endParaRPr>
          </a:p>
          <a:p>
            <a:r>
              <a:rPr lang="en-US" dirty="0" err="1" smtClean="0">
                <a:solidFill>
                  <a:srgbClr val="000000"/>
                </a:solidFill>
                <a:latin typeface="Times New Roman"/>
                <a:ea typeface="Times New Roman"/>
                <a:cs typeface="Times New Roman"/>
              </a:rPr>
              <a:t>Υ</a:t>
            </a:r>
            <a:r>
              <a:rPr lang="en-US" dirty="0" smtClean="0">
                <a:solidFill>
                  <a:srgbClr val="000000"/>
                </a:solidFill>
                <a:latin typeface="Times New Roman"/>
                <a:ea typeface="Times New Roman"/>
                <a:cs typeface="Times New Roman"/>
              </a:rPr>
              <a:t>π</a:t>
            </a:r>
            <a:r>
              <a:rPr lang="en-US" dirty="0" err="1" smtClean="0">
                <a:solidFill>
                  <a:srgbClr val="000000"/>
                </a:solidFill>
                <a:latin typeface="Times New Roman"/>
                <a:ea typeface="Times New Roman"/>
                <a:cs typeface="Times New Roman"/>
              </a:rPr>
              <a:t>οχρεωτικοι</a:t>
            </a:r>
            <a:r>
              <a:rPr lang="en-US" dirty="0" smtClean="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έλεγχοι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των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μελών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του</a:t>
            </a:r>
            <a:r>
              <a:rPr lang="en-US" dirty="0">
                <a:solidFill>
                  <a:srgbClr val="000000"/>
                </a:solidFill>
                <a:latin typeface="Times New Roman"/>
                <a:ea typeface="Times New Roman"/>
                <a:cs typeface="Times New Roman"/>
              </a:rPr>
              <a:t> </a:t>
            </a:r>
            <a:r>
              <a:rPr lang="en-US" dirty="0" smtClean="0">
                <a:solidFill>
                  <a:srgbClr val="000000"/>
                </a:solidFill>
                <a:latin typeface="Times New Roman"/>
                <a:ea typeface="Times New Roman"/>
                <a:cs typeface="Times New Roman"/>
              </a:rPr>
              <a:t>ΙΜΟ </a:t>
            </a:r>
            <a:endParaRPr lang="el-GR" dirty="0" smtClean="0">
              <a:solidFill>
                <a:srgbClr val="000000"/>
              </a:solidFill>
              <a:latin typeface="Times New Roman"/>
              <a:ea typeface="Times New Roman"/>
              <a:cs typeface="Times New Roman"/>
            </a:endParaRPr>
          </a:p>
          <a:p>
            <a:r>
              <a:rPr lang="en-US" dirty="0" err="1" smtClean="0">
                <a:solidFill>
                  <a:srgbClr val="000000"/>
                </a:solidFill>
                <a:latin typeface="Times New Roman"/>
                <a:ea typeface="Times New Roman"/>
                <a:cs typeface="Times New Roman"/>
              </a:rPr>
              <a:t>Μέτρ</a:t>
            </a:r>
            <a:r>
              <a:rPr lang="en-US" dirty="0" smtClean="0">
                <a:solidFill>
                  <a:srgbClr val="000000"/>
                </a:solidFill>
                <a:latin typeface="Times New Roman"/>
                <a:ea typeface="Times New Roman"/>
                <a:cs typeface="Times New Roman"/>
              </a:rPr>
              <a:t>α α</a:t>
            </a:r>
            <a:r>
              <a:rPr lang="en-US" dirty="0" err="1" smtClean="0">
                <a:solidFill>
                  <a:srgbClr val="000000"/>
                </a:solidFill>
                <a:latin typeface="Times New Roman"/>
                <a:ea typeface="Times New Roman"/>
                <a:cs typeface="Times New Roman"/>
              </a:rPr>
              <a:t>σφ</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λει</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ς</a:t>
            </a:r>
            <a:r>
              <a:rPr lang="en-US" dirty="0" smtClean="0">
                <a:solidFill>
                  <a:srgbClr val="000000"/>
                </a:solidFill>
                <a:latin typeface="Times New Roman"/>
                <a:ea typeface="Times New Roman"/>
                <a:cs typeface="Times New Roman"/>
              </a:rPr>
              <a:t> </a:t>
            </a:r>
            <a:r>
              <a:rPr lang="en-US" dirty="0" err="1" smtClean="0">
                <a:solidFill>
                  <a:srgbClr val="000000"/>
                </a:solidFill>
                <a:latin typeface="Times New Roman"/>
                <a:ea typeface="Times New Roman"/>
                <a:cs typeface="Times New Roman"/>
              </a:rPr>
              <a:t>γι</a:t>
            </a:r>
            <a:r>
              <a:rPr lang="en-US" dirty="0" smtClean="0">
                <a:solidFill>
                  <a:srgbClr val="000000"/>
                </a:solidFill>
                <a:latin typeface="Times New Roman"/>
                <a:ea typeface="Times New Roman"/>
                <a:cs typeface="Times New Roman"/>
              </a:rPr>
              <a:t>α π</a:t>
            </a:r>
            <a:r>
              <a:rPr lang="en-US" dirty="0" err="1" smtClean="0">
                <a:solidFill>
                  <a:srgbClr val="000000"/>
                </a:solidFill>
                <a:latin typeface="Times New Roman"/>
                <a:ea typeface="Times New Roman"/>
                <a:cs typeface="Times New Roman"/>
              </a:rPr>
              <a:t>λοι</a:t>
            </a:r>
            <a:r>
              <a:rPr lang="en-US" dirty="0" smtClean="0">
                <a:solidFill>
                  <a:srgbClr val="000000"/>
                </a:solidFill>
                <a:latin typeface="Times New Roman"/>
                <a:ea typeface="Times New Roman"/>
                <a:cs typeface="Times New Roman"/>
              </a:rPr>
              <a:t>́α π</a:t>
            </a:r>
            <a:r>
              <a:rPr lang="en-US" dirty="0" err="1" smtClean="0">
                <a:solidFill>
                  <a:srgbClr val="000000"/>
                </a:solidFill>
                <a:latin typeface="Times New Roman"/>
                <a:ea typeface="Times New Roman"/>
                <a:cs typeface="Times New Roman"/>
              </a:rPr>
              <a:t>ου</a:t>
            </a:r>
            <a:r>
              <a:rPr lang="en-US" dirty="0" smtClean="0">
                <a:solidFill>
                  <a:srgbClr val="000000"/>
                </a:solidFill>
                <a:latin typeface="Times New Roman"/>
                <a:ea typeface="Times New Roman"/>
                <a:cs typeface="Times New Roman"/>
              </a:rPr>
              <a:t> </a:t>
            </a:r>
            <a:r>
              <a:rPr lang="en-US" dirty="0" err="1" smtClean="0">
                <a:solidFill>
                  <a:srgbClr val="000000"/>
                </a:solidFill>
                <a:latin typeface="Times New Roman"/>
                <a:ea typeface="Times New Roman"/>
                <a:cs typeface="Times New Roman"/>
              </a:rPr>
              <a:t>δρ</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στηριο</a:t>
            </a:r>
            <a:r>
              <a:rPr lang="en-US" dirty="0" smtClean="0">
                <a:solidFill>
                  <a:srgbClr val="000000"/>
                </a:solidFill>
                <a:latin typeface="Times New Roman"/>
                <a:ea typeface="Times New Roman"/>
                <a:cs typeface="Times New Roman"/>
              </a:rPr>
              <a:t>π</a:t>
            </a:r>
            <a:r>
              <a:rPr lang="en-US" dirty="0" err="1" smtClean="0">
                <a:solidFill>
                  <a:srgbClr val="000000"/>
                </a:solidFill>
                <a:latin typeface="Times New Roman"/>
                <a:ea typeface="Times New Roman"/>
                <a:cs typeface="Times New Roman"/>
              </a:rPr>
              <a:t>οιούντ</a:t>
            </a:r>
            <a:r>
              <a:rPr lang="en-US" dirty="0" smtClean="0">
                <a:solidFill>
                  <a:srgbClr val="000000"/>
                </a:solidFill>
                <a:latin typeface="Times New Roman"/>
                <a:ea typeface="Times New Roman"/>
                <a:cs typeface="Times New Roman"/>
              </a:rPr>
              <a:t>α</a:t>
            </a:r>
            <a:r>
              <a:rPr lang="en-US" dirty="0" err="1" smtClean="0">
                <a:solidFill>
                  <a:srgbClr val="000000"/>
                </a:solidFill>
                <a:latin typeface="Times New Roman"/>
                <a:ea typeface="Times New Roman"/>
                <a:cs typeface="Times New Roman"/>
              </a:rPr>
              <a:t>ι</a:t>
            </a:r>
            <a:r>
              <a:rPr lang="en-US" dirty="0" smtClean="0">
                <a:solidFill>
                  <a:srgbClr val="000000"/>
                </a:solidFill>
                <a:latin typeface="Times New Roman"/>
                <a:ea typeface="Times New Roman"/>
                <a:cs typeface="Times New Roman"/>
              </a:rPr>
              <a:t> </a:t>
            </a:r>
            <a:r>
              <a:rPr lang="en-US" dirty="0" err="1" smtClean="0">
                <a:solidFill>
                  <a:srgbClr val="000000"/>
                </a:solidFill>
                <a:latin typeface="Times New Roman"/>
                <a:ea typeface="Times New Roman"/>
                <a:cs typeface="Times New Roman"/>
              </a:rPr>
              <a:t>σε</a:t>
            </a:r>
            <a:r>
              <a:rPr lang="en-US" dirty="0" smtClean="0">
                <a:solidFill>
                  <a:srgbClr val="000000"/>
                </a:solidFill>
                <a:latin typeface="Times New Roman"/>
                <a:ea typeface="Times New Roman"/>
                <a:cs typeface="Times New Roman"/>
              </a:rPr>
              <a:t> π</a:t>
            </a:r>
            <a:r>
              <a:rPr lang="en-US" dirty="0" err="1" smtClean="0">
                <a:solidFill>
                  <a:srgbClr val="000000"/>
                </a:solidFill>
                <a:latin typeface="Times New Roman"/>
                <a:ea typeface="Times New Roman"/>
                <a:cs typeface="Times New Roman"/>
              </a:rPr>
              <a:t>ολικές</a:t>
            </a:r>
            <a:r>
              <a:rPr lang="en-US" dirty="0" smtClean="0">
                <a:solidFill>
                  <a:srgbClr val="000000"/>
                </a:solidFill>
                <a:latin typeface="Times New Roman"/>
                <a:ea typeface="Times New Roman"/>
                <a:cs typeface="Times New Roman"/>
              </a:rPr>
              <a:t> π</a:t>
            </a:r>
            <a:r>
              <a:rPr lang="en-US" dirty="0" err="1" smtClean="0">
                <a:solidFill>
                  <a:srgbClr val="000000"/>
                </a:solidFill>
                <a:latin typeface="Times New Roman"/>
                <a:ea typeface="Times New Roman"/>
                <a:cs typeface="Times New Roman"/>
              </a:rPr>
              <a:t>εριοχέ</a:t>
            </a:r>
            <a:r>
              <a:rPr lang="en-US" dirty="0" err="1" smtClean="0"/>
              <a:t>ς</a:t>
            </a:r>
            <a:endParaRPr lang="en-US" dirty="0">
              <a:latin typeface="Arial"/>
              <a:cs typeface="Arial"/>
            </a:endParaRPr>
          </a:p>
        </p:txBody>
      </p:sp>
    </p:spTree>
    <p:extLst>
      <p:ext uri="{BB962C8B-B14F-4D97-AF65-F5344CB8AC3E}">
        <p14:creationId xmlns:p14="http://schemas.microsoft.com/office/powerpoint/2010/main" val="1575808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5372" y="1756229"/>
            <a:ext cx="7770813" cy="3657600"/>
          </a:xfrm>
        </p:spPr>
        <p:txBody>
          <a:bodyPr>
            <a:noAutofit/>
          </a:bodyPr>
          <a:lstStyle/>
          <a:p>
            <a:pPr marL="0" indent="0" algn="ctr">
              <a:buNone/>
            </a:pPr>
            <a:r>
              <a:rPr lang="el-GR" sz="3200" dirty="0">
                <a:latin typeface="Arial"/>
                <a:cs typeface="Arial"/>
              </a:rPr>
              <a:t>Ο Διεθνής Κώδικας Ασφαλούς Διαχείρισης (ISM Code) αποτελεί το βασικότερο εργαλείο για την αναβάθμιση της ασφάλειας των πλοίων τα οποία με βάση μια προβλεπόμενη διαδικασία, πιστοποιούνται σύμφωνα μ’ αυτόν και συνιστά, έναν από τους βασικούς πυλώνες για τη λεγόμενη «ποιοτική ναυτιλία».</a:t>
            </a:r>
            <a:endParaRPr lang="en-US" sz="3200" dirty="0">
              <a:latin typeface="Arial"/>
              <a:cs typeface="Arial"/>
            </a:endParaRPr>
          </a:p>
        </p:txBody>
      </p:sp>
    </p:spTree>
    <p:extLst>
      <p:ext uri="{BB962C8B-B14F-4D97-AF65-F5344CB8AC3E}">
        <p14:creationId xmlns:p14="http://schemas.microsoft.com/office/powerpoint/2010/main" val="278316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5400" dirty="0" smtClean="0">
                <a:solidFill>
                  <a:srgbClr val="000000"/>
                </a:solidFill>
                <a:latin typeface="Times New Roman"/>
                <a:ea typeface="Times New Roman"/>
                <a:cs typeface="Times New Roman"/>
              </a:rPr>
              <a:t>Α</a:t>
            </a:r>
            <a:r>
              <a:rPr lang="en-US" sz="5400" dirty="0" err="1" smtClean="0">
                <a:solidFill>
                  <a:srgbClr val="000000"/>
                </a:solidFill>
                <a:latin typeface="Times New Roman"/>
                <a:ea typeface="Times New Roman"/>
                <a:cs typeface="Times New Roman"/>
              </a:rPr>
              <a:t>τυχήμ</a:t>
            </a:r>
            <a:r>
              <a:rPr lang="en-US" sz="5400" dirty="0" smtClean="0">
                <a:solidFill>
                  <a:srgbClr val="000000"/>
                </a:solidFill>
                <a:latin typeface="Times New Roman"/>
                <a:ea typeface="Times New Roman"/>
                <a:cs typeface="Times New Roman"/>
              </a:rPr>
              <a:t>α</a:t>
            </a:r>
            <a:r>
              <a:rPr lang="en-US" sz="5400" dirty="0" err="1" smtClean="0">
                <a:solidFill>
                  <a:srgbClr val="000000"/>
                </a:solidFill>
                <a:latin typeface="Times New Roman"/>
                <a:ea typeface="Times New Roman"/>
                <a:cs typeface="Times New Roman"/>
              </a:rPr>
              <a:t>τ</a:t>
            </a:r>
            <a:r>
              <a:rPr lang="en-US" sz="5400" dirty="0" smtClean="0">
                <a:solidFill>
                  <a:srgbClr val="000000"/>
                </a:solidFill>
                <a:latin typeface="Times New Roman"/>
                <a:ea typeface="Times New Roman"/>
                <a:cs typeface="Times New Roman"/>
              </a:rPr>
              <a:t>α </a:t>
            </a:r>
            <a:r>
              <a:rPr lang="el-GR" sz="5400" dirty="0" smtClean="0">
                <a:solidFill>
                  <a:srgbClr val="000000"/>
                </a:solidFill>
                <a:latin typeface="Times New Roman"/>
                <a:ea typeface="Times New Roman"/>
                <a:cs typeface="Times New Roman"/>
              </a:rPr>
              <a:t>Π</a:t>
            </a:r>
            <a:r>
              <a:rPr lang="en-US" sz="5400" dirty="0" err="1" smtClean="0">
                <a:solidFill>
                  <a:srgbClr val="000000"/>
                </a:solidFill>
                <a:latin typeface="Times New Roman"/>
                <a:ea typeface="Times New Roman"/>
                <a:cs typeface="Times New Roman"/>
              </a:rPr>
              <a:t>ροσ</a:t>
            </a:r>
            <a:r>
              <a:rPr lang="en-US" sz="5400" dirty="0" smtClean="0">
                <a:solidFill>
                  <a:srgbClr val="000000"/>
                </a:solidFill>
                <a:latin typeface="Times New Roman"/>
                <a:ea typeface="Times New Roman"/>
                <a:cs typeface="Times New Roman"/>
              </a:rPr>
              <a:t>ά</a:t>
            </a:r>
            <a:r>
              <a:rPr lang="en-US" sz="5400" dirty="0" err="1" smtClean="0">
                <a:solidFill>
                  <a:srgbClr val="000000"/>
                </a:solidFill>
                <a:latin typeface="Times New Roman"/>
                <a:ea typeface="Times New Roman"/>
                <a:cs typeface="Times New Roman"/>
              </a:rPr>
              <a:t>ρ</a:t>
            </a:r>
            <a:r>
              <a:rPr lang="en-US" sz="5400" dirty="0" smtClean="0">
                <a:solidFill>
                  <a:srgbClr val="000000"/>
                </a:solidFill>
                <a:latin typeface="Times New Roman"/>
                <a:ea typeface="Times New Roman"/>
                <a:cs typeface="Times New Roman"/>
              </a:rPr>
              <a:t>α</a:t>
            </a:r>
            <a:r>
              <a:rPr lang="en-US" sz="5400" dirty="0" err="1" smtClean="0">
                <a:solidFill>
                  <a:srgbClr val="000000"/>
                </a:solidFill>
                <a:latin typeface="Times New Roman"/>
                <a:ea typeface="Times New Roman"/>
                <a:cs typeface="Times New Roman"/>
              </a:rPr>
              <a:t>ξης</a:t>
            </a:r>
            <a:endParaRPr lang="en-US" dirty="0"/>
          </a:p>
        </p:txBody>
      </p:sp>
      <p:sp>
        <p:nvSpPr>
          <p:cNvPr id="3" name="Content Placeholder 2"/>
          <p:cNvSpPr>
            <a:spLocks noGrp="1"/>
          </p:cNvSpPr>
          <p:nvPr>
            <p:ph idx="1"/>
          </p:nvPr>
        </p:nvSpPr>
        <p:spPr>
          <a:xfrm>
            <a:off x="685800" y="2209799"/>
            <a:ext cx="7770813" cy="4285344"/>
          </a:xfrm>
        </p:spPr>
        <p:txBody>
          <a:bodyPr>
            <a:normAutofit fontScale="85000" lnSpcReduction="20000"/>
          </a:bodyPr>
          <a:lstStyle/>
          <a:p>
            <a:r>
              <a:rPr lang="en-US" dirty="0" err="1">
                <a:solidFill>
                  <a:srgbClr val="000000"/>
                </a:solidFill>
                <a:latin typeface="Times New Roman"/>
                <a:ea typeface="Times New Roman"/>
                <a:cs typeface="Times New Roman"/>
              </a:rPr>
              <a:t>του</a:t>
            </a:r>
            <a:r>
              <a:rPr lang="en-US" dirty="0">
                <a:solidFill>
                  <a:srgbClr val="000000"/>
                </a:solidFill>
                <a:latin typeface="Times New Roman"/>
                <a:ea typeface="Times New Roman"/>
                <a:cs typeface="Times New Roman"/>
              </a:rPr>
              <a:t> AMOCO CADIZ (</a:t>
            </a:r>
            <a:r>
              <a:rPr lang="en-US" dirty="0" err="1">
                <a:solidFill>
                  <a:srgbClr val="000000"/>
                </a:solidFill>
                <a:latin typeface="Times New Roman"/>
                <a:ea typeface="Times New Roman"/>
                <a:cs typeface="Times New Roman"/>
              </a:rPr>
              <a:t>στις</a:t>
            </a:r>
            <a:r>
              <a:rPr lang="en-US" dirty="0">
                <a:solidFill>
                  <a:srgbClr val="000000"/>
                </a:solidFill>
                <a:latin typeface="Times New Roman"/>
                <a:ea typeface="Times New Roman"/>
                <a:cs typeface="Times New Roman"/>
              </a:rPr>
              <a:t> 16 Μα</a:t>
            </a:r>
            <a:r>
              <a:rPr lang="en-US" dirty="0" err="1">
                <a:solidFill>
                  <a:srgbClr val="000000"/>
                </a:solidFill>
                <a:latin typeface="Times New Roman"/>
                <a:ea typeface="Times New Roman"/>
                <a:cs typeface="Times New Roman"/>
              </a:rPr>
              <a:t>ρτίου</a:t>
            </a:r>
            <a:r>
              <a:rPr lang="en-US" dirty="0">
                <a:solidFill>
                  <a:srgbClr val="000000"/>
                </a:solidFill>
                <a:latin typeface="Times New Roman"/>
                <a:ea typeface="Times New Roman"/>
                <a:cs typeface="Times New Roman"/>
              </a:rPr>
              <a:t> 1978 </a:t>
            </a:r>
            <a:r>
              <a:rPr lang="en-US" dirty="0" err="1">
                <a:solidFill>
                  <a:srgbClr val="000000"/>
                </a:solidFill>
                <a:latin typeface="Times New Roman"/>
                <a:ea typeface="Times New Roman"/>
                <a:cs typeface="Times New Roman"/>
              </a:rPr>
              <a:t>στη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Γ</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λλι</a:t>
            </a:r>
            <a:r>
              <a:rPr lang="en-US" dirty="0">
                <a:solidFill>
                  <a:srgbClr val="000000"/>
                </a:solidFill>
                <a:latin typeface="Times New Roman"/>
                <a:ea typeface="Times New Roman"/>
                <a:cs typeface="Times New Roman"/>
              </a:rPr>
              <a:t>́α 227.000 </a:t>
            </a:r>
            <a:r>
              <a:rPr lang="en-US" dirty="0" err="1">
                <a:solidFill>
                  <a:srgbClr val="000000"/>
                </a:solidFill>
                <a:latin typeface="Times New Roman"/>
                <a:ea typeface="Times New Roman"/>
                <a:cs typeface="Times New Roman"/>
              </a:rPr>
              <a:t>τόνοι</a:t>
            </a:r>
            <a:r>
              <a:rPr lang="en-US" dirty="0">
                <a:solidFill>
                  <a:srgbClr val="000000"/>
                </a:solidFill>
                <a:latin typeface="Times New Roman"/>
                <a:ea typeface="Times New Roman"/>
                <a:cs typeface="Times New Roman"/>
              </a:rPr>
              <a:t>)</a:t>
            </a:r>
          </a:p>
          <a:p>
            <a:r>
              <a:rPr lang="en-US" dirty="0" err="1" smtClean="0">
                <a:solidFill>
                  <a:srgbClr val="000000"/>
                </a:solidFill>
                <a:latin typeface="Times New Roman"/>
                <a:ea typeface="Times New Roman"/>
                <a:cs typeface="Times New Roman"/>
              </a:rPr>
              <a:t>το</a:t>
            </a:r>
            <a:r>
              <a:rPr lang="en-US" dirty="0" smtClean="0">
                <a:solidFill>
                  <a:srgbClr val="000000"/>
                </a:solidFill>
                <a:latin typeface="Times New Roman"/>
                <a:ea typeface="Times New Roman"/>
                <a:cs typeface="Times New Roman"/>
              </a:rPr>
              <a:t> </a:t>
            </a:r>
            <a:r>
              <a:rPr lang="en-US" dirty="0">
                <a:solidFill>
                  <a:srgbClr val="000000"/>
                </a:solidFill>
                <a:latin typeface="Times New Roman"/>
                <a:ea typeface="Times New Roman"/>
                <a:cs typeface="Times New Roman"/>
              </a:rPr>
              <a:t>TORREY CANYON (</a:t>
            </a:r>
            <a:r>
              <a:rPr lang="en-US" dirty="0" err="1">
                <a:solidFill>
                  <a:srgbClr val="000000"/>
                </a:solidFill>
                <a:latin typeface="Times New Roman"/>
                <a:ea typeface="Times New Roman"/>
                <a:cs typeface="Times New Roman"/>
              </a:rPr>
              <a:t>στις</a:t>
            </a:r>
            <a:r>
              <a:rPr lang="en-US" dirty="0">
                <a:solidFill>
                  <a:srgbClr val="000000"/>
                </a:solidFill>
                <a:latin typeface="Times New Roman"/>
                <a:ea typeface="Times New Roman"/>
                <a:cs typeface="Times New Roman"/>
              </a:rPr>
              <a:t> 18 Μα</a:t>
            </a:r>
            <a:r>
              <a:rPr lang="en-US" dirty="0" err="1">
                <a:solidFill>
                  <a:srgbClr val="000000"/>
                </a:solidFill>
                <a:latin typeface="Times New Roman"/>
                <a:ea typeface="Times New Roman"/>
                <a:cs typeface="Times New Roman"/>
              </a:rPr>
              <a:t>ρτίου</a:t>
            </a:r>
            <a:r>
              <a:rPr lang="en-US" dirty="0">
                <a:solidFill>
                  <a:srgbClr val="000000"/>
                </a:solidFill>
                <a:latin typeface="Times New Roman"/>
                <a:ea typeface="Times New Roman"/>
                <a:cs typeface="Times New Roman"/>
              </a:rPr>
              <a:t> 1967 </a:t>
            </a:r>
            <a:r>
              <a:rPr lang="en-US" dirty="0" err="1">
                <a:solidFill>
                  <a:srgbClr val="000000"/>
                </a:solidFill>
                <a:latin typeface="Times New Roman"/>
                <a:ea typeface="Times New Roman"/>
                <a:cs typeface="Times New Roman"/>
              </a:rPr>
              <a:t>στην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Αγγλι</a:t>
            </a:r>
            <a:r>
              <a:rPr lang="en-US" dirty="0">
                <a:solidFill>
                  <a:srgbClr val="000000"/>
                </a:solidFill>
                <a:latin typeface="Times New Roman"/>
                <a:ea typeface="Times New Roman"/>
                <a:cs typeface="Times New Roman"/>
              </a:rPr>
              <a:t>́α 119.000 </a:t>
            </a:r>
            <a:r>
              <a:rPr lang="en-US" dirty="0" err="1">
                <a:solidFill>
                  <a:srgbClr val="000000"/>
                </a:solidFill>
                <a:latin typeface="Times New Roman"/>
                <a:ea typeface="Times New Roman"/>
                <a:cs typeface="Times New Roman"/>
              </a:rPr>
              <a:t>τόνοι</a:t>
            </a:r>
            <a:r>
              <a:rPr lang="en-US" dirty="0">
                <a:solidFill>
                  <a:srgbClr val="000000"/>
                </a:solidFill>
                <a:latin typeface="Times New Roman"/>
                <a:ea typeface="Times New Roman"/>
                <a:cs typeface="Times New Roman"/>
              </a:rPr>
              <a:t>)</a:t>
            </a:r>
          </a:p>
          <a:p>
            <a:r>
              <a:rPr lang="en-US" dirty="0" err="1" smtClean="0">
                <a:solidFill>
                  <a:srgbClr val="000000"/>
                </a:solidFill>
                <a:latin typeface="Times New Roman"/>
                <a:ea typeface="Times New Roman"/>
                <a:cs typeface="Times New Roman"/>
              </a:rPr>
              <a:t>του</a:t>
            </a:r>
            <a:r>
              <a:rPr lang="en-US" dirty="0" smtClean="0">
                <a:solidFill>
                  <a:srgbClr val="000000"/>
                </a:solidFill>
                <a:latin typeface="Times New Roman"/>
                <a:ea typeface="Times New Roman"/>
                <a:cs typeface="Times New Roman"/>
              </a:rPr>
              <a:t> </a:t>
            </a:r>
            <a:r>
              <a:rPr lang="en-US" dirty="0">
                <a:solidFill>
                  <a:srgbClr val="000000"/>
                </a:solidFill>
                <a:latin typeface="Times New Roman"/>
                <a:ea typeface="Times New Roman"/>
                <a:cs typeface="Times New Roman"/>
              </a:rPr>
              <a:t>BRAER (</a:t>
            </a:r>
            <a:r>
              <a:rPr lang="en-US" dirty="0" err="1">
                <a:solidFill>
                  <a:srgbClr val="000000"/>
                </a:solidFill>
                <a:latin typeface="Times New Roman"/>
                <a:ea typeface="Times New Roman"/>
                <a:cs typeface="Times New Roman"/>
              </a:rPr>
              <a:t>στις</a:t>
            </a:r>
            <a:r>
              <a:rPr lang="en-US" dirty="0">
                <a:solidFill>
                  <a:srgbClr val="000000"/>
                </a:solidFill>
                <a:latin typeface="Times New Roman"/>
                <a:ea typeface="Times New Roman"/>
                <a:cs typeface="Times New Roman"/>
              </a:rPr>
              <a:t> 5 </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νου</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ρίου</a:t>
            </a:r>
            <a:r>
              <a:rPr lang="en-US" dirty="0">
                <a:solidFill>
                  <a:srgbClr val="000000"/>
                </a:solidFill>
                <a:latin typeface="Times New Roman"/>
                <a:ea typeface="Times New Roman"/>
                <a:cs typeface="Times New Roman"/>
              </a:rPr>
              <a:t> 1993 </a:t>
            </a:r>
            <a:r>
              <a:rPr lang="en-US" dirty="0" err="1">
                <a:solidFill>
                  <a:srgbClr val="000000"/>
                </a:solidFill>
                <a:latin typeface="Times New Roman"/>
                <a:ea typeface="Times New Roman"/>
                <a:cs typeface="Times New Roman"/>
              </a:rPr>
              <a:t>στη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Σκωτι</a:t>
            </a:r>
            <a:r>
              <a:rPr lang="en-US" dirty="0">
                <a:solidFill>
                  <a:srgbClr val="000000"/>
                </a:solidFill>
                <a:latin typeface="Times New Roman"/>
                <a:ea typeface="Times New Roman"/>
                <a:cs typeface="Times New Roman"/>
              </a:rPr>
              <a:t>́α 85.000 </a:t>
            </a:r>
            <a:r>
              <a:rPr lang="en-US" dirty="0" err="1">
                <a:solidFill>
                  <a:srgbClr val="000000"/>
                </a:solidFill>
                <a:latin typeface="Times New Roman"/>
                <a:ea typeface="Times New Roman"/>
                <a:cs typeface="Times New Roman"/>
              </a:rPr>
              <a:t>τόνοι</a:t>
            </a:r>
            <a:r>
              <a:rPr lang="en-US" dirty="0">
                <a:solidFill>
                  <a:srgbClr val="000000"/>
                </a:solidFill>
                <a:latin typeface="Times New Roman"/>
                <a:ea typeface="Times New Roman"/>
                <a:cs typeface="Times New Roman"/>
              </a:rPr>
              <a:t>)</a:t>
            </a:r>
          </a:p>
          <a:p>
            <a:r>
              <a:rPr lang="en-US" dirty="0" err="1" smtClean="0">
                <a:solidFill>
                  <a:srgbClr val="000000"/>
                </a:solidFill>
                <a:latin typeface="Times New Roman"/>
                <a:ea typeface="Times New Roman"/>
                <a:cs typeface="Times New Roman"/>
              </a:rPr>
              <a:t>το</a:t>
            </a:r>
            <a:r>
              <a:rPr lang="en-US" dirty="0" smtClean="0">
                <a:solidFill>
                  <a:srgbClr val="000000"/>
                </a:solidFill>
                <a:latin typeface="Times New Roman"/>
                <a:ea typeface="Times New Roman"/>
                <a:cs typeface="Times New Roman"/>
              </a:rPr>
              <a:t> </a:t>
            </a:r>
            <a:r>
              <a:rPr lang="en-US" dirty="0">
                <a:solidFill>
                  <a:srgbClr val="000000"/>
                </a:solidFill>
                <a:latin typeface="Times New Roman"/>
                <a:ea typeface="Times New Roman"/>
                <a:cs typeface="Times New Roman"/>
              </a:rPr>
              <a:t>AEGEAN SEA (</a:t>
            </a:r>
            <a:r>
              <a:rPr lang="en-US" dirty="0" err="1">
                <a:solidFill>
                  <a:srgbClr val="000000"/>
                </a:solidFill>
                <a:latin typeface="Times New Roman"/>
                <a:ea typeface="Times New Roman"/>
                <a:cs typeface="Times New Roman"/>
              </a:rPr>
              <a:t>στις</a:t>
            </a:r>
            <a:r>
              <a:rPr lang="en-US" dirty="0">
                <a:solidFill>
                  <a:srgbClr val="000000"/>
                </a:solidFill>
                <a:latin typeface="Times New Roman"/>
                <a:ea typeface="Times New Roman"/>
                <a:cs typeface="Times New Roman"/>
              </a:rPr>
              <a:t> 3 </a:t>
            </a:r>
            <a:r>
              <a:rPr lang="en-US" dirty="0" err="1">
                <a:solidFill>
                  <a:srgbClr val="000000"/>
                </a:solidFill>
                <a:latin typeface="Times New Roman"/>
                <a:ea typeface="Times New Roman"/>
                <a:cs typeface="Times New Roman"/>
              </a:rPr>
              <a:t>Δεκεμ</a:t>
            </a:r>
            <a:r>
              <a:rPr lang="en-US" dirty="0">
                <a:solidFill>
                  <a:srgbClr val="000000"/>
                </a:solidFill>
                <a:latin typeface="Times New Roman"/>
                <a:ea typeface="Times New Roman"/>
                <a:cs typeface="Times New Roman"/>
              </a:rPr>
              <a:t>β</a:t>
            </a:r>
            <a:r>
              <a:rPr lang="en-US" dirty="0" err="1">
                <a:solidFill>
                  <a:srgbClr val="000000"/>
                </a:solidFill>
                <a:latin typeface="Times New Roman"/>
                <a:ea typeface="Times New Roman"/>
                <a:cs typeface="Times New Roman"/>
              </a:rPr>
              <a:t>ρίου</a:t>
            </a:r>
            <a:r>
              <a:rPr lang="en-US" dirty="0">
                <a:solidFill>
                  <a:srgbClr val="000000"/>
                </a:solidFill>
                <a:latin typeface="Times New Roman"/>
                <a:ea typeface="Times New Roman"/>
                <a:cs typeface="Times New Roman"/>
              </a:rPr>
              <a:t> 1992 </a:t>
            </a:r>
            <a:r>
              <a:rPr lang="en-US" dirty="0" err="1">
                <a:solidFill>
                  <a:srgbClr val="000000"/>
                </a:solidFill>
                <a:latin typeface="Times New Roman"/>
                <a:ea typeface="Times New Roman"/>
                <a:cs typeface="Times New Roman"/>
              </a:rPr>
              <a:t>στην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Ισ</a:t>
            </a:r>
            <a:r>
              <a:rPr lang="en-US" dirty="0">
                <a:solidFill>
                  <a:srgbClr val="000000"/>
                </a:solidFill>
                <a:latin typeface="Times New Roman"/>
                <a:ea typeface="Times New Roman"/>
                <a:cs typeface="Times New Roman"/>
              </a:rPr>
              <a:t>πα</a:t>
            </a:r>
            <a:r>
              <a:rPr lang="en-US" dirty="0" err="1">
                <a:solidFill>
                  <a:srgbClr val="000000"/>
                </a:solidFill>
                <a:latin typeface="Times New Roman"/>
                <a:ea typeface="Times New Roman"/>
                <a:cs typeface="Times New Roman"/>
              </a:rPr>
              <a:t>νι</a:t>
            </a:r>
            <a:r>
              <a:rPr lang="en-US" dirty="0">
                <a:solidFill>
                  <a:srgbClr val="000000"/>
                </a:solidFill>
                <a:latin typeface="Times New Roman"/>
                <a:ea typeface="Times New Roman"/>
                <a:cs typeface="Times New Roman"/>
              </a:rPr>
              <a:t>́α 74.000 </a:t>
            </a:r>
            <a:r>
              <a:rPr lang="en-US" dirty="0" err="1">
                <a:solidFill>
                  <a:srgbClr val="000000"/>
                </a:solidFill>
                <a:latin typeface="Times New Roman"/>
                <a:ea typeface="Times New Roman"/>
                <a:cs typeface="Times New Roman"/>
              </a:rPr>
              <a:t>τόνοι</a:t>
            </a:r>
            <a:r>
              <a:rPr lang="en-US" dirty="0">
                <a:solidFill>
                  <a:srgbClr val="000000"/>
                </a:solidFill>
                <a:latin typeface="Times New Roman"/>
                <a:ea typeface="Times New Roman"/>
                <a:cs typeface="Times New Roman"/>
              </a:rPr>
              <a:t>)</a:t>
            </a:r>
          </a:p>
          <a:p>
            <a:r>
              <a:rPr lang="en-US" dirty="0" err="1" smtClean="0">
                <a:solidFill>
                  <a:srgbClr val="000000"/>
                </a:solidFill>
                <a:latin typeface="Times New Roman"/>
                <a:ea typeface="Times New Roman"/>
                <a:cs typeface="Times New Roman"/>
              </a:rPr>
              <a:t>το</a:t>
            </a:r>
            <a:r>
              <a:rPr lang="en-US" dirty="0" smtClean="0">
                <a:solidFill>
                  <a:srgbClr val="000000"/>
                </a:solidFill>
                <a:latin typeface="Times New Roman"/>
                <a:ea typeface="Times New Roman"/>
                <a:cs typeface="Times New Roman"/>
              </a:rPr>
              <a:t> </a:t>
            </a:r>
            <a:r>
              <a:rPr lang="en-US" dirty="0">
                <a:solidFill>
                  <a:srgbClr val="000000"/>
                </a:solidFill>
                <a:latin typeface="Times New Roman"/>
                <a:ea typeface="Times New Roman"/>
                <a:cs typeface="Times New Roman"/>
              </a:rPr>
              <a:t>SEA EMPRESS (</a:t>
            </a:r>
            <a:r>
              <a:rPr lang="en-US" dirty="0" err="1">
                <a:solidFill>
                  <a:srgbClr val="000000"/>
                </a:solidFill>
                <a:latin typeface="Times New Roman"/>
                <a:ea typeface="Times New Roman"/>
                <a:cs typeface="Times New Roman"/>
              </a:rPr>
              <a:t>στις</a:t>
            </a:r>
            <a:r>
              <a:rPr lang="en-US" dirty="0">
                <a:solidFill>
                  <a:srgbClr val="000000"/>
                </a:solidFill>
                <a:latin typeface="Times New Roman"/>
                <a:ea typeface="Times New Roman"/>
                <a:cs typeface="Times New Roman"/>
              </a:rPr>
              <a:t> 15 </a:t>
            </a:r>
            <a:r>
              <a:rPr lang="en-US" dirty="0" err="1">
                <a:solidFill>
                  <a:srgbClr val="000000"/>
                </a:solidFill>
                <a:latin typeface="Times New Roman"/>
                <a:ea typeface="Times New Roman"/>
                <a:cs typeface="Times New Roman"/>
              </a:rPr>
              <a:t>Φε</a:t>
            </a:r>
            <a:r>
              <a:rPr lang="en-US" dirty="0">
                <a:solidFill>
                  <a:srgbClr val="000000"/>
                </a:solidFill>
                <a:latin typeface="Times New Roman"/>
                <a:ea typeface="Times New Roman"/>
                <a:cs typeface="Times New Roman"/>
              </a:rPr>
              <a:t>β</a:t>
            </a:r>
            <a:r>
              <a:rPr lang="en-US" dirty="0" err="1">
                <a:solidFill>
                  <a:srgbClr val="000000"/>
                </a:solidFill>
                <a:latin typeface="Times New Roman"/>
                <a:ea typeface="Times New Roman"/>
                <a:cs typeface="Times New Roman"/>
              </a:rPr>
              <a:t>ρου</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ρίου</a:t>
            </a:r>
            <a:r>
              <a:rPr lang="en-US" dirty="0">
                <a:solidFill>
                  <a:srgbClr val="000000"/>
                </a:solidFill>
                <a:latin typeface="Times New Roman"/>
                <a:ea typeface="Times New Roman"/>
                <a:cs typeface="Times New Roman"/>
              </a:rPr>
              <a:t> 1996 </a:t>
            </a:r>
            <a:r>
              <a:rPr lang="en-US" dirty="0" err="1">
                <a:solidFill>
                  <a:srgbClr val="000000"/>
                </a:solidFill>
                <a:latin typeface="Times New Roman"/>
                <a:ea typeface="Times New Roman"/>
                <a:cs typeface="Times New Roman"/>
              </a:rPr>
              <a:t>στην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Ου</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λι</a:t>
            </a:r>
            <a:r>
              <a:rPr lang="en-US" dirty="0">
                <a:solidFill>
                  <a:srgbClr val="000000"/>
                </a:solidFill>
                <a:latin typeface="Times New Roman"/>
                <a:ea typeface="Times New Roman"/>
                <a:cs typeface="Times New Roman"/>
              </a:rPr>
              <a:t>́α 72.000 </a:t>
            </a:r>
            <a:r>
              <a:rPr lang="en-US" dirty="0" err="1">
                <a:solidFill>
                  <a:srgbClr val="000000"/>
                </a:solidFill>
                <a:latin typeface="Times New Roman"/>
                <a:ea typeface="Times New Roman"/>
                <a:cs typeface="Times New Roman"/>
              </a:rPr>
              <a:t>τόνοι</a:t>
            </a:r>
            <a:r>
              <a:rPr lang="en-US" dirty="0">
                <a:solidFill>
                  <a:srgbClr val="000000"/>
                </a:solidFill>
                <a:latin typeface="Times New Roman"/>
                <a:ea typeface="Times New Roman"/>
                <a:cs typeface="Times New Roman"/>
              </a:rPr>
              <a:t>)</a:t>
            </a:r>
          </a:p>
          <a:p>
            <a:r>
              <a:rPr lang="en-US" dirty="0" err="1" smtClean="0">
                <a:solidFill>
                  <a:srgbClr val="000000"/>
                </a:solidFill>
                <a:latin typeface="Times New Roman"/>
                <a:ea typeface="Times New Roman"/>
                <a:cs typeface="Times New Roman"/>
              </a:rPr>
              <a:t>το</a:t>
            </a:r>
            <a:r>
              <a:rPr lang="en-US" dirty="0" smtClean="0">
                <a:solidFill>
                  <a:srgbClr val="000000"/>
                </a:solidFill>
                <a:latin typeface="Times New Roman"/>
                <a:ea typeface="Times New Roman"/>
                <a:cs typeface="Times New Roman"/>
              </a:rPr>
              <a:t> </a:t>
            </a:r>
            <a:r>
              <a:rPr lang="en-US" dirty="0">
                <a:solidFill>
                  <a:srgbClr val="000000"/>
                </a:solidFill>
                <a:latin typeface="Times New Roman"/>
                <a:ea typeface="Times New Roman"/>
                <a:cs typeface="Times New Roman"/>
              </a:rPr>
              <a:t>EXΧON VALDEZ (</a:t>
            </a:r>
            <a:r>
              <a:rPr lang="en-US" dirty="0" err="1">
                <a:solidFill>
                  <a:srgbClr val="000000"/>
                </a:solidFill>
                <a:latin typeface="Times New Roman"/>
                <a:ea typeface="Times New Roman"/>
                <a:cs typeface="Times New Roman"/>
              </a:rPr>
              <a:t>στις</a:t>
            </a:r>
            <a:r>
              <a:rPr lang="en-US" dirty="0">
                <a:solidFill>
                  <a:srgbClr val="000000"/>
                </a:solidFill>
                <a:latin typeface="Times New Roman"/>
                <a:ea typeface="Times New Roman"/>
                <a:cs typeface="Times New Roman"/>
              </a:rPr>
              <a:t> 24 Μα</a:t>
            </a:r>
            <a:r>
              <a:rPr lang="en-US" dirty="0" err="1">
                <a:solidFill>
                  <a:srgbClr val="000000"/>
                </a:solidFill>
                <a:latin typeface="Times New Roman"/>
                <a:ea typeface="Times New Roman"/>
                <a:cs typeface="Times New Roman"/>
              </a:rPr>
              <a:t>ρτίου</a:t>
            </a:r>
            <a:r>
              <a:rPr lang="en-US" dirty="0">
                <a:solidFill>
                  <a:srgbClr val="000000"/>
                </a:solidFill>
                <a:latin typeface="Times New Roman"/>
                <a:ea typeface="Times New Roman"/>
                <a:cs typeface="Times New Roman"/>
              </a:rPr>
              <a:t> 1989 </a:t>
            </a:r>
            <a:r>
              <a:rPr lang="en-US" dirty="0" err="1">
                <a:solidFill>
                  <a:srgbClr val="000000"/>
                </a:solidFill>
                <a:latin typeface="Times New Roman"/>
                <a:ea typeface="Times New Roman"/>
                <a:cs typeface="Times New Roman"/>
              </a:rPr>
              <a:t>στην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Αλ</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σκ</a:t>
            </a:r>
            <a:r>
              <a:rPr lang="en-US" dirty="0">
                <a:solidFill>
                  <a:srgbClr val="000000"/>
                </a:solidFill>
                <a:latin typeface="Times New Roman"/>
                <a:ea typeface="Times New Roman"/>
                <a:cs typeface="Times New Roman"/>
              </a:rPr>
              <a:t>α 37.000 </a:t>
            </a:r>
            <a:r>
              <a:rPr lang="en-US" dirty="0" err="1">
                <a:solidFill>
                  <a:srgbClr val="000000"/>
                </a:solidFill>
                <a:latin typeface="Times New Roman"/>
                <a:ea typeface="Times New Roman"/>
                <a:cs typeface="Times New Roman"/>
              </a:rPr>
              <a:t>τόνοι</a:t>
            </a:r>
            <a:r>
              <a:rPr lang="en-US" dirty="0">
                <a:solidFill>
                  <a:srgbClr val="000000"/>
                </a:solidFill>
                <a:latin typeface="Times New Roman"/>
                <a:ea typeface="Times New Roman"/>
                <a:cs typeface="Times New Roman"/>
              </a:rPr>
              <a:t>).</a:t>
            </a:r>
            <a:endParaRPr lang="en-US" dirty="0"/>
          </a:p>
        </p:txBody>
      </p:sp>
    </p:spTree>
    <p:extLst>
      <p:ext uri="{BB962C8B-B14F-4D97-AF65-F5344CB8AC3E}">
        <p14:creationId xmlns:p14="http://schemas.microsoft.com/office/powerpoint/2010/main" val="1632796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5400" dirty="0" smtClean="0">
                <a:solidFill>
                  <a:srgbClr val="000000"/>
                </a:solidFill>
                <a:latin typeface="Times New Roman"/>
                <a:ea typeface="Times New Roman"/>
                <a:cs typeface="Times New Roman"/>
              </a:rPr>
              <a:t>Α</a:t>
            </a:r>
            <a:r>
              <a:rPr lang="en-US" sz="5400" dirty="0" err="1" smtClean="0">
                <a:solidFill>
                  <a:srgbClr val="000000"/>
                </a:solidFill>
                <a:latin typeface="Times New Roman"/>
                <a:ea typeface="Times New Roman"/>
                <a:cs typeface="Times New Roman"/>
              </a:rPr>
              <a:t>τυχήμ</a:t>
            </a:r>
            <a:r>
              <a:rPr lang="en-US" sz="5400" dirty="0" smtClean="0">
                <a:solidFill>
                  <a:srgbClr val="000000"/>
                </a:solidFill>
                <a:latin typeface="Times New Roman"/>
                <a:ea typeface="Times New Roman"/>
                <a:cs typeface="Times New Roman"/>
              </a:rPr>
              <a:t>α</a:t>
            </a:r>
            <a:r>
              <a:rPr lang="en-US" sz="5400" dirty="0" err="1" smtClean="0">
                <a:solidFill>
                  <a:srgbClr val="000000"/>
                </a:solidFill>
                <a:latin typeface="Times New Roman"/>
                <a:ea typeface="Times New Roman"/>
                <a:cs typeface="Times New Roman"/>
              </a:rPr>
              <a:t>τ</a:t>
            </a:r>
            <a:r>
              <a:rPr lang="en-US" sz="5400" dirty="0" smtClean="0">
                <a:solidFill>
                  <a:srgbClr val="000000"/>
                </a:solidFill>
                <a:latin typeface="Times New Roman"/>
                <a:ea typeface="Times New Roman"/>
                <a:cs typeface="Times New Roman"/>
              </a:rPr>
              <a:t>α </a:t>
            </a:r>
            <a:r>
              <a:rPr lang="en-US" sz="5400" dirty="0">
                <a:solidFill>
                  <a:srgbClr val="000000"/>
                </a:solidFill>
                <a:latin typeface="Times New Roman"/>
                <a:ea typeface="Times New Roman"/>
                <a:cs typeface="Times New Roman"/>
              </a:rPr>
              <a:t>απ</a:t>
            </a:r>
            <a:r>
              <a:rPr lang="en-US" sz="5400" dirty="0" err="1">
                <a:solidFill>
                  <a:srgbClr val="000000"/>
                </a:solidFill>
                <a:latin typeface="Times New Roman"/>
                <a:ea typeface="Times New Roman"/>
                <a:cs typeface="Times New Roman"/>
              </a:rPr>
              <a:t>ο</a:t>
            </a:r>
            <a:r>
              <a:rPr lang="en-US" sz="5400" dirty="0">
                <a:solidFill>
                  <a:srgbClr val="000000"/>
                </a:solidFill>
                <a:latin typeface="Times New Roman"/>
                <a:ea typeface="Times New Roman"/>
                <a:cs typeface="Times New Roman"/>
              </a:rPr>
              <a:t>́ </a:t>
            </a:r>
            <a:r>
              <a:rPr lang="el-GR" sz="5400" dirty="0" err="1" smtClean="0">
                <a:solidFill>
                  <a:srgbClr val="000000"/>
                </a:solidFill>
                <a:latin typeface="Times New Roman"/>
                <a:ea typeface="Times New Roman"/>
                <a:cs typeface="Times New Roman"/>
              </a:rPr>
              <a:t>Σ</a:t>
            </a:r>
            <a:r>
              <a:rPr lang="en-US" sz="5400" dirty="0" err="1" smtClean="0">
                <a:solidFill>
                  <a:srgbClr val="000000"/>
                </a:solidFill>
                <a:latin typeface="Times New Roman"/>
                <a:ea typeface="Times New Roman"/>
                <a:cs typeface="Times New Roman"/>
              </a:rPr>
              <a:t>ύγκρουση</a:t>
            </a:r>
            <a:endParaRPr lang="en-US" dirty="0"/>
          </a:p>
        </p:txBody>
      </p:sp>
      <p:sp>
        <p:nvSpPr>
          <p:cNvPr id="3" name="Content Placeholder 2"/>
          <p:cNvSpPr>
            <a:spLocks noGrp="1"/>
          </p:cNvSpPr>
          <p:nvPr>
            <p:ph idx="1"/>
          </p:nvPr>
        </p:nvSpPr>
        <p:spPr>
          <a:xfrm>
            <a:off x="685800" y="2209799"/>
            <a:ext cx="7770813" cy="4285343"/>
          </a:xfrm>
        </p:spPr>
        <p:txBody>
          <a:bodyPr>
            <a:normAutofit fontScale="92500" lnSpcReduction="10000"/>
          </a:bodyPr>
          <a:lstStyle/>
          <a:p>
            <a:r>
              <a:rPr lang="en-US" dirty="0" err="1">
                <a:solidFill>
                  <a:srgbClr val="000000"/>
                </a:solidFill>
                <a:latin typeface="Times New Roman"/>
                <a:ea typeface="Times New Roman"/>
                <a:cs typeface="Times New Roman"/>
              </a:rPr>
              <a:t>Του</a:t>
            </a:r>
            <a:r>
              <a:rPr lang="en-US" dirty="0">
                <a:solidFill>
                  <a:srgbClr val="000000"/>
                </a:solidFill>
                <a:latin typeface="Times New Roman"/>
                <a:ea typeface="Times New Roman"/>
                <a:cs typeface="Times New Roman"/>
              </a:rPr>
              <a:t> ATLANTIC EMPRESS (</a:t>
            </a:r>
            <a:r>
              <a:rPr lang="en-US" dirty="0" err="1">
                <a:solidFill>
                  <a:srgbClr val="000000"/>
                </a:solidFill>
                <a:latin typeface="Times New Roman"/>
                <a:ea typeface="Times New Roman"/>
                <a:cs typeface="Times New Roman"/>
              </a:rPr>
              <a:t>στις</a:t>
            </a:r>
            <a:r>
              <a:rPr lang="en-US" dirty="0">
                <a:solidFill>
                  <a:srgbClr val="000000"/>
                </a:solidFill>
                <a:latin typeface="Times New Roman"/>
                <a:ea typeface="Times New Roman"/>
                <a:cs typeface="Times New Roman"/>
              </a:rPr>
              <a:t> 19 </a:t>
            </a:r>
            <a:r>
              <a:rPr lang="en-US" dirty="0" err="1">
                <a:solidFill>
                  <a:srgbClr val="000000"/>
                </a:solidFill>
                <a:latin typeface="Times New Roman"/>
                <a:ea typeface="Times New Roman"/>
                <a:cs typeface="Times New Roman"/>
              </a:rPr>
              <a:t>Ιουλίου</a:t>
            </a:r>
            <a:r>
              <a:rPr lang="en-US" dirty="0">
                <a:solidFill>
                  <a:srgbClr val="000000"/>
                </a:solidFill>
                <a:latin typeface="Times New Roman"/>
                <a:ea typeface="Times New Roman"/>
                <a:cs typeface="Times New Roman"/>
              </a:rPr>
              <a:t> 1979 </a:t>
            </a:r>
            <a:r>
              <a:rPr lang="en-US" dirty="0" err="1">
                <a:solidFill>
                  <a:srgbClr val="000000"/>
                </a:solidFill>
                <a:latin typeface="Times New Roman"/>
                <a:ea typeface="Times New Roman"/>
                <a:cs typeface="Times New Roman"/>
              </a:rPr>
              <a:t>στο</a:t>
            </a:r>
            <a:r>
              <a:rPr lang="en-US" dirty="0">
                <a:solidFill>
                  <a:srgbClr val="000000"/>
                </a:solidFill>
                <a:latin typeface="Times New Roman"/>
                <a:ea typeface="Times New Roman"/>
                <a:cs typeface="Times New Roman"/>
              </a:rPr>
              <a:t> Trinidad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ι</a:t>
            </a:r>
            <a:r>
              <a:rPr lang="en-US" dirty="0">
                <a:solidFill>
                  <a:srgbClr val="000000"/>
                </a:solidFill>
                <a:latin typeface="Times New Roman"/>
                <a:ea typeface="Times New Roman"/>
                <a:cs typeface="Times New Roman"/>
              </a:rPr>
              <a:t> Tobago, 287.000 </a:t>
            </a:r>
            <a:r>
              <a:rPr lang="en-US" dirty="0" err="1">
                <a:solidFill>
                  <a:srgbClr val="000000"/>
                </a:solidFill>
                <a:latin typeface="Times New Roman"/>
                <a:ea typeface="Times New Roman"/>
                <a:cs typeface="Times New Roman"/>
              </a:rPr>
              <a:t>τόνοι</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Σύγκρουση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με</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a:t>
            </a:r>
            <a:r>
              <a:rPr lang="en-US" dirty="0">
                <a:solidFill>
                  <a:srgbClr val="000000"/>
                </a:solidFill>
                <a:latin typeface="Times New Roman"/>
                <a:ea typeface="Times New Roman"/>
                <a:cs typeface="Times New Roman"/>
              </a:rPr>
              <a:t> AEGEAN CAPTAIN)</a:t>
            </a:r>
          </a:p>
          <a:p>
            <a:r>
              <a:rPr lang="en-US" dirty="0" err="1" smtClean="0">
                <a:solidFill>
                  <a:srgbClr val="000000"/>
                </a:solidFill>
                <a:latin typeface="Times New Roman"/>
                <a:ea typeface="Times New Roman"/>
                <a:cs typeface="Times New Roman"/>
              </a:rPr>
              <a:t>Του</a:t>
            </a:r>
            <a:r>
              <a:rPr lang="en-US" dirty="0" smtClean="0">
                <a:solidFill>
                  <a:srgbClr val="000000"/>
                </a:solidFill>
                <a:latin typeface="Times New Roman"/>
                <a:ea typeface="Times New Roman"/>
                <a:cs typeface="Times New Roman"/>
              </a:rPr>
              <a:t> </a:t>
            </a:r>
            <a:r>
              <a:rPr lang="en-US" dirty="0">
                <a:solidFill>
                  <a:srgbClr val="000000"/>
                </a:solidFill>
                <a:latin typeface="Times New Roman"/>
                <a:ea typeface="Times New Roman"/>
                <a:cs typeface="Times New Roman"/>
              </a:rPr>
              <a:t>SEA STAR </a:t>
            </a:r>
            <a:r>
              <a:rPr lang="en-US" dirty="0" err="1">
                <a:solidFill>
                  <a:srgbClr val="000000"/>
                </a:solidFill>
                <a:latin typeface="Times New Roman"/>
                <a:ea typeface="Times New Roman"/>
                <a:cs typeface="Times New Roman"/>
              </a:rPr>
              <a:t>στις</a:t>
            </a:r>
            <a:r>
              <a:rPr lang="en-US" dirty="0">
                <a:solidFill>
                  <a:srgbClr val="000000"/>
                </a:solidFill>
                <a:latin typeface="Times New Roman"/>
                <a:ea typeface="Times New Roman"/>
                <a:cs typeface="Times New Roman"/>
              </a:rPr>
              <a:t> 19 </a:t>
            </a:r>
            <a:r>
              <a:rPr lang="en-US" dirty="0" err="1">
                <a:solidFill>
                  <a:srgbClr val="000000"/>
                </a:solidFill>
                <a:latin typeface="Times New Roman"/>
                <a:ea typeface="Times New Roman"/>
                <a:cs typeface="Times New Roman"/>
              </a:rPr>
              <a:t>Δεκεμ</a:t>
            </a:r>
            <a:r>
              <a:rPr lang="en-US" dirty="0">
                <a:solidFill>
                  <a:srgbClr val="000000"/>
                </a:solidFill>
                <a:latin typeface="Times New Roman"/>
                <a:ea typeface="Times New Roman"/>
                <a:cs typeface="Times New Roman"/>
              </a:rPr>
              <a:t>β</a:t>
            </a:r>
            <a:r>
              <a:rPr lang="en-US" dirty="0" err="1">
                <a:solidFill>
                  <a:srgbClr val="000000"/>
                </a:solidFill>
                <a:latin typeface="Times New Roman"/>
                <a:ea typeface="Times New Roman"/>
                <a:cs typeface="Times New Roman"/>
              </a:rPr>
              <a:t>ρίου</a:t>
            </a:r>
            <a:r>
              <a:rPr lang="en-US" dirty="0">
                <a:solidFill>
                  <a:srgbClr val="000000"/>
                </a:solidFill>
                <a:latin typeface="Times New Roman"/>
                <a:ea typeface="Times New Roman"/>
                <a:cs typeface="Times New Roman"/>
              </a:rPr>
              <a:t> 1972 </a:t>
            </a:r>
            <a:r>
              <a:rPr lang="en-US" dirty="0" err="1">
                <a:solidFill>
                  <a:srgbClr val="000000"/>
                </a:solidFill>
                <a:latin typeface="Times New Roman"/>
                <a:ea typeface="Times New Roman"/>
                <a:cs typeface="Times New Roman"/>
              </a:rPr>
              <a:t>στο</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Ομ</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 – </a:t>
            </a:r>
            <a:r>
              <a:rPr lang="en-US" dirty="0" err="1">
                <a:solidFill>
                  <a:srgbClr val="000000"/>
                </a:solidFill>
                <a:latin typeface="Times New Roman"/>
                <a:ea typeface="Times New Roman"/>
                <a:cs typeface="Times New Roman"/>
              </a:rPr>
              <a:t>Σύγκρουση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με</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a:t>
            </a:r>
            <a:r>
              <a:rPr lang="en-US" dirty="0">
                <a:solidFill>
                  <a:srgbClr val="000000"/>
                </a:solidFill>
                <a:latin typeface="Times New Roman"/>
                <a:ea typeface="Times New Roman"/>
                <a:cs typeface="Times New Roman"/>
              </a:rPr>
              <a:t> HORTA BARBOSA)</a:t>
            </a:r>
          </a:p>
          <a:p>
            <a:r>
              <a:rPr lang="en-US" dirty="0" err="1" smtClean="0">
                <a:solidFill>
                  <a:srgbClr val="000000"/>
                </a:solidFill>
                <a:latin typeface="Times New Roman"/>
                <a:ea typeface="Times New Roman"/>
                <a:cs typeface="Times New Roman"/>
              </a:rPr>
              <a:t>Του</a:t>
            </a:r>
            <a:r>
              <a:rPr lang="en-US" dirty="0" smtClean="0">
                <a:solidFill>
                  <a:srgbClr val="000000"/>
                </a:solidFill>
                <a:latin typeface="Times New Roman"/>
                <a:ea typeface="Times New Roman"/>
                <a:cs typeface="Times New Roman"/>
              </a:rPr>
              <a:t> </a:t>
            </a:r>
            <a:r>
              <a:rPr lang="en-US" dirty="0">
                <a:solidFill>
                  <a:srgbClr val="000000"/>
                </a:solidFill>
                <a:latin typeface="Times New Roman"/>
                <a:ea typeface="Times New Roman"/>
                <a:cs typeface="Times New Roman"/>
              </a:rPr>
              <a:t>EMPRESS OF IRELAND (Μά</a:t>
            </a:r>
            <a:r>
              <a:rPr lang="en-US" dirty="0" err="1">
                <a:solidFill>
                  <a:srgbClr val="000000"/>
                </a:solidFill>
                <a:latin typeface="Times New Roman"/>
                <a:ea typeface="Times New Roman"/>
                <a:cs typeface="Times New Roman"/>
              </a:rPr>
              <a:t>ιο</a:t>
            </a:r>
            <a:r>
              <a:rPr lang="en-US" dirty="0">
                <a:solidFill>
                  <a:srgbClr val="000000"/>
                </a:solidFill>
                <a:latin typeface="Times New Roman"/>
                <a:ea typeface="Times New Roman"/>
                <a:cs typeface="Times New Roman"/>
              </a:rPr>
              <a:t> 1914, </a:t>
            </a:r>
            <a:r>
              <a:rPr lang="en-US" dirty="0" err="1">
                <a:solidFill>
                  <a:srgbClr val="000000"/>
                </a:solidFill>
                <a:latin typeface="Times New Roman"/>
                <a:ea typeface="Times New Roman"/>
                <a:cs typeface="Times New Roman"/>
              </a:rPr>
              <a:t>χ</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θηκ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 1024 ά</a:t>
            </a:r>
            <a:r>
              <a:rPr lang="en-US" dirty="0" err="1">
                <a:solidFill>
                  <a:srgbClr val="000000"/>
                </a:solidFill>
                <a:latin typeface="Times New Roman"/>
                <a:ea typeface="Times New Roman"/>
                <a:cs typeface="Times New Roman"/>
              </a:rPr>
              <a:t>τομ</a:t>
            </a:r>
            <a:r>
              <a:rPr lang="en-US" dirty="0">
                <a:solidFill>
                  <a:srgbClr val="000000"/>
                </a:solidFill>
                <a:latin typeface="Times New Roman"/>
                <a:ea typeface="Times New Roman"/>
                <a:cs typeface="Times New Roman"/>
              </a:rPr>
              <a:t>α)</a:t>
            </a:r>
          </a:p>
          <a:p>
            <a:r>
              <a:rPr lang="en-US" dirty="0" err="1" smtClean="0">
                <a:solidFill>
                  <a:srgbClr val="000000"/>
                </a:solidFill>
                <a:latin typeface="Times New Roman"/>
                <a:ea typeface="Times New Roman"/>
                <a:cs typeface="Times New Roman"/>
              </a:rPr>
              <a:t>Του</a:t>
            </a:r>
            <a:r>
              <a:rPr lang="en-US" dirty="0" smtClean="0">
                <a:solidFill>
                  <a:srgbClr val="000000"/>
                </a:solidFill>
                <a:latin typeface="Times New Roman"/>
                <a:ea typeface="Times New Roman"/>
                <a:cs typeface="Times New Roman"/>
              </a:rPr>
              <a:t> </a:t>
            </a:r>
            <a:r>
              <a:rPr lang="en-US" dirty="0">
                <a:solidFill>
                  <a:srgbClr val="000000"/>
                </a:solidFill>
                <a:latin typeface="Times New Roman"/>
                <a:ea typeface="Times New Roman"/>
                <a:cs typeface="Times New Roman"/>
              </a:rPr>
              <a:t>HOBSON (</a:t>
            </a:r>
            <a:r>
              <a:rPr lang="en-US" dirty="0" err="1">
                <a:solidFill>
                  <a:srgbClr val="000000"/>
                </a:solidFill>
                <a:latin typeface="Times New Roman"/>
                <a:ea typeface="Times New Roman"/>
                <a:cs typeface="Times New Roman"/>
              </a:rPr>
              <a:t>Α</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ρίλιο</a:t>
            </a:r>
            <a:r>
              <a:rPr lang="en-US" dirty="0">
                <a:solidFill>
                  <a:srgbClr val="000000"/>
                </a:solidFill>
                <a:latin typeface="Times New Roman"/>
                <a:ea typeface="Times New Roman"/>
                <a:cs typeface="Times New Roman"/>
              </a:rPr>
              <a:t> 1952, </a:t>
            </a:r>
            <a:r>
              <a:rPr lang="en-US" dirty="0" err="1">
                <a:solidFill>
                  <a:srgbClr val="000000"/>
                </a:solidFill>
                <a:latin typeface="Times New Roman"/>
                <a:ea typeface="Times New Roman"/>
                <a:cs typeface="Times New Roman"/>
              </a:rPr>
              <a:t>χ</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θηκ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 176 ά</a:t>
            </a:r>
            <a:r>
              <a:rPr lang="en-US" dirty="0" err="1">
                <a:solidFill>
                  <a:srgbClr val="000000"/>
                </a:solidFill>
                <a:latin typeface="Times New Roman"/>
                <a:ea typeface="Times New Roman"/>
                <a:cs typeface="Times New Roman"/>
              </a:rPr>
              <a:t>τομ</a:t>
            </a:r>
            <a:r>
              <a:rPr lang="en-US" dirty="0">
                <a:solidFill>
                  <a:srgbClr val="000000"/>
                </a:solidFill>
                <a:latin typeface="Times New Roman"/>
                <a:ea typeface="Times New Roman"/>
                <a:cs typeface="Times New Roman"/>
              </a:rPr>
              <a:t>α)</a:t>
            </a:r>
          </a:p>
          <a:p>
            <a:r>
              <a:rPr lang="en-US" dirty="0" err="1" smtClean="0">
                <a:solidFill>
                  <a:srgbClr val="000000"/>
                </a:solidFill>
                <a:latin typeface="Times New Roman"/>
                <a:ea typeface="Times New Roman"/>
                <a:cs typeface="Times New Roman"/>
              </a:rPr>
              <a:t>Του</a:t>
            </a:r>
            <a:r>
              <a:rPr lang="en-US" dirty="0" smtClean="0">
                <a:solidFill>
                  <a:srgbClr val="000000"/>
                </a:solidFill>
                <a:latin typeface="Times New Roman"/>
                <a:ea typeface="Times New Roman"/>
                <a:cs typeface="Times New Roman"/>
              </a:rPr>
              <a:t> </a:t>
            </a:r>
            <a:r>
              <a:rPr lang="en-US" dirty="0">
                <a:solidFill>
                  <a:srgbClr val="000000"/>
                </a:solidFill>
                <a:latin typeface="Times New Roman"/>
                <a:ea typeface="Times New Roman"/>
                <a:cs typeface="Times New Roman"/>
              </a:rPr>
              <a:t>DONA PAZ (</a:t>
            </a:r>
            <a:r>
              <a:rPr lang="en-US" dirty="0" err="1">
                <a:solidFill>
                  <a:srgbClr val="000000"/>
                </a:solidFill>
                <a:latin typeface="Times New Roman"/>
                <a:ea typeface="Times New Roman"/>
                <a:cs typeface="Times New Roman"/>
              </a:rPr>
              <a:t>Δεκέμ</a:t>
            </a:r>
            <a:r>
              <a:rPr lang="en-US" dirty="0">
                <a:solidFill>
                  <a:srgbClr val="000000"/>
                </a:solidFill>
                <a:latin typeface="Times New Roman"/>
                <a:ea typeface="Times New Roman"/>
                <a:cs typeface="Times New Roman"/>
              </a:rPr>
              <a:t>β</a:t>
            </a:r>
            <a:r>
              <a:rPr lang="en-US" dirty="0" err="1">
                <a:solidFill>
                  <a:srgbClr val="000000"/>
                </a:solidFill>
                <a:latin typeface="Times New Roman"/>
                <a:ea typeface="Times New Roman"/>
                <a:cs typeface="Times New Roman"/>
              </a:rPr>
              <a:t>ριο</a:t>
            </a:r>
            <a:r>
              <a:rPr lang="en-US" dirty="0">
                <a:solidFill>
                  <a:srgbClr val="000000"/>
                </a:solidFill>
                <a:latin typeface="Times New Roman"/>
                <a:ea typeface="Times New Roman"/>
                <a:cs typeface="Times New Roman"/>
              </a:rPr>
              <a:t> 1987, πά</a:t>
            </a:r>
            <a:r>
              <a:rPr lang="en-US" dirty="0" err="1">
                <a:solidFill>
                  <a:srgbClr val="000000"/>
                </a:solidFill>
                <a:latin typeface="Times New Roman"/>
                <a:ea typeface="Times New Roman"/>
                <a:cs typeface="Times New Roman"/>
              </a:rPr>
              <a:t>νω</a:t>
            </a:r>
            <a:r>
              <a:rPr lang="en-US" dirty="0">
                <a:solidFill>
                  <a:srgbClr val="000000"/>
                </a:solidFill>
                <a:latin typeface="Times New Roman"/>
                <a:ea typeface="Times New Roman"/>
                <a:cs typeface="Times New Roman"/>
              </a:rPr>
              <a:t> απ</a:t>
            </a:r>
            <a:r>
              <a:rPr lang="en-US" dirty="0" err="1">
                <a:solidFill>
                  <a:srgbClr val="000000"/>
                </a:solidFill>
                <a:latin typeface="Times New Roman"/>
                <a:ea typeface="Times New Roman"/>
                <a:cs typeface="Times New Roman"/>
              </a:rPr>
              <a:t>ο</a:t>
            </a:r>
            <a:r>
              <a:rPr lang="en-US" dirty="0">
                <a:solidFill>
                  <a:srgbClr val="000000"/>
                </a:solidFill>
                <a:latin typeface="Times New Roman"/>
                <a:ea typeface="Times New Roman"/>
                <a:cs typeface="Times New Roman"/>
              </a:rPr>
              <a:t>́ 4000 ά</a:t>
            </a:r>
            <a:r>
              <a:rPr lang="en-US" dirty="0" err="1">
                <a:solidFill>
                  <a:srgbClr val="000000"/>
                </a:solidFill>
                <a:latin typeface="Times New Roman"/>
                <a:ea typeface="Times New Roman"/>
                <a:cs typeface="Times New Roman"/>
              </a:rPr>
              <a:t>τομ</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χ</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θηκ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a:t>
            </a:r>
            <a:endParaRPr lang="en-US" dirty="0"/>
          </a:p>
        </p:txBody>
      </p:sp>
    </p:spTree>
    <p:extLst>
      <p:ext uri="{BB962C8B-B14F-4D97-AF65-F5344CB8AC3E}">
        <p14:creationId xmlns:p14="http://schemas.microsoft.com/office/powerpoint/2010/main" val="1925550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err="1">
                <a:solidFill>
                  <a:srgbClr val="000000"/>
                </a:solidFill>
                <a:latin typeface="Times New Roman"/>
                <a:ea typeface="Times New Roman"/>
                <a:cs typeface="Times New Roman"/>
              </a:rPr>
              <a:t>Ατυχήμ</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τ</a:t>
            </a:r>
            <a:r>
              <a:rPr lang="en-US" sz="5400" dirty="0">
                <a:solidFill>
                  <a:srgbClr val="000000"/>
                </a:solidFill>
                <a:latin typeface="Times New Roman"/>
                <a:ea typeface="Times New Roman"/>
                <a:cs typeface="Times New Roman"/>
              </a:rPr>
              <a:t>α π</a:t>
            </a:r>
            <a:r>
              <a:rPr lang="en-US" sz="5400" dirty="0" err="1">
                <a:solidFill>
                  <a:srgbClr val="000000"/>
                </a:solidFill>
                <a:latin typeface="Times New Roman"/>
                <a:ea typeface="Times New Roman"/>
                <a:cs typeface="Times New Roman"/>
              </a:rPr>
              <a:t>ου</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συνε</a:t>
            </a:r>
            <a:r>
              <a:rPr lang="en-US" sz="5400" dirty="0">
                <a:solidFill>
                  <a:srgbClr val="000000"/>
                </a:solidFill>
                <a:latin typeface="Times New Roman"/>
                <a:ea typeface="Times New Roman"/>
                <a:cs typeface="Times New Roman"/>
              </a:rPr>
              <a:t>́β</a:t>
            </a:r>
            <a:r>
              <a:rPr lang="en-US" sz="5400" dirty="0" err="1">
                <a:solidFill>
                  <a:srgbClr val="000000"/>
                </a:solidFill>
                <a:latin typeface="Times New Roman"/>
                <a:ea typeface="Times New Roman"/>
                <a:cs typeface="Times New Roman"/>
              </a:rPr>
              <a:t>ησ</a:t>
            </a:r>
            <a:r>
              <a:rPr lang="en-US" sz="5400" dirty="0">
                <a:solidFill>
                  <a:srgbClr val="000000"/>
                </a:solidFill>
                <a:latin typeface="Times New Roman"/>
                <a:ea typeface="Times New Roman"/>
                <a:cs typeface="Times New Roman"/>
              </a:rPr>
              <a:t>α</a:t>
            </a:r>
            <a:r>
              <a:rPr lang="en-US" sz="5400" dirty="0" err="1">
                <a:solidFill>
                  <a:srgbClr val="000000"/>
                </a:solidFill>
                <a:latin typeface="Times New Roman"/>
                <a:ea typeface="Times New Roman"/>
                <a:cs typeface="Times New Roman"/>
              </a:rPr>
              <a:t>ν</a:t>
            </a:r>
            <a:r>
              <a:rPr lang="en-US" sz="5400" dirty="0">
                <a:solidFill>
                  <a:srgbClr val="000000"/>
                </a:solidFill>
                <a:latin typeface="Times New Roman"/>
                <a:ea typeface="Times New Roman"/>
                <a:cs typeface="Times New Roman"/>
              </a:rPr>
              <a:t> απ</a:t>
            </a:r>
            <a:r>
              <a:rPr lang="en-US" sz="5400" dirty="0" err="1">
                <a:solidFill>
                  <a:srgbClr val="000000"/>
                </a:solidFill>
                <a:latin typeface="Times New Roman"/>
                <a:ea typeface="Times New Roman"/>
                <a:cs typeface="Times New Roman"/>
              </a:rPr>
              <a:t>ο</a:t>
            </a:r>
            <a:r>
              <a:rPr lang="en-US" sz="5400" dirty="0">
                <a:solidFill>
                  <a:srgbClr val="000000"/>
                </a:solidFill>
                <a:latin typeface="Times New Roman"/>
                <a:ea typeface="Times New Roman"/>
                <a:cs typeface="Times New Roman"/>
              </a:rPr>
              <a:t>́ </a:t>
            </a:r>
            <a:r>
              <a:rPr lang="en-US" sz="5400" dirty="0" err="1">
                <a:solidFill>
                  <a:srgbClr val="000000"/>
                </a:solidFill>
                <a:latin typeface="Times New Roman"/>
                <a:ea typeface="Times New Roman"/>
                <a:cs typeface="Times New Roman"/>
              </a:rPr>
              <a:t>ε</a:t>
            </a:r>
            <a:r>
              <a:rPr lang="en-US" sz="5400" dirty="0">
                <a:solidFill>
                  <a:srgbClr val="000000"/>
                </a:solidFill>
                <a:latin typeface="Times New Roman"/>
                <a:ea typeface="Times New Roman"/>
                <a:cs typeface="Times New Roman"/>
              </a:rPr>
              <a:t>πα</a:t>
            </a:r>
            <a:r>
              <a:rPr lang="en-US" sz="5400" dirty="0" err="1">
                <a:solidFill>
                  <a:srgbClr val="000000"/>
                </a:solidFill>
                <a:latin typeface="Times New Roman"/>
                <a:ea typeface="Times New Roman"/>
                <a:cs typeface="Times New Roman"/>
              </a:rPr>
              <a:t>φη</a:t>
            </a:r>
            <a:r>
              <a:rPr lang="en-US" sz="5400" dirty="0">
                <a:solidFill>
                  <a:srgbClr val="000000"/>
                </a:solidFill>
                <a:latin typeface="Times New Roman"/>
                <a:ea typeface="Times New Roman"/>
                <a:cs typeface="Times New Roman"/>
              </a:rPr>
              <a:t>́</a:t>
            </a:r>
            <a:endParaRPr lang="en-US" dirty="0"/>
          </a:p>
        </p:txBody>
      </p:sp>
      <p:sp>
        <p:nvSpPr>
          <p:cNvPr id="3" name="Content Placeholder 2"/>
          <p:cNvSpPr>
            <a:spLocks noGrp="1"/>
          </p:cNvSpPr>
          <p:nvPr>
            <p:ph idx="1"/>
          </p:nvPr>
        </p:nvSpPr>
        <p:spPr/>
        <p:txBody>
          <a:bodyPr/>
          <a:lstStyle/>
          <a:p>
            <a:r>
              <a:rPr lang="en-US" dirty="0" err="1">
                <a:solidFill>
                  <a:srgbClr val="000000"/>
                </a:solidFill>
                <a:latin typeface="Times New Roman"/>
                <a:ea typeface="Times New Roman"/>
                <a:cs typeface="Times New Roman"/>
              </a:rPr>
              <a:t>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τ</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στροφη</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του</a:t>
            </a:r>
            <a:r>
              <a:rPr lang="en-US" dirty="0">
                <a:solidFill>
                  <a:srgbClr val="000000"/>
                </a:solidFill>
                <a:latin typeface="Times New Roman"/>
                <a:ea typeface="Times New Roman"/>
                <a:cs typeface="Times New Roman"/>
              </a:rPr>
              <a:t> ΤΙΤΑΝΙΚΟΥ (</a:t>
            </a:r>
            <a:r>
              <a:rPr lang="en-US" dirty="0" err="1">
                <a:solidFill>
                  <a:srgbClr val="000000"/>
                </a:solidFill>
                <a:latin typeface="Times New Roman"/>
                <a:ea typeface="Times New Roman"/>
                <a:cs typeface="Times New Roman"/>
              </a:rPr>
              <a:t>τον</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Α</a:t>
            </a:r>
            <a:r>
              <a:rPr lang="en-US" dirty="0">
                <a:solidFill>
                  <a:srgbClr val="000000"/>
                </a:solidFill>
                <a:latin typeface="Times New Roman"/>
                <a:ea typeface="Times New Roman"/>
                <a:cs typeface="Times New Roman"/>
              </a:rPr>
              <a:t>π</a:t>
            </a:r>
            <a:r>
              <a:rPr lang="en-US" dirty="0" err="1">
                <a:solidFill>
                  <a:srgbClr val="000000"/>
                </a:solidFill>
                <a:latin typeface="Times New Roman"/>
                <a:ea typeface="Times New Roman"/>
                <a:cs typeface="Times New Roman"/>
              </a:rPr>
              <a:t>ρίλιο</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του</a:t>
            </a:r>
            <a:r>
              <a:rPr lang="en-US" dirty="0">
                <a:solidFill>
                  <a:srgbClr val="000000"/>
                </a:solidFill>
                <a:latin typeface="Times New Roman"/>
                <a:ea typeface="Times New Roman"/>
                <a:cs typeface="Times New Roman"/>
              </a:rPr>
              <a:t> 1912, 1.513 ά</a:t>
            </a:r>
            <a:r>
              <a:rPr lang="en-US" dirty="0" err="1">
                <a:solidFill>
                  <a:srgbClr val="000000"/>
                </a:solidFill>
                <a:latin typeface="Times New Roman"/>
                <a:ea typeface="Times New Roman"/>
                <a:cs typeface="Times New Roman"/>
              </a:rPr>
              <a:t>τομ</a:t>
            </a:r>
            <a:r>
              <a:rPr lang="en-US" dirty="0">
                <a:solidFill>
                  <a:srgbClr val="000000"/>
                </a:solidFill>
                <a:latin typeface="Times New Roman"/>
                <a:ea typeface="Times New Roman"/>
                <a:cs typeface="Times New Roman"/>
              </a:rPr>
              <a:t>α απ</a:t>
            </a:r>
            <a:r>
              <a:rPr lang="en-US" dirty="0" err="1">
                <a:solidFill>
                  <a:srgbClr val="000000"/>
                </a:solidFill>
                <a:latin typeface="Times New Roman"/>
                <a:ea typeface="Times New Roman"/>
                <a:cs typeface="Times New Roman"/>
              </a:rPr>
              <a:t>ε</a:t>
            </a:r>
            <a:r>
              <a:rPr lang="en-US" dirty="0">
                <a:solidFill>
                  <a:srgbClr val="000000"/>
                </a:solidFill>
                <a:latin typeface="Times New Roman"/>
                <a:ea typeface="Times New Roman"/>
                <a:cs typeface="Times New Roman"/>
              </a:rPr>
              <a:t>β</a:t>
            </a:r>
            <a:r>
              <a:rPr lang="en-US" dirty="0" err="1">
                <a:solidFill>
                  <a:srgbClr val="000000"/>
                </a:solidFill>
                <a:latin typeface="Times New Roman"/>
                <a:ea typeface="Times New Roman"/>
                <a:cs typeface="Times New Roman"/>
              </a:rPr>
              <a:t>ίωσ</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a:t>
            </a:r>
          </a:p>
          <a:p>
            <a:r>
              <a:rPr lang="en-US" dirty="0" err="1" smtClean="0">
                <a:solidFill>
                  <a:srgbClr val="000000"/>
                </a:solidFill>
                <a:latin typeface="Times New Roman"/>
                <a:ea typeface="Times New Roman"/>
                <a:cs typeface="Times New Roman"/>
              </a:rPr>
              <a:t>Του</a:t>
            </a:r>
            <a:r>
              <a:rPr lang="en-US" dirty="0" smtClean="0">
                <a:solidFill>
                  <a:srgbClr val="000000"/>
                </a:solidFill>
                <a:latin typeface="Times New Roman"/>
                <a:ea typeface="Times New Roman"/>
                <a:cs typeface="Times New Roman"/>
              </a:rPr>
              <a:t> </a:t>
            </a:r>
            <a:r>
              <a:rPr lang="en-US" dirty="0">
                <a:solidFill>
                  <a:srgbClr val="000000"/>
                </a:solidFill>
                <a:latin typeface="Times New Roman"/>
                <a:ea typeface="Times New Roman"/>
                <a:cs typeface="Times New Roman"/>
              </a:rPr>
              <a:t>LADY OF ΤHE LAKE (Μά</a:t>
            </a:r>
            <a:r>
              <a:rPr lang="en-US" dirty="0" err="1">
                <a:solidFill>
                  <a:srgbClr val="000000"/>
                </a:solidFill>
                <a:latin typeface="Times New Roman"/>
                <a:ea typeface="Times New Roman"/>
                <a:cs typeface="Times New Roman"/>
              </a:rPr>
              <a:t>ιο</a:t>
            </a:r>
            <a:r>
              <a:rPr lang="en-US" dirty="0">
                <a:solidFill>
                  <a:srgbClr val="000000"/>
                </a:solidFill>
                <a:latin typeface="Times New Roman"/>
                <a:ea typeface="Times New Roman"/>
                <a:cs typeface="Times New Roman"/>
              </a:rPr>
              <a:t> 1833, 215 ά</a:t>
            </a:r>
            <a:r>
              <a:rPr lang="en-US" dirty="0" err="1">
                <a:solidFill>
                  <a:srgbClr val="000000"/>
                </a:solidFill>
                <a:latin typeface="Times New Roman"/>
                <a:ea typeface="Times New Roman"/>
                <a:cs typeface="Times New Roman"/>
              </a:rPr>
              <a:t>τομ</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χ</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θηκ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a:t>
            </a:r>
          </a:p>
          <a:p>
            <a:r>
              <a:rPr lang="en-US" dirty="0" err="1" smtClean="0">
                <a:solidFill>
                  <a:srgbClr val="000000"/>
                </a:solidFill>
                <a:latin typeface="Times New Roman"/>
                <a:ea typeface="Times New Roman"/>
                <a:cs typeface="Times New Roman"/>
              </a:rPr>
              <a:t>Του</a:t>
            </a:r>
            <a:r>
              <a:rPr lang="en-US" dirty="0" smtClean="0">
                <a:solidFill>
                  <a:srgbClr val="000000"/>
                </a:solidFill>
                <a:latin typeface="Times New Roman"/>
                <a:ea typeface="Times New Roman"/>
                <a:cs typeface="Times New Roman"/>
              </a:rPr>
              <a:t> </a:t>
            </a:r>
            <a:r>
              <a:rPr lang="en-US" dirty="0">
                <a:solidFill>
                  <a:srgbClr val="000000"/>
                </a:solidFill>
                <a:latin typeface="Times New Roman"/>
                <a:ea typeface="Times New Roman"/>
                <a:cs typeface="Times New Roman"/>
              </a:rPr>
              <a:t>PRINCIPE DE ASTURIAS (Μά</a:t>
            </a:r>
            <a:r>
              <a:rPr lang="en-US" dirty="0" err="1">
                <a:solidFill>
                  <a:srgbClr val="000000"/>
                </a:solidFill>
                <a:latin typeface="Times New Roman"/>
                <a:ea typeface="Times New Roman"/>
                <a:cs typeface="Times New Roman"/>
              </a:rPr>
              <a:t>ρτιο</a:t>
            </a:r>
            <a:r>
              <a:rPr lang="en-US" dirty="0">
                <a:solidFill>
                  <a:srgbClr val="000000"/>
                </a:solidFill>
                <a:latin typeface="Times New Roman"/>
                <a:ea typeface="Times New Roman"/>
                <a:cs typeface="Times New Roman"/>
              </a:rPr>
              <a:t> 1912, 500 ά</a:t>
            </a:r>
            <a:r>
              <a:rPr lang="en-US" dirty="0" err="1">
                <a:solidFill>
                  <a:srgbClr val="000000"/>
                </a:solidFill>
                <a:latin typeface="Times New Roman"/>
                <a:ea typeface="Times New Roman"/>
                <a:cs typeface="Times New Roman"/>
              </a:rPr>
              <a:t>τομ</a:t>
            </a:r>
            <a:r>
              <a:rPr lang="en-US" dirty="0">
                <a:solidFill>
                  <a:srgbClr val="000000"/>
                </a:solidFill>
                <a:latin typeface="Times New Roman"/>
                <a:ea typeface="Times New Roman"/>
                <a:cs typeface="Times New Roman"/>
              </a:rPr>
              <a:t>α </a:t>
            </a:r>
            <a:r>
              <a:rPr lang="en-US" dirty="0" err="1">
                <a:solidFill>
                  <a:srgbClr val="000000"/>
                </a:solidFill>
                <a:latin typeface="Times New Roman"/>
                <a:ea typeface="Times New Roman"/>
                <a:cs typeface="Times New Roman"/>
              </a:rPr>
              <a:t>χ</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θηκ</a:t>
            </a:r>
            <a:r>
              <a:rPr lang="en-US" dirty="0">
                <a:solidFill>
                  <a:srgbClr val="000000"/>
                </a:solidFill>
                <a:latin typeface="Times New Roman"/>
                <a:ea typeface="Times New Roman"/>
                <a:cs typeface="Times New Roman"/>
              </a:rPr>
              <a:t>α</a:t>
            </a:r>
            <a:r>
              <a:rPr lang="en-US" dirty="0" err="1">
                <a:solidFill>
                  <a:srgbClr val="000000"/>
                </a:solidFill>
                <a:latin typeface="Times New Roman"/>
                <a:ea typeface="Times New Roman"/>
                <a:cs typeface="Times New Roman"/>
              </a:rPr>
              <a:t>ν</a:t>
            </a:r>
            <a:r>
              <a:rPr lang="en-US" dirty="0">
                <a:solidFill>
                  <a:srgbClr val="000000"/>
                </a:solidFill>
                <a:latin typeface="Times New Roman"/>
                <a:ea typeface="Times New Roman"/>
                <a:cs typeface="Times New Roman"/>
              </a:rPr>
              <a:t>).</a:t>
            </a:r>
            <a:endParaRPr lang="en-US" dirty="0"/>
          </a:p>
        </p:txBody>
      </p:sp>
    </p:spTree>
    <p:extLst>
      <p:ext uri="{BB962C8B-B14F-4D97-AF65-F5344CB8AC3E}">
        <p14:creationId xmlns:p14="http://schemas.microsoft.com/office/powerpoint/2010/main" val="959200382"/>
      </p:ext>
    </p:extLst>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Folio">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Folio">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Folio">
      <a:fillStyleLst>
        <a:solidFill>
          <a:schemeClr val="phClr"/>
        </a:solidFill>
        <a:blipFill rotWithShape="1">
          <a:blip xmlns:r="http://schemas.openxmlformats.org/officeDocument/2006/relationships" r:embed="rId1">
            <a:duotone>
              <a:schemeClr val="phClr">
                <a:shade val="30000"/>
                <a:satMod val="120000"/>
              </a:schemeClr>
              <a:schemeClr val="phClr">
                <a:tint val="70000"/>
                <a:satMod val="350000"/>
                <a:lumMod val="110000"/>
              </a:schemeClr>
            </a:duotone>
          </a:blip>
          <a:stretch/>
        </a:blipFill>
        <a:blipFill rotWithShape="1">
          <a:blip xmlns:r="http://schemas.openxmlformats.org/officeDocument/2006/relationships" r:embed="rId2">
            <a:duotone>
              <a:schemeClr val="phClr">
                <a:shade val="40000"/>
                <a:satMod val="120000"/>
              </a:schemeClr>
              <a:schemeClr val="phClr">
                <a:tint val="70000"/>
                <a:satMod val="300000"/>
                <a:lumMod val="110000"/>
              </a:schemeClr>
            </a:duotone>
          </a:blip>
          <a:tile tx="0" ty="0" sx="50000" sy="50000" flip="none" algn="tl"/>
        </a:blip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38100" dist="25400" dir="5400000" algn="br" rotWithShape="0">
              <a:srgbClr val="000000">
                <a:alpha val="50000"/>
              </a:srgbClr>
            </a:outerShdw>
          </a:effectLst>
        </a:effectStyle>
        <a:effectStyle>
          <a:effectLst>
            <a:innerShdw blurRad="190500" dist="25400">
              <a:srgbClr val="000000">
                <a:alpha val="50000"/>
              </a:srgbClr>
            </a:innerShdw>
          </a:effectLst>
        </a:effectStyle>
      </a:effectStyleLst>
      <a:bgFillStyleLst>
        <a:blipFill rotWithShape="1">
          <a:blip xmlns:r="http://schemas.openxmlformats.org/officeDocument/2006/relationships" r:embed="rId3">
            <a:duotone>
              <a:schemeClr val="phClr">
                <a:shade val="10000"/>
                <a:satMod val="125000"/>
              </a:schemeClr>
              <a:schemeClr val="phClr">
                <a:tint val="70000"/>
                <a:satMod val="350000"/>
                <a:lumMod val="110000"/>
              </a:schemeClr>
            </a:duotone>
          </a:blip>
          <a:stretch/>
        </a:blipFill>
        <a:blipFill rotWithShape="1">
          <a:blip xmlns:r="http://schemas.openxmlformats.org/officeDocument/2006/relationships" r:embed="rId4">
            <a:duotone>
              <a:schemeClr val="phClr">
                <a:shade val="10000"/>
                <a:satMod val="125000"/>
              </a:schemeClr>
              <a:schemeClr val="phClr">
                <a:tint val="70000"/>
                <a:satMod val="350000"/>
                <a:lumMod val="110000"/>
              </a:schemeClr>
            </a:duotone>
          </a:blip>
          <a:stretch/>
        </a:blipFill>
        <a:blipFill rotWithShape="1">
          <a:blip xmlns:r="http://schemas.openxmlformats.org/officeDocument/2006/relationships" r:embed="rId5">
            <a:duotone>
              <a:schemeClr val="phClr">
                <a:shade val="3000"/>
                <a:lumMod val="10000"/>
              </a:schemeClr>
              <a:schemeClr val="phClr">
                <a:tint val="91000"/>
                <a:satMod val="500000"/>
                <a:lumMod val="125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Folio.thmx</Template>
  <TotalTime>46</TotalTime>
  <Words>1569</Words>
  <Application>Microsoft Macintosh PowerPoint</Application>
  <PresentationFormat>On-screen Show (4:3)</PresentationFormat>
  <Paragraphs>128</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Folio</vt:lpstr>
      <vt:lpstr>ISM CODE</vt:lpstr>
      <vt:lpstr>Γενικά</vt:lpstr>
      <vt:lpstr>ΛΕΙΤΟΥΡΓΙΑ ΣΥΣΤΗΜΑΤΟΣ</vt:lpstr>
      <vt:lpstr>Συνθήκη SOLAS</vt:lpstr>
      <vt:lpstr>Συνθήκη SOLAS</vt:lpstr>
      <vt:lpstr>PowerPoint Presentation</vt:lpstr>
      <vt:lpstr>Ατυχήματα Προσάραξης</vt:lpstr>
      <vt:lpstr>Ατυχήματα από Σύγκρουση</vt:lpstr>
      <vt:lpstr>Ατυχήματα που συνέβησαν από επαφή</vt:lpstr>
      <vt:lpstr>Ατυχήματα που σημειώθηκαν από πυρκαγιά και έκρηξη</vt:lpstr>
      <vt:lpstr>Η ασφάλεια στη θάλασσα</vt:lpstr>
      <vt:lpstr>H ΠΡΟΣΤΑΣΙΑ ΤΟΥ ΠΕΡΙΒΑΛΛΟΝΤΟΣ</vt:lpstr>
      <vt:lpstr>Η ΠΡΟΣΤΑΣΙΑ ΤΗΣ ΑΝΘΡΩΠΙΝΗΣ ΖΩΗΣ</vt:lpstr>
      <vt:lpstr>Έννοια του ISM CODE</vt:lpstr>
      <vt:lpstr>Περιεχόμενο του ISM CODE</vt:lpstr>
      <vt:lpstr>Γενικά (General)</vt:lpstr>
      <vt:lpstr>Ορισμοί (Definitions)</vt:lpstr>
      <vt:lpstr>Στόχοι (Objectives)</vt:lpstr>
      <vt:lpstr>Εφαρμογή (Applications)</vt:lpstr>
      <vt:lpstr>Πολιτική ασφάλειας και προστασίας του περιβάλλοντος</vt:lpstr>
      <vt:lpstr>Πολιτική ασφάλειας και προστασίας του περιβάλλοντος</vt:lpstr>
      <vt:lpstr>Ευθύνες και Αρμοδιότητες της Εταιρείας</vt:lpstr>
      <vt:lpstr>Εξουσιοδοτημένο Προσωπικό</vt:lpstr>
      <vt:lpstr>Ευθύνες και αρμοδιότητες Πλοιάρχου</vt:lpstr>
      <vt:lpstr>Πόροι και Προσωπικό</vt:lpstr>
      <vt:lpstr>Ανάπτυξη σχεδίων για την λειτουργία του Πλοίου</vt:lpstr>
      <vt:lpstr>Προετοιμασία για έκτακτη ανάγκη</vt:lpstr>
      <vt:lpstr>Συντήρηση Πλοίου και Εξοπλισμού</vt:lpstr>
      <vt:lpstr>Τεκμηρίωση</vt:lpstr>
      <vt:lpstr>Έλεγχος, Αναθεώρηση και Αξιολόγηση της Εταιρείας</vt:lpstr>
      <vt:lpstr>Πιστοποίηση, επαλήθευση και έλεγχος</vt:lpstr>
      <vt:lpstr>Απαιτήσεις του ISM CODE</vt:lpstr>
      <vt:lpstr>Επιθεωρήσεις, εσωτερικοί έλεγχοι και εκθέσεις</vt:lpstr>
      <vt:lpstr>Εκτιμήσεις αποτελεσμάτων από τον ISM Code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ISM CODE</dc:title>
  <dc:creator>Vasilia Peppa</dc:creator>
  <cp:lastModifiedBy>Vasilia Peppa</cp:lastModifiedBy>
  <cp:revision>17</cp:revision>
  <dcterms:created xsi:type="dcterms:W3CDTF">2022-05-06T08:28:06Z</dcterms:created>
  <dcterms:modified xsi:type="dcterms:W3CDTF">2022-05-06T09:14:28Z</dcterms:modified>
</cp:coreProperties>
</file>