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0" r:id="rId3"/>
    <p:sldId id="326" r:id="rId4"/>
    <p:sldId id="317" r:id="rId5"/>
    <p:sldId id="311" r:id="rId6"/>
    <p:sldId id="336" r:id="rId7"/>
    <p:sldId id="324" r:id="rId8"/>
    <p:sldId id="332" r:id="rId9"/>
    <p:sldId id="318" r:id="rId10"/>
    <p:sldId id="333" r:id="rId11"/>
    <p:sldId id="312" r:id="rId12"/>
    <p:sldId id="313" r:id="rId13"/>
    <p:sldId id="322" r:id="rId14"/>
    <p:sldId id="314" r:id="rId15"/>
    <p:sldId id="316" r:id="rId16"/>
    <p:sldId id="306" r:id="rId17"/>
    <p:sldId id="301" r:id="rId18"/>
    <p:sldId id="298" r:id="rId19"/>
    <p:sldId id="325" r:id="rId20"/>
    <p:sldId id="300" r:id="rId21"/>
    <p:sldId id="327" r:id="rId22"/>
    <p:sldId id="321" r:id="rId23"/>
    <p:sldId id="331" r:id="rId24"/>
    <p:sldId id="328" r:id="rId25"/>
    <p:sldId id="330" r:id="rId26"/>
    <p:sldId id="296" r:id="rId27"/>
    <p:sldId id="295" r:id="rId28"/>
    <p:sldId id="292" r:id="rId29"/>
    <p:sldId id="259" r:id="rId30"/>
    <p:sldId id="263" r:id="rId31"/>
    <p:sldId id="264" r:id="rId32"/>
    <p:sldId id="323" r:id="rId33"/>
    <p:sldId id="265" r:id="rId34"/>
    <p:sldId id="272" r:id="rId35"/>
    <p:sldId id="282" r:id="rId36"/>
    <p:sldId id="334" r:id="rId37"/>
  </p:sldIdLst>
  <p:sldSz cx="9144000" cy="6858000" type="screen4x3"/>
  <p:notesSz cx="9144000" cy="6858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0" y="-13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44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5180013" y="0"/>
            <a:ext cx="3962400" cy="3444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8FBCF4-B245-4271-B3E8-836AD4D62F45}" type="datetimeFigureOut">
              <a:rPr lang="el-GR"/>
              <a:pPr>
                <a:defRPr/>
              </a:pPr>
              <a:t>8/11/2017</a:t>
            </a:fld>
            <a:endParaRPr lang="el-GR"/>
          </a:p>
        </p:txBody>
      </p:sp>
      <p:sp>
        <p:nvSpPr>
          <p:cNvPr id="4" name="Θέση εικόνας διαφάνειας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017C892-9FC1-440B-BDCD-430BE2F781DC}"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024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921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0B736D-E148-4DDD-A056-D77E53581099}" type="slidenum">
              <a:rPr lang="el-GR"/>
              <a:pPr fontAlgn="base">
                <a:spcBef>
                  <a:spcPct val="0"/>
                </a:spcBef>
                <a:spcAft>
                  <a:spcPct val="0"/>
                </a:spcAft>
                <a:defRPr/>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1059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7"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14C4E0-FADE-4E37-B24F-C068B08EF885}" type="slidenum">
              <a:rPr lang="el-GR"/>
              <a:pPr fontAlgn="base">
                <a:spcBef>
                  <a:spcPct val="0"/>
                </a:spcBef>
                <a:spcAft>
                  <a:spcPct val="0"/>
                </a:spcAft>
                <a:defRPr/>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noAutofit/>
          </a:bodyPr>
          <a:lstStyle/>
          <a:p>
            <a:endParaRPr/>
          </a:p>
        </p:txBody>
      </p:sp>
      <p:sp>
        <p:nvSpPr>
          <p:cNvPr id="4" name="Holder 4"/>
          <p:cNvSpPr>
            <a:spLocks noGrp="1"/>
          </p:cNvSpPr>
          <p:nvPr>
            <p:ph type="ftr" sz="quarter" idx="10"/>
          </p:nvPr>
        </p:nvSpPr>
        <p:spPr/>
        <p:txBody>
          <a:bodyPr/>
          <a:lstStyle>
            <a:lvl1pPr>
              <a:defRPr/>
            </a:lvl1pPr>
          </a:lstStyle>
          <a:p>
            <a:pPr>
              <a:defRPr/>
            </a:pPr>
            <a:r>
              <a:rPr lang="el-GR"/>
              <a:t>MAN Diesel &amp; Turbo</a:t>
            </a:r>
          </a:p>
        </p:txBody>
      </p:sp>
      <p:sp>
        <p:nvSpPr>
          <p:cNvPr id="5" name="Holder 5"/>
          <p:cNvSpPr>
            <a:spLocks noGrp="1"/>
          </p:cNvSpPr>
          <p:nvPr>
            <p:ph type="dt" sz="half" idx="11"/>
          </p:nvPr>
        </p:nvSpPr>
        <p:spPr/>
        <p:txBody>
          <a:bodyPr/>
          <a:lstStyle>
            <a:lvl1pPr>
              <a:defRPr/>
            </a:lvl1pPr>
          </a:lstStyle>
          <a:p>
            <a:pPr>
              <a:defRPr/>
            </a:pPr>
            <a:fld id="{DDACF4F4-7D3A-4127-8B60-E05BBDAD24D4}" type="datetimeFigureOut">
              <a:rPr lang="en-US"/>
              <a:pPr>
                <a:defRPr/>
              </a:pPr>
              <a:t>11/8/2017</a:t>
            </a:fld>
            <a:endParaRPr lang="en-US"/>
          </a:p>
        </p:txBody>
      </p:sp>
      <p:sp>
        <p:nvSpPr>
          <p:cNvPr id="6" name="Holder 6"/>
          <p:cNvSpPr>
            <a:spLocks noGrp="1"/>
          </p:cNvSpPr>
          <p:nvPr>
            <p:ph type="sldNum" sz="quarter" idx="12"/>
          </p:nvPr>
        </p:nvSpPr>
        <p:spPr/>
        <p:txBody>
          <a:bodyPr/>
          <a:lstStyle>
            <a:lvl1pPr>
              <a:defRPr/>
            </a:lvl1pPr>
          </a:lstStyle>
          <a:p>
            <a:pPr>
              <a:defRPr/>
            </a:pPr>
            <a:r>
              <a:rPr lang="el-GR"/>
              <a:t>&lt;	</a:t>
            </a:r>
            <a:fld id="{8946EF90-85BC-4C7C-B007-E6C8AF8F9129}" type="slidenum">
              <a:rPr lang="el-GR"/>
              <a:pPr>
                <a:defRPr/>
              </a:pPr>
              <a:t>‹#›</a:t>
            </a:fld>
            <a:r>
              <a:rPr lang="el-GR"/>
              <a:t>	&gt;</a:t>
            </a:r>
            <a:endParaRPr lang="el-GR"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type="body" idx="1"/>
          </p:nvPr>
        </p:nvSpPr>
        <p:spPr/>
        <p:txBody>
          <a:bodyPr/>
          <a:lstStyle/>
          <a:p>
            <a:endParaRPr/>
          </a:p>
        </p:txBody>
      </p:sp>
      <p:sp>
        <p:nvSpPr>
          <p:cNvPr id="4" name="Holder 4"/>
          <p:cNvSpPr>
            <a:spLocks noGrp="1"/>
          </p:cNvSpPr>
          <p:nvPr>
            <p:ph type="ftr" sz="quarter" idx="10"/>
          </p:nvPr>
        </p:nvSpPr>
        <p:spPr/>
        <p:txBody>
          <a:bodyPr/>
          <a:lstStyle>
            <a:lvl1pPr>
              <a:defRPr/>
            </a:lvl1pPr>
          </a:lstStyle>
          <a:p>
            <a:pPr>
              <a:defRPr/>
            </a:pPr>
            <a:r>
              <a:rPr lang="el-GR"/>
              <a:t>MAN Diesel &amp; Turbo</a:t>
            </a:r>
          </a:p>
        </p:txBody>
      </p:sp>
      <p:sp>
        <p:nvSpPr>
          <p:cNvPr id="5" name="Holder 5"/>
          <p:cNvSpPr>
            <a:spLocks noGrp="1"/>
          </p:cNvSpPr>
          <p:nvPr>
            <p:ph type="dt" sz="half" idx="11"/>
          </p:nvPr>
        </p:nvSpPr>
        <p:spPr/>
        <p:txBody>
          <a:bodyPr/>
          <a:lstStyle>
            <a:lvl1pPr>
              <a:defRPr/>
            </a:lvl1pPr>
          </a:lstStyle>
          <a:p>
            <a:pPr>
              <a:defRPr/>
            </a:pPr>
            <a:fld id="{FDDD168B-3A3A-4ED5-8EBB-17D2167BE920}" type="datetimeFigureOut">
              <a:rPr lang="en-US"/>
              <a:pPr>
                <a:defRPr/>
              </a:pPr>
              <a:t>11/8/2017</a:t>
            </a:fld>
            <a:endParaRPr lang="en-US"/>
          </a:p>
        </p:txBody>
      </p:sp>
      <p:sp>
        <p:nvSpPr>
          <p:cNvPr id="6" name="Holder 6"/>
          <p:cNvSpPr>
            <a:spLocks noGrp="1"/>
          </p:cNvSpPr>
          <p:nvPr>
            <p:ph type="sldNum" sz="quarter" idx="12"/>
          </p:nvPr>
        </p:nvSpPr>
        <p:spPr/>
        <p:txBody>
          <a:bodyPr/>
          <a:lstStyle>
            <a:lvl1pPr>
              <a:defRPr/>
            </a:lvl1pPr>
          </a:lstStyle>
          <a:p>
            <a:pPr>
              <a:defRPr/>
            </a:pPr>
            <a:r>
              <a:rPr lang="el-GR"/>
              <a:t>&lt;	</a:t>
            </a:r>
            <a:fld id="{F8D55C03-FAD8-4052-883D-DCA78A7FD24C}" type="slidenum">
              <a:rPr lang="el-GR"/>
              <a:pPr>
                <a:defRPr/>
              </a:pPr>
              <a:t>‹#›</a:t>
            </a:fld>
            <a:r>
              <a:rPr lang="el-GR"/>
              <a:t>	&gt;</a:t>
            </a:r>
            <a:endParaRPr lang="el-GR"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sz="half" idx="2"/>
          </p:nvPr>
        </p:nvSpPr>
        <p:spPr>
          <a:xfrm>
            <a:off x="457200" y="1577340"/>
            <a:ext cx="3977640" cy="4526280"/>
          </a:xfrm>
          <a:prstGeom prst="rect">
            <a:avLst/>
          </a:prstGeom>
        </p:spPr>
        <p:txBody>
          <a:bodyPr>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a:noAutofit/>
          </a:bodyPr>
          <a:lstStyle/>
          <a:p>
            <a:endParaRPr/>
          </a:p>
        </p:txBody>
      </p:sp>
      <p:sp>
        <p:nvSpPr>
          <p:cNvPr id="5" name="Holder 4"/>
          <p:cNvSpPr>
            <a:spLocks noGrp="1"/>
          </p:cNvSpPr>
          <p:nvPr>
            <p:ph type="ftr" sz="quarter" idx="10"/>
          </p:nvPr>
        </p:nvSpPr>
        <p:spPr/>
        <p:txBody>
          <a:bodyPr/>
          <a:lstStyle>
            <a:lvl1pPr>
              <a:defRPr/>
            </a:lvl1pPr>
          </a:lstStyle>
          <a:p>
            <a:pPr>
              <a:defRPr/>
            </a:pPr>
            <a:r>
              <a:rPr lang="el-GR"/>
              <a:t>MAN Diesel &amp; Turbo</a:t>
            </a:r>
          </a:p>
        </p:txBody>
      </p:sp>
      <p:sp>
        <p:nvSpPr>
          <p:cNvPr id="6" name="Holder 5"/>
          <p:cNvSpPr>
            <a:spLocks noGrp="1"/>
          </p:cNvSpPr>
          <p:nvPr>
            <p:ph type="dt" sz="half" idx="11"/>
          </p:nvPr>
        </p:nvSpPr>
        <p:spPr/>
        <p:txBody>
          <a:bodyPr/>
          <a:lstStyle>
            <a:lvl1pPr>
              <a:defRPr/>
            </a:lvl1pPr>
          </a:lstStyle>
          <a:p>
            <a:pPr>
              <a:defRPr/>
            </a:pPr>
            <a:fld id="{53E3D3BB-6F1A-4F23-916C-70B34A5D33A3}" type="datetimeFigureOut">
              <a:rPr lang="en-US"/>
              <a:pPr>
                <a:defRPr/>
              </a:pPr>
              <a:t>11/8/2017</a:t>
            </a:fld>
            <a:endParaRPr lang="en-US"/>
          </a:p>
        </p:txBody>
      </p:sp>
      <p:sp>
        <p:nvSpPr>
          <p:cNvPr id="7" name="Holder 6"/>
          <p:cNvSpPr>
            <a:spLocks noGrp="1"/>
          </p:cNvSpPr>
          <p:nvPr>
            <p:ph type="sldNum" sz="quarter" idx="12"/>
          </p:nvPr>
        </p:nvSpPr>
        <p:spPr/>
        <p:txBody>
          <a:bodyPr/>
          <a:lstStyle>
            <a:lvl1pPr>
              <a:defRPr/>
            </a:lvl1pPr>
          </a:lstStyle>
          <a:p>
            <a:pPr>
              <a:defRPr/>
            </a:pPr>
            <a:r>
              <a:rPr lang="el-GR"/>
              <a:t>&lt;	</a:t>
            </a:r>
            <a:fld id="{9959B483-2472-410F-B70B-281DEFF7DAA0}" type="slidenum">
              <a:rPr lang="el-GR"/>
              <a:pPr>
                <a:defRPr/>
              </a:pPr>
              <a:t>‹#›</a:t>
            </a:fld>
            <a:r>
              <a:rPr lang="el-GR"/>
              <a:t>	&gt;</a:t>
            </a:r>
            <a:endParaRPr lang="el-GR"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4"/>
          <p:cNvSpPr>
            <a:spLocks noGrp="1"/>
          </p:cNvSpPr>
          <p:nvPr>
            <p:ph type="ftr" sz="quarter" idx="10"/>
          </p:nvPr>
        </p:nvSpPr>
        <p:spPr/>
        <p:txBody>
          <a:bodyPr/>
          <a:lstStyle>
            <a:lvl1pPr>
              <a:defRPr/>
            </a:lvl1pPr>
          </a:lstStyle>
          <a:p>
            <a:pPr>
              <a:defRPr/>
            </a:pPr>
            <a:r>
              <a:rPr lang="el-GR"/>
              <a:t>MAN Diesel &amp; Turbo</a:t>
            </a:r>
          </a:p>
        </p:txBody>
      </p:sp>
      <p:sp>
        <p:nvSpPr>
          <p:cNvPr id="4" name="Holder 5"/>
          <p:cNvSpPr>
            <a:spLocks noGrp="1"/>
          </p:cNvSpPr>
          <p:nvPr>
            <p:ph type="dt" sz="half" idx="11"/>
          </p:nvPr>
        </p:nvSpPr>
        <p:spPr/>
        <p:txBody>
          <a:bodyPr/>
          <a:lstStyle>
            <a:lvl1pPr>
              <a:defRPr/>
            </a:lvl1pPr>
          </a:lstStyle>
          <a:p>
            <a:pPr>
              <a:defRPr/>
            </a:pPr>
            <a:fld id="{26C2DED9-D531-4CBE-B2AB-B46CCD68151A}" type="datetimeFigureOut">
              <a:rPr lang="en-US"/>
              <a:pPr>
                <a:defRPr/>
              </a:pPr>
              <a:t>11/8/2017</a:t>
            </a:fld>
            <a:endParaRPr lang="en-US"/>
          </a:p>
        </p:txBody>
      </p:sp>
      <p:sp>
        <p:nvSpPr>
          <p:cNvPr id="5" name="Holder 6"/>
          <p:cNvSpPr>
            <a:spLocks noGrp="1"/>
          </p:cNvSpPr>
          <p:nvPr>
            <p:ph type="sldNum" sz="quarter" idx="12"/>
          </p:nvPr>
        </p:nvSpPr>
        <p:spPr/>
        <p:txBody>
          <a:bodyPr/>
          <a:lstStyle>
            <a:lvl1pPr>
              <a:defRPr/>
            </a:lvl1pPr>
          </a:lstStyle>
          <a:p>
            <a:pPr>
              <a:defRPr/>
            </a:pPr>
            <a:r>
              <a:rPr lang="el-GR"/>
              <a:t>&lt;	</a:t>
            </a:r>
            <a:fld id="{3F4D651F-B15A-4E3E-BE1D-5D4CB032B2FD}" type="slidenum">
              <a:rPr lang="el-GR"/>
              <a:pPr>
                <a:defRPr/>
              </a:pPr>
              <a:t>‹#›</a:t>
            </a:fld>
            <a:r>
              <a:rPr lang="el-GR"/>
              <a:t>	&gt;</a:t>
            </a:r>
            <a:endParaRPr lang="el-GR"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r>
              <a:rPr lang="el-GR"/>
              <a:t>MAN Diesel &amp; Turbo</a:t>
            </a:r>
          </a:p>
        </p:txBody>
      </p:sp>
      <p:sp>
        <p:nvSpPr>
          <p:cNvPr id="3" name="Holder 5"/>
          <p:cNvSpPr>
            <a:spLocks noGrp="1"/>
          </p:cNvSpPr>
          <p:nvPr>
            <p:ph type="dt" sz="half" idx="11"/>
          </p:nvPr>
        </p:nvSpPr>
        <p:spPr/>
        <p:txBody>
          <a:bodyPr/>
          <a:lstStyle>
            <a:lvl1pPr>
              <a:defRPr/>
            </a:lvl1pPr>
          </a:lstStyle>
          <a:p>
            <a:pPr>
              <a:defRPr/>
            </a:pPr>
            <a:fld id="{61867F8F-483B-43FF-A7B9-CC67B7216EF1}" type="datetimeFigureOut">
              <a:rPr lang="en-US"/>
              <a:pPr>
                <a:defRPr/>
              </a:pPr>
              <a:t>11/8/2017</a:t>
            </a:fld>
            <a:endParaRPr lang="en-US"/>
          </a:p>
        </p:txBody>
      </p:sp>
      <p:sp>
        <p:nvSpPr>
          <p:cNvPr id="4" name="Holder 6"/>
          <p:cNvSpPr>
            <a:spLocks noGrp="1"/>
          </p:cNvSpPr>
          <p:nvPr>
            <p:ph type="sldNum" sz="quarter" idx="12"/>
          </p:nvPr>
        </p:nvSpPr>
        <p:spPr/>
        <p:txBody>
          <a:bodyPr/>
          <a:lstStyle>
            <a:lvl1pPr>
              <a:defRPr/>
            </a:lvl1pPr>
          </a:lstStyle>
          <a:p>
            <a:pPr>
              <a:defRPr/>
            </a:pPr>
            <a:r>
              <a:rPr lang="el-GR"/>
              <a:t>&lt;	</a:t>
            </a:r>
            <a:fld id="{0CF135BC-C4D9-4810-BC95-C5E0DAB1CDF8}" type="slidenum">
              <a:rPr lang="el-GR"/>
              <a:pPr>
                <a:defRPr/>
              </a:pPr>
              <a:t>‹#›</a:t>
            </a:fld>
            <a:r>
              <a:rPr lang="el-GR"/>
              <a:t>	&gt;</a:t>
            </a:r>
            <a:endParaRPr lang="el-GR"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υποσέλιδου 1"/>
          <p:cNvSpPr>
            <a:spLocks noGrp="1"/>
          </p:cNvSpPr>
          <p:nvPr>
            <p:ph type="ftr" sz="quarter" idx="10"/>
          </p:nvPr>
        </p:nvSpPr>
        <p:spPr/>
        <p:txBody>
          <a:bodyPr/>
          <a:lstStyle>
            <a:lvl1pPr>
              <a:defRPr/>
            </a:lvl1pPr>
          </a:lstStyle>
          <a:p>
            <a:pPr>
              <a:defRPr/>
            </a:pPr>
            <a:r>
              <a:rPr lang="el-GR"/>
              <a:t>MAN Diesel &amp; Turbo</a:t>
            </a:r>
          </a:p>
        </p:txBody>
      </p:sp>
      <p:sp>
        <p:nvSpPr>
          <p:cNvPr id="3" name="Θέση ημερομηνίας 2"/>
          <p:cNvSpPr>
            <a:spLocks noGrp="1"/>
          </p:cNvSpPr>
          <p:nvPr>
            <p:ph type="dt" sz="half" idx="11"/>
          </p:nvPr>
        </p:nvSpPr>
        <p:spPr/>
        <p:txBody>
          <a:bodyPr/>
          <a:lstStyle>
            <a:lvl1pPr>
              <a:defRPr/>
            </a:lvl1pPr>
          </a:lstStyle>
          <a:p>
            <a:pPr>
              <a:defRPr/>
            </a:pPr>
            <a:fld id="{E1865E83-541B-412A-AF5A-B597277099EB}" type="datetimeFigureOut">
              <a:rPr lang="en-US"/>
              <a:pPr>
                <a:defRPr/>
              </a:pPr>
              <a:t>11/8/2017</a:t>
            </a:fld>
            <a:endParaRPr lang="en-US"/>
          </a:p>
        </p:txBody>
      </p:sp>
      <p:sp>
        <p:nvSpPr>
          <p:cNvPr id="4" name="Θέση αριθμού διαφάνειας 3"/>
          <p:cNvSpPr>
            <a:spLocks noGrp="1"/>
          </p:cNvSpPr>
          <p:nvPr>
            <p:ph type="sldNum" sz="quarter" idx="12"/>
          </p:nvPr>
        </p:nvSpPr>
        <p:spPr/>
        <p:txBody>
          <a:bodyPr/>
          <a:lstStyle>
            <a:lvl1pPr>
              <a:defRPr/>
            </a:lvl1pPr>
          </a:lstStyle>
          <a:p>
            <a:pPr>
              <a:defRPr/>
            </a:pPr>
            <a:r>
              <a:rPr lang="el-GR"/>
              <a:t>&lt;	</a:t>
            </a:r>
            <a:fld id="{B286CC4B-4C70-41A8-AC62-4E1E175D1F55}" type="slidenum">
              <a:rPr lang="el-GR"/>
              <a:pPr>
                <a:defRPr/>
              </a:pPr>
              <a:t>‹#›</a:t>
            </a:fld>
            <a:r>
              <a:rPr lang="el-GR"/>
              <a:t>	&gt;</a:t>
            </a:r>
            <a:endParaRPr lang="el-GR"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198563"/>
          </a:xfrm>
          <a:prstGeom prst="rect">
            <a:avLst/>
          </a:prstGeom>
          <a:blipFill>
            <a:blip r:embed="rId8" cstate="print"/>
            <a:stretch>
              <a:fillRect/>
            </a:stretch>
          </a:blipFill>
        </p:spPr>
        <p:txBody>
          <a:bodyPr lIns="0" tIns="0" rIns="0" bIns="0"/>
          <a:lstStyle/>
          <a:p>
            <a:pPr fontAlgn="auto">
              <a:spcBef>
                <a:spcPts val="0"/>
              </a:spcBef>
              <a:spcAft>
                <a:spcPts val="0"/>
              </a:spcAft>
              <a:defRPr/>
            </a:pPr>
            <a:endParaRPr>
              <a:latin typeface="+mn-lt"/>
            </a:endParaRPr>
          </a:p>
        </p:txBody>
      </p:sp>
      <p:sp>
        <p:nvSpPr>
          <p:cNvPr id="17" name="bk object 17"/>
          <p:cNvSpPr/>
          <p:nvPr/>
        </p:nvSpPr>
        <p:spPr>
          <a:xfrm>
            <a:off x="0" y="1177925"/>
            <a:ext cx="9144000" cy="90488"/>
          </a:xfrm>
          <a:custGeom>
            <a:avLst/>
            <a:gdLst/>
            <a:ahLst/>
            <a:cxnLst/>
            <a:rect l="l" t="t" r="r" b="b"/>
            <a:pathLst>
              <a:path w="9144000" h="90474">
                <a:moveTo>
                  <a:pt x="0" y="90474"/>
                </a:moveTo>
                <a:lnTo>
                  <a:pt x="9144000" y="90474"/>
                </a:lnTo>
                <a:lnTo>
                  <a:pt x="9144000" y="0"/>
                </a:lnTo>
                <a:lnTo>
                  <a:pt x="0" y="0"/>
                </a:lnTo>
                <a:lnTo>
                  <a:pt x="0" y="90474"/>
                </a:lnTo>
                <a:close/>
              </a:path>
            </a:pathLst>
          </a:custGeom>
          <a:solidFill>
            <a:srgbClr val="E40045"/>
          </a:solidFill>
        </p:spPr>
        <p:txBody>
          <a:bodyPr lIns="0" tIns="0" rIns="0" bIns="0"/>
          <a:lstStyle/>
          <a:p>
            <a:pPr fontAlgn="auto">
              <a:spcBef>
                <a:spcPts val="0"/>
              </a:spcBef>
              <a:spcAft>
                <a:spcPts val="0"/>
              </a:spcAft>
              <a:defRPr/>
            </a:pPr>
            <a:endParaRPr>
              <a:latin typeface="+mn-lt"/>
            </a:endParaRPr>
          </a:p>
        </p:txBody>
      </p:sp>
      <p:sp>
        <p:nvSpPr>
          <p:cNvPr id="18" name="bk object 18"/>
          <p:cNvSpPr/>
          <p:nvPr/>
        </p:nvSpPr>
        <p:spPr>
          <a:xfrm>
            <a:off x="0" y="6669088"/>
            <a:ext cx="9144000" cy="0"/>
          </a:xfrm>
          <a:custGeom>
            <a:avLst/>
            <a:gdLst/>
            <a:ahLst/>
            <a:cxnLst/>
            <a:rect l="l" t="t" r="r" b="b"/>
            <a:pathLst>
              <a:path w="9144000">
                <a:moveTo>
                  <a:pt x="0" y="0"/>
                </a:moveTo>
                <a:lnTo>
                  <a:pt x="9144000" y="0"/>
                </a:lnTo>
              </a:path>
            </a:pathLst>
          </a:custGeom>
          <a:ln w="6350">
            <a:solidFill>
              <a:srgbClr val="000000"/>
            </a:solidFill>
          </a:ln>
        </p:spPr>
        <p:txBody>
          <a:bodyPr lIns="0" tIns="0" rIns="0" bIns="0"/>
          <a:lstStyle/>
          <a:p>
            <a:pPr fontAlgn="auto">
              <a:spcBef>
                <a:spcPts val="0"/>
              </a:spcBef>
              <a:spcAft>
                <a:spcPts val="0"/>
              </a:spcAft>
              <a:defRPr/>
            </a:pPr>
            <a:endParaRPr>
              <a:latin typeface="+mn-lt"/>
            </a:endParaRPr>
          </a:p>
        </p:txBody>
      </p:sp>
      <p:sp>
        <p:nvSpPr>
          <p:cNvPr id="19" name="bk object 19"/>
          <p:cNvSpPr/>
          <p:nvPr/>
        </p:nvSpPr>
        <p:spPr>
          <a:xfrm>
            <a:off x="8604250" y="6669088"/>
            <a:ext cx="0" cy="188912"/>
          </a:xfrm>
          <a:custGeom>
            <a:avLst/>
            <a:gdLst/>
            <a:ahLst/>
            <a:cxnLst/>
            <a:rect l="l" t="t" r="r" b="b"/>
            <a:pathLst>
              <a:path h="188639">
                <a:moveTo>
                  <a:pt x="0" y="0"/>
                </a:moveTo>
                <a:lnTo>
                  <a:pt x="0" y="188639"/>
                </a:lnTo>
              </a:path>
            </a:pathLst>
          </a:custGeom>
          <a:ln w="6350">
            <a:solidFill>
              <a:srgbClr val="000000"/>
            </a:solidFill>
          </a:ln>
        </p:spPr>
        <p:txBody>
          <a:bodyPr lIns="0" tIns="0" rIns="0" bIns="0"/>
          <a:lstStyle/>
          <a:p>
            <a:pPr fontAlgn="auto">
              <a:spcBef>
                <a:spcPts val="0"/>
              </a:spcBef>
              <a:spcAft>
                <a:spcPts val="0"/>
              </a:spcAft>
              <a:defRPr/>
            </a:pPr>
            <a:endParaRPr>
              <a:latin typeface="+mn-lt"/>
            </a:endParaRPr>
          </a:p>
        </p:txBody>
      </p:sp>
      <p:sp>
        <p:nvSpPr>
          <p:cNvPr id="20" name="bk object 20"/>
          <p:cNvSpPr/>
          <p:nvPr/>
        </p:nvSpPr>
        <p:spPr>
          <a:xfrm>
            <a:off x="8027988" y="6669088"/>
            <a:ext cx="0" cy="188912"/>
          </a:xfrm>
          <a:custGeom>
            <a:avLst/>
            <a:gdLst/>
            <a:ahLst/>
            <a:cxnLst/>
            <a:rect l="l" t="t" r="r" b="b"/>
            <a:pathLst>
              <a:path h="188639">
                <a:moveTo>
                  <a:pt x="0" y="0"/>
                </a:moveTo>
                <a:lnTo>
                  <a:pt x="0" y="188639"/>
                </a:lnTo>
              </a:path>
            </a:pathLst>
          </a:custGeom>
          <a:ln w="6350">
            <a:solidFill>
              <a:srgbClr val="000000"/>
            </a:solidFill>
          </a:ln>
        </p:spPr>
        <p:txBody>
          <a:bodyPr lIns="0" tIns="0" rIns="0" bIns="0"/>
          <a:lstStyle/>
          <a:p>
            <a:pPr fontAlgn="auto">
              <a:spcBef>
                <a:spcPts val="0"/>
              </a:spcBef>
              <a:spcAft>
                <a:spcPts val="0"/>
              </a:spcAft>
              <a:defRPr/>
            </a:pPr>
            <a:endParaRPr>
              <a:latin typeface="+mn-lt"/>
            </a:endParaRPr>
          </a:p>
        </p:txBody>
      </p:sp>
      <p:sp>
        <p:nvSpPr>
          <p:cNvPr id="21" name="bk object 21"/>
          <p:cNvSpPr/>
          <p:nvPr/>
        </p:nvSpPr>
        <p:spPr>
          <a:xfrm>
            <a:off x="7524750" y="6669088"/>
            <a:ext cx="0" cy="188912"/>
          </a:xfrm>
          <a:custGeom>
            <a:avLst/>
            <a:gdLst/>
            <a:ahLst/>
            <a:cxnLst/>
            <a:rect l="l" t="t" r="r" b="b"/>
            <a:pathLst>
              <a:path h="188639">
                <a:moveTo>
                  <a:pt x="0" y="0"/>
                </a:moveTo>
                <a:lnTo>
                  <a:pt x="0" y="188639"/>
                </a:lnTo>
              </a:path>
            </a:pathLst>
          </a:custGeom>
          <a:ln w="6350">
            <a:solidFill>
              <a:srgbClr val="000000"/>
            </a:solidFill>
          </a:ln>
        </p:spPr>
        <p:txBody>
          <a:bodyPr lIns="0" tIns="0" rIns="0" bIns="0"/>
          <a:lstStyle/>
          <a:p>
            <a:pPr fontAlgn="auto">
              <a:spcBef>
                <a:spcPts val="0"/>
              </a:spcBef>
              <a:spcAft>
                <a:spcPts val="0"/>
              </a:spcAft>
              <a:defRPr/>
            </a:pPr>
            <a:endParaRPr>
              <a:latin typeface="+mn-lt"/>
            </a:endParaRPr>
          </a:p>
        </p:txBody>
      </p:sp>
      <p:sp>
        <p:nvSpPr>
          <p:cNvPr id="22" name="bk object 22"/>
          <p:cNvSpPr/>
          <p:nvPr/>
        </p:nvSpPr>
        <p:spPr>
          <a:xfrm>
            <a:off x="4716463" y="6669088"/>
            <a:ext cx="0" cy="188912"/>
          </a:xfrm>
          <a:custGeom>
            <a:avLst/>
            <a:gdLst/>
            <a:ahLst/>
            <a:cxnLst/>
            <a:rect l="l" t="t" r="r" b="b"/>
            <a:pathLst>
              <a:path h="188639">
                <a:moveTo>
                  <a:pt x="0" y="0"/>
                </a:moveTo>
                <a:lnTo>
                  <a:pt x="0" y="188639"/>
                </a:lnTo>
              </a:path>
            </a:pathLst>
          </a:custGeom>
          <a:ln w="6350">
            <a:solidFill>
              <a:srgbClr val="000000"/>
            </a:solidFill>
          </a:ln>
        </p:spPr>
        <p:txBody>
          <a:bodyPr lIns="0" tIns="0" rIns="0" bIns="0"/>
          <a:lstStyle/>
          <a:p>
            <a:pPr fontAlgn="auto">
              <a:spcBef>
                <a:spcPts val="0"/>
              </a:spcBef>
              <a:spcAft>
                <a:spcPts val="0"/>
              </a:spcAft>
              <a:defRPr/>
            </a:pPr>
            <a:endParaRPr>
              <a:latin typeface="+mn-lt"/>
            </a:endParaRPr>
          </a:p>
        </p:txBody>
      </p:sp>
      <p:sp>
        <p:nvSpPr>
          <p:cNvPr id="23" name="bk object 23"/>
          <p:cNvSpPr/>
          <p:nvPr/>
        </p:nvSpPr>
        <p:spPr>
          <a:xfrm>
            <a:off x="3203575" y="6669088"/>
            <a:ext cx="0" cy="188912"/>
          </a:xfrm>
          <a:custGeom>
            <a:avLst/>
            <a:gdLst/>
            <a:ahLst/>
            <a:cxnLst/>
            <a:rect l="l" t="t" r="r" b="b"/>
            <a:pathLst>
              <a:path h="188639">
                <a:moveTo>
                  <a:pt x="0" y="0"/>
                </a:moveTo>
                <a:lnTo>
                  <a:pt x="0" y="188639"/>
                </a:lnTo>
              </a:path>
            </a:pathLst>
          </a:custGeom>
          <a:ln w="6350">
            <a:solidFill>
              <a:srgbClr val="000000"/>
            </a:solidFill>
          </a:ln>
        </p:spPr>
        <p:txBody>
          <a:bodyPr lIns="0" tIns="0" rIns="0" bIns="0"/>
          <a:lstStyle/>
          <a:p>
            <a:pPr fontAlgn="auto">
              <a:spcBef>
                <a:spcPts val="0"/>
              </a:spcBef>
              <a:spcAft>
                <a:spcPts val="0"/>
              </a:spcAft>
              <a:defRPr/>
            </a:pPr>
            <a:endParaRPr>
              <a:latin typeface="+mn-lt"/>
            </a:endParaRPr>
          </a:p>
        </p:txBody>
      </p:sp>
      <p:sp>
        <p:nvSpPr>
          <p:cNvPr id="1034" name="Holder 2"/>
          <p:cNvSpPr>
            <a:spLocks noGrp="1"/>
          </p:cNvSpPr>
          <p:nvPr>
            <p:ph type="title"/>
          </p:nvPr>
        </p:nvSpPr>
        <p:spPr bwMode="auto">
          <a:xfrm>
            <a:off x="539750" y="196850"/>
            <a:ext cx="8064500" cy="855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l-GR" smtClean="0"/>
          </a:p>
        </p:txBody>
      </p:sp>
      <p:sp>
        <p:nvSpPr>
          <p:cNvPr id="1035" name="Holder 3"/>
          <p:cNvSpPr>
            <a:spLocks noGrp="1"/>
          </p:cNvSpPr>
          <p:nvPr>
            <p:ph type="body" idx="1"/>
          </p:nvPr>
        </p:nvSpPr>
        <p:spPr bwMode="auto">
          <a:xfrm>
            <a:off x="496888" y="1597025"/>
            <a:ext cx="8150225" cy="2205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l-GR" smtClean="0"/>
          </a:p>
        </p:txBody>
      </p:sp>
      <p:sp>
        <p:nvSpPr>
          <p:cNvPr id="4" name="Holder 4"/>
          <p:cNvSpPr>
            <a:spLocks noGrp="1"/>
          </p:cNvSpPr>
          <p:nvPr>
            <p:ph type="ftr" sz="quarter" idx="5"/>
          </p:nvPr>
        </p:nvSpPr>
        <p:spPr>
          <a:xfrm>
            <a:off x="509588" y="6708775"/>
            <a:ext cx="831850" cy="117475"/>
          </a:xfrm>
          <a:prstGeom prst="rect">
            <a:avLst/>
          </a:prstGeom>
        </p:spPr>
        <p:txBody>
          <a:bodyPr vert="horz" wrap="square" lIns="0" tIns="0" rIns="0" bIns="0" numCol="1" anchor="t" anchorCtr="0" compatLnSpc="1">
            <a:prstTxWarp prst="textNoShape">
              <a:avLst/>
            </a:prstTxWarp>
            <a:noAutofit/>
          </a:bodyPr>
          <a:lstStyle>
            <a:lvl1pPr>
              <a:defRPr sz="700">
                <a:cs typeface="Arial" charset="0"/>
              </a:defRPr>
            </a:lvl1pPr>
          </a:lstStyle>
          <a:p>
            <a:pPr>
              <a:defRPr/>
            </a:pPr>
            <a:r>
              <a:rPr lang="el-GR"/>
              <a:t>MAN Diesel &amp; Turbo</a:t>
            </a: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noAutofit/>
          </a:bodyPr>
          <a:lstStyle>
            <a:lvl1pPr algn="l" fontAlgn="auto">
              <a:spcBef>
                <a:spcPts val="0"/>
              </a:spcBef>
              <a:spcAft>
                <a:spcPts val="0"/>
              </a:spcAft>
              <a:defRPr>
                <a:solidFill>
                  <a:schemeClr val="tx1">
                    <a:tint val="75000"/>
                  </a:schemeClr>
                </a:solidFill>
                <a:latin typeface="+mn-lt"/>
              </a:defRPr>
            </a:lvl1pPr>
          </a:lstStyle>
          <a:p>
            <a:pPr>
              <a:defRPr/>
            </a:pPr>
            <a:fld id="{83AA0125-65F7-4738-9400-17D83C78CF72}" type="datetimeFigureOut">
              <a:rPr lang="en-US"/>
              <a:pPr>
                <a:defRPr/>
              </a:pPr>
              <a:t>11/8/2017</a:t>
            </a:fld>
            <a:endParaRPr lang="en-US"/>
          </a:p>
        </p:txBody>
      </p:sp>
      <p:sp>
        <p:nvSpPr>
          <p:cNvPr id="6" name="Holder 6"/>
          <p:cNvSpPr>
            <a:spLocks noGrp="1"/>
          </p:cNvSpPr>
          <p:nvPr>
            <p:ph type="sldNum" sz="quarter" idx="7"/>
          </p:nvPr>
        </p:nvSpPr>
        <p:spPr>
          <a:xfrm>
            <a:off x="8656638" y="6708775"/>
            <a:ext cx="436562" cy="117475"/>
          </a:xfrm>
          <a:prstGeom prst="rect">
            <a:avLst/>
          </a:prstGeom>
        </p:spPr>
        <p:txBody>
          <a:bodyPr vert="horz" wrap="square" lIns="0" tIns="0" rIns="0" bIns="0" numCol="1" anchor="t" anchorCtr="0" compatLnSpc="1">
            <a:prstTxWarp prst="textNoShape">
              <a:avLst/>
            </a:prstTxWarp>
            <a:noAutofit/>
          </a:bodyPr>
          <a:lstStyle>
            <a:lvl1pPr>
              <a:defRPr sz="700" b="1">
                <a:cs typeface="Arial" charset="0"/>
              </a:defRPr>
            </a:lvl1pPr>
          </a:lstStyle>
          <a:p>
            <a:pPr>
              <a:defRPr/>
            </a:pPr>
            <a:r>
              <a:rPr lang="el-GR"/>
              <a:t>&lt;	</a:t>
            </a:r>
            <a:fld id="{6DA91B2A-AEE8-4AAA-9A59-021EF6B1B08C}" type="slidenum">
              <a:rPr lang="el-GR"/>
              <a:pPr>
                <a:defRPr/>
              </a:pPr>
              <a:t>‹#›</a:t>
            </a:fld>
            <a:r>
              <a:rPr lang="el-GR"/>
              <a:t>	&gt;</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eneS.Laursen@man.e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3.xml"/><Relationship Id="rId5" Type="http://schemas.openxmlformats.org/officeDocument/2006/relationships/image" Target="../media/image74.jpe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object 2"/>
          <p:cNvSpPr>
            <a:spLocks noChangeArrowheads="1"/>
          </p:cNvSpPr>
          <p:nvPr/>
        </p:nvSpPr>
        <p:spPr bwMode="auto">
          <a:xfrm>
            <a:off x="0" y="1268413"/>
            <a:ext cx="9144000" cy="5399087"/>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3" name="object 3"/>
          <p:cNvSpPr txBox="1">
            <a:spLocks noGrp="1"/>
          </p:cNvSpPr>
          <p:nvPr>
            <p:ph type="title"/>
          </p:nvPr>
        </p:nvSpPr>
        <p:spPr/>
        <p:txBody>
          <a:bodyPr tIns="165391" rtlCol="0">
            <a:noAutofit/>
          </a:bodyPr>
          <a:lstStyle/>
          <a:p>
            <a:pPr marL="219075" eaLnBrk="1" fontAlgn="auto" hangingPunct="1">
              <a:lnSpc>
                <a:spcPct val="100000"/>
              </a:lnSpc>
              <a:spcAft>
                <a:spcPts val="0"/>
              </a:spcAft>
              <a:defRPr/>
            </a:pPr>
            <a:r>
              <a:rPr sz="2400" b="1" spc="-5" dirty="0" smtClean="0">
                <a:solidFill>
                  <a:srgbClr val="FFFFFF"/>
                </a:solidFill>
                <a:latin typeface="Arial"/>
                <a:cs typeface="Arial"/>
              </a:rPr>
              <a:t>Ko</a:t>
            </a:r>
            <a:r>
              <a:rPr sz="2400" b="1" dirty="0" smtClean="0">
                <a:solidFill>
                  <a:srgbClr val="FFFFFF"/>
                </a:solidFill>
                <a:latin typeface="Arial"/>
                <a:cs typeface="Arial"/>
              </a:rPr>
              <a:t>r</a:t>
            </a:r>
            <a:r>
              <a:rPr sz="2400" b="1" spc="-5" dirty="0" smtClean="0">
                <a:solidFill>
                  <a:srgbClr val="FFFFFF"/>
                </a:solidFill>
                <a:latin typeface="Arial"/>
                <a:cs typeface="Arial"/>
              </a:rPr>
              <a:t>ea</a:t>
            </a:r>
            <a:r>
              <a:rPr sz="2400" b="1" dirty="0" smtClean="0">
                <a:solidFill>
                  <a:srgbClr val="FFFFFF"/>
                </a:solidFill>
                <a:latin typeface="Arial"/>
                <a:cs typeface="Arial"/>
              </a:rPr>
              <a:t>n</a:t>
            </a:r>
            <a:r>
              <a:rPr sz="2400" b="1" spc="10" dirty="0" smtClean="0">
                <a:solidFill>
                  <a:srgbClr val="FFFFFF"/>
                </a:solidFill>
                <a:latin typeface="Arial"/>
                <a:cs typeface="Arial"/>
              </a:rPr>
              <a:t> </a:t>
            </a:r>
            <a:r>
              <a:rPr sz="2400" b="1" spc="-5" dirty="0" err="1" smtClean="0">
                <a:solidFill>
                  <a:srgbClr val="FFFFFF"/>
                </a:solidFill>
                <a:latin typeface="Arial"/>
                <a:cs typeface="Arial"/>
              </a:rPr>
              <a:t>Ya</a:t>
            </a:r>
            <a:r>
              <a:rPr sz="2400" b="1" dirty="0" err="1" smtClean="0">
                <a:solidFill>
                  <a:srgbClr val="FFFFFF"/>
                </a:solidFill>
                <a:latin typeface="Arial"/>
                <a:cs typeface="Arial"/>
              </a:rPr>
              <a:t>r</a:t>
            </a:r>
            <a:r>
              <a:rPr sz="2400" b="1" spc="-5" dirty="0" err="1" smtClean="0">
                <a:solidFill>
                  <a:srgbClr val="FFFFFF"/>
                </a:solidFill>
                <a:latin typeface="Arial"/>
                <a:cs typeface="Arial"/>
              </a:rPr>
              <a:t>d</a:t>
            </a:r>
            <a:r>
              <a:rPr sz="2400" b="1" dirty="0" err="1" smtClean="0">
                <a:solidFill>
                  <a:srgbClr val="FFFFFF"/>
                </a:solidFill>
                <a:latin typeface="Arial"/>
                <a:cs typeface="Arial"/>
              </a:rPr>
              <a:t>’</a:t>
            </a:r>
            <a:r>
              <a:rPr sz="2400" b="1" spc="-5" dirty="0" err="1" smtClean="0">
                <a:solidFill>
                  <a:srgbClr val="FFFFFF"/>
                </a:solidFill>
                <a:latin typeface="Arial"/>
                <a:cs typeface="Arial"/>
              </a:rPr>
              <a:t>ssse</a:t>
            </a:r>
            <a:r>
              <a:rPr sz="2400" b="1" dirty="0" err="1" smtClean="0">
                <a:solidFill>
                  <a:srgbClr val="FFFFFF"/>
                </a:solidFill>
                <a:latin typeface="Arial"/>
                <a:cs typeface="Arial"/>
              </a:rPr>
              <a:t>mi</a:t>
            </a:r>
            <a:r>
              <a:rPr sz="2400" b="1" spc="-5" dirty="0" err="1" smtClean="0">
                <a:solidFill>
                  <a:srgbClr val="FFFFFF"/>
                </a:solidFill>
                <a:latin typeface="Arial"/>
                <a:cs typeface="Arial"/>
              </a:rPr>
              <a:t>na</a:t>
            </a:r>
            <a:r>
              <a:rPr sz="2400" b="1" dirty="0" err="1" smtClean="0">
                <a:solidFill>
                  <a:srgbClr val="FFFFFF"/>
                </a:solidFill>
                <a:latin typeface="Arial"/>
                <a:cs typeface="Arial"/>
              </a:rPr>
              <a:t>r</a:t>
            </a:r>
            <a:r>
              <a:rPr sz="2400" b="1" dirty="0" smtClean="0">
                <a:solidFill>
                  <a:srgbClr val="FFFFFF"/>
                </a:solidFill>
                <a:latin typeface="Arial"/>
                <a:cs typeface="Arial"/>
              </a:rPr>
              <a:t>.</a:t>
            </a:r>
            <a:r>
              <a:rPr lang="en-US" sz="2400" b="1" dirty="0">
                <a:solidFill>
                  <a:srgbClr val="FFFFFF"/>
                </a:solidFill>
                <a:latin typeface="Arial"/>
                <a:cs typeface="Arial"/>
              </a:rPr>
              <a:t> </a:t>
            </a:r>
            <a:r>
              <a:rPr lang="en-US" sz="2400" b="1" dirty="0" smtClean="0">
                <a:solidFill>
                  <a:srgbClr val="FFFFFF"/>
                </a:solidFill>
                <a:latin typeface="Arial"/>
                <a:cs typeface="Arial"/>
              </a:rPr>
              <a:t>  SUMA</a:t>
            </a:r>
            <a:r>
              <a:rPr sz="2400" dirty="0">
                <a:latin typeface="Arial"/>
                <a:cs typeface="Arial"/>
              </a:rPr>
              <a:t/>
            </a:r>
            <a:br>
              <a:rPr sz="2400" dirty="0">
                <a:latin typeface="Arial"/>
                <a:cs typeface="Arial"/>
              </a:rPr>
            </a:br>
            <a:r>
              <a:rPr sz="2000" spc="5" dirty="0" smtClean="0">
                <a:solidFill>
                  <a:srgbClr val="91B900"/>
                </a:solidFill>
                <a:latin typeface="Arial"/>
                <a:cs typeface="Arial"/>
              </a:rPr>
              <a:t>C</a:t>
            </a:r>
            <a:r>
              <a:rPr sz="2000" dirty="0" smtClean="0">
                <a:solidFill>
                  <a:srgbClr val="91B900"/>
                </a:solidFill>
                <a:latin typeface="Arial"/>
                <a:cs typeface="Arial"/>
              </a:rPr>
              <a:t>openhagen,</a:t>
            </a:r>
            <a:r>
              <a:rPr sz="2000" spc="-50" dirty="0" smtClean="0">
                <a:solidFill>
                  <a:srgbClr val="91B900"/>
                </a:solidFill>
                <a:latin typeface="Arial"/>
                <a:cs typeface="Arial"/>
              </a:rPr>
              <a:t> </a:t>
            </a:r>
            <a:r>
              <a:rPr sz="2000" spc="-5" dirty="0" smtClean="0">
                <a:solidFill>
                  <a:srgbClr val="91B900"/>
                </a:solidFill>
                <a:latin typeface="Arial"/>
                <a:cs typeface="Arial"/>
              </a:rPr>
              <a:t>A</a:t>
            </a:r>
            <a:r>
              <a:rPr sz="2000" dirty="0" smtClean="0">
                <a:solidFill>
                  <a:srgbClr val="91B900"/>
                </a:solidFill>
                <a:latin typeface="Arial"/>
                <a:cs typeface="Arial"/>
              </a:rPr>
              <a:t>ugu</a:t>
            </a:r>
            <a:r>
              <a:rPr sz="2000" spc="5" dirty="0" smtClean="0">
                <a:solidFill>
                  <a:srgbClr val="91B900"/>
                </a:solidFill>
                <a:latin typeface="Arial"/>
                <a:cs typeface="Arial"/>
              </a:rPr>
              <a:t>s</a:t>
            </a:r>
            <a:r>
              <a:rPr sz="2000" dirty="0" smtClean="0">
                <a:solidFill>
                  <a:srgbClr val="91B900"/>
                </a:solidFill>
                <a:latin typeface="Arial"/>
                <a:cs typeface="Arial"/>
              </a:rPr>
              <a:t>t</a:t>
            </a:r>
            <a:r>
              <a:rPr sz="2000" spc="-35" dirty="0" smtClean="0">
                <a:solidFill>
                  <a:srgbClr val="91B900"/>
                </a:solidFill>
                <a:latin typeface="Arial"/>
                <a:cs typeface="Arial"/>
              </a:rPr>
              <a:t> </a:t>
            </a:r>
            <a:r>
              <a:rPr sz="2000" b="1" dirty="0" smtClean="0">
                <a:solidFill>
                  <a:srgbClr val="91B900"/>
                </a:solidFill>
                <a:latin typeface="Arial"/>
                <a:cs typeface="Arial"/>
              </a:rPr>
              <a:t>2016</a:t>
            </a:r>
            <a:endParaRPr sz="2000" dirty="0">
              <a:latin typeface="Arial"/>
              <a:cs typeface="Arial"/>
            </a:endParaRPr>
          </a:p>
        </p:txBody>
      </p:sp>
      <p:sp>
        <p:nvSpPr>
          <p:cNvPr id="6" name="object 6"/>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7" name="object 7"/>
          <p:cNvSpPr>
            <a:spLocks noGrp="1"/>
          </p:cNvSpPr>
          <p:nvPr>
            <p:ph type="sldNum" sz="quarter" idx="12"/>
          </p:nvPr>
        </p:nvSpPr>
        <p:spPr/>
        <p:txBody>
          <a:bodyPr rtlCol="0"/>
          <a:lstStyle/>
          <a:p>
            <a:pPr marL="12700" fontAlgn="auto">
              <a:spcBef>
                <a:spcPts val="0"/>
              </a:spcBef>
              <a:spcAft>
                <a:spcPts val="0"/>
              </a:spcAft>
              <a:tabLst>
                <a:tab pos="192405" algn="l"/>
                <a:tab pos="372110" algn="l"/>
              </a:tabLst>
              <a:defRPr/>
            </a:pPr>
            <a:r>
              <a:rPr spc="-5" dirty="0">
                <a:latin typeface="Arial"/>
                <a:cs typeface="Arial"/>
              </a:rPr>
              <a:t>&lt;	</a:t>
            </a:r>
            <a:fld id="{5706436A-22B2-493C-B25B-E39634D2FC67}" type="slidenum">
              <a:rPr spc="-5" dirty="0">
                <a:latin typeface="Arial"/>
                <a:cs typeface="Arial"/>
              </a:rPr>
              <a:pPr marL="12700" fontAlgn="auto">
                <a:spcBef>
                  <a:spcPts val="0"/>
                </a:spcBef>
                <a:spcAft>
                  <a:spcPts val="0"/>
                </a:spcAft>
                <a:tabLst>
                  <a:tab pos="192405" algn="l"/>
                  <a:tab pos="372110" algn="l"/>
                </a:tabLst>
                <a:defRPr/>
              </a:pPr>
              <a:t>1</a:t>
            </a:fld>
            <a:r>
              <a:rPr spc="-5" dirty="0">
                <a:latin typeface="Arial"/>
                <a:cs typeface="Arial"/>
              </a:rPr>
              <a:t>	&gt;</a:t>
            </a:r>
            <a:endParaRPr b="0">
              <a:latin typeface="Arial"/>
              <a:cs typeface="Arial"/>
            </a:endParaRPr>
          </a:p>
        </p:txBody>
      </p:sp>
      <p:sp>
        <p:nvSpPr>
          <p:cNvPr id="9221" name="object 4"/>
          <p:cNvSpPr txBox="1">
            <a:spLocks noChangeArrowheads="1"/>
          </p:cNvSpPr>
          <p:nvPr/>
        </p:nvSpPr>
        <p:spPr bwMode="auto">
          <a:xfrm>
            <a:off x="4673600" y="4824413"/>
            <a:ext cx="3932238" cy="1473200"/>
          </a:xfrm>
          <a:prstGeom prst="rect">
            <a:avLst/>
          </a:prstGeom>
          <a:noFill/>
          <a:ln w="9525">
            <a:noFill/>
            <a:miter lim="800000"/>
            <a:headEnd/>
            <a:tailEnd/>
          </a:ln>
        </p:spPr>
        <p:txBody>
          <a:bodyPr lIns="0" tIns="0" rIns="0" bIns="0"/>
          <a:lstStyle/>
          <a:p>
            <a:pPr marL="12700">
              <a:lnSpc>
                <a:spcPct val="160000"/>
              </a:lnSpc>
            </a:pPr>
            <a:r>
              <a:rPr lang="el-GR" sz="2000" b="1">
                <a:solidFill>
                  <a:srgbClr val="303C46"/>
                </a:solidFill>
                <a:cs typeface="Arial" charset="0"/>
              </a:rPr>
              <a:t>René Sejer Laursen Promotion Manager, ME-GI</a:t>
            </a:r>
            <a:endParaRPr lang="el-GR" sz="2000">
              <a:cs typeface="Arial" charset="0"/>
            </a:endParaRPr>
          </a:p>
          <a:p>
            <a:pPr marL="12700">
              <a:lnSpc>
                <a:spcPts val="1400"/>
              </a:lnSpc>
              <a:spcBef>
                <a:spcPts val="38"/>
              </a:spcBef>
            </a:pPr>
            <a:endParaRPr lang="el-GR" sz="1400">
              <a:latin typeface="Calibri" pitchFamily="34" charset="0"/>
            </a:endParaRPr>
          </a:p>
          <a:p>
            <a:pPr marL="12700"/>
            <a:r>
              <a:rPr lang="el-GR" sz="2000" b="1">
                <a:solidFill>
                  <a:srgbClr val="303C46"/>
                </a:solidFill>
                <a:cs typeface="Arial" charset="0"/>
              </a:rPr>
              <a:t>E-mail: </a:t>
            </a:r>
            <a:r>
              <a:rPr lang="el-GR" sz="2000" b="1">
                <a:solidFill>
                  <a:srgbClr val="303C46"/>
                </a:solidFill>
                <a:cs typeface="Arial" charset="0"/>
                <a:hlinkClick r:id="rId4"/>
              </a:rPr>
              <a:t>ReneS.Laursen@man.eu</a:t>
            </a:r>
            <a:endParaRPr lang="el-GR" sz="2000">
              <a:cs typeface="Arial" charset="0"/>
            </a:endParaRPr>
          </a:p>
        </p:txBody>
      </p:sp>
      <p:sp>
        <p:nvSpPr>
          <p:cNvPr id="5" name="object 5"/>
          <p:cNvSpPr txBox="1"/>
          <p:nvPr/>
        </p:nvSpPr>
        <p:spPr>
          <a:xfrm>
            <a:off x="1611313" y="2593975"/>
            <a:ext cx="5002212" cy="557213"/>
          </a:xfrm>
          <a:prstGeom prst="rect">
            <a:avLst/>
          </a:prstGeom>
        </p:spPr>
        <p:txBody>
          <a:bodyPr lIns="0" tIns="0" rIns="0" bIns="0"/>
          <a:lstStyle/>
          <a:p>
            <a:pPr marL="12700" fontAlgn="auto">
              <a:spcBef>
                <a:spcPts val="0"/>
              </a:spcBef>
              <a:spcAft>
                <a:spcPts val="0"/>
              </a:spcAft>
              <a:tabLst>
                <a:tab pos="1510665" algn="l"/>
              </a:tabLst>
              <a:defRPr/>
            </a:pPr>
            <a:r>
              <a:rPr sz="3600" b="1" spc="-5" dirty="0">
                <a:latin typeface="Arial"/>
                <a:cs typeface="Arial"/>
              </a:rPr>
              <a:t>FG</a:t>
            </a:r>
            <a:r>
              <a:rPr sz="3600" b="1" dirty="0">
                <a:latin typeface="Arial"/>
                <a:cs typeface="Arial"/>
              </a:rPr>
              <a:t>SS	f</a:t>
            </a:r>
            <a:r>
              <a:rPr sz="3600" b="1" spc="-5" dirty="0">
                <a:latin typeface="Arial"/>
                <a:cs typeface="Arial"/>
              </a:rPr>
              <a:t>o</a:t>
            </a:r>
            <a:r>
              <a:rPr sz="3600" b="1" dirty="0">
                <a:latin typeface="Arial"/>
                <a:cs typeface="Arial"/>
              </a:rPr>
              <a:t>r</a:t>
            </a:r>
            <a:r>
              <a:rPr sz="3600" b="1" spc="10" dirty="0">
                <a:latin typeface="Arial"/>
                <a:cs typeface="Arial"/>
              </a:rPr>
              <a:t> </a:t>
            </a:r>
            <a:r>
              <a:rPr sz="3600" b="1" dirty="0">
                <a:latin typeface="Arial"/>
                <a:cs typeface="Arial"/>
              </a:rPr>
              <a:t>ME-</a:t>
            </a:r>
            <a:r>
              <a:rPr sz="3600" b="1" spc="-5" dirty="0">
                <a:latin typeface="Arial"/>
                <a:cs typeface="Arial"/>
              </a:rPr>
              <a:t>GI/M</a:t>
            </a:r>
            <a:r>
              <a:rPr sz="3600" b="1" dirty="0">
                <a:latin typeface="Arial"/>
                <a:cs typeface="Arial"/>
              </a:rPr>
              <a:t>-</a:t>
            </a:r>
            <a:r>
              <a:rPr sz="3600" b="1" spc="-5" dirty="0">
                <a:latin typeface="Arial"/>
                <a:cs typeface="Arial"/>
              </a:rPr>
              <a:t>LGI</a:t>
            </a:r>
            <a:endParaRPr sz="36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object 2"/>
          <p:cNvSpPr txBox="1">
            <a:spLocks noChangeArrowheads="1"/>
          </p:cNvSpPr>
          <p:nvPr/>
        </p:nvSpPr>
        <p:spPr bwMode="auto">
          <a:xfrm>
            <a:off x="527050" y="187325"/>
            <a:ext cx="5210175" cy="801688"/>
          </a:xfrm>
          <a:prstGeom prst="rect">
            <a:avLst/>
          </a:prstGeom>
          <a:noFill/>
          <a:ln w="9525">
            <a:noFill/>
            <a:miter lim="800000"/>
            <a:headEnd/>
            <a:tailEnd/>
          </a:ln>
        </p:spPr>
        <p:txBody>
          <a:bodyPr lIns="0" tIns="0" rIns="0" bIns="0"/>
          <a:lstStyle/>
          <a:p>
            <a:pPr marL="12700"/>
            <a:r>
              <a:rPr lang="el-GR" sz="2600" b="1">
                <a:solidFill>
                  <a:srgbClr val="FFFFFF"/>
                </a:solidFill>
                <a:cs typeface="Arial" charset="0"/>
              </a:rPr>
              <a:t>ME-ECS &amp; PMI-Online connected Closed loop PMI-Autotuning</a:t>
            </a:r>
            <a:endParaRPr lang="el-GR" sz="2600">
              <a:cs typeface="Arial" charset="0"/>
            </a:endParaRPr>
          </a:p>
        </p:txBody>
      </p:sp>
      <p:sp>
        <p:nvSpPr>
          <p:cNvPr id="99330" name="object 3"/>
          <p:cNvSpPr>
            <a:spLocks noChangeArrowheads="1"/>
          </p:cNvSpPr>
          <p:nvPr/>
        </p:nvSpPr>
        <p:spPr bwMode="auto">
          <a:xfrm>
            <a:off x="1797050" y="3997325"/>
            <a:ext cx="2047875" cy="170815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331" name="object 4"/>
          <p:cNvSpPr>
            <a:spLocks/>
          </p:cNvSpPr>
          <p:nvPr/>
        </p:nvSpPr>
        <p:spPr bwMode="auto">
          <a:xfrm>
            <a:off x="282575" y="1685925"/>
            <a:ext cx="2116138" cy="1389063"/>
          </a:xfrm>
          <a:custGeom>
            <a:avLst/>
            <a:gdLst>
              <a:gd name="T0" fmla="*/ 3967 w 2116382"/>
              <a:gd name="T1" fmla="*/ 750287 h 1388890"/>
              <a:gd name="T2" fmla="*/ 31919 w 2116382"/>
              <a:gd name="T3" fmla="*/ 860779 h 1388890"/>
              <a:gd name="T4" fmla="*/ 84794 w 2116382"/>
              <a:gd name="T5" fmla="*/ 964659 h 1388890"/>
              <a:gd name="T6" fmla="*/ 160423 w 2116382"/>
              <a:gd name="T7" fmla="*/ 1060510 h 1388890"/>
              <a:gd name="T8" fmla="*/ 256657 w 2116382"/>
              <a:gd name="T9" fmla="*/ 1146915 h 1388890"/>
              <a:gd name="T10" fmla="*/ 371336 w 2116382"/>
              <a:gd name="T11" fmla="*/ 1222450 h 1388890"/>
              <a:gd name="T12" fmla="*/ 502302 w 2116382"/>
              <a:gd name="T13" fmla="*/ 1285706 h 1388890"/>
              <a:gd name="T14" fmla="*/ 647397 w 2116382"/>
              <a:gd name="T15" fmla="*/ 1335258 h 1388890"/>
              <a:gd name="T16" fmla="*/ 804469 w 2116382"/>
              <a:gd name="T17" fmla="*/ 1369695 h 1388890"/>
              <a:gd name="T18" fmla="*/ 971360 w 2116382"/>
              <a:gd name="T19" fmla="*/ 1387594 h 1388890"/>
              <a:gd name="T20" fmla="*/ 1061242 w 2116382"/>
              <a:gd name="T21" fmla="*/ 1390447 h 1388890"/>
              <a:gd name="T22" fmla="*/ 1231402 w 2116382"/>
              <a:gd name="T23" fmla="*/ 1381205 h 1388890"/>
              <a:gd name="T24" fmla="*/ 1392940 w 2116382"/>
              <a:gd name="T25" fmla="*/ 1354759 h 1388890"/>
              <a:gd name="T26" fmla="*/ 1543675 w 2116382"/>
              <a:gd name="T27" fmla="*/ 1312525 h 1388890"/>
              <a:gd name="T28" fmla="*/ 1681407 w 2116382"/>
              <a:gd name="T29" fmla="*/ 1255947 h 1388890"/>
              <a:gd name="T30" fmla="*/ 1803952 w 2116382"/>
              <a:gd name="T31" fmla="*/ 1186450 h 1388890"/>
              <a:gd name="T32" fmla="*/ 1909119 w 2116382"/>
              <a:gd name="T33" fmla="*/ 1105451 h 1388890"/>
              <a:gd name="T34" fmla="*/ 1994731 w 2116382"/>
              <a:gd name="T35" fmla="*/ 1014373 h 1388890"/>
              <a:gd name="T36" fmla="*/ 2058590 w 2116382"/>
              <a:gd name="T37" fmla="*/ 914661 h 1388890"/>
              <a:gd name="T38" fmla="*/ 2098514 w 2116382"/>
              <a:gd name="T39" fmla="*/ 807727 h 1388890"/>
              <a:gd name="T40" fmla="*/ 2112304 w 2116382"/>
              <a:gd name="T41" fmla="*/ 695004 h 1388890"/>
              <a:gd name="T42" fmla="*/ 0 w 2116382"/>
              <a:gd name="T43" fmla="*/ 693007 h 1388890"/>
              <a:gd name="T44" fmla="*/ 1061242 w 2116382"/>
              <a:gd name="T45" fmla="*/ 3870 h 1388890"/>
              <a:gd name="T46" fmla="*/ 889320 w 2116382"/>
              <a:gd name="T47" fmla="*/ 11917 h 1388890"/>
              <a:gd name="T48" fmla="*/ 726352 w 2116382"/>
              <a:gd name="T49" fmla="*/ 37421 h 1388890"/>
              <a:gd name="T50" fmla="*/ 574485 w 2116382"/>
              <a:gd name="T51" fmla="*/ 78910 h 1388890"/>
              <a:gd name="T52" fmla="*/ 435871 w 2116382"/>
              <a:gd name="T53" fmla="*/ 134941 h 1388890"/>
              <a:gd name="T54" fmla="*/ 312665 w 2116382"/>
              <a:gd name="T55" fmla="*/ 204052 h 1388890"/>
              <a:gd name="T56" fmla="*/ 207026 w 2116382"/>
              <a:gd name="T57" fmla="*/ 284798 h 1388890"/>
              <a:gd name="T58" fmla="*/ 121113 w 2116382"/>
              <a:gd name="T59" fmla="*/ 375727 h 1388890"/>
              <a:gd name="T60" fmla="*/ 57073 w 2116382"/>
              <a:gd name="T61" fmla="*/ 475368 h 1388890"/>
              <a:gd name="T62" fmla="*/ 17074 w 2116382"/>
              <a:gd name="T63" fmla="*/ 582282 h 1388890"/>
              <a:gd name="T64" fmla="*/ 3264 w 2116382"/>
              <a:gd name="T65" fmla="*/ 695004 h 1388890"/>
              <a:gd name="T66" fmla="*/ 2114186 w 2116382"/>
              <a:gd name="T67" fmla="*/ 693007 h 1388890"/>
              <a:gd name="T68" fmla="*/ 2099882 w 2116382"/>
              <a:gd name="T69" fmla="*/ 580821 h 1388890"/>
              <a:gd name="T70" fmla="*/ 2059526 w 2116382"/>
              <a:gd name="T71" fmla="*/ 474317 h 1388890"/>
              <a:gd name="T72" fmla="*/ 1995280 w 2116382"/>
              <a:gd name="T73" fmla="*/ 374940 h 1388890"/>
              <a:gd name="T74" fmla="*/ 1909306 w 2116382"/>
              <a:gd name="T75" fmla="*/ 284121 h 1388890"/>
              <a:gd name="T76" fmla="*/ 1803759 w 2116382"/>
              <a:gd name="T77" fmla="*/ 203319 h 1388890"/>
              <a:gd name="T78" fmla="*/ 1680786 w 2116382"/>
              <a:gd name="T79" fmla="*/ 133978 h 1388890"/>
              <a:gd name="T80" fmla="*/ 1542549 w 2116382"/>
              <a:gd name="T81" fmla="*/ 77529 h 1388890"/>
              <a:gd name="T82" fmla="*/ 1391199 w 2116382"/>
              <a:gd name="T83" fmla="*/ 35414 h 1388890"/>
              <a:gd name="T84" fmla="*/ 1228903 w 2116382"/>
              <a:gd name="T85" fmla="*/ 9093 h 1388890"/>
              <a:gd name="T86" fmla="*/ 1057812 w 2116382"/>
              <a:gd name="T87" fmla="*/ 0 h 13888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16382"/>
              <a:gd name="T133" fmla="*/ 0 h 1388890"/>
              <a:gd name="T134" fmla="*/ 2116382 w 2116382"/>
              <a:gd name="T135" fmla="*/ 1388890 h 13888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16382" h="1388890">
                <a:moveTo>
                  <a:pt x="0" y="692233"/>
                </a:moveTo>
                <a:lnTo>
                  <a:pt x="3967" y="749450"/>
                </a:lnTo>
                <a:lnTo>
                  <a:pt x="14708" y="805370"/>
                </a:lnTo>
                <a:lnTo>
                  <a:pt x="31955" y="859816"/>
                </a:lnTo>
                <a:lnTo>
                  <a:pt x="55437" y="912611"/>
                </a:lnTo>
                <a:lnTo>
                  <a:pt x="84884" y="963579"/>
                </a:lnTo>
                <a:lnTo>
                  <a:pt x="120026" y="1012541"/>
                </a:lnTo>
                <a:lnTo>
                  <a:pt x="160594" y="1059322"/>
                </a:lnTo>
                <a:lnTo>
                  <a:pt x="206318" y="1103743"/>
                </a:lnTo>
                <a:lnTo>
                  <a:pt x="256927" y="1145628"/>
                </a:lnTo>
                <a:lnTo>
                  <a:pt x="312152" y="1184800"/>
                </a:lnTo>
                <a:lnTo>
                  <a:pt x="371723" y="1221082"/>
                </a:lnTo>
                <a:lnTo>
                  <a:pt x="435371" y="1254296"/>
                </a:lnTo>
                <a:lnTo>
                  <a:pt x="502824" y="1284266"/>
                </a:lnTo>
                <a:lnTo>
                  <a:pt x="573815" y="1310815"/>
                </a:lnTo>
                <a:lnTo>
                  <a:pt x="648072" y="1333764"/>
                </a:lnTo>
                <a:lnTo>
                  <a:pt x="725325" y="1352939"/>
                </a:lnTo>
                <a:lnTo>
                  <a:pt x="805306" y="1368160"/>
                </a:lnTo>
                <a:lnTo>
                  <a:pt x="887743" y="1379252"/>
                </a:lnTo>
                <a:lnTo>
                  <a:pt x="972368" y="1386037"/>
                </a:lnTo>
                <a:lnTo>
                  <a:pt x="1058910" y="1388338"/>
                </a:lnTo>
                <a:lnTo>
                  <a:pt x="1062340" y="1388890"/>
                </a:lnTo>
                <a:lnTo>
                  <a:pt x="1148452" y="1386511"/>
                </a:lnTo>
                <a:lnTo>
                  <a:pt x="1232680" y="1379657"/>
                </a:lnTo>
                <a:lnTo>
                  <a:pt x="1314750" y="1368506"/>
                </a:lnTo>
                <a:lnTo>
                  <a:pt x="1394389" y="1353238"/>
                </a:lnTo>
                <a:lnTo>
                  <a:pt x="1471323" y="1334029"/>
                </a:lnTo>
                <a:lnTo>
                  <a:pt x="1545277" y="1311058"/>
                </a:lnTo>
                <a:lnTo>
                  <a:pt x="1615978" y="1284503"/>
                </a:lnTo>
                <a:lnTo>
                  <a:pt x="1683153" y="1254543"/>
                </a:lnTo>
                <a:lnTo>
                  <a:pt x="1746527" y="1221355"/>
                </a:lnTo>
                <a:lnTo>
                  <a:pt x="1805827" y="1185118"/>
                </a:lnTo>
                <a:lnTo>
                  <a:pt x="1860779" y="1146010"/>
                </a:lnTo>
                <a:lnTo>
                  <a:pt x="1911108" y="1104209"/>
                </a:lnTo>
                <a:lnTo>
                  <a:pt x="1956542" y="1059892"/>
                </a:lnTo>
                <a:lnTo>
                  <a:pt x="1996807" y="1013239"/>
                </a:lnTo>
                <a:lnTo>
                  <a:pt x="2031628" y="964427"/>
                </a:lnTo>
                <a:lnTo>
                  <a:pt x="2060732" y="913635"/>
                </a:lnTo>
                <a:lnTo>
                  <a:pt x="2083845" y="861040"/>
                </a:lnTo>
                <a:lnTo>
                  <a:pt x="2100693" y="806822"/>
                </a:lnTo>
                <a:lnTo>
                  <a:pt x="2111003" y="751157"/>
                </a:lnTo>
                <a:lnTo>
                  <a:pt x="2114501" y="694224"/>
                </a:lnTo>
                <a:lnTo>
                  <a:pt x="3264" y="694224"/>
                </a:lnTo>
                <a:lnTo>
                  <a:pt x="0" y="692233"/>
                </a:lnTo>
                <a:close/>
              </a:path>
              <a:path w="2116382" h="1388890">
                <a:moveTo>
                  <a:pt x="1058910" y="0"/>
                </a:moveTo>
                <a:lnTo>
                  <a:pt x="1062340" y="3870"/>
                </a:lnTo>
                <a:lnTo>
                  <a:pt x="975310" y="5619"/>
                </a:lnTo>
                <a:lnTo>
                  <a:pt x="890247" y="11908"/>
                </a:lnTo>
                <a:lnTo>
                  <a:pt x="807423" y="22554"/>
                </a:lnTo>
                <a:lnTo>
                  <a:pt x="727108" y="37376"/>
                </a:lnTo>
                <a:lnTo>
                  <a:pt x="649570" y="56192"/>
                </a:lnTo>
                <a:lnTo>
                  <a:pt x="575079" y="78820"/>
                </a:lnTo>
                <a:lnTo>
                  <a:pt x="503907" y="105080"/>
                </a:lnTo>
                <a:lnTo>
                  <a:pt x="436321" y="134788"/>
                </a:lnTo>
                <a:lnTo>
                  <a:pt x="372592" y="167765"/>
                </a:lnTo>
                <a:lnTo>
                  <a:pt x="312989" y="203827"/>
                </a:lnTo>
                <a:lnTo>
                  <a:pt x="257783" y="242794"/>
                </a:lnTo>
                <a:lnTo>
                  <a:pt x="207242" y="284483"/>
                </a:lnTo>
                <a:lnTo>
                  <a:pt x="161638" y="328714"/>
                </a:lnTo>
                <a:lnTo>
                  <a:pt x="121239" y="375304"/>
                </a:lnTo>
                <a:lnTo>
                  <a:pt x="86315" y="424072"/>
                </a:lnTo>
                <a:lnTo>
                  <a:pt x="57136" y="474837"/>
                </a:lnTo>
                <a:lnTo>
                  <a:pt x="33971" y="527415"/>
                </a:lnTo>
                <a:lnTo>
                  <a:pt x="17092" y="581627"/>
                </a:lnTo>
                <a:lnTo>
                  <a:pt x="6766" y="637291"/>
                </a:lnTo>
                <a:lnTo>
                  <a:pt x="3264" y="694224"/>
                </a:lnTo>
                <a:lnTo>
                  <a:pt x="2114501" y="694224"/>
                </a:lnTo>
                <a:lnTo>
                  <a:pt x="2116382" y="692233"/>
                </a:lnTo>
                <a:lnTo>
                  <a:pt x="2112616" y="635584"/>
                </a:lnTo>
                <a:lnTo>
                  <a:pt x="2102061" y="580173"/>
                </a:lnTo>
                <a:lnTo>
                  <a:pt x="2084989" y="526180"/>
                </a:lnTo>
                <a:lnTo>
                  <a:pt x="2061668" y="473786"/>
                </a:lnTo>
                <a:lnTo>
                  <a:pt x="2032368" y="423172"/>
                </a:lnTo>
                <a:lnTo>
                  <a:pt x="1997359" y="374517"/>
                </a:lnTo>
                <a:lnTo>
                  <a:pt x="1956912" y="328001"/>
                </a:lnTo>
                <a:lnTo>
                  <a:pt x="1911295" y="283806"/>
                </a:lnTo>
                <a:lnTo>
                  <a:pt x="1860779" y="242110"/>
                </a:lnTo>
                <a:lnTo>
                  <a:pt x="1805633" y="203094"/>
                </a:lnTo>
                <a:lnTo>
                  <a:pt x="1746128" y="166939"/>
                </a:lnTo>
                <a:lnTo>
                  <a:pt x="1682532" y="133825"/>
                </a:lnTo>
                <a:lnTo>
                  <a:pt x="1615117" y="103931"/>
                </a:lnTo>
                <a:lnTo>
                  <a:pt x="1544151" y="77439"/>
                </a:lnTo>
                <a:lnTo>
                  <a:pt x="1469905" y="54528"/>
                </a:lnTo>
                <a:lnTo>
                  <a:pt x="1392648" y="35378"/>
                </a:lnTo>
                <a:lnTo>
                  <a:pt x="1312650" y="20170"/>
                </a:lnTo>
                <a:lnTo>
                  <a:pt x="1230181" y="9084"/>
                </a:lnTo>
                <a:lnTo>
                  <a:pt x="1145511" y="2301"/>
                </a:lnTo>
                <a:lnTo>
                  <a:pt x="1058910" y="0"/>
                </a:lnTo>
                <a:close/>
              </a:path>
            </a:pathLst>
          </a:custGeom>
          <a:solidFill>
            <a:srgbClr val="92B7DB"/>
          </a:solidFill>
          <a:ln w="9525">
            <a:noFill/>
            <a:round/>
            <a:headEnd/>
            <a:tailEnd/>
          </a:ln>
        </p:spPr>
        <p:txBody>
          <a:bodyPr lIns="0" tIns="0" rIns="0" bIns="0"/>
          <a:lstStyle/>
          <a:p>
            <a:endParaRPr lang="el-GR"/>
          </a:p>
        </p:txBody>
      </p:sp>
      <p:sp>
        <p:nvSpPr>
          <p:cNvPr id="99332" name="object 5"/>
          <p:cNvSpPr>
            <a:spLocks/>
          </p:cNvSpPr>
          <p:nvPr/>
        </p:nvSpPr>
        <p:spPr bwMode="auto">
          <a:xfrm>
            <a:off x="274638" y="1673225"/>
            <a:ext cx="2141537" cy="1409700"/>
          </a:xfrm>
          <a:custGeom>
            <a:avLst/>
            <a:gdLst>
              <a:gd name="T0" fmla="*/ 864082 w 2141280"/>
              <a:gd name="T1" fmla="*/ 1391527 h 1409901"/>
              <a:gd name="T2" fmla="*/ 1237963 w 2141280"/>
              <a:gd name="T3" fmla="*/ 1399807 h 1409901"/>
              <a:gd name="T4" fmla="*/ 756076 w 2141280"/>
              <a:gd name="T5" fmla="*/ 1366678 h 1409901"/>
              <a:gd name="T6" fmla="*/ 1960806 w 2141280"/>
              <a:gd name="T7" fmla="*/ 1093342 h 1409901"/>
              <a:gd name="T8" fmla="*/ 1670007 w 2141280"/>
              <a:gd name="T9" fmla="*/ 1283851 h 1409901"/>
              <a:gd name="T10" fmla="*/ 1395825 w 2141280"/>
              <a:gd name="T11" fmla="*/ 1366678 h 1409901"/>
              <a:gd name="T12" fmla="*/ 1237963 w 2141280"/>
              <a:gd name="T13" fmla="*/ 1399807 h 1409901"/>
              <a:gd name="T14" fmla="*/ 1495527 w 2141280"/>
              <a:gd name="T15" fmla="*/ 1350110 h 1409901"/>
              <a:gd name="T16" fmla="*/ 1753092 w 2141280"/>
              <a:gd name="T17" fmla="*/ 1250722 h 1409901"/>
              <a:gd name="T18" fmla="*/ 1960806 w 2141280"/>
              <a:gd name="T19" fmla="*/ 1101627 h 1409901"/>
              <a:gd name="T20" fmla="*/ 91393 w 2141280"/>
              <a:gd name="T21" fmla="*/ 977380 h 1409901"/>
              <a:gd name="T22" fmla="*/ 249256 w 2141280"/>
              <a:gd name="T23" fmla="*/ 1151325 h 1409901"/>
              <a:gd name="T24" fmla="*/ 473586 w 2141280"/>
              <a:gd name="T25" fmla="*/ 1283851 h 1409901"/>
              <a:gd name="T26" fmla="*/ 564980 w 2141280"/>
              <a:gd name="T27" fmla="*/ 1316980 h 1409901"/>
              <a:gd name="T28" fmla="*/ 249256 w 2141280"/>
              <a:gd name="T29" fmla="*/ 1143041 h 1409901"/>
              <a:gd name="T30" fmla="*/ 8308 w 2141280"/>
              <a:gd name="T31" fmla="*/ 737179 h 1409901"/>
              <a:gd name="T32" fmla="*/ 49851 w 2141280"/>
              <a:gd name="T33" fmla="*/ 911119 h 1409901"/>
              <a:gd name="T34" fmla="*/ 33234 w 2141280"/>
              <a:gd name="T35" fmla="*/ 844851 h 1409901"/>
              <a:gd name="T36" fmla="*/ 2143585 w 2141280"/>
              <a:gd name="T37" fmla="*/ 704050 h 1409901"/>
              <a:gd name="T38" fmla="*/ 2118668 w 2141280"/>
              <a:gd name="T39" fmla="*/ 844851 h 1409901"/>
              <a:gd name="T40" fmla="*/ 2102050 w 2141280"/>
              <a:gd name="T41" fmla="*/ 911119 h 1409901"/>
              <a:gd name="T42" fmla="*/ 2125419 w 2141280"/>
              <a:gd name="T43" fmla="*/ 845515 h 1409901"/>
              <a:gd name="T44" fmla="*/ 2143585 w 2141280"/>
              <a:gd name="T45" fmla="*/ 704050 h 1409901"/>
              <a:gd name="T46" fmla="*/ 2126553 w 2141280"/>
              <a:gd name="T47" fmla="*/ 845957 h 1409901"/>
              <a:gd name="T48" fmla="*/ 0 w 2141280"/>
              <a:gd name="T49" fmla="*/ 704050 h 1409901"/>
              <a:gd name="T50" fmla="*/ 2060508 w 2141280"/>
              <a:gd name="T51" fmla="*/ 430712 h 1409901"/>
              <a:gd name="T52" fmla="*/ 2135284 w 2141280"/>
              <a:gd name="T53" fmla="*/ 629498 h 1409901"/>
              <a:gd name="T54" fmla="*/ 2143585 w 2141280"/>
              <a:gd name="T55" fmla="*/ 629498 h 1409901"/>
              <a:gd name="T56" fmla="*/ 2126221 w 2141280"/>
              <a:gd name="T57" fmla="*/ 561250 h 1409901"/>
              <a:gd name="T58" fmla="*/ 91393 w 2141280"/>
              <a:gd name="T59" fmla="*/ 430712 h 1409901"/>
              <a:gd name="T60" fmla="*/ 8308 w 2141280"/>
              <a:gd name="T61" fmla="*/ 629498 h 1409901"/>
              <a:gd name="T62" fmla="*/ 33234 w 2141280"/>
              <a:gd name="T63" fmla="*/ 563240 h 1409901"/>
              <a:gd name="T64" fmla="*/ 25257 w 2141280"/>
              <a:gd name="T65" fmla="*/ 561250 h 1409901"/>
              <a:gd name="T66" fmla="*/ 25257 w 2141280"/>
              <a:gd name="T67" fmla="*/ 561250 h 1409901"/>
              <a:gd name="T68" fmla="*/ 2126967 w 2141280"/>
              <a:gd name="T69" fmla="*/ 563240 h 1409901"/>
              <a:gd name="T70" fmla="*/ 963781 w 2141280"/>
              <a:gd name="T71" fmla="*/ 0 h 1409901"/>
              <a:gd name="T72" fmla="*/ 656374 w 2141280"/>
              <a:gd name="T73" fmla="*/ 57982 h 1409901"/>
              <a:gd name="T74" fmla="*/ 390501 w 2141280"/>
              <a:gd name="T75" fmla="*/ 157379 h 1409901"/>
              <a:gd name="T76" fmla="*/ 191096 w 2141280"/>
              <a:gd name="T77" fmla="*/ 306464 h 1409901"/>
              <a:gd name="T78" fmla="*/ 191096 w 2141280"/>
              <a:gd name="T79" fmla="*/ 314749 h 1409901"/>
              <a:gd name="T80" fmla="*/ 398809 w 2141280"/>
              <a:gd name="T81" fmla="*/ 165654 h 1409901"/>
              <a:gd name="T82" fmla="*/ 664683 w 2141280"/>
              <a:gd name="T83" fmla="*/ 57982 h 1409901"/>
              <a:gd name="T84" fmla="*/ 963781 w 2141280"/>
              <a:gd name="T85" fmla="*/ 8284 h 1409901"/>
              <a:gd name="T86" fmla="*/ 1287814 w 2141280"/>
              <a:gd name="T87" fmla="*/ 16569 h 1409901"/>
              <a:gd name="T88" fmla="*/ 1586921 w 2141280"/>
              <a:gd name="T89" fmla="*/ 91111 h 1409901"/>
              <a:gd name="T90" fmla="*/ 1827869 w 2141280"/>
              <a:gd name="T91" fmla="*/ 207068 h 1409901"/>
              <a:gd name="T92" fmla="*/ 2060508 w 2141280"/>
              <a:gd name="T93" fmla="*/ 430712 h 1409901"/>
              <a:gd name="T94" fmla="*/ 1902646 w 2141280"/>
              <a:gd name="T95" fmla="*/ 256766 h 1409901"/>
              <a:gd name="T96" fmla="*/ 1670007 w 2141280"/>
              <a:gd name="T97" fmla="*/ 115956 h 1409901"/>
              <a:gd name="T98" fmla="*/ 1395825 w 2141280"/>
              <a:gd name="T99" fmla="*/ 33129 h 1409901"/>
              <a:gd name="T100" fmla="*/ 1188113 w 2141280"/>
              <a:gd name="T101" fmla="*/ 8284 h 14099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41280"/>
              <a:gd name="T154" fmla="*/ 0 h 1409901"/>
              <a:gd name="T155" fmla="*/ 2141280 w 2141280"/>
              <a:gd name="T156" fmla="*/ 1409901 h 14099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41280" h="1409901">
                <a:moveTo>
                  <a:pt x="655663" y="1351846"/>
                </a:moveTo>
                <a:lnTo>
                  <a:pt x="755257" y="1376727"/>
                </a:lnTo>
                <a:lnTo>
                  <a:pt x="863151" y="1393314"/>
                </a:lnTo>
                <a:lnTo>
                  <a:pt x="962746" y="1409901"/>
                </a:lnTo>
                <a:lnTo>
                  <a:pt x="1186833" y="1409901"/>
                </a:lnTo>
                <a:lnTo>
                  <a:pt x="1236631" y="1401607"/>
                </a:lnTo>
                <a:lnTo>
                  <a:pt x="962746" y="1401607"/>
                </a:lnTo>
                <a:lnTo>
                  <a:pt x="863151" y="1385020"/>
                </a:lnTo>
                <a:lnTo>
                  <a:pt x="755257" y="1368433"/>
                </a:lnTo>
                <a:lnTo>
                  <a:pt x="655663" y="1351846"/>
                </a:lnTo>
                <a:close/>
              </a:path>
              <a:path w="2141280" h="1409901">
                <a:moveTo>
                  <a:pt x="2058285" y="978637"/>
                </a:moveTo>
                <a:lnTo>
                  <a:pt x="1958691" y="1094746"/>
                </a:lnTo>
                <a:lnTo>
                  <a:pt x="1825898" y="1194269"/>
                </a:lnTo>
                <a:lnTo>
                  <a:pt x="1751202" y="1244030"/>
                </a:lnTo>
                <a:lnTo>
                  <a:pt x="1668207" y="1285498"/>
                </a:lnTo>
                <a:lnTo>
                  <a:pt x="1585211" y="1318672"/>
                </a:lnTo>
                <a:lnTo>
                  <a:pt x="1485617" y="1351846"/>
                </a:lnTo>
                <a:lnTo>
                  <a:pt x="1394322" y="1368433"/>
                </a:lnTo>
                <a:lnTo>
                  <a:pt x="1286428" y="1385020"/>
                </a:lnTo>
                <a:lnTo>
                  <a:pt x="1186833" y="1401607"/>
                </a:lnTo>
                <a:lnTo>
                  <a:pt x="1236631" y="1401607"/>
                </a:lnTo>
                <a:lnTo>
                  <a:pt x="1286428" y="1393314"/>
                </a:lnTo>
                <a:lnTo>
                  <a:pt x="1394322" y="1376727"/>
                </a:lnTo>
                <a:lnTo>
                  <a:pt x="1493916" y="1351846"/>
                </a:lnTo>
                <a:lnTo>
                  <a:pt x="1585211" y="1326965"/>
                </a:lnTo>
                <a:lnTo>
                  <a:pt x="1676506" y="1285498"/>
                </a:lnTo>
                <a:lnTo>
                  <a:pt x="1751202" y="1252324"/>
                </a:lnTo>
                <a:lnTo>
                  <a:pt x="1834197" y="1202562"/>
                </a:lnTo>
                <a:lnTo>
                  <a:pt x="1900594" y="1152801"/>
                </a:lnTo>
                <a:lnTo>
                  <a:pt x="1958691" y="1103040"/>
                </a:lnTo>
                <a:lnTo>
                  <a:pt x="2016787" y="1036692"/>
                </a:lnTo>
                <a:lnTo>
                  <a:pt x="2058285" y="978637"/>
                </a:lnTo>
                <a:close/>
              </a:path>
              <a:path w="2141280" h="1409901">
                <a:moveTo>
                  <a:pt x="91294" y="978637"/>
                </a:moveTo>
                <a:lnTo>
                  <a:pt x="132792" y="1044985"/>
                </a:lnTo>
                <a:lnTo>
                  <a:pt x="190889" y="1103040"/>
                </a:lnTo>
                <a:lnTo>
                  <a:pt x="248986" y="1152801"/>
                </a:lnTo>
                <a:lnTo>
                  <a:pt x="315382" y="1202562"/>
                </a:lnTo>
                <a:lnTo>
                  <a:pt x="390078" y="1252324"/>
                </a:lnTo>
                <a:lnTo>
                  <a:pt x="473073" y="1285498"/>
                </a:lnTo>
                <a:lnTo>
                  <a:pt x="564368" y="1326965"/>
                </a:lnTo>
                <a:lnTo>
                  <a:pt x="655663" y="1351846"/>
                </a:lnTo>
                <a:lnTo>
                  <a:pt x="564368" y="1318672"/>
                </a:lnTo>
                <a:lnTo>
                  <a:pt x="481373" y="1285498"/>
                </a:lnTo>
                <a:lnTo>
                  <a:pt x="398377" y="1244030"/>
                </a:lnTo>
                <a:lnTo>
                  <a:pt x="248986" y="1144508"/>
                </a:lnTo>
                <a:lnTo>
                  <a:pt x="190889" y="1094746"/>
                </a:lnTo>
                <a:lnTo>
                  <a:pt x="91294" y="978637"/>
                </a:lnTo>
                <a:close/>
              </a:path>
              <a:path w="2141280" h="1409901">
                <a:moveTo>
                  <a:pt x="8299" y="738124"/>
                </a:moveTo>
                <a:lnTo>
                  <a:pt x="8299" y="779592"/>
                </a:lnTo>
                <a:lnTo>
                  <a:pt x="24898" y="845940"/>
                </a:lnTo>
                <a:lnTo>
                  <a:pt x="49797" y="912289"/>
                </a:lnTo>
                <a:lnTo>
                  <a:pt x="91294" y="978637"/>
                </a:lnTo>
                <a:lnTo>
                  <a:pt x="58096" y="912289"/>
                </a:lnTo>
                <a:lnTo>
                  <a:pt x="33198" y="845940"/>
                </a:lnTo>
                <a:lnTo>
                  <a:pt x="16599" y="771298"/>
                </a:lnTo>
                <a:lnTo>
                  <a:pt x="8299" y="738124"/>
                </a:lnTo>
                <a:close/>
              </a:path>
              <a:path w="2141280" h="1409901">
                <a:moveTo>
                  <a:pt x="2141280" y="704950"/>
                </a:moveTo>
                <a:lnTo>
                  <a:pt x="2132981" y="738124"/>
                </a:lnTo>
                <a:lnTo>
                  <a:pt x="2132981" y="779592"/>
                </a:lnTo>
                <a:lnTo>
                  <a:pt x="2116382" y="845940"/>
                </a:lnTo>
                <a:lnTo>
                  <a:pt x="2091483" y="912289"/>
                </a:lnTo>
                <a:lnTo>
                  <a:pt x="2058285" y="978637"/>
                </a:lnTo>
                <a:lnTo>
                  <a:pt x="2099783" y="912289"/>
                </a:lnTo>
                <a:lnTo>
                  <a:pt x="2124266" y="847046"/>
                </a:lnTo>
                <a:lnTo>
                  <a:pt x="2123132" y="847046"/>
                </a:lnTo>
                <a:lnTo>
                  <a:pt x="2123132" y="846604"/>
                </a:lnTo>
                <a:lnTo>
                  <a:pt x="2124681" y="845940"/>
                </a:lnTo>
                <a:lnTo>
                  <a:pt x="2141280" y="779592"/>
                </a:lnTo>
                <a:lnTo>
                  <a:pt x="2141280" y="704950"/>
                </a:lnTo>
                <a:close/>
              </a:path>
              <a:path w="2141280" h="1409901">
                <a:moveTo>
                  <a:pt x="2124681" y="845940"/>
                </a:moveTo>
                <a:lnTo>
                  <a:pt x="2123132" y="847046"/>
                </a:lnTo>
                <a:lnTo>
                  <a:pt x="2124266" y="847046"/>
                </a:lnTo>
                <a:lnTo>
                  <a:pt x="2124681" y="845940"/>
                </a:lnTo>
                <a:close/>
              </a:path>
              <a:path w="2141280" h="1409901">
                <a:moveTo>
                  <a:pt x="8299" y="671776"/>
                </a:moveTo>
                <a:lnTo>
                  <a:pt x="0" y="704950"/>
                </a:lnTo>
                <a:lnTo>
                  <a:pt x="8299" y="738124"/>
                </a:lnTo>
                <a:lnTo>
                  <a:pt x="8299" y="671776"/>
                </a:lnTo>
                <a:close/>
              </a:path>
              <a:path w="2141280" h="1409901">
                <a:moveTo>
                  <a:pt x="2058285" y="431263"/>
                </a:moveTo>
                <a:lnTo>
                  <a:pt x="2091483" y="497612"/>
                </a:lnTo>
                <a:lnTo>
                  <a:pt x="2116382" y="563960"/>
                </a:lnTo>
                <a:lnTo>
                  <a:pt x="2132981" y="630308"/>
                </a:lnTo>
                <a:lnTo>
                  <a:pt x="2132981" y="671776"/>
                </a:lnTo>
                <a:lnTo>
                  <a:pt x="2141280" y="704950"/>
                </a:lnTo>
                <a:lnTo>
                  <a:pt x="2141280" y="630308"/>
                </a:lnTo>
                <a:lnTo>
                  <a:pt x="2124681" y="563960"/>
                </a:lnTo>
                <a:lnTo>
                  <a:pt x="2123132" y="561970"/>
                </a:lnTo>
                <a:lnTo>
                  <a:pt x="2123934" y="561970"/>
                </a:lnTo>
                <a:lnTo>
                  <a:pt x="2099783" y="497612"/>
                </a:lnTo>
                <a:lnTo>
                  <a:pt x="2058285" y="431263"/>
                </a:lnTo>
                <a:close/>
              </a:path>
              <a:path w="2141280" h="1409901">
                <a:moveTo>
                  <a:pt x="91294" y="431263"/>
                </a:moveTo>
                <a:lnTo>
                  <a:pt x="49797" y="497612"/>
                </a:lnTo>
                <a:lnTo>
                  <a:pt x="24898" y="563960"/>
                </a:lnTo>
                <a:lnTo>
                  <a:pt x="8299" y="630308"/>
                </a:lnTo>
                <a:lnTo>
                  <a:pt x="8299" y="671776"/>
                </a:lnTo>
                <a:lnTo>
                  <a:pt x="16599" y="630308"/>
                </a:lnTo>
                <a:lnTo>
                  <a:pt x="33198" y="563960"/>
                </a:lnTo>
                <a:lnTo>
                  <a:pt x="58096" y="497612"/>
                </a:lnTo>
                <a:lnTo>
                  <a:pt x="91294" y="431263"/>
                </a:lnTo>
                <a:close/>
              </a:path>
              <a:path w="2141280" h="1409901">
                <a:moveTo>
                  <a:pt x="25230" y="561970"/>
                </a:moveTo>
                <a:lnTo>
                  <a:pt x="24898" y="563960"/>
                </a:lnTo>
                <a:lnTo>
                  <a:pt x="25230" y="562412"/>
                </a:lnTo>
                <a:lnTo>
                  <a:pt x="25230" y="561970"/>
                </a:lnTo>
                <a:close/>
              </a:path>
              <a:path w="2141280" h="1409901">
                <a:moveTo>
                  <a:pt x="2123934" y="561970"/>
                </a:moveTo>
                <a:lnTo>
                  <a:pt x="2123132" y="561970"/>
                </a:lnTo>
                <a:lnTo>
                  <a:pt x="2124681" y="563960"/>
                </a:lnTo>
                <a:lnTo>
                  <a:pt x="2123934" y="561970"/>
                </a:lnTo>
                <a:close/>
              </a:path>
              <a:path w="2141280" h="1409901">
                <a:moveTo>
                  <a:pt x="1186833" y="0"/>
                </a:moveTo>
                <a:lnTo>
                  <a:pt x="962746" y="0"/>
                </a:lnTo>
                <a:lnTo>
                  <a:pt x="854852" y="16587"/>
                </a:lnTo>
                <a:lnTo>
                  <a:pt x="755257" y="33174"/>
                </a:lnTo>
                <a:lnTo>
                  <a:pt x="655663" y="58054"/>
                </a:lnTo>
                <a:lnTo>
                  <a:pt x="564368" y="82935"/>
                </a:lnTo>
                <a:lnTo>
                  <a:pt x="473073" y="116109"/>
                </a:lnTo>
                <a:lnTo>
                  <a:pt x="390078" y="157577"/>
                </a:lnTo>
                <a:lnTo>
                  <a:pt x="315382" y="207338"/>
                </a:lnTo>
                <a:lnTo>
                  <a:pt x="248986" y="257099"/>
                </a:lnTo>
                <a:lnTo>
                  <a:pt x="190889" y="306860"/>
                </a:lnTo>
                <a:lnTo>
                  <a:pt x="132792" y="364915"/>
                </a:lnTo>
                <a:lnTo>
                  <a:pt x="91294" y="431263"/>
                </a:lnTo>
                <a:lnTo>
                  <a:pt x="190889" y="315154"/>
                </a:lnTo>
                <a:lnTo>
                  <a:pt x="257285" y="257099"/>
                </a:lnTo>
                <a:lnTo>
                  <a:pt x="323681" y="207338"/>
                </a:lnTo>
                <a:lnTo>
                  <a:pt x="398377" y="165870"/>
                </a:lnTo>
                <a:lnTo>
                  <a:pt x="481373" y="124403"/>
                </a:lnTo>
                <a:lnTo>
                  <a:pt x="564368" y="91228"/>
                </a:lnTo>
                <a:lnTo>
                  <a:pt x="663963" y="58054"/>
                </a:lnTo>
                <a:lnTo>
                  <a:pt x="755257" y="41467"/>
                </a:lnTo>
                <a:lnTo>
                  <a:pt x="863151" y="16587"/>
                </a:lnTo>
                <a:lnTo>
                  <a:pt x="962746" y="8293"/>
                </a:lnTo>
                <a:lnTo>
                  <a:pt x="1236631" y="8293"/>
                </a:lnTo>
                <a:lnTo>
                  <a:pt x="1186833" y="0"/>
                </a:lnTo>
                <a:close/>
              </a:path>
              <a:path w="2141280" h="1409901">
                <a:moveTo>
                  <a:pt x="1286428" y="16587"/>
                </a:moveTo>
                <a:lnTo>
                  <a:pt x="1394322" y="41467"/>
                </a:lnTo>
                <a:lnTo>
                  <a:pt x="1485617" y="58054"/>
                </a:lnTo>
                <a:lnTo>
                  <a:pt x="1585211" y="91228"/>
                </a:lnTo>
                <a:lnTo>
                  <a:pt x="1668207" y="124403"/>
                </a:lnTo>
                <a:lnTo>
                  <a:pt x="1751202" y="165870"/>
                </a:lnTo>
                <a:lnTo>
                  <a:pt x="1825898" y="207338"/>
                </a:lnTo>
                <a:lnTo>
                  <a:pt x="1892294" y="257099"/>
                </a:lnTo>
                <a:lnTo>
                  <a:pt x="1958691" y="315154"/>
                </a:lnTo>
                <a:lnTo>
                  <a:pt x="2058285" y="431263"/>
                </a:lnTo>
                <a:lnTo>
                  <a:pt x="2016787" y="364915"/>
                </a:lnTo>
                <a:lnTo>
                  <a:pt x="1958691" y="306860"/>
                </a:lnTo>
                <a:lnTo>
                  <a:pt x="1900594" y="257099"/>
                </a:lnTo>
                <a:lnTo>
                  <a:pt x="1834197" y="207338"/>
                </a:lnTo>
                <a:lnTo>
                  <a:pt x="1751202" y="157577"/>
                </a:lnTo>
                <a:lnTo>
                  <a:pt x="1668207" y="116109"/>
                </a:lnTo>
                <a:lnTo>
                  <a:pt x="1585211" y="82935"/>
                </a:lnTo>
                <a:lnTo>
                  <a:pt x="1493916" y="58054"/>
                </a:lnTo>
                <a:lnTo>
                  <a:pt x="1394322" y="33174"/>
                </a:lnTo>
                <a:lnTo>
                  <a:pt x="1286428" y="16587"/>
                </a:lnTo>
                <a:close/>
              </a:path>
              <a:path w="2141280" h="1409901">
                <a:moveTo>
                  <a:pt x="1236631" y="8293"/>
                </a:moveTo>
                <a:lnTo>
                  <a:pt x="1186833" y="8293"/>
                </a:lnTo>
                <a:lnTo>
                  <a:pt x="1286428" y="16587"/>
                </a:lnTo>
                <a:lnTo>
                  <a:pt x="1236631" y="8293"/>
                </a:lnTo>
                <a:close/>
              </a:path>
            </a:pathLst>
          </a:custGeom>
          <a:solidFill>
            <a:srgbClr val="244A70"/>
          </a:solidFill>
          <a:ln w="9525">
            <a:noFill/>
            <a:round/>
            <a:headEnd/>
            <a:tailEnd/>
          </a:ln>
        </p:spPr>
        <p:txBody>
          <a:bodyPr lIns="0" tIns="0" rIns="0" bIns="0"/>
          <a:lstStyle/>
          <a:p>
            <a:endParaRPr lang="el-GR"/>
          </a:p>
        </p:txBody>
      </p:sp>
      <p:sp>
        <p:nvSpPr>
          <p:cNvPr id="99333" name="object 6"/>
          <p:cNvSpPr>
            <a:spLocks/>
          </p:cNvSpPr>
          <p:nvPr/>
        </p:nvSpPr>
        <p:spPr bwMode="auto">
          <a:xfrm>
            <a:off x="274638" y="1673225"/>
            <a:ext cx="2141537" cy="1409700"/>
          </a:xfrm>
          <a:custGeom>
            <a:avLst/>
            <a:gdLst>
              <a:gd name="T0" fmla="*/ 8308 w 2141280"/>
              <a:gd name="T1" fmla="*/ 670912 h 1409901"/>
              <a:gd name="T2" fmla="*/ 24925 w 2141280"/>
              <a:gd name="T3" fmla="*/ 563240 h 1409901"/>
              <a:gd name="T4" fmla="*/ 25257 w 2141280"/>
              <a:gd name="T5" fmla="*/ 561250 h 1409901"/>
              <a:gd name="T6" fmla="*/ 49851 w 2141280"/>
              <a:gd name="T7" fmla="*/ 496973 h 1409901"/>
              <a:gd name="T8" fmla="*/ 132936 w 2141280"/>
              <a:gd name="T9" fmla="*/ 364447 h 1409901"/>
              <a:gd name="T10" fmla="*/ 249256 w 2141280"/>
              <a:gd name="T11" fmla="*/ 256766 h 1409901"/>
              <a:gd name="T12" fmla="*/ 390501 w 2141280"/>
              <a:gd name="T13" fmla="*/ 157379 h 1409901"/>
              <a:gd name="T14" fmla="*/ 564980 w 2141280"/>
              <a:gd name="T15" fmla="*/ 82827 h 1409901"/>
              <a:gd name="T16" fmla="*/ 756076 w 2141280"/>
              <a:gd name="T17" fmla="*/ 33129 h 1409901"/>
              <a:gd name="T18" fmla="*/ 963781 w 2141280"/>
              <a:gd name="T19" fmla="*/ 0 h 1409901"/>
              <a:gd name="T20" fmla="*/ 1188113 w 2141280"/>
              <a:gd name="T21" fmla="*/ 0 h 1409901"/>
              <a:gd name="T22" fmla="*/ 1395825 w 2141280"/>
              <a:gd name="T23" fmla="*/ 33129 h 1409901"/>
              <a:gd name="T24" fmla="*/ 1586921 w 2141280"/>
              <a:gd name="T25" fmla="*/ 82827 h 1409901"/>
              <a:gd name="T26" fmla="*/ 1753092 w 2141280"/>
              <a:gd name="T27" fmla="*/ 157379 h 1409901"/>
              <a:gd name="T28" fmla="*/ 1902646 w 2141280"/>
              <a:gd name="T29" fmla="*/ 256766 h 1409901"/>
              <a:gd name="T30" fmla="*/ 2018965 w 2141280"/>
              <a:gd name="T31" fmla="*/ 364447 h 1409901"/>
              <a:gd name="T32" fmla="*/ 2102050 w 2141280"/>
              <a:gd name="T33" fmla="*/ 496973 h 1409901"/>
              <a:gd name="T34" fmla="*/ 2125419 w 2141280"/>
              <a:gd name="T35" fmla="*/ 561250 h 1409901"/>
              <a:gd name="T36" fmla="*/ 2143585 w 2141280"/>
              <a:gd name="T37" fmla="*/ 629498 h 1409901"/>
              <a:gd name="T38" fmla="*/ 2143585 w 2141280"/>
              <a:gd name="T39" fmla="*/ 704050 h 1409901"/>
              <a:gd name="T40" fmla="*/ 2143585 w 2141280"/>
              <a:gd name="T41" fmla="*/ 778593 h 1409901"/>
              <a:gd name="T42" fmla="*/ 2125419 w 2141280"/>
              <a:gd name="T43" fmla="*/ 845515 h 1409901"/>
              <a:gd name="T44" fmla="*/ 2102050 w 2141280"/>
              <a:gd name="T45" fmla="*/ 911119 h 1409901"/>
              <a:gd name="T46" fmla="*/ 2018965 w 2141280"/>
              <a:gd name="T47" fmla="*/ 1035360 h 1409901"/>
              <a:gd name="T48" fmla="*/ 1902646 w 2141280"/>
              <a:gd name="T49" fmla="*/ 1151325 h 1409901"/>
              <a:gd name="T50" fmla="*/ 1753092 w 2141280"/>
              <a:gd name="T51" fmla="*/ 1250722 h 1409901"/>
              <a:gd name="T52" fmla="*/ 1586921 w 2141280"/>
              <a:gd name="T53" fmla="*/ 1325264 h 1409901"/>
              <a:gd name="T54" fmla="*/ 1395825 w 2141280"/>
              <a:gd name="T55" fmla="*/ 1374963 h 1409901"/>
              <a:gd name="T56" fmla="*/ 1188113 w 2141280"/>
              <a:gd name="T57" fmla="*/ 1408092 h 1409901"/>
              <a:gd name="T58" fmla="*/ 963781 w 2141280"/>
              <a:gd name="T59" fmla="*/ 1408092 h 1409901"/>
              <a:gd name="T60" fmla="*/ 756076 w 2141280"/>
              <a:gd name="T61" fmla="*/ 1374963 h 1409901"/>
              <a:gd name="T62" fmla="*/ 564980 w 2141280"/>
              <a:gd name="T63" fmla="*/ 1325264 h 1409901"/>
              <a:gd name="T64" fmla="*/ 390501 w 2141280"/>
              <a:gd name="T65" fmla="*/ 1250722 h 1409901"/>
              <a:gd name="T66" fmla="*/ 249256 w 2141280"/>
              <a:gd name="T67" fmla="*/ 1151325 h 1409901"/>
              <a:gd name="T68" fmla="*/ 132936 w 2141280"/>
              <a:gd name="T69" fmla="*/ 1043644 h 1409901"/>
              <a:gd name="T70" fmla="*/ 49851 w 2141280"/>
              <a:gd name="T71" fmla="*/ 911119 h 1409901"/>
              <a:gd name="T72" fmla="*/ 25257 w 2141280"/>
              <a:gd name="T73" fmla="*/ 845957 h 1409901"/>
              <a:gd name="T74" fmla="*/ 8308 w 2141280"/>
              <a:gd name="T75" fmla="*/ 778593 h 1409901"/>
              <a:gd name="T76" fmla="*/ 0 w 2141280"/>
              <a:gd name="T77" fmla="*/ 704050 h 14099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41280"/>
              <a:gd name="T118" fmla="*/ 0 h 1409901"/>
              <a:gd name="T119" fmla="*/ 2141280 w 2141280"/>
              <a:gd name="T120" fmla="*/ 1409901 h 14099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41280" h="1409901">
                <a:moveTo>
                  <a:pt x="0" y="704950"/>
                </a:moveTo>
                <a:lnTo>
                  <a:pt x="8299" y="671776"/>
                </a:lnTo>
                <a:lnTo>
                  <a:pt x="8299" y="630308"/>
                </a:lnTo>
                <a:lnTo>
                  <a:pt x="24898" y="563960"/>
                </a:lnTo>
                <a:lnTo>
                  <a:pt x="25230" y="562412"/>
                </a:lnTo>
                <a:lnTo>
                  <a:pt x="25230" y="561970"/>
                </a:lnTo>
                <a:lnTo>
                  <a:pt x="24898" y="563960"/>
                </a:lnTo>
                <a:lnTo>
                  <a:pt x="49797" y="497612"/>
                </a:lnTo>
                <a:lnTo>
                  <a:pt x="91294" y="431263"/>
                </a:lnTo>
                <a:lnTo>
                  <a:pt x="132792" y="364915"/>
                </a:lnTo>
                <a:lnTo>
                  <a:pt x="190889" y="306860"/>
                </a:lnTo>
                <a:lnTo>
                  <a:pt x="248986" y="257099"/>
                </a:lnTo>
                <a:lnTo>
                  <a:pt x="315382" y="207338"/>
                </a:lnTo>
                <a:lnTo>
                  <a:pt x="390078" y="157577"/>
                </a:lnTo>
                <a:lnTo>
                  <a:pt x="473073" y="116109"/>
                </a:lnTo>
                <a:lnTo>
                  <a:pt x="564368" y="82935"/>
                </a:lnTo>
                <a:lnTo>
                  <a:pt x="655663" y="58054"/>
                </a:lnTo>
                <a:lnTo>
                  <a:pt x="755257" y="33174"/>
                </a:lnTo>
                <a:lnTo>
                  <a:pt x="854852" y="16587"/>
                </a:lnTo>
                <a:lnTo>
                  <a:pt x="962746" y="0"/>
                </a:lnTo>
                <a:lnTo>
                  <a:pt x="1070640" y="0"/>
                </a:lnTo>
                <a:lnTo>
                  <a:pt x="1186833" y="0"/>
                </a:lnTo>
                <a:lnTo>
                  <a:pt x="1286428" y="16587"/>
                </a:lnTo>
                <a:lnTo>
                  <a:pt x="1394322" y="33174"/>
                </a:lnTo>
                <a:lnTo>
                  <a:pt x="1493916" y="58054"/>
                </a:lnTo>
                <a:lnTo>
                  <a:pt x="1585211" y="82935"/>
                </a:lnTo>
                <a:lnTo>
                  <a:pt x="1668207" y="116109"/>
                </a:lnTo>
                <a:lnTo>
                  <a:pt x="1751202" y="157577"/>
                </a:lnTo>
                <a:lnTo>
                  <a:pt x="1834197" y="207338"/>
                </a:lnTo>
                <a:lnTo>
                  <a:pt x="1900594" y="257099"/>
                </a:lnTo>
                <a:lnTo>
                  <a:pt x="1958691" y="306860"/>
                </a:lnTo>
                <a:lnTo>
                  <a:pt x="2016787" y="364915"/>
                </a:lnTo>
                <a:lnTo>
                  <a:pt x="2058285" y="431263"/>
                </a:lnTo>
                <a:lnTo>
                  <a:pt x="2099783" y="497612"/>
                </a:lnTo>
                <a:lnTo>
                  <a:pt x="2124681" y="563960"/>
                </a:lnTo>
                <a:lnTo>
                  <a:pt x="2123132" y="561970"/>
                </a:lnTo>
                <a:lnTo>
                  <a:pt x="2124681" y="563960"/>
                </a:lnTo>
                <a:lnTo>
                  <a:pt x="2141280" y="630308"/>
                </a:lnTo>
                <a:lnTo>
                  <a:pt x="2141280" y="671776"/>
                </a:lnTo>
                <a:lnTo>
                  <a:pt x="2141280" y="704950"/>
                </a:lnTo>
                <a:lnTo>
                  <a:pt x="2141280" y="738124"/>
                </a:lnTo>
                <a:lnTo>
                  <a:pt x="2141280" y="779592"/>
                </a:lnTo>
                <a:lnTo>
                  <a:pt x="2124681" y="845940"/>
                </a:lnTo>
                <a:lnTo>
                  <a:pt x="2123132" y="846604"/>
                </a:lnTo>
                <a:lnTo>
                  <a:pt x="2123132" y="847046"/>
                </a:lnTo>
                <a:lnTo>
                  <a:pt x="2099783" y="912289"/>
                </a:lnTo>
                <a:lnTo>
                  <a:pt x="2058285" y="978637"/>
                </a:lnTo>
                <a:lnTo>
                  <a:pt x="2016787" y="1036692"/>
                </a:lnTo>
                <a:lnTo>
                  <a:pt x="1958691" y="1103040"/>
                </a:lnTo>
                <a:lnTo>
                  <a:pt x="1900594" y="1152801"/>
                </a:lnTo>
                <a:lnTo>
                  <a:pt x="1834197" y="1202562"/>
                </a:lnTo>
                <a:lnTo>
                  <a:pt x="1751202" y="1252324"/>
                </a:lnTo>
                <a:lnTo>
                  <a:pt x="1676506" y="1285498"/>
                </a:lnTo>
                <a:lnTo>
                  <a:pt x="1585211" y="1326965"/>
                </a:lnTo>
                <a:lnTo>
                  <a:pt x="1493916" y="1351846"/>
                </a:lnTo>
                <a:lnTo>
                  <a:pt x="1394322" y="1376727"/>
                </a:lnTo>
                <a:lnTo>
                  <a:pt x="1286428" y="1393314"/>
                </a:lnTo>
                <a:lnTo>
                  <a:pt x="1186833" y="1409901"/>
                </a:lnTo>
                <a:lnTo>
                  <a:pt x="1070640" y="1409901"/>
                </a:lnTo>
                <a:lnTo>
                  <a:pt x="962746" y="1409901"/>
                </a:lnTo>
                <a:lnTo>
                  <a:pt x="863151" y="1393314"/>
                </a:lnTo>
                <a:lnTo>
                  <a:pt x="755257" y="1376727"/>
                </a:lnTo>
                <a:lnTo>
                  <a:pt x="655663" y="1351846"/>
                </a:lnTo>
                <a:lnTo>
                  <a:pt x="564368" y="1326965"/>
                </a:lnTo>
                <a:lnTo>
                  <a:pt x="473073" y="1285498"/>
                </a:lnTo>
                <a:lnTo>
                  <a:pt x="390078" y="1252324"/>
                </a:lnTo>
                <a:lnTo>
                  <a:pt x="315382" y="1202562"/>
                </a:lnTo>
                <a:lnTo>
                  <a:pt x="248986" y="1152801"/>
                </a:lnTo>
                <a:lnTo>
                  <a:pt x="190889" y="1103040"/>
                </a:lnTo>
                <a:lnTo>
                  <a:pt x="132792" y="1044985"/>
                </a:lnTo>
                <a:lnTo>
                  <a:pt x="91294" y="978637"/>
                </a:lnTo>
                <a:lnTo>
                  <a:pt x="49797" y="912289"/>
                </a:lnTo>
                <a:lnTo>
                  <a:pt x="24898" y="845940"/>
                </a:lnTo>
                <a:lnTo>
                  <a:pt x="25230" y="847046"/>
                </a:lnTo>
                <a:lnTo>
                  <a:pt x="24898" y="845940"/>
                </a:lnTo>
                <a:lnTo>
                  <a:pt x="8299" y="779592"/>
                </a:lnTo>
                <a:lnTo>
                  <a:pt x="8299" y="738124"/>
                </a:lnTo>
                <a:lnTo>
                  <a:pt x="0" y="704950"/>
                </a:lnTo>
                <a:close/>
              </a:path>
            </a:pathLst>
          </a:custGeom>
          <a:noFill/>
          <a:ln w="3175">
            <a:solidFill>
              <a:srgbClr val="244A70"/>
            </a:solidFill>
            <a:round/>
            <a:headEnd/>
            <a:tailEnd/>
          </a:ln>
        </p:spPr>
        <p:txBody>
          <a:bodyPr lIns="0" tIns="0" rIns="0" bIns="0"/>
          <a:lstStyle/>
          <a:p>
            <a:endParaRPr lang="el-GR"/>
          </a:p>
        </p:txBody>
      </p:sp>
      <p:sp>
        <p:nvSpPr>
          <p:cNvPr id="99334" name="object 7"/>
          <p:cNvSpPr>
            <a:spLocks/>
          </p:cNvSpPr>
          <p:nvPr/>
        </p:nvSpPr>
        <p:spPr bwMode="auto">
          <a:xfrm>
            <a:off x="282575" y="1681163"/>
            <a:ext cx="2133600" cy="1393825"/>
          </a:xfrm>
          <a:custGeom>
            <a:avLst/>
            <a:gdLst>
              <a:gd name="T0" fmla="*/ 8317 w 2132981"/>
              <a:gd name="T1" fmla="*/ 765527 h 1393314"/>
              <a:gd name="T2" fmla="*/ 49923 w 2132981"/>
              <a:gd name="T3" fmla="*/ 906982 h 1393314"/>
              <a:gd name="T4" fmla="*/ 133143 w 2132981"/>
              <a:gd name="T5" fmla="*/ 1031796 h 1393314"/>
              <a:gd name="T6" fmla="*/ 241316 w 2132981"/>
              <a:gd name="T7" fmla="*/ 1139971 h 1393314"/>
              <a:gd name="T8" fmla="*/ 391098 w 2132981"/>
              <a:gd name="T9" fmla="*/ 1239821 h 1393314"/>
              <a:gd name="T10" fmla="*/ 557527 w 2132981"/>
              <a:gd name="T11" fmla="*/ 1314710 h 1393314"/>
              <a:gd name="T12" fmla="*/ 748912 w 2132981"/>
              <a:gd name="T13" fmla="*/ 1364636 h 1393314"/>
              <a:gd name="T14" fmla="*/ 956944 w 2132981"/>
              <a:gd name="T15" fmla="*/ 1397919 h 1393314"/>
              <a:gd name="T16" fmla="*/ 1181621 w 2132981"/>
              <a:gd name="T17" fmla="*/ 1397919 h 1393314"/>
              <a:gd name="T18" fmla="*/ 1389651 w 2132981"/>
              <a:gd name="T19" fmla="*/ 1364636 h 1393314"/>
              <a:gd name="T20" fmla="*/ 1581040 w 2132981"/>
              <a:gd name="T21" fmla="*/ 1314710 h 1393314"/>
              <a:gd name="T22" fmla="*/ 1747464 w 2132981"/>
              <a:gd name="T23" fmla="*/ 1239821 h 1393314"/>
              <a:gd name="T24" fmla="*/ 1888926 w 2132981"/>
              <a:gd name="T25" fmla="*/ 1139971 h 1393314"/>
              <a:gd name="T26" fmla="*/ 2005422 w 2132981"/>
              <a:gd name="T27" fmla="*/ 1031796 h 1393314"/>
              <a:gd name="T28" fmla="*/ 2088635 w 2132981"/>
              <a:gd name="T29" fmla="*/ 906982 h 1393314"/>
              <a:gd name="T30" fmla="*/ 2130243 w 2132981"/>
              <a:gd name="T31" fmla="*/ 773847 h 1393314"/>
              <a:gd name="T32" fmla="*/ 2138561 w 2132981"/>
              <a:gd name="T33" fmla="*/ 698961 h 1393314"/>
              <a:gd name="T34" fmla="*/ 2130243 w 2132981"/>
              <a:gd name="T35" fmla="*/ 624071 h 1393314"/>
              <a:gd name="T36" fmla="*/ 2088635 w 2132981"/>
              <a:gd name="T37" fmla="*/ 490936 h 1393314"/>
              <a:gd name="T38" fmla="*/ 2005422 w 2132981"/>
              <a:gd name="T39" fmla="*/ 366121 h 1393314"/>
              <a:gd name="T40" fmla="*/ 1888926 w 2132981"/>
              <a:gd name="T41" fmla="*/ 249625 h 1393314"/>
              <a:gd name="T42" fmla="*/ 1747464 w 2132981"/>
              <a:gd name="T43" fmla="*/ 158099 h 1393314"/>
              <a:gd name="T44" fmla="*/ 1581040 w 2132981"/>
              <a:gd name="T45" fmla="*/ 83206 h 1393314"/>
              <a:gd name="T46" fmla="*/ 1389651 w 2132981"/>
              <a:gd name="T47" fmla="*/ 33282 h 1393314"/>
              <a:gd name="T48" fmla="*/ 1181621 w 2132981"/>
              <a:gd name="T49" fmla="*/ 0 h 1393314"/>
              <a:gd name="T50" fmla="*/ 956944 w 2132981"/>
              <a:gd name="T51" fmla="*/ 0 h 1393314"/>
              <a:gd name="T52" fmla="*/ 748912 w 2132981"/>
              <a:gd name="T53" fmla="*/ 33282 h 1393314"/>
              <a:gd name="T54" fmla="*/ 557527 w 2132981"/>
              <a:gd name="T55" fmla="*/ 83206 h 1393314"/>
              <a:gd name="T56" fmla="*/ 391098 w 2132981"/>
              <a:gd name="T57" fmla="*/ 158099 h 1393314"/>
              <a:gd name="T58" fmla="*/ 249634 w 2132981"/>
              <a:gd name="T59" fmla="*/ 249625 h 1393314"/>
              <a:gd name="T60" fmla="*/ 133143 w 2132981"/>
              <a:gd name="T61" fmla="*/ 366121 h 1393314"/>
              <a:gd name="T62" fmla="*/ 49923 w 2132981"/>
              <a:gd name="T63" fmla="*/ 490936 h 1393314"/>
              <a:gd name="T64" fmla="*/ 8317 w 2132981"/>
              <a:gd name="T65" fmla="*/ 624071 h 1393314"/>
              <a:gd name="T66" fmla="*/ 0 w 2132981"/>
              <a:gd name="T67" fmla="*/ 698961 h 13933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32981"/>
              <a:gd name="T103" fmla="*/ 0 h 1393314"/>
              <a:gd name="T104" fmla="*/ 2132981 w 2132981"/>
              <a:gd name="T105" fmla="*/ 1393314 h 13933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32981" h="1393314">
                <a:moveTo>
                  <a:pt x="0" y="729831"/>
                </a:moveTo>
                <a:lnTo>
                  <a:pt x="8299" y="763005"/>
                </a:lnTo>
                <a:lnTo>
                  <a:pt x="24898" y="837647"/>
                </a:lnTo>
                <a:lnTo>
                  <a:pt x="49797" y="903995"/>
                </a:lnTo>
                <a:lnTo>
                  <a:pt x="82995" y="970343"/>
                </a:lnTo>
                <a:lnTo>
                  <a:pt x="132792" y="1028398"/>
                </a:lnTo>
                <a:lnTo>
                  <a:pt x="182589" y="1086453"/>
                </a:lnTo>
                <a:lnTo>
                  <a:pt x="240686" y="1136214"/>
                </a:lnTo>
                <a:lnTo>
                  <a:pt x="315382" y="1185975"/>
                </a:lnTo>
                <a:lnTo>
                  <a:pt x="390078" y="1235736"/>
                </a:lnTo>
                <a:lnTo>
                  <a:pt x="473073" y="1277204"/>
                </a:lnTo>
                <a:lnTo>
                  <a:pt x="556069" y="1310378"/>
                </a:lnTo>
                <a:lnTo>
                  <a:pt x="647363" y="1343552"/>
                </a:lnTo>
                <a:lnTo>
                  <a:pt x="746958" y="1360140"/>
                </a:lnTo>
                <a:lnTo>
                  <a:pt x="854852" y="1376727"/>
                </a:lnTo>
                <a:lnTo>
                  <a:pt x="954446" y="1393314"/>
                </a:lnTo>
                <a:lnTo>
                  <a:pt x="1062340" y="1393314"/>
                </a:lnTo>
                <a:lnTo>
                  <a:pt x="1178534" y="1393314"/>
                </a:lnTo>
                <a:lnTo>
                  <a:pt x="1278128" y="1376727"/>
                </a:lnTo>
                <a:lnTo>
                  <a:pt x="1386022" y="1360140"/>
                </a:lnTo>
                <a:lnTo>
                  <a:pt x="1477317" y="1343552"/>
                </a:lnTo>
                <a:lnTo>
                  <a:pt x="1576912" y="1310378"/>
                </a:lnTo>
                <a:lnTo>
                  <a:pt x="1659907" y="1277204"/>
                </a:lnTo>
                <a:lnTo>
                  <a:pt x="1742903" y="1235736"/>
                </a:lnTo>
                <a:lnTo>
                  <a:pt x="1817598" y="1185975"/>
                </a:lnTo>
                <a:lnTo>
                  <a:pt x="1883995" y="1136214"/>
                </a:lnTo>
                <a:lnTo>
                  <a:pt x="1950391" y="1086453"/>
                </a:lnTo>
                <a:lnTo>
                  <a:pt x="2000188" y="1028398"/>
                </a:lnTo>
                <a:lnTo>
                  <a:pt x="2049985" y="970343"/>
                </a:lnTo>
                <a:lnTo>
                  <a:pt x="2083184" y="903995"/>
                </a:lnTo>
                <a:lnTo>
                  <a:pt x="2108082" y="837647"/>
                </a:lnTo>
                <a:lnTo>
                  <a:pt x="2124681" y="771298"/>
                </a:lnTo>
                <a:lnTo>
                  <a:pt x="2124681" y="729831"/>
                </a:lnTo>
                <a:lnTo>
                  <a:pt x="2132981" y="696657"/>
                </a:lnTo>
                <a:lnTo>
                  <a:pt x="2124681" y="663482"/>
                </a:lnTo>
                <a:lnTo>
                  <a:pt x="2124681" y="622015"/>
                </a:lnTo>
                <a:lnTo>
                  <a:pt x="2108082" y="555666"/>
                </a:lnTo>
                <a:lnTo>
                  <a:pt x="2083184" y="489318"/>
                </a:lnTo>
                <a:lnTo>
                  <a:pt x="2049985" y="422970"/>
                </a:lnTo>
                <a:lnTo>
                  <a:pt x="2000188" y="364915"/>
                </a:lnTo>
                <a:lnTo>
                  <a:pt x="1950391" y="306860"/>
                </a:lnTo>
                <a:lnTo>
                  <a:pt x="1883995" y="248806"/>
                </a:lnTo>
                <a:lnTo>
                  <a:pt x="1817598" y="199044"/>
                </a:lnTo>
                <a:lnTo>
                  <a:pt x="1742903" y="157577"/>
                </a:lnTo>
                <a:lnTo>
                  <a:pt x="1659907" y="116109"/>
                </a:lnTo>
                <a:lnTo>
                  <a:pt x="1576912" y="82935"/>
                </a:lnTo>
                <a:lnTo>
                  <a:pt x="1477317" y="49761"/>
                </a:lnTo>
                <a:lnTo>
                  <a:pt x="1386022" y="33174"/>
                </a:lnTo>
                <a:lnTo>
                  <a:pt x="1278128" y="8293"/>
                </a:lnTo>
                <a:lnTo>
                  <a:pt x="1178534" y="0"/>
                </a:lnTo>
                <a:lnTo>
                  <a:pt x="1062340" y="0"/>
                </a:lnTo>
                <a:lnTo>
                  <a:pt x="954446" y="0"/>
                </a:lnTo>
                <a:lnTo>
                  <a:pt x="854852" y="8293"/>
                </a:lnTo>
                <a:lnTo>
                  <a:pt x="746958" y="33174"/>
                </a:lnTo>
                <a:lnTo>
                  <a:pt x="655663" y="49761"/>
                </a:lnTo>
                <a:lnTo>
                  <a:pt x="556069" y="82935"/>
                </a:lnTo>
                <a:lnTo>
                  <a:pt x="473073" y="116109"/>
                </a:lnTo>
                <a:lnTo>
                  <a:pt x="390078" y="157577"/>
                </a:lnTo>
                <a:lnTo>
                  <a:pt x="315382" y="199044"/>
                </a:lnTo>
                <a:lnTo>
                  <a:pt x="248986" y="248806"/>
                </a:lnTo>
                <a:lnTo>
                  <a:pt x="182589" y="306860"/>
                </a:lnTo>
                <a:lnTo>
                  <a:pt x="132792" y="364915"/>
                </a:lnTo>
                <a:lnTo>
                  <a:pt x="82995" y="422970"/>
                </a:lnTo>
                <a:lnTo>
                  <a:pt x="49797" y="489318"/>
                </a:lnTo>
                <a:lnTo>
                  <a:pt x="24898" y="555666"/>
                </a:lnTo>
                <a:lnTo>
                  <a:pt x="8299" y="622015"/>
                </a:lnTo>
                <a:lnTo>
                  <a:pt x="0" y="663482"/>
                </a:lnTo>
                <a:lnTo>
                  <a:pt x="0" y="696657"/>
                </a:lnTo>
                <a:lnTo>
                  <a:pt x="0" y="729831"/>
                </a:lnTo>
                <a:close/>
              </a:path>
            </a:pathLst>
          </a:custGeom>
          <a:noFill/>
          <a:ln w="3175">
            <a:solidFill>
              <a:srgbClr val="244A70"/>
            </a:solidFill>
            <a:round/>
            <a:headEnd/>
            <a:tailEnd/>
          </a:ln>
        </p:spPr>
        <p:txBody>
          <a:bodyPr lIns="0" tIns="0" rIns="0" bIns="0"/>
          <a:lstStyle/>
          <a:p>
            <a:endParaRPr lang="el-GR"/>
          </a:p>
        </p:txBody>
      </p:sp>
      <p:sp>
        <p:nvSpPr>
          <p:cNvPr id="99335" name="object 8"/>
          <p:cNvSpPr>
            <a:spLocks/>
          </p:cNvSpPr>
          <p:nvPr/>
        </p:nvSpPr>
        <p:spPr bwMode="auto">
          <a:xfrm>
            <a:off x="2041525" y="3803650"/>
            <a:ext cx="822325" cy="207963"/>
          </a:xfrm>
          <a:custGeom>
            <a:avLst/>
            <a:gdLst>
              <a:gd name="T0" fmla="*/ 0 w 821654"/>
              <a:gd name="T1" fmla="*/ 213031 h 207338"/>
              <a:gd name="T2" fmla="*/ 827713 w 821654"/>
              <a:gd name="T3" fmla="*/ 213031 h 207338"/>
              <a:gd name="T4" fmla="*/ 827713 w 821654"/>
              <a:gd name="T5" fmla="*/ 0 h 207338"/>
              <a:gd name="T6" fmla="*/ 0 w 821654"/>
              <a:gd name="T7" fmla="*/ 0 h 207338"/>
              <a:gd name="T8" fmla="*/ 0 w 821654"/>
              <a:gd name="T9" fmla="*/ 213031 h 207338"/>
              <a:gd name="T10" fmla="*/ 0 60000 65536"/>
              <a:gd name="T11" fmla="*/ 0 60000 65536"/>
              <a:gd name="T12" fmla="*/ 0 60000 65536"/>
              <a:gd name="T13" fmla="*/ 0 60000 65536"/>
              <a:gd name="T14" fmla="*/ 0 60000 65536"/>
              <a:gd name="T15" fmla="*/ 0 w 821654"/>
              <a:gd name="T16" fmla="*/ 0 h 207338"/>
              <a:gd name="T17" fmla="*/ 821654 w 821654"/>
              <a:gd name="T18" fmla="*/ 207338 h 207338"/>
            </a:gdLst>
            <a:ahLst/>
            <a:cxnLst>
              <a:cxn ang="T10">
                <a:pos x="T0" y="T1"/>
              </a:cxn>
              <a:cxn ang="T11">
                <a:pos x="T2" y="T3"/>
              </a:cxn>
              <a:cxn ang="T12">
                <a:pos x="T4" y="T5"/>
              </a:cxn>
              <a:cxn ang="T13">
                <a:pos x="T6" y="T7"/>
              </a:cxn>
              <a:cxn ang="T14">
                <a:pos x="T8" y="T9"/>
              </a:cxn>
            </a:cxnLst>
            <a:rect l="T15" t="T16" r="T17" b="T18"/>
            <a:pathLst>
              <a:path w="821654" h="207338">
                <a:moveTo>
                  <a:pt x="0" y="207338"/>
                </a:moveTo>
                <a:lnTo>
                  <a:pt x="821654" y="207338"/>
                </a:lnTo>
                <a:lnTo>
                  <a:pt x="821654" y="0"/>
                </a:lnTo>
                <a:lnTo>
                  <a:pt x="0" y="0"/>
                </a:lnTo>
                <a:lnTo>
                  <a:pt x="0" y="207338"/>
                </a:lnTo>
                <a:close/>
              </a:path>
            </a:pathLst>
          </a:custGeom>
          <a:solidFill>
            <a:srgbClr val="FFFFFF"/>
          </a:solidFill>
          <a:ln w="9525">
            <a:noFill/>
            <a:round/>
            <a:headEnd/>
            <a:tailEnd/>
          </a:ln>
        </p:spPr>
        <p:txBody>
          <a:bodyPr lIns="0" tIns="0" rIns="0" bIns="0"/>
          <a:lstStyle/>
          <a:p>
            <a:endParaRPr lang="el-GR"/>
          </a:p>
        </p:txBody>
      </p:sp>
      <p:sp>
        <p:nvSpPr>
          <p:cNvPr id="99336" name="object 9"/>
          <p:cNvSpPr>
            <a:spLocks/>
          </p:cNvSpPr>
          <p:nvPr/>
        </p:nvSpPr>
        <p:spPr bwMode="auto">
          <a:xfrm>
            <a:off x="1984375" y="4294188"/>
            <a:ext cx="1152525" cy="355600"/>
          </a:xfrm>
          <a:custGeom>
            <a:avLst/>
            <a:gdLst>
              <a:gd name="T0" fmla="*/ 1135454 w 1153635"/>
              <a:gd name="T1" fmla="*/ 0 h 356622"/>
              <a:gd name="T2" fmla="*/ 0 w 1153635"/>
              <a:gd name="T3" fmla="*/ 323282 h 356622"/>
              <a:gd name="T4" fmla="*/ 8227 w 1153635"/>
              <a:gd name="T5" fmla="*/ 347529 h 356622"/>
              <a:gd name="T6" fmla="*/ 1143682 w 1153635"/>
              <a:gd name="T7" fmla="*/ 16164 h 356622"/>
              <a:gd name="T8" fmla="*/ 1135454 w 1153635"/>
              <a:gd name="T9" fmla="*/ 0 h 356622"/>
              <a:gd name="T10" fmla="*/ 0 60000 65536"/>
              <a:gd name="T11" fmla="*/ 0 60000 65536"/>
              <a:gd name="T12" fmla="*/ 0 60000 65536"/>
              <a:gd name="T13" fmla="*/ 0 60000 65536"/>
              <a:gd name="T14" fmla="*/ 0 60000 65536"/>
              <a:gd name="T15" fmla="*/ 0 w 1153635"/>
              <a:gd name="T16" fmla="*/ 0 h 356622"/>
              <a:gd name="T17" fmla="*/ 1153635 w 1153635"/>
              <a:gd name="T18" fmla="*/ 356622 h 356622"/>
            </a:gdLst>
            <a:ahLst/>
            <a:cxnLst>
              <a:cxn ang="T10">
                <a:pos x="T0" y="T1"/>
              </a:cxn>
              <a:cxn ang="T11">
                <a:pos x="T2" y="T3"/>
              </a:cxn>
              <a:cxn ang="T12">
                <a:pos x="T4" y="T5"/>
              </a:cxn>
              <a:cxn ang="T13">
                <a:pos x="T6" y="T7"/>
              </a:cxn>
              <a:cxn ang="T14">
                <a:pos x="T8" y="T9"/>
              </a:cxn>
            </a:cxnLst>
            <a:rect l="T15" t="T16" r="T17" b="T18"/>
            <a:pathLst>
              <a:path w="1153635" h="356622">
                <a:moveTo>
                  <a:pt x="1145336" y="0"/>
                </a:moveTo>
                <a:lnTo>
                  <a:pt x="0" y="331741"/>
                </a:lnTo>
                <a:lnTo>
                  <a:pt x="8299" y="356622"/>
                </a:lnTo>
                <a:lnTo>
                  <a:pt x="1153635" y="16587"/>
                </a:lnTo>
                <a:lnTo>
                  <a:pt x="1145336" y="0"/>
                </a:lnTo>
                <a:close/>
              </a:path>
            </a:pathLst>
          </a:custGeom>
          <a:solidFill>
            <a:srgbClr val="000000"/>
          </a:solidFill>
          <a:ln w="9525">
            <a:noFill/>
            <a:round/>
            <a:headEnd/>
            <a:tailEnd/>
          </a:ln>
        </p:spPr>
        <p:txBody>
          <a:bodyPr lIns="0" tIns="0" rIns="0" bIns="0"/>
          <a:lstStyle/>
          <a:p>
            <a:endParaRPr lang="el-GR"/>
          </a:p>
        </p:txBody>
      </p:sp>
      <p:sp>
        <p:nvSpPr>
          <p:cNvPr id="99337" name="object 10"/>
          <p:cNvSpPr>
            <a:spLocks/>
          </p:cNvSpPr>
          <p:nvPr/>
        </p:nvSpPr>
        <p:spPr bwMode="auto">
          <a:xfrm>
            <a:off x="1984375" y="4294188"/>
            <a:ext cx="1152525" cy="355600"/>
          </a:xfrm>
          <a:custGeom>
            <a:avLst/>
            <a:gdLst>
              <a:gd name="T0" fmla="*/ 0 w 1153635"/>
              <a:gd name="T1" fmla="*/ 323282 h 356622"/>
              <a:gd name="T2" fmla="*/ 1135454 w 1153635"/>
              <a:gd name="T3" fmla="*/ 0 h 356622"/>
              <a:gd name="T4" fmla="*/ 1143682 w 1153635"/>
              <a:gd name="T5" fmla="*/ 16164 h 356622"/>
              <a:gd name="T6" fmla="*/ 8227 w 1153635"/>
              <a:gd name="T7" fmla="*/ 347529 h 356622"/>
              <a:gd name="T8" fmla="*/ 0 w 1153635"/>
              <a:gd name="T9" fmla="*/ 323282 h 356622"/>
              <a:gd name="T10" fmla="*/ 0 60000 65536"/>
              <a:gd name="T11" fmla="*/ 0 60000 65536"/>
              <a:gd name="T12" fmla="*/ 0 60000 65536"/>
              <a:gd name="T13" fmla="*/ 0 60000 65536"/>
              <a:gd name="T14" fmla="*/ 0 60000 65536"/>
              <a:gd name="T15" fmla="*/ 0 w 1153635"/>
              <a:gd name="T16" fmla="*/ 0 h 356622"/>
              <a:gd name="T17" fmla="*/ 1153635 w 1153635"/>
              <a:gd name="T18" fmla="*/ 356622 h 356622"/>
            </a:gdLst>
            <a:ahLst/>
            <a:cxnLst>
              <a:cxn ang="T10">
                <a:pos x="T0" y="T1"/>
              </a:cxn>
              <a:cxn ang="T11">
                <a:pos x="T2" y="T3"/>
              </a:cxn>
              <a:cxn ang="T12">
                <a:pos x="T4" y="T5"/>
              </a:cxn>
              <a:cxn ang="T13">
                <a:pos x="T6" y="T7"/>
              </a:cxn>
              <a:cxn ang="T14">
                <a:pos x="T8" y="T9"/>
              </a:cxn>
            </a:cxnLst>
            <a:rect l="T15" t="T16" r="T17" b="T18"/>
            <a:pathLst>
              <a:path w="1153635" h="356622">
                <a:moveTo>
                  <a:pt x="0" y="331741"/>
                </a:moveTo>
                <a:lnTo>
                  <a:pt x="1145336" y="0"/>
                </a:lnTo>
                <a:lnTo>
                  <a:pt x="1153635" y="16587"/>
                </a:lnTo>
                <a:lnTo>
                  <a:pt x="8299" y="356622"/>
                </a:lnTo>
                <a:lnTo>
                  <a:pt x="0" y="331741"/>
                </a:lnTo>
                <a:close/>
              </a:path>
            </a:pathLst>
          </a:custGeom>
          <a:noFill/>
          <a:ln w="3175">
            <a:solidFill>
              <a:srgbClr val="000000"/>
            </a:solidFill>
            <a:round/>
            <a:headEnd/>
            <a:tailEnd/>
          </a:ln>
        </p:spPr>
        <p:txBody>
          <a:bodyPr lIns="0" tIns="0" rIns="0" bIns="0"/>
          <a:lstStyle/>
          <a:p>
            <a:endParaRPr lang="el-GR"/>
          </a:p>
        </p:txBody>
      </p:sp>
      <p:sp>
        <p:nvSpPr>
          <p:cNvPr id="99338" name="object 11"/>
          <p:cNvSpPr>
            <a:spLocks/>
          </p:cNvSpPr>
          <p:nvPr/>
        </p:nvSpPr>
        <p:spPr bwMode="auto">
          <a:xfrm>
            <a:off x="2416175" y="4500563"/>
            <a:ext cx="41275" cy="100012"/>
          </a:xfrm>
          <a:custGeom>
            <a:avLst/>
            <a:gdLst>
              <a:gd name="T0" fmla="*/ 15817 w 41497"/>
              <a:gd name="T1" fmla="*/ 0 h 99522"/>
              <a:gd name="T2" fmla="*/ 0 w 41497"/>
              <a:gd name="T3" fmla="*/ 104020 h 99522"/>
              <a:gd name="T4" fmla="*/ 15817 w 41497"/>
              <a:gd name="T5" fmla="*/ 104020 h 99522"/>
              <a:gd name="T6" fmla="*/ 39541 w 41497"/>
              <a:gd name="T7" fmla="*/ 8667 h 99522"/>
              <a:gd name="T8" fmla="*/ 15817 w 41497"/>
              <a:gd name="T9" fmla="*/ 0 h 99522"/>
              <a:gd name="T10" fmla="*/ 0 60000 65536"/>
              <a:gd name="T11" fmla="*/ 0 60000 65536"/>
              <a:gd name="T12" fmla="*/ 0 60000 65536"/>
              <a:gd name="T13" fmla="*/ 0 60000 65536"/>
              <a:gd name="T14" fmla="*/ 0 60000 65536"/>
              <a:gd name="T15" fmla="*/ 0 w 41497"/>
              <a:gd name="T16" fmla="*/ 0 h 99522"/>
              <a:gd name="T17" fmla="*/ 41497 w 41497"/>
              <a:gd name="T18" fmla="*/ 99522 h 99522"/>
            </a:gdLst>
            <a:ahLst/>
            <a:cxnLst>
              <a:cxn ang="T10">
                <a:pos x="T0" y="T1"/>
              </a:cxn>
              <a:cxn ang="T11">
                <a:pos x="T2" y="T3"/>
              </a:cxn>
              <a:cxn ang="T12">
                <a:pos x="T4" y="T5"/>
              </a:cxn>
              <a:cxn ang="T13">
                <a:pos x="T6" y="T7"/>
              </a:cxn>
              <a:cxn ang="T14">
                <a:pos x="T8" y="T9"/>
              </a:cxn>
            </a:cxnLst>
            <a:rect l="T15" t="T16" r="T17" b="T18"/>
            <a:pathLst>
              <a:path w="41497" h="99522">
                <a:moveTo>
                  <a:pt x="16599" y="0"/>
                </a:moveTo>
                <a:lnTo>
                  <a:pt x="0" y="99522"/>
                </a:lnTo>
                <a:lnTo>
                  <a:pt x="16599" y="99522"/>
                </a:lnTo>
                <a:lnTo>
                  <a:pt x="41497" y="8293"/>
                </a:lnTo>
                <a:lnTo>
                  <a:pt x="16599" y="0"/>
                </a:lnTo>
                <a:close/>
              </a:path>
            </a:pathLst>
          </a:custGeom>
          <a:solidFill>
            <a:srgbClr val="000000"/>
          </a:solidFill>
          <a:ln w="9525">
            <a:noFill/>
            <a:round/>
            <a:headEnd/>
            <a:tailEnd/>
          </a:ln>
        </p:spPr>
        <p:txBody>
          <a:bodyPr lIns="0" tIns="0" rIns="0" bIns="0"/>
          <a:lstStyle/>
          <a:p>
            <a:endParaRPr lang="el-GR"/>
          </a:p>
        </p:txBody>
      </p:sp>
      <p:sp>
        <p:nvSpPr>
          <p:cNvPr id="99339" name="object 12"/>
          <p:cNvSpPr>
            <a:spLocks/>
          </p:cNvSpPr>
          <p:nvPr/>
        </p:nvSpPr>
        <p:spPr bwMode="auto">
          <a:xfrm>
            <a:off x="2416175" y="4500563"/>
            <a:ext cx="41275" cy="100012"/>
          </a:xfrm>
          <a:custGeom>
            <a:avLst/>
            <a:gdLst>
              <a:gd name="T0" fmla="*/ 39541 w 41497"/>
              <a:gd name="T1" fmla="*/ 8667 h 99522"/>
              <a:gd name="T2" fmla="*/ 15817 w 41497"/>
              <a:gd name="T3" fmla="*/ 104020 h 99522"/>
              <a:gd name="T4" fmla="*/ 0 w 41497"/>
              <a:gd name="T5" fmla="*/ 104020 h 99522"/>
              <a:gd name="T6" fmla="*/ 15817 w 41497"/>
              <a:gd name="T7" fmla="*/ 0 h 99522"/>
              <a:gd name="T8" fmla="*/ 39541 w 41497"/>
              <a:gd name="T9" fmla="*/ 8667 h 99522"/>
              <a:gd name="T10" fmla="*/ 0 60000 65536"/>
              <a:gd name="T11" fmla="*/ 0 60000 65536"/>
              <a:gd name="T12" fmla="*/ 0 60000 65536"/>
              <a:gd name="T13" fmla="*/ 0 60000 65536"/>
              <a:gd name="T14" fmla="*/ 0 60000 65536"/>
              <a:gd name="T15" fmla="*/ 0 w 41497"/>
              <a:gd name="T16" fmla="*/ 0 h 99522"/>
              <a:gd name="T17" fmla="*/ 41497 w 41497"/>
              <a:gd name="T18" fmla="*/ 99522 h 99522"/>
            </a:gdLst>
            <a:ahLst/>
            <a:cxnLst>
              <a:cxn ang="T10">
                <a:pos x="T0" y="T1"/>
              </a:cxn>
              <a:cxn ang="T11">
                <a:pos x="T2" y="T3"/>
              </a:cxn>
              <a:cxn ang="T12">
                <a:pos x="T4" y="T5"/>
              </a:cxn>
              <a:cxn ang="T13">
                <a:pos x="T6" y="T7"/>
              </a:cxn>
              <a:cxn ang="T14">
                <a:pos x="T8" y="T9"/>
              </a:cxn>
            </a:cxnLst>
            <a:rect l="T15" t="T16" r="T17" b="T18"/>
            <a:pathLst>
              <a:path w="41497" h="99522">
                <a:moveTo>
                  <a:pt x="41497" y="8293"/>
                </a:moveTo>
                <a:lnTo>
                  <a:pt x="16599" y="99522"/>
                </a:lnTo>
                <a:lnTo>
                  <a:pt x="0" y="99522"/>
                </a:lnTo>
                <a:lnTo>
                  <a:pt x="16599" y="0"/>
                </a:lnTo>
                <a:lnTo>
                  <a:pt x="41497" y="8293"/>
                </a:lnTo>
                <a:close/>
              </a:path>
            </a:pathLst>
          </a:custGeom>
          <a:noFill/>
          <a:ln w="3175">
            <a:solidFill>
              <a:srgbClr val="000000"/>
            </a:solidFill>
            <a:round/>
            <a:headEnd/>
            <a:tailEnd/>
          </a:ln>
        </p:spPr>
        <p:txBody>
          <a:bodyPr lIns="0" tIns="0" rIns="0" bIns="0"/>
          <a:lstStyle/>
          <a:p>
            <a:endParaRPr lang="el-GR"/>
          </a:p>
        </p:txBody>
      </p:sp>
      <p:sp>
        <p:nvSpPr>
          <p:cNvPr id="99340" name="object 13"/>
          <p:cNvSpPr>
            <a:spLocks/>
          </p:cNvSpPr>
          <p:nvPr/>
        </p:nvSpPr>
        <p:spPr bwMode="auto">
          <a:xfrm>
            <a:off x="2555875" y="4451350"/>
            <a:ext cx="42863" cy="100013"/>
          </a:xfrm>
          <a:custGeom>
            <a:avLst/>
            <a:gdLst>
              <a:gd name="T0" fmla="*/ 22215 w 41497"/>
              <a:gd name="T1" fmla="*/ 0 h 99522"/>
              <a:gd name="T2" fmla="*/ 0 w 41497"/>
              <a:gd name="T3" fmla="*/ 104029 h 99522"/>
              <a:gd name="T4" fmla="*/ 22215 w 41497"/>
              <a:gd name="T5" fmla="*/ 104029 h 99522"/>
              <a:gd name="T6" fmla="*/ 55540 w 41497"/>
              <a:gd name="T7" fmla="*/ 8669 h 99522"/>
              <a:gd name="T8" fmla="*/ 22215 w 41497"/>
              <a:gd name="T9" fmla="*/ 0 h 99522"/>
              <a:gd name="T10" fmla="*/ 0 60000 65536"/>
              <a:gd name="T11" fmla="*/ 0 60000 65536"/>
              <a:gd name="T12" fmla="*/ 0 60000 65536"/>
              <a:gd name="T13" fmla="*/ 0 60000 65536"/>
              <a:gd name="T14" fmla="*/ 0 60000 65536"/>
              <a:gd name="T15" fmla="*/ 0 w 41497"/>
              <a:gd name="T16" fmla="*/ 0 h 99522"/>
              <a:gd name="T17" fmla="*/ 41497 w 41497"/>
              <a:gd name="T18" fmla="*/ 99522 h 99522"/>
            </a:gdLst>
            <a:ahLst/>
            <a:cxnLst>
              <a:cxn ang="T10">
                <a:pos x="T0" y="T1"/>
              </a:cxn>
              <a:cxn ang="T11">
                <a:pos x="T2" y="T3"/>
              </a:cxn>
              <a:cxn ang="T12">
                <a:pos x="T4" y="T5"/>
              </a:cxn>
              <a:cxn ang="T13">
                <a:pos x="T6" y="T7"/>
              </a:cxn>
              <a:cxn ang="T14">
                <a:pos x="T8" y="T9"/>
              </a:cxn>
            </a:cxnLst>
            <a:rect l="T15" t="T16" r="T17" b="T18"/>
            <a:pathLst>
              <a:path w="41497" h="99522">
                <a:moveTo>
                  <a:pt x="16599" y="0"/>
                </a:moveTo>
                <a:lnTo>
                  <a:pt x="0" y="99522"/>
                </a:lnTo>
                <a:lnTo>
                  <a:pt x="16599" y="99522"/>
                </a:lnTo>
                <a:lnTo>
                  <a:pt x="41497" y="8293"/>
                </a:lnTo>
                <a:lnTo>
                  <a:pt x="16599" y="0"/>
                </a:lnTo>
                <a:close/>
              </a:path>
            </a:pathLst>
          </a:custGeom>
          <a:solidFill>
            <a:srgbClr val="000000"/>
          </a:solidFill>
          <a:ln w="9525">
            <a:noFill/>
            <a:round/>
            <a:headEnd/>
            <a:tailEnd/>
          </a:ln>
        </p:spPr>
        <p:txBody>
          <a:bodyPr lIns="0" tIns="0" rIns="0" bIns="0"/>
          <a:lstStyle/>
          <a:p>
            <a:endParaRPr lang="el-GR"/>
          </a:p>
        </p:txBody>
      </p:sp>
      <p:sp>
        <p:nvSpPr>
          <p:cNvPr id="99341" name="object 14"/>
          <p:cNvSpPr>
            <a:spLocks/>
          </p:cNvSpPr>
          <p:nvPr/>
        </p:nvSpPr>
        <p:spPr bwMode="auto">
          <a:xfrm>
            <a:off x="2555875" y="4451350"/>
            <a:ext cx="42863" cy="100013"/>
          </a:xfrm>
          <a:custGeom>
            <a:avLst/>
            <a:gdLst>
              <a:gd name="T0" fmla="*/ 55540 w 41497"/>
              <a:gd name="T1" fmla="*/ 8669 h 99522"/>
              <a:gd name="T2" fmla="*/ 22215 w 41497"/>
              <a:gd name="T3" fmla="*/ 104029 h 99522"/>
              <a:gd name="T4" fmla="*/ 0 w 41497"/>
              <a:gd name="T5" fmla="*/ 104029 h 99522"/>
              <a:gd name="T6" fmla="*/ 22215 w 41497"/>
              <a:gd name="T7" fmla="*/ 0 h 99522"/>
              <a:gd name="T8" fmla="*/ 55540 w 41497"/>
              <a:gd name="T9" fmla="*/ 8669 h 99522"/>
              <a:gd name="T10" fmla="*/ 0 60000 65536"/>
              <a:gd name="T11" fmla="*/ 0 60000 65536"/>
              <a:gd name="T12" fmla="*/ 0 60000 65536"/>
              <a:gd name="T13" fmla="*/ 0 60000 65536"/>
              <a:gd name="T14" fmla="*/ 0 60000 65536"/>
              <a:gd name="T15" fmla="*/ 0 w 41497"/>
              <a:gd name="T16" fmla="*/ 0 h 99522"/>
              <a:gd name="T17" fmla="*/ 41497 w 41497"/>
              <a:gd name="T18" fmla="*/ 99522 h 99522"/>
            </a:gdLst>
            <a:ahLst/>
            <a:cxnLst>
              <a:cxn ang="T10">
                <a:pos x="T0" y="T1"/>
              </a:cxn>
              <a:cxn ang="T11">
                <a:pos x="T2" y="T3"/>
              </a:cxn>
              <a:cxn ang="T12">
                <a:pos x="T4" y="T5"/>
              </a:cxn>
              <a:cxn ang="T13">
                <a:pos x="T6" y="T7"/>
              </a:cxn>
              <a:cxn ang="T14">
                <a:pos x="T8" y="T9"/>
              </a:cxn>
            </a:cxnLst>
            <a:rect l="T15" t="T16" r="T17" b="T18"/>
            <a:pathLst>
              <a:path w="41497" h="99522">
                <a:moveTo>
                  <a:pt x="41497" y="8293"/>
                </a:moveTo>
                <a:lnTo>
                  <a:pt x="16599" y="99522"/>
                </a:lnTo>
                <a:lnTo>
                  <a:pt x="0" y="99522"/>
                </a:lnTo>
                <a:lnTo>
                  <a:pt x="16599" y="0"/>
                </a:lnTo>
                <a:lnTo>
                  <a:pt x="41497" y="8293"/>
                </a:lnTo>
                <a:close/>
              </a:path>
            </a:pathLst>
          </a:custGeom>
          <a:noFill/>
          <a:ln w="3175">
            <a:solidFill>
              <a:srgbClr val="000000"/>
            </a:solidFill>
            <a:round/>
            <a:headEnd/>
            <a:tailEnd/>
          </a:ln>
        </p:spPr>
        <p:txBody>
          <a:bodyPr lIns="0" tIns="0" rIns="0" bIns="0"/>
          <a:lstStyle/>
          <a:p>
            <a:endParaRPr lang="el-GR"/>
          </a:p>
        </p:txBody>
      </p:sp>
      <p:sp>
        <p:nvSpPr>
          <p:cNvPr id="99342" name="object 15"/>
          <p:cNvSpPr>
            <a:spLocks/>
          </p:cNvSpPr>
          <p:nvPr/>
        </p:nvSpPr>
        <p:spPr bwMode="auto">
          <a:xfrm>
            <a:off x="2706688" y="4410075"/>
            <a:ext cx="31750" cy="100013"/>
          </a:xfrm>
          <a:custGeom>
            <a:avLst/>
            <a:gdLst>
              <a:gd name="T0" fmla="*/ 11112 w 33198"/>
              <a:gd name="T1" fmla="*/ 0 h 99522"/>
              <a:gd name="T2" fmla="*/ 0 w 33198"/>
              <a:gd name="T3" fmla="*/ 104029 h 99522"/>
              <a:gd name="T4" fmla="*/ 11112 w 33198"/>
              <a:gd name="T5" fmla="*/ 104029 h 99522"/>
              <a:gd name="T6" fmla="*/ 22223 w 33198"/>
              <a:gd name="T7" fmla="*/ 8669 h 99522"/>
              <a:gd name="T8" fmla="*/ 11112 w 33198"/>
              <a:gd name="T9" fmla="*/ 0 h 99522"/>
              <a:gd name="T10" fmla="*/ 0 60000 65536"/>
              <a:gd name="T11" fmla="*/ 0 60000 65536"/>
              <a:gd name="T12" fmla="*/ 0 60000 65536"/>
              <a:gd name="T13" fmla="*/ 0 60000 65536"/>
              <a:gd name="T14" fmla="*/ 0 60000 65536"/>
              <a:gd name="T15" fmla="*/ 0 w 33198"/>
              <a:gd name="T16" fmla="*/ 0 h 99522"/>
              <a:gd name="T17" fmla="*/ 33198 w 33198"/>
              <a:gd name="T18" fmla="*/ 99522 h 99522"/>
            </a:gdLst>
            <a:ahLst/>
            <a:cxnLst>
              <a:cxn ang="T10">
                <a:pos x="T0" y="T1"/>
              </a:cxn>
              <a:cxn ang="T11">
                <a:pos x="T2" y="T3"/>
              </a:cxn>
              <a:cxn ang="T12">
                <a:pos x="T4" y="T5"/>
              </a:cxn>
              <a:cxn ang="T13">
                <a:pos x="T6" y="T7"/>
              </a:cxn>
              <a:cxn ang="T14">
                <a:pos x="T8" y="T9"/>
              </a:cxn>
            </a:cxnLst>
            <a:rect l="T15" t="T16" r="T17" b="T18"/>
            <a:pathLst>
              <a:path w="33198" h="99522">
                <a:moveTo>
                  <a:pt x="16599" y="0"/>
                </a:moveTo>
                <a:lnTo>
                  <a:pt x="0" y="99522"/>
                </a:lnTo>
                <a:lnTo>
                  <a:pt x="16599" y="99522"/>
                </a:lnTo>
                <a:lnTo>
                  <a:pt x="33198" y="8293"/>
                </a:lnTo>
                <a:lnTo>
                  <a:pt x="16599" y="0"/>
                </a:lnTo>
                <a:close/>
              </a:path>
            </a:pathLst>
          </a:custGeom>
          <a:solidFill>
            <a:srgbClr val="000000"/>
          </a:solidFill>
          <a:ln w="9525">
            <a:noFill/>
            <a:round/>
            <a:headEnd/>
            <a:tailEnd/>
          </a:ln>
        </p:spPr>
        <p:txBody>
          <a:bodyPr lIns="0" tIns="0" rIns="0" bIns="0"/>
          <a:lstStyle/>
          <a:p>
            <a:endParaRPr lang="el-GR"/>
          </a:p>
        </p:txBody>
      </p:sp>
      <p:sp>
        <p:nvSpPr>
          <p:cNvPr id="99343" name="object 16"/>
          <p:cNvSpPr>
            <a:spLocks/>
          </p:cNvSpPr>
          <p:nvPr/>
        </p:nvSpPr>
        <p:spPr bwMode="auto">
          <a:xfrm>
            <a:off x="2706688" y="4410075"/>
            <a:ext cx="31750" cy="100013"/>
          </a:xfrm>
          <a:custGeom>
            <a:avLst/>
            <a:gdLst>
              <a:gd name="T0" fmla="*/ 22223 w 33198"/>
              <a:gd name="T1" fmla="*/ 8669 h 99522"/>
              <a:gd name="T2" fmla="*/ 11112 w 33198"/>
              <a:gd name="T3" fmla="*/ 104029 h 99522"/>
              <a:gd name="T4" fmla="*/ 0 w 33198"/>
              <a:gd name="T5" fmla="*/ 104029 h 99522"/>
              <a:gd name="T6" fmla="*/ 11112 w 33198"/>
              <a:gd name="T7" fmla="*/ 0 h 99522"/>
              <a:gd name="T8" fmla="*/ 22223 w 33198"/>
              <a:gd name="T9" fmla="*/ 8669 h 99522"/>
              <a:gd name="T10" fmla="*/ 0 60000 65536"/>
              <a:gd name="T11" fmla="*/ 0 60000 65536"/>
              <a:gd name="T12" fmla="*/ 0 60000 65536"/>
              <a:gd name="T13" fmla="*/ 0 60000 65536"/>
              <a:gd name="T14" fmla="*/ 0 60000 65536"/>
              <a:gd name="T15" fmla="*/ 0 w 33198"/>
              <a:gd name="T16" fmla="*/ 0 h 99522"/>
              <a:gd name="T17" fmla="*/ 33198 w 33198"/>
              <a:gd name="T18" fmla="*/ 99522 h 99522"/>
            </a:gdLst>
            <a:ahLst/>
            <a:cxnLst>
              <a:cxn ang="T10">
                <a:pos x="T0" y="T1"/>
              </a:cxn>
              <a:cxn ang="T11">
                <a:pos x="T2" y="T3"/>
              </a:cxn>
              <a:cxn ang="T12">
                <a:pos x="T4" y="T5"/>
              </a:cxn>
              <a:cxn ang="T13">
                <a:pos x="T6" y="T7"/>
              </a:cxn>
              <a:cxn ang="T14">
                <a:pos x="T8" y="T9"/>
              </a:cxn>
            </a:cxnLst>
            <a:rect l="T15" t="T16" r="T17" b="T18"/>
            <a:pathLst>
              <a:path w="33198" h="99522">
                <a:moveTo>
                  <a:pt x="33198" y="8293"/>
                </a:moveTo>
                <a:lnTo>
                  <a:pt x="16599" y="99522"/>
                </a:lnTo>
                <a:lnTo>
                  <a:pt x="0" y="99522"/>
                </a:lnTo>
                <a:lnTo>
                  <a:pt x="16599" y="0"/>
                </a:lnTo>
                <a:lnTo>
                  <a:pt x="33198" y="8293"/>
                </a:lnTo>
                <a:close/>
              </a:path>
            </a:pathLst>
          </a:custGeom>
          <a:noFill/>
          <a:ln w="3175">
            <a:solidFill>
              <a:srgbClr val="000000"/>
            </a:solidFill>
            <a:round/>
            <a:headEnd/>
            <a:tailEnd/>
          </a:ln>
        </p:spPr>
        <p:txBody>
          <a:bodyPr lIns="0" tIns="0" rIns="0" bIns="0"/>
          <a:lstStyle/>
          <a:p>
            <a:endParaRPr lang="el-GR"/>
          </a:p>
        </p:txBody>
      </p:sp>
      <p:sp>
        <p:nvSpPr>
          <p:cNvPr id="99344" name="object 17"/>
          <p:cNvSpPr>
            <a:spLocks/>
          </p:cNvSpPr>
          <p:nvPr/>
        </p:nvSpPr>
        <p:spPr bwMode="auto">
          <a:xfrm>
            <a:off x="2846388" y="4376738"/>
            <a:ext cx="33337" cy="100012"/>
          </a:xfrm>
          <a:custGeom>
            <a:avLst/>
            <a:gdLst>
              <a:gd name="T0" fmla="*/ 34471 w 33198"/>
              <a:gd name="T1" fmla="*/ 0 h 99522"/>
              <a:gd name="T2" fmla="*/ 17236 w 33198"/>
              <a:gd name="T3" fmla="*/ 0 h 99522"/>
              <a:gd name="T4" fmla="*/ 0 w 33198"/>
              <a:gd name="T5" fmla="*/ 95351 h 99522"/>
              <a:gd name="T6" fmla="*/ 17236 w 33198"/>
              <a:gd name="T7" fmla="*/ 104020 h 99522"/>
              <a:gd name="T8" fmla="*/ 34471 w 33198"/>
              <a:gd name="T9" fmla="*/ 0 h 99522"/>
              <a:gd name="T10" fmla="*/ 0 60000 65536"/>
              <a:gd name="T11" fmla="*/ 0 60000 65536"/>
              <a:gd name="T12" fmla="*/ 0 60000 65536"/>
              <a:gd name="T13" fmla="*/ 0 60000 65536"/>
              <a:gd name="T14" fmla="*/ 0 60000 65536"/>
              <a:gd name="T15" fmla="*/ 0 w 33198"/>
              <a:gd name="T16" fmla="*/ 0 h 99522"/>
              <a:gd name="T17" fmla="*/ 33198 w 33198"/>
              <a:gd name="T18" fmla="*/ 99522 h 99522"/>
            </a:gdLst>
            <a:ahLst/>
            <a:cxnLst>
              <a:cxn ang="T10">
                <a:pos x="T0" y="T1"/>
              </a:cxn>
              <a:cxn ang="T11">
                <a:pos x="T2" y="T3"/>
              </a:cxn>
              <a:cxn ang="T12">
                <a:pos x="T4" y="T5"/>
              </a:cxn>
              <a:cxn ang="T13">
                <a:pos x="T6" y="T7"/>
              </a:cxn>
              <a:cxn ang="T14">
                <a:pos x="T8" y="T9"/>
              </a:cxn>
            </a:cxnLst>
            <a:rect l="T15" t="T16" r="T17" b="T18"/>
            <a:pathLst>
              <a:path w="33198" h="99522">
                <a:moveTo>
                  <a:pt x="33198" y="0"/>
                </a:moveTo>
                <a:lnTo>
                  <a:pt x="16599" y="0"/>
                </a:lnTo>
                <a:lnTo>
                  <a:pt x="0" y="91228"/>
                </a:lnTo>
                <a:lnTo>
                  <a:pt x="16599" y="99522"/>
                </a:lnTo>
                <a:lnTo>
                  <a:pt x="33198" y="0"/>
                </a:lnTo>
                <a:close/>
              </a:path>
            </a:pathLst>
          </a:custGeom>
          <a:solidFill>
            <a:srgbClr val="000000"/>
          </a:solidFill>
          <a:ln w="9525">
            <a:noFill/>
            <a:round/>
            <a:headEnd/>
            <a:tailEnd/>
          </a:ln>
        </p:spPr>
        <p:txBody>
          <a:bodyPr lIns="0" tIns="0" rIns="0" bIns="0"/>
          <a:lstStyle/>
          <a:p>
            <a:endParaRPr lang="el-GR"/>
          </a:p>
        </p:txBody>
      </p:sp>
      <p:sp>
        <p:nvSpPr>
          <p:cNvPr id="99345" name="object 18"/>
          <p:cNvSpPr>
            <a:spLocks/>
          </p:cNvSpPr>
          <p:nvPr/>
        </p:nvSpPr>
        <p:spPr bwMode="auto">
          <a:xfrm>
            <a:off x="2846388" y="4376738"/>
            <a:ext cx="33337" cy="100012"/>
          </a:xfrm>
          <a:custGeom>
            <a:avLst/>
            <a:gdLst>
              <a:gd name="T0" fmla="*/ 34471 w 33198"/>
              <a:gd name="T1" fmla="*/ 0 h 99522"/>
              <a:gd name="T2" fmla="*/ 17236 w 33198"/>
              <a:gd name="T3" fmla="*/ 104020 h 99522"/>
              <a:gd name="T4" fmla="*/ 0 w 33198"/>
              <a:gd name="T5" fmla="*/ 95351 h 99522"/>
              <a:gd name="T6" fmla="*/ 17236 w 33198"/>
              <a:gd name="T7" fmla="*/ 0 h 99522"/>
              <a:gd name="T8" fmla="*/ 34471 w 33198"/>
              <a:gd name="T9" fmla="*/ 0 h 99522"/>
              <a:gd name="T10" fmla="*/ 0 60000 65536"/>
              <a:gd name="T11" fmla="*/ 0 60000 65536"/>
              <a:gd name="T12" fmla="*/ 0 60000 65536"/>
              <a:gd name="T13" fmla="*/ 0 60000 65536"/>
              <a:gd name="T14" fmla="*/ 0 60000 65536"/>
              <a:gd name="T15" fmla="*/ 0 w 33198"/>
              <a:gd name="T16" fmla="*/ 0 h 99522"/>
              <a:gd name="T17" fmla="*/ 33198 w 33198"/>
              <a:gd name="T18" fmla="*/ 99522 h 99522"/>
            </a:gdLst>
            <a:ahLst/>
            <a:cxnLst>
              <a:cxn ang="T10">
                <a:pos x="T0" y="T1"/>
              </a:cxn>
              <a:cxn ang="T11">
                <a:pos x="T2" y="T3"/>
              </a:cxn>
              <a:cxn ang="T12">
                <a:pos x="T4" y="T5"/>
              </a:cxn>
              <a:cxn ang="T13">
                <a:pos x="T6" y="T7"/>
              </a:cxn>
              <a:cxn ang="T14">
                <a:pos x="T8" y="T9"/>
              </a:cxn>
            </a:cxnLst>
            <a:rect l="T15" t="T16" r="T17" b="T18"/>
            <a:pathLst>
              <a:path w="33198" h="99522">
                <a:moveTo>
                  <a:pt x="33198" y="0"/>
                </a:moveTo>
                <a:lnTo>
                  <a:pt x="16599" y="99522"/>
                </a:lnTo>
                <a:lnTo>
                  <a:pt x="0" y="91228"/>
                </a:lnTo>
                <a:lnTo>
                  <a:pt x="16599" y="0"/>
                </a:lnTo>
                <a:lnTo>
                  <a:pt x="33198" y="0"/>
                </a:lnTo>
                <a:close/>
              </a:path>
            </a:pathLst>
          </a:custGeom>
          <a:noFill/>
          <a:ln w="3175">
            <a:solidFill>
              <a:srgbClr val="000000"/>
            </a:solidFill>
            <a:round/>
            <a:headEnd/>
            <a:tailEnd/>
          </a:ln>
        </p:spPr>
        <p:txBody>
          <a:bodyPr lIns="0" tIns="0" rIns="0" bIns="0"/>
          <a:lstStyle/>
          <a:p>
            <a:endParaRPr lang="el-GR"/>
          </a:p>
        </p:txBody>
      </p:sp>
      <p:sp>
        <p:nvSpPr>
          <p:cNvPr id="99346" name="object 19"/>
          <p:cNvSpPr>
            <a:spLocks/>
          </p:cNvSpPr>
          <p:nvPr/>
        </p:nvSpPr>
        <p:spPr bwMode="auto">
          <a:xfrm>
            <a:off x="2979738" y="4335463"/>
            <a:ext cx="41275" cy="98425"/>
          </a:xfrm>
          <a:custGeom>
            <a:avLst/>
            <a:gdLst>
              <a:gd name="T0" fmla="*/ 15817 w 41497"/>
              <a:gd name="T1" fmla="*/ 0 h 99522"/>
              <a:gd name="T2" fmla="*/ 0 w 41497"/>
              <a:gd name="T3" fmla="*/ 82567 h 99522"/>
              <a:gd name="T4" fmla="*/ 15817 w 41497"/>
              <a:gd name="T5" fmla="*/ 90074 h 99522"/>
              <a:gd name="T6" fmla="*/ 39541 w 41497"/>
              <a:gd name="T7" fmla="*/ 7506 h 99522"/>
              <a:gd name="T8" fmla="*/ 15817 w 41497"/>
              <a:gd name="T9" fmla="*/ 0 h 99522"/>
              <a:gd name="T10" fmla="*/ 0 60000 65536"/>
              <a:gd name="T11" fmla="*/ 0 60000 65536"/>
              <a:gd name="T12" fmla="*/ 0 60000 65536"/>
              <a:gd name="T13" fmla="*/ 0 60000 65536"/>
              <a:gd name="T14" fmla="*/ 0 60000 65536"/>
              <a:gd name="T15" fmla="*/ 0 w 41497"/>
              <a:gd name="T16" fmla="*/ 0 h 99522"/>
              <a:gd name="T17" fmla="*/ 41497 w 41497"/>
              <a:gd name="T18" fmla="*/ 99522 h 99522"/>
            </a:gdLst>
            <a:ahLst/>
            <a:cxnLst>
              <a:cxn ang="T10">
                <a:pos x="T0" y="T1"/>
              </a:cxn>
              <a:cxn ang="T11">
                <a:pos x="T2" y="T3"/>
              </a:cxn>
              <a:cxn ang="T12">
                <a:pos x="T4" y="T5"/>
              </a:cxn>
              <a:cxn ang="T13">
                <a:pos x="T6" y="T7"/>
              </a:cxn>
              <a:cxn ang="T14">
                <a:pos x="T8" y="T9"/>
              </a:cxn>
            </a:cxnLst>
            <a:rect l="T15" t="T16" r="T17" b="T18"/>
            <a:pathLst>
              <a:path w="41497" h="99522">
                <a:moveTo>
                  <a:pt x="16599" y="0"/>
                </a:moveTo>
                <a:lnTo>
                  <a:pt x="0" y="91228"/>
                </a:lnTo>
                <a:lnTo>
                  <a:pt x="16599" y="99522"/>
                </a:lnTo>
                <a:lnTo>
                  <a:pt x="41497" y="8293"/>
                </a:lnTo>
                <a:lnTo>
                  <a:pt x="16599" y="0"/>
                </a:lnTo>
                <a:close/>
              </a:path>
            </a:pathLst>
          </a:custGeom>
          <a:solidFill>
            <a:srgbClr val="000000"/>
          </a:solidFill>
          <a:ln w="9525">
            <a:noFill/>
            <a:round/>
            <a:headEnd/>
            <a:tailEnd/>
          </a:ln>
        </p:spPr>
        <p:txBody>
          <a:bodyPr lIns="0" tIns="0" rIns="0" bIns="0"/>
          <a:lstStyle/>
          <a:p>
            <a:endParaRPr lang="el-GR"/>
          </a:p>
        </p:txBody>
      </p:sp>
      <p:sp>
        <p:nvSpPr>
          <p:cNvPr id="99347" name="object 20"/>
          <p:cNvSpPr>
            <a:spLocks/>
          </p:cNvSpPr>
          <p:nvPr/>
        </p:nvSpPr>
        <p:spPr bwMode="auto">
          <a:xfrm>
            <a:off x="2979738" y="4335463"/>
            <a:ext cx="41275" cy="98425"/>
          </a:xfrm>
          <a:custGeom>
            <a:avLst/>
            <a:gdLst>
              <a:gd name="T0" fmla="*/ 39541 w 41497"/>
              <a:gd name="T1" fmla="*/ 7506 h 99522"/>
              <a:gd name="T2" fmla="*/ 15817 w 41497"/>
              <a:gd name="T3" fmla="*/ 90074 h 99522"/>
              <a:gd name="T4" fmla="*/ 0 w 41497"/>
              <a:gd name="T5" fmla="*/ 82567 h 99522"/>
              <a:gd name="T6" fmla="*/ 15817 w 41497"/>
              <a:gd name="T7" fmla="*/ 0 h 99522"/>
              <a:gd name="T8" fmla="*/ 39541 w 41497"/>
              <a:gd name="T9" fmla="*/ 7506 h 99522"/>
              <a:gd name="T10" fmla="*/ 0 60000 65536"/>
              <a:gd name="T11" fmla="*/ 0 60000 65536"/>
              <a:gd name="T12" fmla="*/ 0 60000 65536"/>
              <a:gd name="T13" fmla="*/ 0 60000 65536"/>
              <a:gd name="T14" fmla="*/ 0 60000 65536"/>
              <a:gd name="T15" fmla="*/ 0 w 41497"/>
              <a:gd name="T16" fmla="*/ 0 h 99522"/>
              <a:gd name="T17" fmla="*/ 41497 w 41497"/>
              <a:gd name="T18" fmla="*/ 99522 h 99522"/>
            </a:gdLst>
            <a:ahLst/>
            <a:cxnLst>
              <a:cxn ang="T10">
                <a:pos x="T0" y="T1"/>
              </a:cxn>
              <a:cxn ang="T11">
                <a:pos x="T2" y="T3"/>
              </a:cxn>
              <a:cxn ang="T12">
                <a:pos x="T4" y="T5"/>
              </a:cxn>
              <a:cxn ang="T13">
                <a:pos x="T6" y="T7"/>
              </a:cxn>
              <a:cxn ang="T14">
                <a:pos x="T8" y="T9"/>
              </a:cxn>
            </a:cxnLst>
            <a:rect l="T15" t="T16" r="T17" b="T18"/>
            <a:pathLst>
              <a:path w="41497" h="99522">
                <a:moveTo>
                  <a:pt x="41497" y="8293"/>
                </a:moveTo>
                <a:lnTo>
                  <a:pt x="16599" y="99522"/>
                </a:lnTo>
                <a:lnTo>
                  <a:pt x="0" y="91228"/>
                </a:lnTo>
                <a:lnTo>
                  <a:pt x="16599" y="0"/>
                </a:lnTo>
                <a:lnTo>
                  <a:pt x="41497" y="8293"/>
                </a:lnTo>
                <a:close/>
              </a:path>
            </a:pathLst>
          </a:custGeom>
          <a:noFill/>
          <a:ln w="3175">
            <a:solidFill>
              <a:srgbClr val="000000"/>
            </a:solidFill>
            <a:round/>
            <a:headEnd/>
            <a:tailEnd/>
          </a:ln>
        </p:spPr>
        <p:txBody>
          <a:bodyPr lIns="0" tIns="0" rIns="0" bIns="0"/>
          <a:lstStyle/>
          <a:p>
            <a:endParaRPr lang="el-GR"/>
          </a:p>
        </p:txBody>
      </p:sp>
      <p:sp>
        <p:nvSpPr>
          <p:cNvPr id="99348" name="object 21"/>
          <p:cNvSpPr>
            <a:spLocks/>
          </p:cNvSpPr>
          <p:nvPr/>
        </p:nvSpPr>
        <p:spPr bwMode="auto">
          <a:xfrm>
            <a:off x="3113088" y="4302125"/>
            <a:ext cx="33337" cy="100013"/>
          </a:xfrm>
          <a:custGeom>
            <a:avLst/>
            <a:gdLst>
              <a:gd name="T0" fmla="*/ 17236 w 33198"/>
              <a:gd name="T1" fmla="*/ 0 h 99522"/>
              <a:gd name="T2" fmla="*/ 0 w 33198"/>
              <a:gd name="T3" fmla="*/ 104029 h 99522"/>
              <a:gd name="T4" fmla="*/ 17236 w 33198"/>
              <a:gd name="T5" fmla="*/ 104029 h 99522"/>
              <a:gd name="T6" fmla="*/ 34471 w 33198"/>
              <a:gd name="T7" fmla="*/ 8669 h 99522"/>
              <a:gd name="T8" fmla="*/ 17236 w 33198"/>
              <a:gd name="T9" fmla="*/ 0 h 99522"/>
              <a:gd name="T10" fmla="*/ 0 60000 65536"/>
              <a:gd name="T11" fmla="*/ 0 60000 65536"/>
              <a:gd name="T12" fmla="*/ 0 60000 65536"/>
              <a:gd name="T13" fmla="*/ 0 60000 65536"/>
              <a:gd name="T14" fmla="*/ 0 60000 65536"/>
              <a:gd name="T15" fmla="*/ 0 w 33198"/>
              <a:gd name="T16" fmla="*/ 0 h 99522"/>
              <a:gd name="T17" fmla="*/ 33198 w 33198"/>
              <a:gd name="T18" fmla="*/ 99522 h 99522"/>
            </a:gdLst>
            <a:ahLst/>
            <a:cxnLst>
              <a:cxn ang="T10">
                <a:pos x="T0" y="T1"/>
              </a:cxn>
              <a:cxn ang="T11">
                <a:pos x="T2" y="T3"/>
              </a:cxn>
              <a:cxn ang="T12">
                <a:pos x="T4" y="T5"/>
              </a:cxn>
              <a:cxn ang="T13">
                <a:pos x="T6" y="T7"/>
              </a:cxn>
              <a:cxn ang="T14">
                <a:pos x="T8" y="T9"/>
              </a:cxn>
            </a:cxnLst>
            <a:rect l="T15" t="T16" r="T17" b="T18"/>
            <a:pathLst>
              <a:path w="33198" h="99522">
                <a:moveTo>
                  <a:pt x="16599" y="0"/>
                </a:moveTo>
                <a:lnTo>
                  <a:pt x="0" y="99522"/>
                </a:lnTo>
                <a:lnTo>
                  <a:pt x="16599" y="99522"/>
                </a:lnTo>
                <a:lnTo>
                  <a:pt x="33198" y="8293"/>
                </a:lnTo>
                <a:lnTo>
                  <a:pt x="16599" y="0"/>
                </a:lnTo>
                <a:close/>
              </a:path>
            </a:pathLst>
          </a:custGeom>
          <a:solidFill>
            <a:srgbClr val="000000"/>
          </a:solidFill>
          <a:ln w="9525">
            <a:noFill/>
            <a:round/>
            <a:headEnd/>
            <a:tailEnd/>
          </a:ln>
        </p:spPr>
        <p:txBody>
          <a:bodyPr lIns="0" tIns="0" rIns="0" bIns="0"/>
          <a:lstStyle/>
          <a:p>
            <a:endParaRPr lang="el-GR"/>
          </a:p>
        </p:txBody>
      </p:sp>
      <p:sp>
        <p:nvSpPr>
          <p:cNvPr id="99349" name="object 22"/>
          <p:cNvSpPr>
            <a:spLocks/>
          </p:cNvSpPr>
          <p:nvPr/>
        </p:nvSpPr>
        <p:spPr bwMode="auto">
          <a:xfrm>
            <a:off x="3113088" y="4302125"/>
            <a:ext cx="33337" cy="100013"/>
          </a:xfrm>
          <a:custGeom>
            <a:avLst/>
            <a:gdLst>
              <a:gd name="T0" fmla="*/ 34471 w 33198"/>
              <a:gd name="T1" fmla="*/ 8669 h 99522"/>
              <a:gd name="T2" fmla="*/ 17236 w 33198"/>
              <a:gd name="T3" fmla="*/ 104029 h 99522"/>
              <a:gd name="T4" fmla="*/ 0 w 33198"/>
              <a:gd name="T5" fmla="*/ 104029 h 99522"/>
              <a:gd name="T6" fmla="*/ 17236 w 33198"/>
              <a:gd name="T7" fmla="*/ 0 h 99522"/>
              <a:gd name="T8" fmla="*/ 34471 w 33198"/>
              <a:gd name="T9" fmla="*/ 8669 h 99522"/>
              <a:gd name="T10" fmla="*/ 0 60000 65536"/>
              <a:gd name="T11" fmla="*/ 0 60000 65536"/>
              <a:gd name="T12" fmla="*/ 0 60000 65536"/>
              <a:gd name="T13" fmla="*/ 0 60000 65536"/>
              <a:gd name="T14" fmla="*/ 0 60000 65536"/>
              <a:gd name="T15" fmla="*/ 0 w 33198"/>
              <a:gd name="T16" fmla="*/ 0 h 99522"/>
              <a:gd name="T17" fmla="*/ 33198 w 33198"/>
              <a:gd name="T18" fmla="*/ 99522 h 99522"/>
            </a:gdLst>
            <a:ahLst/>
            <a:cxnLst>
              <a:cxn ang="T10">
                <a:pos x="T0" y="T1"/>
              </a:cxn>
              <a:cxn ang="T11">
                <a:pos x="T2" y="T3"/>
              </a:cxn>
              <a:cxn ang="T12">
                <a:pos x="T4" y="T5"/>
              </a:cxn>
              <a:cxn ang="T13">
                <a:pos x="T6" y="T7"/>
              </a:cxn>
              <a:cxn ang="T14">
                <a:pos x="T8" y="T9"/>
              </a:cxn>
            </a:cxnLst>
            <a:rect l="T15" t="T16" r="T17" b="T18"/>
            <a:pathLst>
              <a:path w="33198" h="99522">
                <a:moveTo>
                  <a:pt x="33198" y="8293"/>
                </a:moveTo>
                <a:lnTo>
                  <a:pt x="16599" y="99522"/>
                </a:lnTo>
                <a:lnTo>
                  <a:pt x="0" y="99522"/>
                </a:lnTo>
                <a:lnTo>
                  <a:pt x="16599" y="0"/>
                </a:lnTo>
                <a:lnTo>
                  <a:pt x="33198" y="8293"/>
                </a:lnTo>
                <a:close/>
              </a:path>
            </a:pathLst>
          </a:custGeom>
          <a:noFill/>
          <a:ln w="3175">
            <a:solidFill>
              <a:srgbClr val="000000"/>
            </a:solidFill>
            <a:round/>
            <a:headEnd/>
            <a:tailEnd/>
          </a:ln>
        </p:spPr>
        <p:txBody>
          <a:bodyPr lIns="0" tIns="0" rIns="0" bIns="0"/>
          <a:lstStyle/>
          <a:p>
            <a:endParaRPr lang="el-GR"/>
          </a:p>
        </p:txBody>
      </p:sp>
      <p:sp>
        <p:nvSpPr>
          <p:cNvPr id="99350" name="object 23"/>
          <p:cNvSpPr>
            <a:spLocks/>
          </p:cNvSpPr>
          <p:nvPr/>
        </p:nvSpPr>
        <p:spPr bwMode="auto">
          <a:xfrm>
            <a:off x="688975" y="2452688"/>
            <a:ext cx="1303338" cy="2173287"/>
          </a:xfrm>
          <a:custGeom>
            <a:avLst/>
            <a:gdLst>
              <a:gd name="T0" fmla="*/ 1305828 w 1303027"/>
              <a:gd name="T1" fmla="*/ 2176328 h 2172906"/>
              <a:gd name="T2" fmla="*/ 0 w 1303027"/>
              <a:gd name="T3" fmla="*/ 2176328 h 2172906"/>
              <a:gd name="T4" fmla="*/ 0 w 1303027"/>
              <a:gd name="T5" fmla="*/ 0 h 2172906"/>
              <a:gd name="T6" fmla="*/ 0 60000 65536"/>
              <a:gd name="T7" fmla="*/ 0 60000 65536"/>
              <a:gd name="T8" fmla="*/ 0 60000 65536"/>
              <a:gd name="T9" fmla="*/ 0 w 1303027"/>
              <a:gd name="T10" fmla="*/ 0 h 2172906"/>
              <a:gd name="T11" fmla="*/ 1303027 w 1303027"/>
              <a:gd name="T12" fmla="*/ 2172906 h 2172906"/>
            </a:gdLst>
            <a:ahLst/>
            <a:cxnLst>
              <a:cxn ang="T6">
                <a:pos x="T0" y="T1"/>
              </a:cxn>
              <a:cxn ang="T7">
                <a:pos x="T2" y="T3"/>
              </a:cxn>
              <a:cxn ang="T8">
                <a:pos x="T4" y="T5"/>
              </a:cxn>
            </a:cxnLst>
            <a:rect l="T9" t="T10" r="T11" b="T12"/>
            <a:pathLst>
              <a:path w="1303027" h="2172906">
                <a:moveTo>
                  <a:pt x="1303027" y="2172906"/>
                </a:moveTo>
                <a:lnTo>
                  <a:pt x="0" y="2172906"/>
                </a:lnTo>
                <a:lnTo>
                  <a:pt x="0" y="0"/>
                </a:lnTo>
              </a:path>
            </a:pathLst>
          </a:custGeom>
          <a:noFill/>
          <a:ln w="16595">
            <a:solidFill>
              <a:srgbClr val="000000"/>
            </a:solidFill>
            <a:round/>
            <a:headEnd/>
            <a:tailEnd/>
          </a:ln>
        </p:spPr>
        <p:txBody>
          <a:bodyPr lIns="0" tIns="0" rIns="0" bIns="0"/>
          <a:lstStyle/>
          <a:p>
            <a:endParaRPr lang="el-GR"/>
          </a:p>
        </p:txBody>
      </p:sp>
      <p:sp>
        <p:nvSpPr>
          <p:cNvPr id="99351" name="object 24"/>
          <p:cNvSpPr>
            <a:spLocks/>
          </p:cNvSpPr>
          <p:nvPr/>
        </p:nvSpPr>
        <p:spPr bwMode="auto">
          <a:xfrm>
            <a:off x="2390775" y="4584700"/>
            <a:ext cx="838200" cy="280988"/>
          </a:xfrm>
          <a:custGeom>
            <a:avLst/>
            <a:gdLst>
              <a:gd name="T0" fmla="*/ 829485 w 838253"/>
              <a:gd name="T1" fmla="*/ 0 h 281980"/>
              <a:gd name="T2" fmla="*/ 0 w 838253"/>
              <a:gd name="T3" fmla="*/ 249072 h 281980"/>
              <a:gd name="T4" fmla="*/ 8290 w 838253"/>
              <a:gd name="T5" fmla="*/ 273176 h 281980"/>
              <a:gd name="T6" fmla="*/ 837776 w 838253"/>
              <a:gd name="T7" fmla="*/ 24103 h 281980"/>
              <a:gd name="T8" fmla="*/ 829485 w 838253"/>
              <a:gd name="T9" fmla="*/ 0 h 281980"/>
              <a:gd name="T10" fmla="*/ 0 60000 65536"/>
              <a:gd name="T11" fmla="*/ 0 60000 65536"/>
              <a:gd name="T12" fmla="*/ 0 60000 65536"/>
              <a:gd name="T13" fmla="*/ 0 60000 65536"/>
              <a:gd name="T14" fmla="*/ 0 60000 65536"/>
              <a:gd name="T15" fmla="*/ 0 w 838253"/>
              <a:gd name="T16" fmla="*/ 0 h 281980"/>
              <a:gd name="T17" fmla="*/ 838253 w 838253"/>
              <a:gd name="T18" fmla="*/ 281980 h 281980"/>
            </a:gdLst>
            <a:ahLst/>
            <a:cxnLst>
              <a:cxn ang="T10">
                <a:pos x="T0" y="T1"/>
              </a:cxn>
              <a:cxn ang="T11">
                <a:pos x="T2" y="T3"/>
              </a:cxn>
              <a:cxn ang="T12">
                <a:pos x="T4" y="T5"/>
              </a:cxn>
              <a:cxn ang="T13">
                <a:pos x="T6" y="T7"/>
              </a:cxn>
              <a:cxn ang="T14">
                <a:pos x="T8" y="T9"/>
              </a:cxn>
            </a:cxnLst>
            <a:rect l="T15" t="T16" r="T17" b="T18"/>
            <a:pathLst>
              <a:path w="838253" h="281980">
                <a:moveTo>
                  <a:pt x="829953" y="0"/>
                </a:moveTo>
                <a:lnTo>
                  <a:pt x="0" y="257099"/>
                </a:lnTo>
                <a:lnTo>
                  <a:pt x="8299" y="281980"/>
                </a:lnTo>
                <a:lnTo>
                  <a:pt x="838253" y="24880"/>
                </a:lnTo>
                <a:lnTo>
                  <a:pt x="829953" y="0"/>
                </a:lnTo>
                <a:close/>
              </a:path>
            </a:pathLst>
          </a:custGeom>
          <a:solidFill>
            <a:srgbClr val="FFB600"/>
          </a:solidFill>
          <a:ln w="9525">
            <a:noFill/>
            <a:round/>
            <a:headEnd/>
            <a:tailEnd/>
          </a:ln>
        </p:spPr>
        <p:txBody>
          <a:bodyPr lIns="0" tIns="0" rIns="0" bIns="0"/>
          <a:lstStyle/>
          <a:p>
            <a:endParaRPr lang="el-GR"/>
          </a:p>
        </p:txBody>
      </p:sp>
      <p:sp>
        <p:nvSpPr>
          <p:cNvPr id="99352" name="object 25"/>
          <p:cNvSpPr>
            <a:spLocks/>
          </p:cNvSpPr>
          <p:nvPr/>
        </p:nvSpPr>
        <p:spPr bwMode="auto">
          <a:xfrm>
            <a:off x="2390775" y="4584700"/>
            <a:ext cx="838200" cy="280988"/>
          </a:xfrm>
          <a:custGeom>
            <a:avLst/>
            <a:gdLst>
              <a:gd name="T0" fmla="*/ 0 w 838253"/>
              <a:gd name="T1" fmla="*/ 249072 h 281980"/>
              <a:gd name="T2" fmla="*/ 829485 w 838253"/>
              <a:gd name="T3" fmla="*/ 0 h 281980"/>
              <a:gd name="T4" fmla="*/ 837776 w 838253"/>
              <a:gd name="T5" fmla="*/ 24103 h 281980"/>
              <a:gd name="T6" fmla="*/ 8290 w 838253"/>
              <a:gd name="T7" fmla="*/ 273176 h 281980"/>
              <a:gd name="T8" fmla="*/ 0 w 838253"/>
              <a:gd name="T9" fmla="*/ 249072 h 281980"/>
              <a:gd name="T10" fmla="*/ 0 60000 65536"/>
              <a:gd name="T11" fmla="*/ 0 60000 65536"/>
              <a:gd name="T12" fmla="*/ 0 60000 65536"/>
              <a:gd name="T13" fmla="*/ 0 60000 65536"/>
              <a:gd name="T14" fmla="*/ 0 60000 65536"/>
              <a:gd name="T15" fmla="*/ 0 w 838253"/>
              <a:gd name="T16" fmla="*/ 0 h 281980"/>
              <a:gd name="T17" fmla="*/ 838253 w 838253"/>
              <a:gd name="T18" fmla="*/ 281980 h 281980"/>
            </a:gdLst>
            <a:ahLst/>
            <a:cxnLst>
              <a:cxn ang="T10">
                <a:pos x="T0" y="T1"/>
              </a:cxn>
              <a:cxn ang="T11">
                <a:pos x="T2" y="T3"/>
              </a:cxn>
              <a:cxn ang="T12">
                <a:pos x="T4" y="T5"/>
              </a:cxn>
              <a:cxn ang="T13">
                <a:pos x="T6" y="T7"/>
              </a:cxn>
              <a:cxn ang="T14">
                <a:pos x="T8" y="T9"/>
              </a:cxn>
            </a:cxnLst>
            <a:rect l="T15" t="T16" r="T17" b="T18"/>
            <a:pathLst>
              <a:path w="838253" h="281980">
                <a:moveTo>
                  <a:pt x="0" y="257099"/>
                </a:moveTo>
                <a:lnTo>
                  <a:pt x="829953" y="0"/>
                </a:lnTo>
                <a:lnTo>
                  <a:pt x="838253" y="24880"/>
                </a:lnTo>
                <a:lnTo>
                  <a:pt x="8299" y="281980"/>
                </a:lnTo>
                <a:lnTo>
                  <a:pt x="0" y="257099"/>
                </a:lnTo>
                <a:close/>
              </a:path>
            </a:pathLst>
          </a:custGeom>
          <a:noFill/>
          <a:ln w="3175">
            <a:solidFill>
              <a:srgbClr val="FFB600"/>
            </a:solidFill>
            <a:round/>
            <a:headEnd/>
            <a:tailEnd/>
          </a:ln>
        </p:spPr>
        <p:txBody>
          <a:bodyPr lIns="0" tIns="0" rIns="0" bIns="0"/>
          <a:lstStyle/>
          <a:p>
            <a:endParaRPr lang="el-GR"/>
          </a:p>
        </p:txBody>
      </p:sp>
      <p:sp>
        <p:nvSpPr>
          <p:cNvPr id="99353" name="object 26"/>
          <p:cNvSpPr>
            <a:spLocks/>
          </p:cNvSpPr>
          <p:nvPr/>
        </p:nvSpPr>
        <p:spPr bwMode="auto">
          <a:xfrm>
            <a:off x="4614863" y="3746500"/>
            <a:ext cx="0" cy="771525"/>
          </a:xfrm>
          <a:custGeom>
            <a:avLst/>
            <a:gdLst>
              <a:gd name="T0" fmla="*/ 0 h 771298"/>
              <a:gd name="T1" fmla="*/ 773342 h 771298"/>
              <a:gd name="T2" fmla="*/ 0 h 771298"/>
              <a:gd name="T3" fmla="*/ 0 60000 65536"/>
              <a:gd name="T4" fmla="*/ 0 60000 65536"/>
              <a:gd name="T5" fmla="*/ 0 60000 65536"/>
              <a:gd name="T6" fmla="*/ 0 h 771298"/>
              <a:gd name="T7" fmla="*/ 771298 h 771298"/>
            </a:gdLst>
            <a:ahLst/>
            <a:cxnLst>
              <a:cxn ang="T3">
                <a:pos x="0" y="T0"/>
              </a:cxn>
              <a:cxn ang="T4">
                <a:pos x="0" y="T1"/>
              </a:cxn>
              <a:cxn ang="T5">
                <a:pos x="0" y="T2"/>
              </a:cxn>
            </a:cxnLst>
            <a:rect l="0" t="T6" r="0" b="T7"/>
            <a:pathLst>
              <a:path h="771298">
                <a:moveTo>
                  <a:pt x="0" y="0"/>
                </a:moveTo>
                <a:lnTo>
                  <a:pt x="0" y="771298"/>
                </a:lnTo>
                <a:lnTo>
                  <a:pt x="0" y="0"/>
                </a:lnTo>
                <a:close/>
              </a:path>
            </a:pathLst>
          </a:custGeom>
          <a:noFill/>
          <a:ln w="24898">
            <a:solidFill>
              <a:srgbClr val="0000FF"/>
            </a:solidFill>
            <a:round/>
            <a:headEnd/>
            <a:tailEnd/>
          </a:ln>
        </p:spPr>
        <p:txBody>
          <a:bodyPr lIns="0" tIns="0" rIns="0" bIns="0"/>
          <a:lstStyle/>
          <a:p>
            <a:endParaRPr lang="el-GR"/>
          </a:p>
        </p:txBody>
      </p:sp>
      <p:sp>
        <p:nvSpPr>
          <p:cNvPr id="99354" name="object 27"/>
          <p:cNvSpPr>
            <a:spLocks/>
          </p:cNvSpPr>
          <p:nvPr/>
        </p:nvSpPr>
        <p:spPr bwMode="auto">
          <a:xfrm>
            <a:off x="2108200" y="1804988"/>
            <a:ext cx="730250" cy="257175"/>
          </a:xfrm>
          <a:custGeom>
            <a:avLst/>
            <a:gdLst>
              <a:gd name="T0" fmla="*/ 729378 w 730359"/>
              <a:gd name="T1" fmla="*/ 241151 h 257099"/>
              <a:gd name="T2" fmla="*/ 729378 w 730359"/>
              <a:gd name="T3" fmla="*/ 0 h 257099"/>
              <a:gd name="T4" fmla="*/ 0 w 730359"/>
              <a:gd name="T5" fmla="*/ 0 h 257099"/>
              <a:gd name="T6" fmla="*/ 0 w 730359"/>
              <a:gd name="T7" fmla="*/ 257783 h 257099"/>
              <a:gd name="T8" fmla="*/ 0 60000 65536"/>
              <a:gd name="T9" fmla="*/ 0 60000 65536"/>
              <a:gd name="T10" fmla="*/ 0 60000 65536"/>
              <a:gd name="T11" fmla="*/ 0 60000 65536"/>
              <a:gd name="T12" fmla="*/ 0 w 730359"/>
              <a:gd name="T13" fmla="*/ 0 h 257099"/>
              <a:gd name="T14" fmla="*/ 730359 w 730359"/>
              <a:gd name="T15" fmla="*/ 257099 h 257099"/>
            </a:gdLst>
            <a:ahLst/>
            <a:cxnLst>
              <a:cxn ang="T8">
                <a:pos x="T0" y="T1"/>
              </a:cxn>
              <a:cxn ang="T9">
                <a:pos x="T2" y="T3"/>
              </a:cxn>
              <a:cxn ang="T10">
                <a:pos x="T4" y="T5"/>
              </a:cxn>
              <a:cxn ang="T11">
                <a:pos x="T6" y="T7"/>
              </a:cxn>
            </a:cxnLst>
            <a:rect l="T12" t="T13" r="T14" b="T15"/>
            <a:pathLst>
              <a:path w="730359" h="257099">
                <a:moveTo>
                  <a:pt x="730359" y="240512"/>
                </a:moveTo>
                <a:lnTo>
                  <a:pt x="730359" y="0"/>
                </a:lnTo>
                <a:lnTo>
                  <a:pt x="0" y="0"/>
                </a:lnTo>
                <a:lnTo>
                  <a:pt x="0" y="257099"/>
                </a:lnTo>
              </a:path>
            </a:pathLst>
          </a:custGeom>
          <a:noFill/>
          <a:ln w="16588">
            <a:solidFill>
              <a:srgbClr val="000000"/>
            </a:solidFill>
            <a:round/>
            <a:headEnd/>
            <a:tailEnd/>
          </a:ln>
        </p:spPr>
        <p:txBody>
          <a:bodyPr lIns="0" tIns="0" rIns="0" bIns="0"/>
          <a:lstStyle/>
          <a:p>
            <a:endParaRPr lang="el-GR"/>
          </a:p>
        </p:txBody>
      </p:sp>
      <p:sp>
        <p:nvSpPr>
          <p:cNvPr id="99355" name="object 28"/>
          <p:cNvSpPr>
            <a:spLocks/>
          </p:cNvSpPr>
          <p:nvPr/>
        </p:nvSpPr>
        <p:spPr bwMode="auto">
          <a:xfrm>
            <a:off x="2432050" y="4551363"/>
            <a:ext cx="688975" cy="206375"/>
          </a:xfrm>
          <a:custGeom>
            <a:avLst/>
            <a:gdLst>
              <a:gd name="T0" fmla="*/ 689887 w 688861"/>
              <a:gd name="T1" fmla="*/ 0 h 207338"/>
              <a:gd name="T2" fmla="*/ 0 w 688861"/>
              <a:gd name="T3" fmla="*/ 198830 h 207338"/>
              <a:gd name="T4" fmla="*/ 0 60000 65536"/>
              <a:gd name="T5" fmla="*/ 0 60000 65536"/>
              <a:gd name="T6" fmla="*/ 0 w 688861"/>
              <a:gd name="T7" fmla="*/ 0 h 207338"/>
              <a:gd name="T8" fmla="*/ 688861 w 688861"/>
              <a:gd name="T9" fmla="*/ 207338 h 207338"/>
            </a:gdLst>
            <a:ahLst/>
            <a:cxnLst>
              <a:cxn ang="T4">
                <a:pos x="T0" y="T1"/>
              </a:cxn>
              <a:cxn ang="T5">
                <a:pos x="T2" y="T3"/>
              </a:cxn>
            </a:cxnLst>
            <a:rect l="T6" t="T7" r="T8" b="T9"/>
            <a:pathLst>
              <a:path w="688861" h="207338">
                <a:moveTo>
                  <a:pt x="688861" y="0"/>
                </a:moveTo>
                <a:lnTo>
                  <a:pt x="0" y="207338"/>
                </a:lnTo>
              </a:path>
            </a:pathLst>
          </a:custGeom>
          <a:noFill/>
          <a:ln w="33176">
            <a:solidFill>
              <a:srgbClr val="0C00FD"/>
            </a:solidFill>
            <a:round/>
            <a:headEnd/>
            <a:tailEnd/>
          </a:ln>
        </p:spPr>
        <p:txBody>
          <a:bodyPr lIns="0" tIns="0" rIns="0" bIns="0"/>
          <a:lstStyle/>
          <a:p>
            <a:endParaRPr lang="el-GR"/>
          </a:p>
        </p:txBody>
      </p:sp>
      <p:sp>
        <p:nvSpPr>
          <p:cNvPr id="99356" name="object 29"/>
          <p:cNvSpPr>
            <a:spLocks/>
          </p:cNvSpPr>
          <p:nvPr/>
        </p:nvSpPr>
        <p:spPr bwMode="auto">
          <a:xfrm>
            <a:off x="2416175" y="4659313"/>
            <a:ext cx="49213" cy="106362"/>
          </a:xfrm>
          <a:custGeom>
            <a:avLst/>
            <a:gdLst>
              <a:gd name="T0" fmla="*/ 14927 w 49797"/>
              <a:gd name="T1" fmla="*/ 0 h 107815"/>
              <a:gd name="T2" fmla="*/ 0 w 49797"/>
              <a:gd name="T3" fmla="*/ 88083 h 107815"/>
              <a:gd name="T4" fmla="*/ 29855 w 49797"/>
              <a:gd name="T5" fmla="*/ 95422 h 107815"/>
              <a:gd name="T6" fmla="*/ 44781 w 49797"/>
              <a:gd name="T7" fmla="*/ 7340 h 107815"/>
              <a:gd name="T8" fmla="*/ 14927 w 49797"/>
              <a:gd name="T9" fmla="*/ 0 h 107815"/>
              <a:gd name="T10" fmla="*/ 0 60000 65536"/>
              <a:gd name="T11" fmla="*/ 0 60000 65536"/>
              <a:gd name="T12" fmla="*/ 0 60000 65536"/>
              <a:gd name="T13" fmla="*/ 0 60000 65536"/>
              <a:gd name="T14" fmla="*/ 0 60000 65536"/>
              <a:gd name="T15" fmla="*/ 0 w 49797"/>
              <a:gd name="T16" fmla="*/ 0 h 107815"/>
              <a:gd name="T17" fmla="*/ 49797 w 49797"/>
              <a:gd name="T18" fmla="*/ 107815 h 107815"/>
            </a:gdLst>
            <a:ahLst/>
            <a:cxnLst>
              <a:cxn ang="T10">
                <a:pos x="T0" y="T1"/>
              </a:cxn>
              <a:cxn ang="T11">
                <a:pos x="T2" y="T3"/>
              </a:cxn>
              <a:cxn ang="T12">
                <a:pos x="T4" y="T5"/>
              </a:cxn>
              <a:cxn ang="T13">
                <a:pos x="T6" y="T7"/>
              </a:cxn>
              <a:cxn ang="T14">
                <a:pos x="T8" y="T9"/>
              </a:cxn>
            </a:cxnLst>
            <a:rect l="T15" t="T16" r="T17" b="T18"/>
            <a:pathLst>
              <a:path w="49797" h="107815">
                <a:moveTo>
                  <a:pt x="16599" y="0"/>
                </a:moveTo>
                <a:lnTo>
                  <a:pt x="0" y="99522"/>
                </a:lnTo>
                <a:lnTo>
                  <a:pt x="33198" y="107815"/>
                </a:lnTo>
                <a:lnTo>
                  <a:pt x="49797" y="8293"/>
                </a:lnTo>
                <a:lnTo>
                  <a:pt x="16599" y="0"/>
                </a:lnTo>
                <a:close/>
              </a:path>
            </a:pathLst>
          </a:custGeom>
          <a:solidFill>
            <a:srgbClr val="0C00FD"/>
          </a:solidFill>
          <a:ln w="9525">
            <a:noFill/>
            <a:round/>
            <a:headEnd/>
            <a:tailEnd/>
          </a:ln>
        </p:spPr>
        <p:txBody>
          <a:bodyPr lIns="0" tIns="0" rIns="0" bIns="0"/>
          <a:lstStyle/>
          <a:p>
            <a:endParaRPr lang="el-GR"/>
          </a:p>
        </p:txBody>
      </p:sp>
      <p:sp>
        <p:nvSpPr>
          <p:cNvPr id="99357" name="object 30"/>
          <p:cNvSpPr>
            <a:spLocks/>
          </p:cNvSpPr>
          <p:nvPr/>
        </p:nvSpPr>
        <p:spPr bwMode="auto">
          <a:xfrm>
            <a:off x="2416175" y="4659313"/>
            <a:ext cx="49213" cy="106362"/>
          </a:xfrm>
          <a:custGeom>
            <a:avLst/>
            <a:gdLst>
              <a:gd name="T0" fmla="*/ 44781 w 49797"/>
              <a:gd name="T1" fmla="*/ 7340 h 107815"/>
              <a:gd name="T2" fmla="*/ 29855 w 49797"/>
              <a:gd name="T3" fmla="*/ 95422 h 107815"/>
              <a:gd name="T4" fmla="*/ 0 w 49797"/>
              <a:gd name="T5" fmla="*/ 88083 h 107815"/>
              <a:gd name="T6" fmla="*/ 14927 w 49797"/>
              <a:gd name="T7" fmla="*/ 0 h 107815"/>
              <a:gd name="T8" fmla="*/ 44781 w 49797"/>
              <a:gd name="T9" fmla="*/ 7340 h 107815"/>
              <a:gd name="T10" fmla="*/ 0 60000 65536"/>
              <a:gd name="T11" fmla="*/ 0 60000 65536"/>
              <a:gd name="T12" fmla="*/ 0 60000 65536"/>
              <a:gd name="T13" fmla="*/ 0 60000 65536"/>
              <a:gd name="T14" fmla="*/ 0 60000 65536"/>
              <a:gd name="T15" fmla="*/ 0 w 49797"/>
              <a:gd name="T16" fmla="*/ 0 h 107815"/>
              <a:gd name="T17" fmla="*/ 49797 w 49797"/>
              <a:gd name="T18" fmla="*/ 107815 h 107815"/>
            </a:gdLst>
            <a:ahLst/>
            <a:cxnLst>
              <a:cxn ang="T10">
                <a:pos x="T0" y="T1"/>
              </a:cxn>
              <a:cxn ang="T11">
                <a:pos x="T2" y="T3"/>
              </a:cxn>
              <a:cxn ang="T12">
                <a:pos x="T4" y="T5"/>
              </a:cxn>
              <a:cxn ang="T13">
                <a:pos x="T6" y="T7"/>
              </a:cxn>
              <a:cxn ang="T14">
                <a:pos x="T8" y="T9"/>
              </a:cxn>
            </a:cxnLst>
            <a:rect l="T15" t="T16" r="T17" b="T18"/>
            <a:pathLst>
              <a:path w="49797" h="107815">
                <a:moveTo>
                  <a:pt x="49797" y="8293"/>
                </a:moveTo>
                <a:lnTo>
                  <a:pt x="33198" y="107815"/>
                </a:lnTo>
                <a:lnTo>
                  <a:pt x="0" y="99522"/>
                </a:lnTo>
                <a:lnTo>
                  <a:pt x="16599" y="0"/>
                </a:lnTo>
                <a:lnTo>
                  <a:pt x="49797" y="8293"/>
                </a:lnTo>
                <a:close/>
              </a:path>
            </a:pathLst>
          </a:custGeom>
          <a:noFill/>
          <a:ln w="3175">
            <a:solidFill>
              <a:srgbClr val="0C00FD"/>
            </a:solidFill>
            <a:round/>
            <a:headEnd/>
            <a:tailEnd/>
          </a:ln>
        </p:spPr>
        <p:txBody>
          <a:bodyPr lIns="0" tIns="0" rIns="0" bIns="0"/>
          <a:lstStyle/>
          <a:p>
            <a:endParaRPr lang="el-GR"/>
          </a:p>
        </p:txBody>
      </p:sp>
      <p:sp>
        <p:nvSpPr>
          <p:cNvPr id="99358" name="object 31"/>
          <p:cNvSpPr>
            <a:spLocks/>
          </p:cNvSpPr>
          <p:nvPr/>
        </p:nvSpPr>
        <p:spPr bwMode="auto">
          <a:xfrm>
            <a:off x="2555875" y="4608513"/>
            <a:ext cx="50800" cy="100012"/>
          </a:xfrm>
          <a:custGeom>
            <a:avLst/>
            <a:gdLst>
              <a:gd name="T0" fmla="*/ 19861 w 49797"/>
              <a:gd name="T1" fmla="*/ 0 h 99522"/>
              <a:gd name="T2" fmla="*/ 0 w 49797"/>
              <a:gd name="T3" fmla="*/ 95351 h 99522"/>
              <a:gd name="T4" fmla="*/ 39725 w 49797"/>
              <a:gd name="T5" fmla="*/ 104020 h 99522"/>
              <a:gd name="T6" fmla="*/ 59585 w 49797"/>
              <a:gd name="T7" fmla="*/ 8667 h 99522"/>
              <a:gd name="T8" fmla="*/ 19861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16599" y="0"/>
                </a:moveTo>
                <a:lnTo>
                  <a:pt x="0" y="91228"/>
                </a:lnTo>
                <a:lnTo>
                  <a:pt x="33198" y="99522"/>
                </a:lnTo>
                <a:lnTo>
                  <a:pt x="49797" y="8293"/>
                </a:lnTo>
                <a:lnTo>
                  <a:pt x="16599" y="0"/>
                </a:lnTo>
                <a:close/>
              </a:path>
            </a:pathLst>
          </a:custGeom>
          <a:solidFill>
            <a:srgbClr val="0C00FD"/>
          </a:solidFill>
          <a:ln w="9525">
            <a:noFill/>
            <a:round/>
            <a:headEnd/>
            <a:tailEnd/>
          </a:ln>
        </p:spPr>
        <p:txBody>
          <a:bodyPr lIns="0" tIns="0" rIns="0" bIns="0"/>
          <a:lstStyle/>
          <a:p>
            <a:endParaRPr lang="el-GR"/>
          </a:p>
        </p:txBody>
      </p:sp>
      <p:sp>
        <p:nvSpPr>
          <p:cNvPr id="99359" name="object 32"/>
          <p:cNvSpPr>
            <a:spLocks/>
          </p:cNvSpPr>
          <p:nvPr/>
        </p:nvSpPr>
        <p:spPr bwMode="auto">
          <a:xfrm>
            <a:off x="2555875" y="4608513"/>
            <a:ext cx="50800" cy="100012"/>
          </a:xfrm>
          <a:custGeom>
            <a:avLst/>
            <a:gdLst>
              <a:gd name="T0" fmla="*/ 59585 w 49797"/>
              <a:gd name="T1" fmla="*/ 8667 h 99522"/>
              <a:gd name="T2" fmla="*/ 39725 w 49797"/>
              <a:gd name="T3" fmla="*/ 104020 h 99522"/>
              <a:gd name="T4" fmla="*/ 0 w 49797"/>
              <a:gd name="T5" fmla="*/ 95351 h 99522"/>
              <a:gd name="T6" fmla="*/ 19861 w 49797"/>
              <a:gd name="T7" fmla="*/ 0 h 99522"/>
              <a:gd name="T8" fmla="*/ 59585 w 49797"/>
              <a:gd name="T9" fmla="*/ 8667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8293"/>
                </a:moveTo>
                <a:lnTo>
                  <a:pt x="33198" y="99522"/>
                </a:lnTo>
                <a:lnTo>
                  <a:pt x="0" y="91228"/>
                </a:lnTo>
                <a:lnTo>
                  <a:pt x="16599" y="0"/>
                </a:lnTo>
                <a:lnTo>
                  <a:pt x="49797" y="8293"/>
                </a:lnTo>
                <a:close/>
              </a:path>
            </a:pathLst>
          </a:custGeom>
          <a:noFill/>
          <a:ln w="3175">
            <a:solidFill>
              <a:srgbClr val="0C00FD"/>
            </a:solidFill>
            <a:round/>
            <a:headEnd/>
            <a:tailEnd/>
          </a:ln>
        </p:spPr>
        <p:txBody>
          <a:bodyPr lIns="0" tIns="0" rIns="0" bIns="0"/>
          <a:lstStyle/>
          <a:p>
            <a:endParaRPr lang="el-GR"/>
          </a:p>
        </p:txBody>
      </p:sp>
      <p:sp>
        <p:nvSpPr>
          <p:cNvPr id="99360" name="object 33"/>
          <p:cNvSpPr>
            <a:spLocks/>
          </p:cNvSpPr>
          <p:nvPr/>
        </p:nvSpPr>
        <p:spPr bwMode="auto">
          <a:xfrm>
            <a:off x="2697163" y="4567238"/>
            <a:ext cx="50800" cy="100012"/>
          </a:xfrm>
          <a:custGeom>
            <a:avLst/>
            <a:gdLst>
              <a:gd name="T0" fmla="*/ 19861 w 49797"/>
              <a:gd name="T1" fmla="*/ 0 h 99522"/>
              <a:gd name="T2" fmla="*/ 0 w 49797"/>
              <a:gd name="T3" fmla="*/ 95351 h 99522"/>
              <a:gd name="T4" fmla="*/ 39725 w 49797"/>
              <a:gd name="T5" fmla="*/ 104020 h 99522"/>
              <a:gd name="T6" fmla="*/ 59585 w 49797"/>
              <a:gd name="T7" fmla="*/ 8667 h 99522"/>
              <a:gd name="T8" fmla="*/ 19861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16599" y="0"/>
                </a:moveTo>
                <a:lnTo>
                  <a:pt x="0" y="91228"/>
                </a:lnTo>
                <a:lnTo>
                  <a:pt x="33198" y="99522"/>
                </a:lnTo>
                <a:lnTo>
                  <a:pt x="49797" y="8293"/>
                </a:lnTo>
                <a:lnTo>
                  <a:pt x="16599" y="0"/>
                </a:lnTo>
                <a:close/>
              </a:path>
            </a:pathLst>
          </a:custGeom>
          <a:solidFill>
            <a:srgbClr val="0C00FD"/>
          </a:solidFill>
          <a:ln w="9525">
            <a:noFill/>
            <a:round/>
            <a:headEnd/>
            <a:tailEnd/>
          </a:ln>
        </p:spPr>
        <p:txBody>
          <a:bodyPr lIns="0" tIns="0" rIns="0" bIns="0"/>
          <a:lstStyle/>
          <a:p>
            <a:endParaRPr lang="el-GR"/>
          </a:p>
        </p:txBody>
      </p:sp>
      <p:sp>
        <p:nvSpPr>
          <p:cNvPr id="99361" name="object 34"/>
          <p:cNvSpPr>
            <a:spLocks/>
          </p:cNvSpPr>
          <p:nvPr/>
        </p:nvSpPr>
        <p:spPr bwMode="auto">
          <a:xfrm>
            <a:off x="2697163" y="4567238"/>
            <a:ext cx="50800" cy="100012"/>
          </a:xfrm>
          <a:custGeom>
            <a:avLst/>
            <a:gdLst>
              <a:gd name="T0" fmla="*/ 59585 w 49797"/>
              <a:gd name="T1" fmla="*/ 8667 h 99522"/>
              <a:gd name="T2" fmla="*/ 39725 w 49797"/>
              <a:gd name="T3" fmla="*/ 104020 h 99522"/>
              <a:gd name="T4" fmla="*/ 0 w 49797"/>
              <a:gd name="T5" fmla="*/ 95351 h 99522"/>
              <a:gd name="T6" fmla="*/ 19861 w 49797"/>
              <a:gd name="T7" fmla="*/ 0 h 99522"/>
              <a:gd name="T8" fmla="*/ 59585 w 49797"/>
              <a:gd name="T9" fmla="*/ 8667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8293"/>
                </a:moveTo>
                <a:lnTo>
                  <a:pt x="33198" y="99522"/>
                </a:lnTo>
                <a:lnTo>
                  <a:pt x="0" y="91228"/>
                </a:lnTo>
                <a:lnTo>
                  <a:pt x="16599" y="0"/>
                </a:lnTo>
                <a:lnTo>
                  <a:pt x="49797" y="8293"/>
                </a:lnTo>
                <a:close/>
              </a:path>
            </a:pathLst>
          </a:custGeom>
          <a:noFill/>
          <a:ln w="3175">
            <a:solidFill>
              <a:srgbClr val="0C00FD"/>
            </a:solidFill>
            <a:round/>
            <a:headEnd/>
            <a:tailEnd/>
          </a:ln>
        </p:spPr>
        <p:txBody>
          <a:bodyPr lIns="0" tIns="0" rIns="0" bIns="0"/>
          <a:lstStyle/>
          <a:p>
            <a:endParaRPr lang="el-GR"/>
          </a:p>
        </p:txBody>
      </p:sp>
      <p:sp>
        <p:nvSpPr>
          <p:cNvPr id="99362" name="object 35"/>
          <p:cNvSpPr>
            <a:spLocks/>
          </p:cNvSpPr>
          <p:nvPr/>
        </p:nvSpPr>
        <p:spPr bwMode="auto">
          <a:xfrm>
            <a:off x="2838450" y="4525963"/>
            <a:ext cx="50800" cy="100012"/>
          </a:xfrm>
          <a:custGeom>
            <a:avLst/>
            <a:gdLst>
              <a:gd name="T0" fmla="*/ 19861 w 49797"/>
              <a:gd name="T1" fmla="*/ 0 h 99522"/>
              <a:gd name="T2" fmla="*/ 0 w 49797"/>
              <a:gd name="T3" fmla="*/ 95351 h 99522"/>
              <a:gd name="T4" fmla="*/ 39725 w 49797"/>
              <a:gd name="T5" fmla="*/ 104020 h 99522"/>
              <a:gd name="T6" fmla="*/ 59585 w 49797"/>
              <a:gd name="T7" fmla="*/ 8667 h 99522"/>
              <a:gd name="T8" fmla="*/ 19861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16599" y="0"/>
                </a:moveTo>
                <a:lnTo>
                  <a:pt x="0" y="91228"/>
                </a:lnTo>
                <a:lnTo>
                  <a:pt x="33198" y="99522"/>
                </a:lnTo>
                <a:lnTo>
                  <a:pt x="49797" y="8293"/>
                </a:lnTo>
                <a:lnTo>
                  <a:pt x="16599" y="0"/>
                </a:lnTo>
                <a:close/>
              </a:path>
            </a:pathLst>
          </a:custGeom>
          <a:solidFill>
            <a:srgbClr val="0C00FD"/>
          </a:solidFill>
          <a:ln w="9525">
            <a:noFill/>
            <a:round/>
            <a:headEnd/>
            <a:tailEnd/>
          </a:ln>
        </p:spPr>
        <p:txBody>
          <a:bodyPr lIns="0" tIns="0" rIns="0" bIns="0"/>
          <a:lstStyle/>
          <a:p>
            <a:endParaRPr lang="el-GR"/>
          </a:p>
        </p:txBody>
      </p:sp>
      <p:sp>
        <p:nvSpPr>
          <p:cNvPr id="99363" name="object 36"/>
          <p:cNvSpPr>
            <a:spLocks/>
          </p:cNvSpPr>
          <p:nvPr/>
        </p:nvSpPr>
        <p:spPr bwMode="auto">
          <a:xfrm>
            <a:off x="2838450" y="4525963"/>
            <a:ext cx="50800" cy="100012"/>
          </a:xfrm>
          <a:custGeom>
            <a:avLst/>
            <a:gdLst>
              <a:gd name="T0" fmla="*/ 59585 w 49797"/>
              <a:gd name="T1" fmla="*/ 8667 h 99522"/>
              <a:gd name="T2" fmla="*/ 39725 w 49797"/>
              <a:gd name="T3" fmla="*/ 104020 h 99522"/>
              <a:gd name="T4" fmla="*/ 0 w 49797"/>
              <a:gd name="T5" fmla="*/ 95351 h 99522"/>
              <a:gd name="T6" fmla="*/ 19861 w 49797"/>
              <a:gd name="T7" fmla="*/ 0 h 99522"/>
              <a:gd name="T8" fmla="*/ 59585 w 49797"/>
              <a:gd name="T9" fmla="*/ 8667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8293"/>
                </a:moveTo>
                <a:lnTo>
                  <a:pt x="33198" y="99522"/>
                </a:lnTo>
                <a:lnTo>
                  <a:pt x="0" y="91228"/>
                </a:lnTo>
                <a:lnTo>
                  <a:pt x="16599" y="0"/>
                </a:lnTo>
                <a:lnTo>
                  <a:pt x="49797" y="8293"/>
                </a:lnTo>
                <a:close/>
              </a:path>
            </a:pathLst>
          </a:custGeom>
          <a:noFill/>
          <a:ln w="3175">
            <a:solidFill>
              <a:srgbClr val="0C00FD"/>
            </a:solidFill>
            <a:round/>
            <a:headEnd/>
            <a:tailEnd/>
          </a:ln>
        </p:spPr>
        <p:txBody>
          <a:bodyPr lIns="0" tIns="0" rIns="0" bIns="0"/>
          <a:lstStyle/>
          <a:p>
            <a:endParaRPr lang="el-GR"/>
          </a:p>
        </p:txBody>
      </p:sp>
      <p:sp>
        <p:nvSpPr>
          <p:cNvPr id="99364" name="object 37"/>
          <p:cNvSpPr>
            <a:spLocks/>
          </p:cNvSpPr>
          <p:nvPr/>
        </p:nvSpPr>
        <p:spPr bwMode="auto">
          <a:xfrm>
            <a:off x="2971800" y="4484688"/>
            <a:ext cx="49213" cy="100012"/>
          </a:xfrm>
          <a:custGeom>
            <a:avLst/>
            <a:gdLst>
              <a:gd name="T0" fmla="*/ 44781 w 49797"/>
              <a:gd name="T1" fmla="*/ 0 h 99522"/>
              <a:gd name="T2" fmla="*/ 22389 w 49797"/>
              <a:gd name="T3" fmla="*/ 0 h 99522"/>
              <a:gd name="T4" fmla="*/ 0 w 49797"/>
              <a:gd name="T5" fmla="*/ 95351 h 99522"/>
              <a:gd name="T6" fmla="*/ 29855 w 49797"/>
              <a:gd name="T7" fmla="*/ 104020 h 99522"/>
              <a:gd name="T8" fmla="*/ 44781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0"/>
                </a:moveTo>
                <a:lnTo>
                  <a:pt x="24898" y="0"/>
                </a:lnTo>
                <a:lnTo>
                  <a:pt x="0" y="91228"/>
                </a:lnTo>
                <a:lnTo>
                  <a:pt x="33198" y="99522"/>
                </a:lnTo>
                <a:lnTo>
                  <a:pt x="49797" y="0"/>
                </a:lnTo>
                <a:close/>
              </a:path>
            </a:pathLst>
          </a:custGeom>
          <a:solidFill>
            <a:srgbClr val="0C00FD"/>
          </a:solidFill>
          <a:ln w="9525">
            <a:noFill/>
            <a:round/>
            <a:headEnd/>
            <a:tailEnd/>
          </a:ln>
        </p:spPr>
        <p:txBody>
          <a:bodyPr lIns="0" tIns="0" rIns="0" bIns="0"/>
          <a:lstStyle/>
          <a:p>
            <a:endParaRPr lang="el-GR"/>
          </a:p>
        </p:txBody>
      </p:sp>
      <p:sp>
        <p:nvSpPr>
          <p:cNvPr id="99365" name="object 38"/>
          <p:cNvSpPr>
            <a:spLocks/>
          </p:cNvSpPr>
          <p:nvPr/>
        </p:nvSpPr>
        <p:spPr bwMode="auto">
          <a:xfrm>
            <a:off x="2971800" y="4484688"/>
            <a:ext cx="49213" cy="100012"/>
          </a:xfrm>
          <a:custGeom>
            <a:avLst/>
            <a:gdLst>
              <a:gd name="T0" fmla="*/ 44781 w 49797"/>
              <a:gd name="T1" fmla="*/ 0 h 99522"/>
              <a:gd name="T2" fmla="*/ 29855 w 49797"/>
              <a:gd name="T3" fmla="*/ 104020 h 99522"/>
              <a:gd name="T4" fmla="*/ 0 w 49797"/>
              <a:gd name="T5" fmla="*/ 95351 h 99522"/>
              <a:gd name="T6" fmla="*/ 22389 w 49797"/>
              <a:gd name="T7" fmla="*/ 0 h 99522"/>
              <a:gd name="T8" fmla="*/ 44781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0"/>
                </a:moveTo>
                <a:lnTo>
                  <a:pt x="33198" y="99522"/>
                </a:lnTo>
                <a:lnTo>
                  <a:pt x="0" y="91228"/>
                </a:lnTo>
                <a:lnTo>
                  <a:pt x="24898" y="0"/>
                </a:lnTo>
                <a:lnTo>
                  <a:pt x="49797" y="0"/>
                </a:lnTo>
                <a:close/>
              </a:path>
            </a:pathLst>
          </a:custGeom>
          <a:noFill/>
          <a:ln w="3175">
            <a:solidFill>
              <a:srgbClr val="0C00FD"/>
            </a:solidFill>
            <a:round/>
            <a:headEnd/>
            <a:tailEnd/>
          </a:ln>
        </p:spPr>
        <p:txBody>
          <a:bodyPr lIns="0" tIns="0" rIns="0" bIns="0"/>
          <a:lstStyle/>
          <a:p>
            <a:endParaRPr lang="el-GR"/>
          </a:p>
        </p:txBody>
      </p:sp>
      <p:sp>
        <p:nvSpPr>
          <p:cNvPr id="99366" name="object 39"/>
          <p:cNvSpPr>
            <a:spLocks/>
          </p:cNvSpPr>
          <p:nvPr/>
        </p:nvSpPr>
        <p:spPr bwMode="auto">
          <a:xfrm>
            <a:off x="3103563" y="4451350"/>
            <a:ext cx="50800" cy="100013"/>
          </a:xfrm>
          <a:custGeom>
            <a:avLst/>
            <a:gdLst>
              <a:gd name="T0" fmla="*/ 59585 w 49797"/>
              <a:gd name="T1" fmla="*/ 0 h 99522"/>
              <a:gd name="T2" fmla="*/ 19861 w 49797"/>
              <a:gd name="T3" fmla="*/ 0 h 99522"/>
              <a:gd name="T4" fmla="*/ 0 w 49797"/>
              <a:gd name="T5" fmla="*/ 95360 h 99522"/>
              <a:gd name="T6" fmla="*/ 39725 w 49797"/>
              <a:gd name="T7" fmla="*/ 104029 h 99522"/>
              <a:gd name="T8" fmla="*/ 59585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0"/>
                </a:moveTo>
                <a:lnTo>
                  <a:pt x="16599" y="0"/>
                </a:lnTo>
                <a:lnTo>
                  <a:pt x="0" y="91228"/>
                </a:lnTo>
                <a:lnTo>
                  <a:pt x="33198" y="99522"/>
                </a:lnTo>
                <a:lnTo>
                  <a:pt x="49797" y="0"/>
                </a:lnTo>
                <a:close/>
              </a:path>
            </a:pathLst>
          </a:custGeom>
          <a:solidFill>
            <a:srgbClr val="0C00FD"/>
          </a:solidFill>
          <a:ln w="9525">
            <a:noFill/>
            <a:round/>
            <a:headEnd/>
            <a:tailEnd/>
          </a:ln>
        </p:spPr>
        <p:txBody>
          <a:bodyPr lIns="0" tIns="0" rIns="0" bIns="0"/>
          <a:lstStyle/>
          <a:p>
            <a:endParaRPr lang="el-GR"/>
          </a:p>
        </p:txBody>
      </p:sp>
      <p:sp>
        <p:nvSpPr>
          <p:cNvPr id="99367" name="object 40"/>
          <p:cNvSpPr>
            <a:spLocks/>
          </p:cNvSpPr>
          <p:nvPr/>
        </p:nvSpPr>
        <p:spPr bwMode="auto">
          <a:xfrm>
            <a:off x="3103563" y="4451350"/>
            <a:ext cx="50800" cy="100013"/>
          </a:xfrm>
          <a:custGeom>
            <a:avLst/>
            <a:gdLst>
              <a:gd name="T0" fmla="*/ 59585 w 49797"/>
              <a:gd name="T1" fmla="*/ 0 h 99522"/>
              <a:gd name="T2" fmla="*/ 39725 w 49797"/>
              <a:gd name="T3" fmla="*/ 104029 h 99522"/>
              <a:gd name="T4" fmla="*/ 0 w 49797"/>
              <a:gd name="T5" fmla="*/ 95360 h 99522"/>
              <a:gd name="T6" fmla="*/ 19861 w 49797"/>
              <a:gd name="T7" fmla="*/ 0 h 99522"/>
              <a:gd name="T8" fmla="*/ 59585 w 49797"/>
              <a:gd name="T9" fmla="*/ 0 h 99522"/>
              <a:gd name="T10" fmla="*/ 0 60000 65536"/>
              <a:gd name="T11" fmla="*/ 0 60000 65536"/>
              <a:gd name="T12" fmla="*/ 0 60000 65536"/>
              <a:gd name="T13" fmla="*/ 0 60000 65536"/>
              <a:gd name="T14" fmla="*/ 0 60000 65536"/>
              <a:gd name="T15" fmla="*/ 0 w 49797"/>
              <a:gd name="T16" fmla="*/ 0 h 99522"/>
              <a:gd name="T17" fmla="*/ 49797 w 49797"/>
              <a:gd name="T18" fmla="*/ 99522 h 99522"/>
            </a:gdLst>
            <a:ahLst/>
            <a:cxnLst>
              <a:cxn ang="T10">
                <a:pos x="T0" y="T1"/>
              </a:cxn>
              <a:cxn ang="T11">
                <a:pos x="T2" y="T3"/>
              </a:cxn>
              <a:cxn ang="T12">
                <a:pos x="T4" y="T5"/>
              </a:cxn>
              <a:cxn ang="T13">
                <a:pos x="T6" y="T7"/>
              </a:cxn>
              <a:cxn ang="T14">
                <a:pos x="T8" y="T9"/>
              </a:cxn>
            </a:cxnLst>
            <a:rect l="T15" t="T16" r="T17" b="T18"/>
            <a:pathLst>
              <a:path w="49797" h="99522">
                <a:moveTo>
                  <a:pt x="49797" y="0"/>
                </a:moveTo>
                <a:lnTo>
                  <a:pt x="33198" y="99522"/>
                </a:lnTo>
                <a:lnTo>
                  <a:pt x="0" y="91228"/>
                </a:lnTo>
                <a:lnTo>
                  <a:pt x="16599" y="0"/>
                </a:lnTo>
                <a:lnTo>
                  <a:pt x="49797" y="0"/>
                </a:lnTo>
                <a:close/>
              </a:path>
            </a:pathLst>
          </a:custGeom>
          <a:noFill/>
          <a:ln w="3175">
            <a:solidFill>
              <a:srgbClr val="0C00FD"/>
            </a:solidFill>
            <a:round/>
            <a:headEnd/>
            <a:tailEnd/>
          </a:ln>
        </p:spPr>
        <p:txBody>
          <a:bodyPr lIns="0" tIns="0" rIns="0" bIns="0"/>
          <a:lstStyle/>
          <a:p>
            <a:endParaRPr lang="el-GR"/>
          </a:p>
        </p:txBody>
      </p:sp>
      <p:sp>
        <p:nvSpPr>
          <p:cNvPr id="99368" name="object 41"/>
          <p:cNvSpPr>
            <a:spLocks/>
          </p:cNvSpPr>
          <p:nvPr/>
        </p:nvSpPr>
        <p:spPr bwMode="auto">
          <a:xfrm>
            <a:off x="2747963" y="4070350"/>
            <a:ext cx="388937" cy="115888"/>
          </a:xfrm>
          <a:custGeom>
            <a:avLst/>
            <a:gdLst>
              <a:gd name="T0" fmla="*/ 0 w 390078"/>
              <a:gd name="T1" fmla="*/ 114135 h 116109"/>
              <a:gd name="T2" fmla="*/ 379928 w 390078"/>
              <a:gd name="T3" fmla="*/ 114135 h 116109"/>
              <a:gd name="T4" fmla="*/ 379928 w 390078"/>
              <a:gd name="T5" fmla="*/ 0 h 116109"/>
              <a:gd name="T6" fmla="*/ 0 w 390078"/>
              <a:gd name="T7" fmla="*/ 0 h 116109"/>
              <a:gd name="T8" fmla="*/ 0 w 390078"/>
              <a:gd name="T9" fmla="*/ 114135 h 116109"/>
              <a:gd name="T10" fmla="*/ 0 60000 65536"/>
              <a:gd name="T11" fmla="*/ 0 60000 65536"/>
              <a:gd name="T12" fmla="*/ 0 60000 65536"/>
              <a:gd name="T13" fmla="*/ 0 60000 65536"/>
              <a:gd name="T14" fmla="*/ 0 60000 65536"/>
              <a:gd name="T15" fmla="*/ 0 w 390078"/>
              <a:gd name="T16" fmla="*/ 0 h 116109"/>
              <a:gd name="T17" fmla="*/ 390078 w 390078"/>
              <a:gd name="T18" fmla="*/ 116109 h 116109"/>
            </a:gdLst>
            <a:ahLst/>
            <a:cxnLst>
              <a:cxn ang="T10">
                <a:pos x="T0" y="T1"/>
              </a:cxn>
              <a:cxn ang="T11">
                <a:pos x="T2" y="T3"/>
              </a:cxn>
              <a:cxn ang="T12">
                <a:pos x="T4" y="T5"/>
              </a:cxn>
              <a:cxn ang="T13">
                <a:pos x="T6" y="T7"/>
              </a:cxn>
              <a:cxn ang="T14">
                <a:pos x="T8" y="T9"/>
              </a:cxn>
            </a:cxnLst>
            <a:rect l="T15" t="T16" r="T17" b="T18"/>
            <a:pathLst>
              <a:path w="390078" h="116109">
                <a:moveTo>
                  <a:pt x="0" y="116109"/>
                </a:moveTo>
                <a:lnTo>
                  <a:pt x="390078" y="116109"/>
                </a:lnTo>
                <a:lnTo>
                  <a:pt x="390078" y="0"/>
                </a:lnTo>
                <a:lnTo>
                  <a:pt x="0" y="0"/>
                </a:lnTo>
                <a:lnTo>
                  <a:pt x="0" y="116109"/>
                </a:lnTo>
                <a:close/>
              </a:path>
            </a:pathLst>
          </a:custGeom>
          <a:solidFill>
            <a:srgbClr val="FFFFFF"/>
          </a:solidFill>
          <a:ln w="9525">
            <a:noFill/>
            <a:round/>
            <a:headEnd/>
            <a:tailEnd/>
          </a:ln>
        </p:spPr>
        <p:txBody>
          <a:bodyPr lIns="0" tIns="0" rIns="0" bIns="0"/>
          <a:lstStyle/>
          <a:p>
            <a:endParaRPr lang="el-GR"/>
          </a:p>
        </p:txBody>
      </p:sp>
      <p:sp>
        <p:nvSpPr>
          <p:cNvPr id="99369" name="object 42"/>
          <p:cNvSpPr>
            <a:spLocks/>
          </p:cNvSpPr>
          <p:nvPr/>
        </p:nvSpPr>
        <p:spPr bwMode="auto">
          <a:xfrm>
            <a:off x="1038225" y="2257425"/>
            <a:ext cx="223838" cy="0"/>
          </a:xfrm>
          <a:custGeom>
            <a:avLst/>
            <a:gdLst>
              <a:gd name="T0" fmla="*/ 0 w 224087"/>
              <a:gd name="T1" fmla="*/ 221856 w 224087"/>
              <a:gd name="T2" fmla="*/ 0 60000 65536"/>
              <a:gd name="T3" fmla="*/ 0 60000 65536"/>
              <a:gd name="T4" fmla="*/ 0 w 224087"/>
              <a:gd name="T5" fmla="*/ 224087 w 224087"/>
            </a:gdLst>
            <a:ahLst/>
            <a:cxnLst>
              <a:cxn ang="T2">
                <a:pos x="T0" y="0"/>
              </a:cxn>
              <a:cxn ang="T3">
                <a:pos x="T1" y="0"/>
              </a:cxn>
            </a:cxnLst>
            <a:rect l="T4" t="0" r="T5" b="0"/>
            <a:pathLst>
              <a:path w="224087">
                <a:moveTo>
                  <a:pt x="0" y="0"/>
                </a:moveTo>
                <a:lnTo>
                  <a:pt x="224087" y="0"/>
                </a:lnTo>
              </a:path>
            </a:pathLst>
          </a:custGeom>
          <a:noFill/>
          <a:ln w="26150">
            <a:solidFill>
              <a:srgbClr val="252525"/>
            </a:solidFill>
            <a:round/>
            <a:headEnd/>
            <a:tailEnd/>
          </a:ln>
        </p:spPr>
        <p:txBody>
          <a:bodyPr lIns="0" tIns="0" rIns="0" bIns="0"/>
          <a:lstStyle/>
          <a:p>
            <a:endParaRPr lang="el-GR"/>
          </a:p>
        </p:txBody>
      </p:sp>
      <p:sp>
        <p:nvSpPr>
          <p:cNvPr id="99370" name="object 43"/>
          <p:cNvSpPr>
            <a:spLocks/>
          </p:cNvSpPr>
          <p:nvPr/>
        </p:nvSpPr>
        <p:spPr bwMode="auto">
          <a:xfrm>
            <a:off x="1038225" y="2244725"/>
            <a:ext cx="223838" cy="25400"/>
          </a:xfrm>
          <a:custGeom>
            <a:avLst/>
            <a:gdLst>
              <a:gd name="T0" fmla="*/ 0 w 224087"/>
              <a:gd name="T1" fmla="*/ 29972 h 24880"/>
              <a:gd name="T2" fmla="*/ 221856 w 224087"/>
              <a:gd name="T3" fmla="*/ 29972 h 24880"/>
              <a:gd name="T4" fmla="*/ 221856 w 224087"/>
              <a:gd name="T5" fmla="*/ 0 h 24880"/>
              <a:gd name="T6" fmla="*/ 0 w 224087"/>
              <a:gd name="T7" fmla="*/ 0 h 24880"/>
              <a:gd name="T8" fmla="*/ 0 w 224087"/>
              <a:gd name="T9" fmla="*/ 29972 h 24880"/>
              <a:gd name="T10" fmla="*/ 0 60000 65536"/>
              <a:gd name="T11" fmla="*/ 0 60000 65536"/>
              <a:gd name="T12" fmla="*/ 0 60000 65536"/>
              <a:gd name="T13" fmla="*/ 0 60000 65536"/>
              <a:gd name="T14" fmla="*/ 0 60000 65536"/>
              <a:gd name="T15" fmla="*/ 0 w 224087"/>
              <a:gd name="T16" fmla="*/ 0 h 24880"/>
              <a:gd name="T17" fmla="*/ 224087 w 224087"/>
              <a:gd name="T18" fmla="*/ 24880 h 24880"/>
            </a:gdLst>
            <a:ahLst/>
            <a:cxnLst>
              <a:cxn ang="T10">
                <a:pos x="T0" y="T1"/>
              </a:cxn>
              <a:cxn ang="T11">
                <a:pos x="T2" y="T3"/>
              </a:cxn>
              <a:cxn ang="T12">
                <a:pos x="T4" y="T5"/>
              </a:cxn>
              <a:cxn ang="T13">
                <a:pos x="T6" y="T7"/>
              </a:cxn>
              <a:cxn ang="T14">
                <a:pos x="T8" y="T9"/>
              </a:cxn>
            </a:cxnLst>
            <a:rect l="T15" t="T16" r="T17" b="T18"/>
            <a:pathLst>
              <a:path w="224087" h="24880">
                <a:moveTo>
                  <a:pt x="0" y="24880"/>
                </a:moveTo>
                <a:lnTo>
                  <a:pt x="224087" y="24880"/>
                </a:lnTo>
                <a:lnTo>
                  <a:pt x="224087" y="0"/>
                </a:lnTo>
                <a:lnTo>
                  <a:pt x="0" y="0"/>
                </a:lnTo>
                <a:lnTo>
                  <a:pt x="0" y="24880"/>
                </a:lnTo>
                <a:close/>
              </a:path>
            </a:pathLst>
          </a:custGeom>
          <a:noFill/>
          <a:ln w="3175">
            <a:solidFill>
              <a:srgbClr val="252525"/>
            </a:solidFill>
            <a:round/>
            <a:headEnd/>
            <a:tailEnd/>
          </a:ln>
        </p:spPr>
        <p:txBody>
          <a:bodyPr lIns="0" tIns="0" rIns="0" bIns="0"/>
          <a:lstStyle/>
          <a:p>
            <a:endParaRPr lang="el-GR"/>
          </a:p>
        </p:txBody>
      </p:sp>
      <p:sp>
        <p:nvSpPr>
          <p:cNvPr id="99371" name="object 44"/>
          <p:cNvSpPr>
            <a:spLocks/>
          </p:cNvSpPr>
          <p:nvPr/>
        </p:nvSpPr>
        <p:spPr bwMode="auto">
          <a:xfrm>
            <a:off x="3179763" y="4551363"/>
            <a:ext cx="1666875" cy="41275"/>
          </a:xfrm>
          <a:custGeom>
            <a:avLst/>
            <a:gdLst>
              <a:gd name="T0" fmla="*/ 0 w 1668207"/>
              <a:gd name="T1" fmla="*/ 39771 h 41467"/>
              <a:gd name="T2" fmla="*/ 1656255 w 1668207"/>
              <a:gd name="T3" fmla="*/ 0 h 41467"/>
              <a:gd name="T4" fmla="*/ 0 w 1668207"/>
              <a:gd name="T5" fmla="*/ 39771 h 41467"/>
              <a:gd name="T6" fmla="*/ 0 60000 65536"/>
              <a:gd name="T7" fmla="*/ 0 60000 65536"/>
              <a:gd name="T8" fmla="*/ 0 60000 65536"/>
              <a:gd name="T9" fmla="*/ 0 w 1668207"/>
              <a:gd name="T10" fmla="*/ 0 h 41467"/>
              <a:gd name="T11" fmla="*/ 1668207 w 1668207"/>
              <a:gd name="T12" fmla="*/ 41467 h 41467"/>
            </a:gdLst>
            <a:ahLst/>
            <a:cxnLst>
              <a:cxn ang="T6">
                <a:pos x="T0" y="T1"/>
              </a:cxn>
              <a:cxn ang="T7">
                <a:pos x="T2" y="T3"/>
              </a:cxn>
              <a:cxn ang="T8">
                <a:pos x="T4" y="T5"/>
              </a:cxn>
            </a:cxnLst>
            <a:rect l="T9" t="T10" r="T11" b="T12"/>
            <a:pathLst>
              <a:path w="1668207" h="41467">
                <a:moveTo>
                  <a:pt x="0" y="41467"/>
                </a:moveTo>
                <a:lnTo>
                  <a:pt x="1668207" y="0"/>
                </a:lnTo>
                <a:lnTo>
                  <a:pt x="0" y="41467"/>
                </a:lnTo>
                <a:close/>
              </a:path>
            </a:pathLst>
          </a:custGeom>
          <a:noFill/>
          <a:ln w="24880">
            <a:solidFill>
              <a:srgbClr val="FFC000"/>
            </a:solidFill>
            <a:round/>
            <a:headEnd/>
            <a:tailEnd/>
          </a:ln>
        </p:spPr>
        <p:txBody>
          <a:bodyPr lIns="0" tIns="0" rIns="0" bIns="0"/>
          <a:lstStyle/>
          <a:p>
            <a:endParaRPr lang="el-GR"/>
          </a:p>
        </p:txBody>
      </p:sp>
      <p:sp>
        <p:nvSpPr>
          <p:cNvPr id="99372" name="object 45"/>
          <p:cNvSpPr>
            <a:spLocks noChangeArrowheads="1"/>
          </p:cNvSpPr>
          <p:nvPr/>
        </p:nvSpPr>
        <p:spPr bwMode="auto">
          <a:xfrm>
            <a:off x="1265238" y="2052638"/>
            <a:ext cx="903287" cy="693737"/>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373" name="object 46"/>
          <p:cNvSpPr>
            <a:spLocks noChangeArrowheads="1"/>
          </p:cNvSpPr>
          <p:nvPr/>
        </p:nvSpPr>
        <p:spPr bwMode="auto">
          <a:xfrm>
            <a:off x="1404938" y="2173288"/>
            <a:ext cx="633412" cy="442912"/>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374" name="object 47"/>
          <p:cNvSpPr>
            <a:spLocks/>
          </p:cNvSpPr>
          <p:nvPr/>
        </p:nvSpPr>
        <p:spPr bwMode="auto">
          <a:xfrm>
            <a:off x="3768725" y="3157538"/>
            <a:ext cx="365125" cy="347662"/>
          </a:xfrm>
          <a:custGeom>
            <a:avLst/>
            <a:gdLst>
              <a:gd name="T0" fmla="*/ 0 w 365179"/>
              <a:gd name="T1" fmla="*/ 342380 h 348328"/>
              <a:gd name="T2" fmla="*/ 364693 w 365179"/>
              <a:gd name="T3" fmla="*/ 342380 h 348328"/>
              <a:gd name="T4" fmla="*/ 364693 w 365179"/>
              <a:gd name="T5" fmla="*/ 0 h 348328"/>
              <a:gd name="T6" fmla="*/ 0 w 365179"/>
              <a:gd name="T7" fmla="*/ 0 h 348328"/>
              <a:gd name="T8" fmla="*/ 0 w 365179"/>
              <a:gd name="T9" fmla="*/ 342380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375" name="object 48"/>
          <p:cNvSpPr>
            <a:spLocks/>
          </p:cNvSpPr>
          <p:nvPr/>
        </p:nvSpPr>
        <p:spPr bwMode="auto">
          <a:xfrm>
            <a:off x="3768725" y="3157538"/>
            <a:ext cx="365125" cy="347662"/>
          </a:xfrm>
          <a:custGeom>
            <a:avLst/>
            <a:gdLst>
              <a:gd name="T0" fmla="*/ 0 w 365179"/>
              <a:gd name="T1" fmla="*/ 342380 h 348328"/>
              <a:gd name="T2" fmla="*/ 364693 w 365179"/>
              <a:gd name="T3" fmla="*/ 342380 h 348328"/>
              <a:gd name="T4" fmla="*/ 364693 w 365179"/>
              <a:gd name="T5" fmla="*/ 0 h 348328"/>
              <a:gd name="T6" fmla="*/ 0 w 365179"/>
              <a:gd name="T7" fmla="*/ 0 h 348328"/>
              <a:gd name="T8" fmla="*/ 0 w 365179"/>
              <a:gd name="T9" fmla="*/ 342380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76" name="object 49"/>
          <p:cNvSpPr>
            <a:spLocks/>
          </p:cNvSpPr>
          <p:nvPr/>
        </p:nvSpPr>
        <p:spPr bwMode="auto">
          <a:xfrm>
            <a:off x="4133850" y="3157538"/>
            <a:ext cx="182563" cy="347662"/>
          </a:xfrm>
          <a:custGeom>
            <a:avLst/>
            <a:gdLst>
              <a:gd name="T0" fmla="*/ 0 w 182589"/>
              <a:gd name="T1" fmla="*/ 342380 h 348328"/>
              <a:gd name="T2" fmla="*/ 182355 w 182589"/>
              <a:gd name="T3" fmla="*/ 342380 h 348328"/>
              <a:gd name="T4" fmla="*/ 182355 w 182589"/>
              <a:gd name="T5" fmla="*/ 0 h 348328"/>
              <a:gd name="T6" fmla="*/ 0 w 182589"/>
              <a:gd name="T7" fmla="*/ 0 h 348328"/>
              <a:gd name="T8" fmla="*/ 0 w 182589"/>
              <a:gd name="T9" fmla="*/ 342380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377" name="object 50"/>
          <p:cNvSpPr>
            <a:spLocks/>
          </p:cNvSpPr>
          <p:nvPr/>
        </p:nvSpPr>
        <p:spPr bwMode="auto">
          <a:xfrm>
            <a:off x="4133850" y="3157538"/>
            <a:ext cx="182563" cy="347662"/>
          </a:xfrm>
          <a:custGeom>
            <a:avLst/>
            <a:gdLst>
              <a:gd name="T0" fmla="*/ 0 w 182589"/>
              <a:gd name="T1" fmla="*/ 342380 h 348328"/>
              <a:gd name="T2" fmla="*/ 182355 w 182589"/>
              <a:gd name="T3" fmla="*/ 342380 h 348328"/>
              <a:gd name="T4" fmla="*/ 182355 w 182589"/>
              <a:gd name="T5" fmla="*/ 0 h 348328"/>
              <a:gd name="T6" fmla="*/ 0 w 182589"/>
              <a:gd name="T7" fmla="*/ 0 h 348328"/>
              <a:gd name="T8" fmla="*/ 0 w 182589"/>
              <a:gd name="T9" fmla="*/ 342380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78" name="object 51"/>
          <p:cNvSpPr>
            <a:spLocks/>
          </p:cNvSpPr>
          <p:nvPr/>
        </p:nvSpPr>
        <p:spPr bwMode="auto">
          <a:xfrm>
            <a:off x="3403600" y="2568575"/>
            <a:ext cx="257175" cy="0"/>
          </a:xfrm>
          <a:custGeom>
            <a:avLst/>
            <a:gdLst>
              <a:gd name="T0" fmla="*/ 0 w 257285"/>
              <a:gd name="T1" fmla="*/ 256295 w 257285"/>
              <a:gd name="T2" fmla="*/ 256295 w 257285"/>
              <a:gd name="T3" fmla="*/ 0 60000 65536"/>
              <a:gd name="T4" fmla="*/ 0 60000 65536"/>
              <a:gd name="T5" fmla="*/ 0 60000 65536"/>
              <a:gd name="T6" fmla="*/ 0 w 257285"/>
              <a:gd name="T7" fmla="*/ 257285 w 257285"/>
            </a:gdLst>
            <a:ahLst/>
            <a:cxnLst>
              <a:cxn ang="T3">
                <a:pos x="T0" y="0"/>
              </a:cxn>
              <a:cxn ang="T4">
                <a:pos x="T1" y="0"/>
              </a:cxn>
              <a:cxn ang="T5">
                <a:pos x="T2" y="0"/>
              </a:cxn>
            </a:cxnLst>
            <a:rect l="T6" t="0" r="T7" b="0"/>
            <a:pathLst>
              <a:path w="257285">
                <a:moveTo>
                  <a:pt x="0" y="0"/>
                </a:moveTo>
                <a:lnTo>
                  <a:pt x="257285" y="0"/>
                </a:lnTo>
              </a:path>
            </a:pathLst>
          </a:custGeom>
          <a:noFill/>
          <a:ln w="23885">
            <a:solidFill>
              <a:srgbClr val="008000"/>
            </a:solidFill>
            <a:round/>
            <a:headEnd/>
            <a:tailEnd/>
          </a:ln>
        </p:spPr>
        <p:txBody>
          <a:bodyPr lIns="0" tIns="0" rIns="0" bIns="0"/>
          <a:lstStyle/>
          <a:p>
            <a:endParaRPr lang="el-GR"/>
          </a:p>
        </p:txBody>
      </p:sp>
      <p:sp>
        <p:nvSpPr>
          <p:cNvPr id="99379" name="object 52"/>
          <p:cNvSpPr>
            <a:spLocks/>
          </p:cNvSpPr>
          <p:nvPr/>
        </p:nvSpPr>
        <p:spPr bwMode="auto">
          <a:xfrm>
            <a:off x="5062538" y="2236788"/>
            <a:ext cx="0" cy="688975"/>
          </a:xfrm>
          <a:custGeom>
            <a:avLst/>
            <a:gdLst>
              <a:gd name="T0" fmla="*/ 0 h 688363"/>
              <a:gd name="T1" fmla="*/ 693891 h 688363"/>
              <a:gd name="T2" fmla="*/ 0 60000 65536"/>
              <a:gd name="T3" fmla="*/ 0 60000 65536"/>
              <a:gd name="T4" fmla="*/ 0 h 688363"/>
              <a:gd name="T5" fmla="*/ 688363 h 688363"/>
            </a:gdLst>
            <a:ahLst/>
            <a:cxnLst>
              <a:cxn ang="T2">
                <a:pos x="0" y="T0"/>
              </a:cxn>
              <a:cxn ang="T3">
                <a:pos x="0" y="T1"/>
              </a:cxn>
            </a:cxnLst>
            <a:rect l="0" t="T4" r="0" b="T5"/>
            <a:pathLst>
              <a:path h="688363">
                <a:moveTo>
                  <a:pt x="0" y="0"/>
                </a:moveTo>
                <a:lnTo>
                  <a:pt x="0" y="688363"/>
                </a:lnTo>
              </a:path>
            </a:pathLst>
          </a:custGeom>
          <a:noFill/>
          <a:ln w="23902">
            <a:solidFill>
              <a:srgbClr val="008000"/>
            </a:solidFill>
            <a:round/>
            <a:headEnd/>
            <a:tailEnd/>
          </a:ln>
        </p:spPr>
        <p:txBody>
          <a:bodyPr lIns="0" tIns="0" rIns="0" bIns="0"/>
          <a:lstStyle/>
          <a:p>
            <a:endParaRPr lang="el-GR"/>
          </a:p>
        </p:txBody>
      </p:sp>
      <p:sp>
        <p:nvSpPr>
          <p:cNvPr id="99380" name="object 53"/>
          <p:cNvSpPr>
            <a:spLocks/>
          </p:cNvSpPr>
          <p:nvPr/>
        </p:nvSpPr>
        <p:spPr bwMode="auto">
          <a:xfrm>
            <a:off x="4556125" y="2925763"/>
            <a:ext cx="365125" cy="347662"/>
          </a:xfrm>
          <a:custGeom>
            <a:avLst/>
            <a:gdLst>
              <a:gd name="T0" fmla="*/ 0 w 365179"/>
              <a:gd name="T1" fmla="*/ 342380 h 348328"/>
              <a:gd name="T2" fmla="*/ 364693 w 365179"/>
              <a:gd name="T3" fmla="*/ 342380 h 348328"/>
              <a:gd name="T4" fmla="*/ 364693 w 365179"/>
              <a:gd name="T5" fmla="*/ 0 h 348328"/>
              <a:gd name="T6" fmla="*/ 0 w 365179"/>
              <a:gd name="T7" fmla="*/ 0 h 348328"/>
              <a:gd name="T8" fmla="*/ 0 w 365179"/>
              <a:gd name="T9" fmla="*/ 342380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381" name="object 54"/>
          <p:cNvSpPr>
            <a:spLocks/>
          </p:cNvSpPr>
          <p:nvPr/>
        </p:nvSpPr>
        <p:spPr bwMode="auto">
          <a:xfrm>
            <a:off x="4556125" y="2925763"/>
            <a:ext cx="365125" cy="347662"/>
          </a:xfrm>
          <a:custGeom>
            <a:avLst/>
            <a:gdLst>
              <a:gd name="T0" fmla="*/ 0 w 365179"/>
              <a:gd name="T1" fmla="*/ 342380 h 348328"/>
              <a:gd name="T2" fmla="*/ 364693 w 365179"/>
              <a:gd name="T3" fmla="*/ 342380 h 348328"/>
              <a:gd name="T4" fmla="*/ 364693 w 365179"/>
              <a:gd name="T5" fmla="*/ 0 h 348328"/>
              <a:gd name="T6" fmla="*/ 0 w 365179"/>
              <a:gd name="T7" fmla="*/ 0 h 348328"/>
              <a:gd name="T8" fmla="*/ 0 w 365179"/>
              <a:gd name="T9" fmla="*/ 342380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82" name="object 55"/>
          <p:cNvSpPr>
            <a:spLocks/>
          </p:cNvSpPr>
          <p:nvPr/>
        </p:nvSpPr>
        <p:spPr bwMode="auto">
          <a:xfrm>
            <a:off x="4921250" y="2925763"/>
            <a:ext cx="182563" cy="347662"/>
          </a:xfrm>
          <a:custGeom>
            <a:avLst/>
            <a:gdLst>
              <a:gd name="T0" fmla="*/ 0 w 182589"/>
              <a:gd name="T1" fmla="*/ 342380 h 348328"/>
              <a:gd name="T2" fmla="*/ 182355 w 182589"/>
              <a:gd name="T3" fmla="*/ 342380 h 348328"/>
              <a:gd name="T4" fmla="*/ 182355 w 182589"/>
              <a:gd name="T5" fmla="*/ 0 h 348328"/>
              <a:gd name="T6" fmla="*/ 0 w 182589"/>
              <a:gd name="T7" fmla="*/ 0 h 348328"/>
              <a:gd name="T8" fmla="*/ 0 w 182589"/>
              <a:gd name="T9" fmla="*/ 342380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383" name="object 56"/>
          <p:cNvSpPr>
            <a:spLocks/>
          </p:cNvSpPr>
          <p:nvPr/>
        </p:nvSpPr>
        <p:spPr bwMode="auto">
          <a:xfrm>
            <a:off x="4921250" y="2925763"/>
            <a:ext cx="182563" cy="347662"/>
          </a:xfrm>
          <a:custGeom>
            <a:avLst/>
            <a:gdLst>
              <a:gd name="T0" fmla="*/ 0 w 182589"/>
              <a:gd name="T1" fmla="*/ 342380 h 348328"/>
              <a:gd name="T2" fmla="*/ 182355 w 182589"/>
              <a:gd name="T3" fmla="*/ 342380 h 348328"/>
              <a:gd name="T4" fmla="*/ 182355 w 182589"/>
              <a:gd name="T5" fmla="*/ 0 h 348328"/>
              <a:gd name="T6" fmla="*/ 0 w 182589"/>
              <a:gd name="T7" fmla="*/ 0 h 348328"/>
              <a:gd name="T8" fmla="*/ 0 w 182589"/>
              <a:gd name="T9" fmla="*/ 342380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84" name="object 57"/>
          <p:cNvSpPr>
            <a:spLocks/>
          </p:cNvSpPr>
          <p:nvPr/>
        </p:nvSpPr>
        <p:spPr bwMode="auto">
          <a:xfrm>
            <a:off x="4465638" y="3165475"/>
            <a:ext cx="365125" cy="349250"/>
          </a:xfrm>
          <a:custGeom>
            <a:avLst/>
            <a:gdLst>
              <a:gd name="T0" fmla="*/ 0 w 365179"/>
              <a:gd name="T1" fmla="*/ 356714 h 348328"/>
              <a:gd name="T2" fmla="*/ 364693 w 365179"/>
              <a:gd name="T3" fmla="*/ 356714 h 348328"/>
              <a:gd name="T4" fmla="*/ 364693 w 365179"/>
              <a:gd name="T5" fmla="*/ 0 h 348328"/>
              <a:gd name="T6" fmla="*/ 0 w 365179"/>
              <a:gd name="T7" fmla="*/ 0 h 348328"/>
              <a:gd name="T8" fmla="*/ 0 w 365179"/>
              <a:gd name="T9" fmla="*/ 356714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385" name="object 58"/>
          <p:cNvSpPr>
            <a:spLocks/>
          </p:cNvSpPr>
          <p:nvPr/>
        </p:nvSpPr>
        <p:spPr bwMode="auto">
          <a:xfrm>
            <a:off x="4465638" y="3165475"/>
            <a:ext cx="365125" cy="349250"/>
          </a:xfrm>
          <a:custGeom>
            <a:avLst/>
            <a:gdLst>
              <a:gd name="T0" fmla="*/ 0 w 365179"/>
              <a:gd name="T1" fmla="*/ 356714 h 348328"/>
              <a:gd name="T2" fmla="*/ 364693 w 365179"/>
              <a:gd name="T3" fmla="*/ 356714 h 348328"/>
              <a:gd name="T4" fmla="*/ 364693 w 365179"/>
              <a:gd name="T5" fmla="*/ 0 h 348328"/>
              <a:gd name="T6" fmla="*/ 0 w 365179"/>
              <a:gd name="T7" fmla="*/ 0 h 348328"/>
              <a:gd name="T8" fmla="*/ 0 w 365179"/>
              <a:gd name="T9" fmla="*/ 356714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86" name="object 59"/>
          <p:cNvSpPr>
            <a:spLocks/>
          </p:cNvSpPr>
          <p:nvPr/>
        </p:nvSpPr>
        <p:spPr bwMode="auto">
          <a:xfrm>
            <a:off x="4830763" y="3165475"/>
            <a:ext cx="182562" cy="349250"/>
          </a:xfrm>
          <a:custGeom>
            <a:avLst/>
            <a:gdLst>
              <a:gd name="T0" fmla="*/ 0 w 182589"/>
              <a:gd name="T1" fmla="*/ 356714 h 348328"/>
              <a:gd name="T2" fmla="*/ 182346 w 182589"/>
              <a:gd name="T3" fmla="*/ 356714 h 348328"/>
              <a:gd name="T4" fmla="*/ 182346 w 182589"/>
              <a:gd name="T5" fmla="*/ 0 h 348328"/>
              <a:gd name="T6" fmla="*/ 0 w 182589"/>
              <a:gd name="T7" fmla="*/ 0 h 348328"/>
              <a:gd name="T8" fmla="*/ 0 w 182589"/>
              <a:gd name="T9" fmla="*/ 356714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387" name="object 60"/>
          <p:cNvSpPr>
            <a:spLocks/>
          </p:cNvSpPr>
          <p:nvPr/>
        </p:nvSpPr>
        <p:spPr bwMode="auto">
          <a:xfrm>
            <a:off x="4830763" y="3165475"/>
            <a:ext cx="182562" cy="349250"/>
          </a:xfrm>
          <a:custGeom>
            <a:avLst/>
            <a:gdLst>
              <a:gd name="T0" fmla="*/ 0 w 182589"/>
              <a:gd name="T1" fmla="*/ 356714 h 348328"/>
              <a:gd name="T2" fmla="*/ 182346 w 182589"/>
              <a:gd name="T3" fmla="*/ 356714 h 348328"/>
              <a:gd name="T4" fmla="*/ 182346 w 182589"/>
              <a:gd name="T5" fmla="*/ 0 h 348328"/>
              <a:gd name="T6" fmla="*/ 0 w 182589"/>
              <a:gd name="T7" fmla="*/ 0 h 348328"/>
              <a:gd name="T8" fmla="*/ 0 w 182589"/>
              <a:gd name="T9" fmla="*/ 356714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88" name="object 61"/>
          <p:cNvSpPr>
            <a:spLocks/>
          </p:cNvSpPr>
          <p:nvPr/>
        </p:nvSpPr>
        <p:spPr bwMode="auto">
          <a:xfrm>
            <a:off x="7561263" y="3108325"/>
            <a:ext cx="1303337" cy="1392238"/>
          </a:xfrm>
          <a:custGeom>
            <a:avLst/>
            <a:gdLst>
              <a:gd name="T0" fmla="*/ 0 w 1303027"/>
              <a:gd name="T1" fmla="*/ 1383660 h 1393314"/>
              <a:gd name="T2" fmla="*/ 1305819 w 1303027"/>
              <a:gd name="T3" fmla="*/ 1383660 h 1393314"/>
              <a:gd name="T4" fmla="*/ 1305819 w 1303027"/>
              <a:gd name="T5" fmla="*/ 0 h 1393314"/>
              <a:gd name="T6" fmla="*/ 0 w 1303027"/>
              <a:gd name="T7" fmla="*/ 0 h 1393314"/>
              <a:gd name="T8" fmla="*/ 0 w 1303027"/>
              <a:gd name="T9" fmla="*/ 1383660 h 1393314"/>
              <a:gd name="T10" fmla="*/ 0 60000 65536"/>
              <a:gd name="T11" fmla="*/ 0 60000 65536"/>
              <a:gd name="T12" fmla="*/ 0 60000 65536"/>
              <a:gd name="T13" fmla="*/ 0 60000 65536"/>
              <a:gd name="T14" fmla="*/ 0 60000 65536"/>
              <a:gd name="T15" fmla="*/ 0 w 1303027"/>
              <a:gd name="T16" fmla="*/ 0 h 1393314"/>
              <a:gd name="T17" fmla="*/ 1303027 w 1303027"/>
              <a:gd name="T18" fmla="*/ 1393314 h 1393314"/>
            </a:gdLst>
            <a:ahLst/>
            <a:cxnLst>
              <a:cxn ang="T10">
                <a:pos x="T0" y="T1"/>
              </a:cxn>
              <a:cxn ang="T11">
                <a:pos x="T2" y="T3"/>
              </a:cxn>
              <a:cxn ang="T12">
                <a:pos x="T4" y="T5"/>
              </a:cxn>
              <a:cxn ang="T13">
                <a:pos x="T6" y="T7"/>
              </a:cxn>
              <a:cxn ang="T14">
                <a:pos x="T8" y="T9"/>
              </a:cxn>
            </a:cxnLst>
            <a:rect l="T15" t="T16" r="T17" b="T18"/>
            <a:pathLst>
              <a:path w="1303027" h="1393314">
                <a:moveTo>
                  <a:pt x="0" y="1393314"/>
                </a:moveTo>
                <a:lnTo>
                  <a:pt x="1303027" y="1393314"/>
                </a:lnTo>
                <a:lnTo>
                  <a:pt x="1303027" y="0"/>
                </a:lnTo>
                <a:lnTo>
                  <a:pt x="0" y="0"/>
                </a:lnTo>
                <a:lnTo>
                  <a:pt x="0" y="1393314"/>
                </a:lnTo>
                <a:close/>
              </a:path>
            </a:pathLst>
          </a:custGeom>
          <a:solidFill>
            <a:srgbClr val="E8EDF7"/>
          </a:solidFill>
          <a:ln w="9525">
            <a:noFill/>
            <a:round/>
            <a:headEnd/>
            <a:tailEnd/>
          </a:ln>
        </p:spPr>
        <p:txBody>
          <a:bodyPr lIns="0" tIns="0" rIns="0" bIns="0"/>
          <a:lstStyle/>
          <a:p>
            <a:endParaRPr lang="el-GR"/>
          </a:p>
        </p:txBody>
      </p:sp>
      <p:sp>
        <p:nvSpPr>
          <p:cNvPr id="99389" name="object 62"/>
          <p:cNvSpPr>
            <a:spLocks/>
          </p:cNvSpPr>
          <p:nvPr/>
        </p:nvSpPr>
        <p:spPr bwMode="auto">
          <a:xfrm>
            <a:off x="7561263" y="3108325"/>
            <a:ext cx="1303337" cy="1392238"/>
          </a:xfrm>
          <a:custGeom>
            <a:avLst/>
            <a:gdLst>
              <a:gd name="T0" fmla="*/ 0 w 1303027"/>
              <a:gd name="T1" fmla="*/ 1383660 h 1393314"/>
              <a:gd name="T2" fmla="*/ 1305819 w 1303027"/>
              <a:gd name="T3" fmla="*/ 1383660 h 1393314"/>
              <a:gd name="T4" fmla="*/ 1305819 w 1303027"/>
              <a:gd name="T5" fmla="*/ 0 h 1393314"/>
              <a:gd name="T6" fmla="*/ 0 w 1303027"/>
              <a:gd name="T7" fmla="*/ 0 h 1393314"/>
              <a:gd name="T8" fmla="*/ 0 w 1303027"/>
              <a:gd name="T9" fmla="*/ 1383660 h 1393314"/>
              <a:gd name="T10" fmla="*/ 0 60000 65536"/>
              <a:gd name="T11" fmla="*/ 0 60000 65536"/>
              <a:gd name="T12" fmla="*/ 0 60000 65536"/>
              <a:gd name="T13" fmla="*/ 0 60000 65536"/>
              <a:gd name="T14" fmla="*/ 0 60000 65536"/>
              <a:gd name="T15" fmla="*/ 0 w 1303027"/>
              <a:gd name="T16" fmla="*/ 0 h 1393314"/>
              <a:gd name="T17" fmla="*/ 1303027 w 1303027"/>
              <a:gd name="T18" fmla="*/ 1393314 h 1393314"/>
            </a:gdLst>
            <a:ahLst/>
            <a:cxnLst>
              <a:cxn ang="T10">
                <a:pos x="T0" y="T1"/>
              </a:cxn>
              <a:cxn ang="T11">
                <a:pos x="T2" y="T3"/>
              </a:cxn>
              <a:cxn ang="T12">
                <a:pos x="T4" y="T5"/>
              </a:cxn>
              <a:cxn ang="T13">
                <a:pos x="T6" y="T7"/>
              </a:cxn>
              <a:cxn ang="T14">
                <a:pos x="T8" y="T9"/>
              </a:cxn>
            </a:cxnLst>
            <a:rect l="T15" t="T16" r="T17" b="T18"/>
            <a:pathLst>
              <a:path w="1303027" h="1393314">
                <a:moveTo>
                  <a:pt x="0" y="1393314"/>
                </a:moveTo>
                <a:lnTo>
                  <a:pt x="1303027" y="1393314"/>
                </a:lnTo>
                <a:lnTo>
                  <a:pt x="1303027" y="0"/>
                </a:lnTo>
                <a:lnTo>
                  <a:pt x="0" y="0"/>
                </a:lnTo>
                <a:lnTo>
                  <a:pt x="0" y="1393314"/>
                </a:lnTo>
                <a:close/>
              </a:path>
            </a:pathLst>
          </a:custGeom>
          <a:noFill/>
          <a:ln w="3175">
            <a:solidFill>
              <a:srgbClr val="000000"/>
            </a:solidFill>
            <a:round/>
            <a:headEnd/>
            <a:tailEnd/>
          </a:ln>
        </p:spPr>
        <p:txBody>
          <a:bodyPr lIns="0" tIns="0" rIns="0" bIns="0"/>
          <a:lstStyle/>
          <a:p>
            <a:endParaRPr lang="el-GR"/>
          </a:p>
        </p:txBody>
      </p:sp>
      <p:sp>
        <p:nvSpPr>
          <p:cNvPr id="99390" name="object 63"/>
          <p:cNvSpPr>
            <a:spLocks/>
          </p:cNvSpPr>
          <p:nvPr/>
        </p:nvSpPr>
        <p:spPr bwMode="auto">
          <a:xfrm>
            <a:off x="7735888" y="3397250"/>
            <a:ext cx="465137" cy="349250"/>
          </a:xfrm>
          <a:custGeom>
            <a:avLst/>
            <a:gdLst>
              <a:gd name="T0" fmla="*/ 0 w 464774"/>
              <a:gd name="T1" fmla="*/ 356714 h 348328"/>
              <a:gd name="T2" fmla="*/ 468051 w 464774"/>
              <a:gd name="T3" fmla="*/ 356714 h 348328"/>
              <a:gd name="T4" fmla="*/ 468051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FF9900"/>
          </a:solidFill>
          <a:ln w="9525">
            <a:noFill/>
            <a:round/>
            <a:headEnd/>
            <a:tailEnd/>
          </a:ln>
        </p:spPr>
        <p:txBody>
          <a:bodyPr lIns="0" tIns="0" rIns="0" bIns="0"/>
          <a:lstStyle/>
          <a:p>
            <a:endParaRPr lang="el-GR"/>
          </a:p>
        </p:txBody>
      </p:sp>
      <p:sp>
        <p:nvSpPr>
          <p:cNvPr id="99391" name="object 64"/>
          <p:cNvSpPr>
            <a:spLocks/>
          </p:cNvSpPr>
          <p:nvPr/>
        </p:nvSpPr>
        <p:spPr bwMode="auto">
          <a:xfrm>
            <a:off x="7735888" y="3397250"/>
            <a:ext cx="465137" cy="349250"/>
          </a:xfrm>
          <a:custGeom>
            <a:avLst/>
            <a:gdLst>
              <a:gd name="T0" fmla="*/ 0 w 464774"/>
              <a:gd name="T1" fmla="*/ 356714 h 348328"/>
              <a:gd name="T2" fmla="*/ 468051 w 464774"/>
              <a:gd name="T3" fmla="*/ 356714 h 348328"/>
              <a:gd name="T4" fmla="*/ 468051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92" name="object 65"/>
          <p:cNvSpPr>
            <a:spLocks/>
          </p:cNvSpPr>
          <p:nvPr/>
        </p:nvSpPr>
        <p:spPr bwMode="auto">
          <a:xfrm>
            <a:off x="7942263" y="3613150"/>
            <a:ext cx="465137" cy="339725"/>
          </a:xfrm>
          <a:custGeom>
            <a:avLst/>
            <a:gdLst>
              <a:gd name="T0" fmla="*/ 0 w 464774"/>
              <a:gd name="T1" fmla="*/ 337255 h 340035"/>
              <a:gd name="T2" fmla="*/ 468051 w 464774"/>
              <a:gd name="T3" fmla="*/ 337255 h 340035"/>
              <a:gd name="T4" fmla="*/ 468051 w 464774"/>
              <a:gd name="T5" fmla="*/ 0 h 340035"/>
              <a:gd name="T6" fmla="*/ 0 w 464774"/>
              <a:gd name="T7" fmla="*/ 0 h 340035"/>
              <a:gd name="T8" fmla="*/ 0 w 464774"/>
              <a:gd name="T9" fmla="*/ 337255 h 340035"/>
              <a:gd name="T10" fmla="*/ 0 60000 65536"/>
              <a:gd name="T11" fmla="*/ 0 60000 65536"/>
              <a:gd name="T12" fmla="*/ 0 60000 65536"/>
              <a:gd name="T13" fmla="*/ 0 60000 65536"/>
              <a:gd name="T14" fmla="*/ 0 60000 65536"/>
              <a:gd name="T15" fmla="*/ 0 w 464774"/>
              <a:gd name="T16" fmla="*/ 0 h 340035"/>
              <a:gd name="T17" fmla="*/ 464774 w 464774"/>
              <a:gd name="T18" fmla="*/ 340035 h 340035"/>
            </a:gdLst>
            <a:ahLst/>
            <a:cxnLst>
              <a:cxn ang="T10">
                <a:pos x="T0" y="T1"/>
              </a:cxn>
              <a:cxn ang="T11">
                <a:pos x="T2" y="T3"/>
              </a:cxn>
              <a:cxn ang="T12">
                <a:pos x="T4" y="T5"/>
              </a:cxn>
              <a:cxn ang="T13">
                <a:pos x="T6" y="T7"/>
              </a:cxn>
              <a:cxn ang="T14">
                <a:pos x="T8" y="T9"/>
              </a:cxn>
            </a:cxnLst>
            <a:rect l="T15" t="T16" r="T17" b="T18"/>
            <a:pathLst>
              <a:path w="464774" h="340035">
                <a:moveTo>
                  <a:pt x="0" y="340035"/>
                </a:moveTo>
                <a:lnTo>
                  <a:pt x="464774" y="340035"/>
                </a:lnTo>
                <a:lnTo>
                  <a:pt x="464774" y="0"/>
                </a:lnTo>
                <a:lnTo>
                  <a:pt x="0" y="0"/>
                </a:lnTo>
                <a:lnTo>
                  <a:pt x="0" y="340035"/>
                </a:lnTo>
                <a:close/>
              </a:path>
            </a:pathLst>
          </a:custGeom>
          <a:solidFill>
            <a:srgbClr val="FF9900"/>
          </a:solidFill>
          <a:ln w="9525">
            <a:noFill/>
            <a:round/>
            <a:headEnd/>
            <a:tailEnd/>
          </a:ln>
        </p:spPr>
        <p:txBody>
          <a:bodyPr lIns="0" tIns="0" rIns="0" bIns="0"/>
          <a:lstStyle/>
          <a:p>
            <a:endParaRPr lang="el-GR"/>
          </a:p>
        </p:txBody>
      </p:sp>
      <p:sp>
        <p:nvSpPr>
          <p:cNvPr id="99393" name="object 66"/>
          <p:cNvSpPr>
            <a:spLocks/>
          </p:cNvSpPr>
          <p:nvPr/>
        </p:nvSpPr>
        <p:spPr bwMode="auto">
          <a:xfrm>
            <a:off x="7942263" y="3613150"/>
            <a:ext cx="465137" cy="339725"/>
          </a:xfrm>
          <a:custGeom>
            <a:avLst/>
            <a:gdLst>
              <a:gd name="T0" fmla="*/ 0 w 464774"/>
              <a:gd name="T1" fmla="*/ 337255 h 340035"/>
              <a:gd name="T2" fmla="*/ 468051 w 464774"/>
              <a:gd name="T3" fmla="*/ 337255 h 340035"/>
              <a:gd name="T4" fmla="*/ 468051 w 464774"/>
              <a:gd name="T5" fmla="*/ 0 h 340035"/>
              <a:gd name="T6" fmla="*/ 0 w 464774"/>
              <a:gd name="T7" fmla="*/ 0 h 340035"/>
              <a:gd name="T8" fmla="*/ 0 w 464774"/>
              <a:gd name="T9" fmla="*/ 337255 h 340035"/>
              <a:gd name="T10" fmla="*/ 0 60000 65536"/>
              <a:gd name="T11" fmla="*/ 0 60000 65536"/>
              <a:gd name="T12" fmla="*/ 0 60000 65536"/>
              <a:gd name="T13" fmla="*/ 0 60000 65536"/>
              <a:gd name="T14" fmla="*/ 0 60000 65536"/>
              <a:gd name="T15" fmla="*/ 0 w 464774"/>
              <a:gd name="T16" fmla="*/ 0 h 340035"/>
              <a:gd name="T17" fmla="*/ 464774 w 464774"/>
              <a:gd name="T18" fmla="*/ 340035 h 340035"/>
            </a:gdLst>
            <a:ahLst/>
            <a:cxnLst>
              <a:cxn ang="T10">
                <a:pos x="T0" y="T1"/>
              </a:cxn>
              <a:cxn ang="T11">
                <a:pos x="T2" y="T3"/>
              </a:cxn>
              <a:cxn ang="T12">
                <a:pos x="T4" y="T5"/>
              </a:cxn>
              <a:cxn ang="T13">
                <a:pos x="T6" y="T7"/>
              </a:cxn>
              <a:cxn ang="T14">
                <a:pos x="T8" y="T9"/>
              </a:cxn>
            </a:cxnLst>
            <a:rect l="T15" t="T16" r="T17" b="T18"/>
            <a:pathLst>
              <a:path w="464774" h="340035">
                <a:moveTo>
                  <a:pt x="0" y="340035"/>
                </a:moveTo>
                <a:lnTo>
                  <a:pt x="464774" y="340035"/>
                </a:lnTo>
                <a:lnTo>
                  <a:pt x="464774" y="0"/>
                </a:lnTo>
                <a:lnTo>
                  <a:pt x="0" y="0"/>
                </a:lnTo>
                <a:lnTo>
                  <a:pt x="0" y="340035"/>
                </a:lnTo>
                <a:close/>
              </a:path>
            </a:pathLst>
          </a:custGeom>
          <a:noFill/>
          <a:ln w="3175">
            <a:solidFill>
              <a:srgbClr val="000000"/>
            </a:solidFill>
            <a:round/>
            <a:headEnd/>
            <a:tailEnd/>
          </a:ln>
        </p:spPr>
        <p:txBody>
          <a:bodyPr lIns="0" tIns="0" rIns="0" bIns="0"/>
          <a:lstStyle/>
          <a:p>
            <a:endParaRPr lang="el-GR"/>
          </a:p>
        </p:txBody>
      </p:sp>
      <p:sp>
        <p:nvSpPr>
          <p:cNvPr id="99394" name="object 67"/>
          <p:cNvSpPr>
            <a:spLocks/>
          </p:cNvSpPr>
          <p:nvPr/>
        </p:nvSpPr>
        <p:spPr bwMode="auto">
          <a:xfrm>
            <a:off x="8167688" y="3821113"/>
            <a:ext cx="463550" cy="347662"/>
          </a:xfrm>
          <a:custGeom>
            <a:avLst/>
            <a:gdLst>
              <a:gd name="T0" fmla="*/ 0 w 464774"/>
              <a:gd name="T1" fmla="*/ 342380 h 348328"/>
              <a:gd name="T2" fmla="*/ 453873 w 464774"/>
              <a:gd name="T3" fmla="*/ 342380 h 348328"/>
              <a:gd name="T4" fmla="*/ 453873 w 464774"/>
              <a:gd name="T5" fmla="*/ 0 h 348328"/>
              <a:gd name="T6" fmla="*/ 0 w 464774"/>
              <a:gd name="T7" fmla="*/ 0 h 348328"/>
              <a:gd name="T8" fmla="*/ 0 w 464774"/>
              <a:gd name="T9" fmla="*/ 342380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FF9900"/>
          </a:solidFill>
          <a:ln w="9525">
            <a:noFill/>
            <a:round/>
            <a:headEnd/>
            <a:tailEnd/>
          </a:ln>
        </p:spPr>
        <p:txBody>
          <a:bodyPr lIns="0" tIns="0" rIns="0" bIns="0"/>
          <a:lstStyle/>
          <a:p>
            <a:endParaRPr lang="el-GR"/>
          </a:p>
        </p:txBody>
      </p:sp>
      <p:sp>
        <p:nvSpPr>
          <p:cNvPr id="99395" name="object 68"/>
          <p:cNvSpPr>
            <a:spLocks/>
          </p:cNvSpPr>
          <p:nvPr/>
        </p:nvSpPr>
        <p:spPr bwMode="auto">
          <a:xfrm>
            <a:off x="8167688" y="3821113"/>
            <a:ext cx="463550" cy="347662"/>
          </a:xfrm>
          <a:custGeom>
            <a:avLst/>
            <a:gdLst>
              <a:gd name="T0" fmla="*/ 0 w 464774"/>
              <a:gd name="T1" fmla="*/ 342380 h 348328"/>
              <a:gd name="T2" fmla="*/ 453873 w 464774"/>
              <a:gd name="T3" fmla="*/ 342380 h 348328"/>
              <a:gd name="T4" fmla="*/ 453873 w 464774"/>
              <a:gd name="T5" fmla="*/ 0 h 348328"/>
              <a:gd name="T6" fmla="*/ 0 w 464774"/>
              <a:gd name="T7" fmla="*/ 0 h 348328"/>
              <a:gd name="T8" fmla="*/ 0 w 464774"/>
              <a:gd name="T9" fmla="*/ 342380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96" name="object 69"/>
          <p:cNvSpPr>
            <a:spLocks/>
          </p:cNvSpPr>
          <p:nvPr/>
        </p:nvSpPr>
        <p:spPr bwMode="auto">
          <a:xfrm>
            <a:off x="8366125" y="4029075"/>
            <a:ext cx="465138" cy="347663"/>
          </a:xfrm>
          <a:custGeom>
            <a:avLst/>
            <a:gdLst>
              <a:gd name="T0" fmla="*/ 0 w 464774"/>
              <a:gd name="T1" fmla="*/ 342389 h 348328"/>
              <a:gd name="T2" fmla="*/ 468060 w 464774"/>
              <a:gd name="T3" fmla="*/ 342389 h 348328"/>
              <a:gd name="T4" fmla="*/ 468060 w 464774"/>
              <a:gd name="T5" fmla="*/ 0 h 348328"/>
              <a:gd name="T6" fmla="*/ 0 w 464774"/>
              <a:gd name="T7" fmla="*/ 0 h 348328"/>
              <a:gd name="T8" fmla="*/ 0 w 464774"/>
              <a:gd name="T9" fmla="*/ 342389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FF9900"/>
          </a:solidFill>
          <a:ln w="9525">
            <a:noFill/>
            <a:round/>
            <a:headEnd/>
            <a:tailEnd/>
          </a:ln>
        </p:spPr>
        <p:txBody>
          <a:bodyPr lIns="0" tIns="0" rIns="0" bIns="0"/>
          <a:lstStyle/>
          <a:p>
            <a:endParaRPr lang="el-GR"/>
          </a:p>
        </p:txBody>
      </p:sp>
      <p:sp>
        <p:nvSpPr>
          <p:cNvPr id="99397" name="object 70"/>
          <p:cNvSpPr>
            <a:spLocks/>
          </p:cNvSpPr>
          <p:nvPr/>
        </p:nvSpPr>
        <p:spPr bwMode="auto">
          <a:xfrm>
            <a:off x="8366125" y="4029075"/>
            <a:ext cx="465138" cy="347663"/>
          </a:xfrm>
          <a:custGeom>
            <a:avLst/>
            <a:gdLst>
              <a:gd name="T0" fmla="*/ 0 w 464774"/>
              <a:gd name="T1" fmla="*/ 342389 h 348328"/>
              <a:gd name="T2" fmla="*/ 468060 w 464774"/>
              <a:gd name="T3" fmla="*/ 342389 h 348328"/>
              <a:gd name="T4" fmla="*/ 468060 w 464774"/>
              <a:gd name="T5" fmla="*/ 0 h 348328"/>
              <a:gd name="T6" fmla="*/ 0 w 464774"/>
              <a:gd name="T7" fmla="*/ 0 h 348328"/>
              <a:gd name="T8" fmla="*/ 0 w 464774"/>
              <a:gd name="T9" fmla="*/ 342389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398" name="object 71"/>
          <p:cNvSpPr txBox="1">
            <a:spLocks noChangeArrowheads="1"/>
          </p:cNvSpPr>
          <p:nvPr/>
        </p:nvSpPr>
        <p:spPr bwMode="auto">
          <a:xfrm>
            <a:off x="762000" y="3643313"/>
            <a:ext cx="8015288" cy="879475"/>
          </a:xfrm>
          <a:prstGeom prst="rect">
            <a:avLst/>
          </a:prstGeom>
          <a:noFill/>
          <a:ln w="9525">
            <a:noFill/>
            <a:miter lim="800000"/>
            <a:headEnd/>
            <a:tailEnd/>
          </a:ln>
        </p:spPr>
        <p:txBody>
          <a:bodyPr lIns="0" tIns="0" rIns="0" bIns="0"/>
          <a:lstStyle/>
          <a:p>
            <a:pPr algn="r"/>
            <a:r>
              <a:rPr lang="el-GR" sz="900" b="1">
                <a:cs typeface="Arial" charset="0"/>
              </a:rPr>
              <a:t>SCSU</a:t>
            </a:r>
            <a:endParaRPr lang="el-GR" sz="900">
              <a:cs typeface="Arial" charset="0"/>
            </a:endParaRPr>
          </a:p>
          <a:p>
            <a:pPr>
              <a:lnSpc>
                <a:spcPts val="500"/>
              </a:lnSpc>
              <a:spcBef>
                <a:spcPts val="13"/>
              </a:spcBef>
            </a:pPr>
            <a:endParaRPr lang="el-GR" sz="500">
              <a:latin typeface="Calibri" pitchFamily="34" charset="0"/>
            </a:endParaRPr>
          </a:p>
          <a:p>
            <a:pPr algn="r"/>
            <a:r>
              <a:rPr lang="el-GR" sz="900" b="1">
                <a:cs typeface="Arial" charset="0"/>
              </a:rPr>
              <a:t>SCSU</a:t>
            </a:r>
            <a:endParaRPr lang="el-GR" sz="900">
              <a:cs typeface="Arial" charset="0"/>
            </a:endParaRPr>
          </a:p>
          <a:p>
            <a:pPr>
              <a:lnSpc>
                <a:spcPts val="500"/>
              </a:lnSpc>
              <a:spcBef>
                <a:spcPts val="25"/>
              </a:spcBef>
            </a:pPr>
            <a:endParaRPr lang="el-GR" sz="500">
              <a:latin typeface="Calibri" pitchFamily="34" charset="0"/>
            </a:endParaRPr>
          </a:p>
          <a:p>
            <a:pPr algn="r"/>
            <a:r>
              <a:rPr lang="el-GR" sz="900" b="1">
                <a:cs typeface="Arial" charset="0"/>
              </a:rPr>
              <a:t>SCSU</a:t>
            </a:r>
            <a:endParaRPr lang="el-GR" sz="900">
              <a:cs typeface="Arial" charset="0"/>
            </a:endParaRPr>
          </a:p>
          <a:p>
            <a:pPr>
              <a:lnSpc>
                <a:spcPts val="1100"/>
              </a:lnSpc>
              <a:spcBef>
                <a:spcPts val="63"/>
              </a:spcBef>
            </a:pPr>
            <a:endParaRPr lang="el-GR" sz="1100">
              <a:latin typeface="Calibri" pitchFamily="34" charset="0"/>
            </a:endParaRPr>
          </a:p>
          <a:p>
            <a:r>
              <a:rPr lang="el-GR" sz="1000">
                <a:solidFill>
                  <a:srgbClr val="244A70"/>
                </a:solidFill>
                <a:cs typeface="Arial" charset="0"/>
              </a:rPr>
              <a:t>PMI sensor data</a:t>
            </a:r>
            <a:endParaRPr lang="el-GR" sz="1000">
              <a:cs typeface="Arial" charset="0"/>
            </a:endParaRPr>
          </a:p>
        </p:txBody>
      </p:sp>
      <p:sp>
        <p:nvSpPr>
          <p:cNvPr id="72" name="object 72"/>
          <p:cNvSpPr txBox="1"/>
          <p:nvPr/>
        </p:nvSpPr>
        <p:spPr>
          <a:xfrm>
            <a:off x="727075" y="2554288"/>
            <a:ext cx="487363" cy="142875"/>
          </a:xfrm>
          <a:prstGeom prst="rect">
            <a:avLst/>
          </a:prstGeom>
        </p:spPr>
        <p:txBody>
          <a:bodyPr lIns="0" tIns="0" rIns="0" bIns="0"/>
          <a:lstStyle/>
          <a:p>
            <a:pPr marL="12700" fontAlgn="auto">
              <a:spcBef>
                <a:spcPts val="0"/>
              </a:spcBef>
              <a:spcAft>
                <a:spcPts val="0"/>
              </a:spcAft>
              <a:defRPr/>
            </a:pPr>
            <a:r>
              <a:rPr sz="850" i="1" spc="10" dirty="0">
                <a:solidFill>
                  <a:srgbClr val="244A70"/>
                </a:solidFill>
                <a:latin typeface="Arial"/>
                <a:cs typeface="Arial"/>
              </a:rPr>
              <a:t>PMI</a:t>
            </a:r>
            <a:r>
              <a:rPr sz="850" i="1" spc="5" dirty="0">
                <a:solidFill>
                  <a:srgbClr val="244A70"/>
                </a:solidFill>
                <a:latin typeface="Arial"/>
                <a:cs typeface="Arial"/>
              </a:rPr>
              <a:t> </a:t>
            </a:r>
            <a:r>
              <a:rPr sz="850" i="1" spc="10" dirty="0">
                <a:solidFill>
                  <a:srgbClr val="244A70"/>
                </a:solidFill>
                <a:latin typeface="Arial"/>
                <a:cs typeface="Arial"/>
              </a:rPr>
              <a:t>DAU</a:t>
            </a:r>
            <a:endParaRPr sz="850">
              <a:latin typeface="Arial"/>
              <a:cs typeface="Arial"/>
            </a:endParaRPr>
          </a:p>
        </p:txBody>
      </p:sp>
      <p:sp>
        <p:nvSpPr>
          <p:cNvPr id="99400" name="object 73"/>
          <p:cNvSpPr>
            <a:spLocks/>
          </p:cNvSpPr>
          <p:nvPr/>
        </p:nvSpPr>
        <p:spPr bwMode="auto">
          <a:xfrm>
            <a:off x="6996113" y="3397250"/>
            <a:ext cx="457200" cy="349250"/>
          </a:xfrm>
          <a:custGeom>
            <a:avLst/>
            <a:gdLst>
              <a:gd name="T0" fmla="*/ 0 w 456474"/>
              <a:gd name="T1" fmla="*/ 356714 h 348328"/>
              <a:gd name="T2" fmla="*/ 463049 w 456474"/>
              <a:gd name="T3" fmla="*/ 356714 h 348328"/>
              <a:gd name="T4" fmla="*/ 463049 w 456474"/>
              <a:gd name="T5" fmla="*/ 0 h 348328"/>
              <a:gd name="T6" fmla="*/ 0 w 456474"/>
              <a:gd name="T7" fmla="*/ 0 h 348328"/>
              <a:gd name="T8" fmla="*/ 0 w 456474"/>
              <a:gd name="T9" fmla="*/ 356714 h 348328"/>
              <a:gd name="T10" fmla="*/ 0 60000 65536"/>
              <a:gd name="T11" fmla="*/ 0 60000 65536"/>
              <a:gd name="T12" fmla="*/ 0 60000 65536"/>
              <a:gd name="T13" fmla="*/ 0 60000 65536"/>
              <a:gd name="T14" fmla="*/ 0 60000 65536"/>
              <a:gd name="T15" fmla="*/ 0 w 456474"/>
              <a:gd name="T16" fmla="*/ 0 h 348328"/>
              <a:gd name="T17" fmla="*/ 456474 w 456474"/>
              <a:gd name="T18" fmla="*/ 348328 h 348328"/>
            </a:gdLst>
            <a:ahLst/>
            <a:cxnLst>
              <a:cxn ang="T10">
                <a:pos x="T0" y="T1"/>
              </a:cxn>
              <a:cxn ang="T11">
                <a:pos x="T2" y="T3"/>
              </a:cxn>
              <a:cxn ang="T12">
                <a:pos x="T4" y="T5"/>
              </a:cxn>
              <a:cxn ang="T13">
                <a:pos x="T6" y="T7"/>
              </a:cxn>
              <a:cxn ang="T14">
                <a:pos x="T8" y="T9"/>
              </a:cxn>
            </a:cxnLst>
            <a:rect l="T15" t="T16" r="T17" b="T18"/>
            <a:pathLst>
              <a:path w="456474" h="348328">
                <a:moveTo>
                  <a:pt x="0" y="348328"/>
                </a:moveTo>
                <a:lnTo>
                  <a:pt x="456474" y="348328"/>
                </a:lnTo>
                <a:lnTo>
                  <a:pt x="456474" y="0"/>
                </a:lnTo>
                <a:lnTo>
                  <a:pt x="0" y="0"/>
                </a:lnTo>
                <a:lnTo>
                  <a:pt x="0" y="348328"/>
                </a:lnTo>
                <a:close/>
              </a:path>
            </a:pathLst>
          </a:custGeom>
          <a:solidFill>
            <a:srgbClr val="FF9900"/>
          </a:solidFill>
          <a:ln w="9525">
            <a:noFill/>
            <a:round/>
            <a:headEnd/>
            <a:tailEnd/>
          </a:ln>
        </p:spPr>
        <p:txBody>
          <a:bodyPr lIns="0" tIns="0" rIns="0" bIns="0"/>
          <a:lstStyle/>
          <a:p>
            <a:endParaRPr lang="el-GR"/>
          </a:p>
        </p:txBody>
      </p:sp>
      <p:sp>
        <p:nvSpPr>
          <p:cNvPr id="99401" name="object 74"/>
          <p:cNvSpPr>
            <a:spLocks/>
          </p:cNvSpPr>
          <p:nvPr/>
        </p:nvSpPr>
        <p:spPr bwMode="auto">
          <a:xfrm>
            <a:off x="6996113" y="3397250"/>
            <a:ext cx="457200" cy="349250"/>
          </a:xfrm>
          <a:custGeom>
            <a:avLst/>
            <a:gdLst>
              <a:gd name="T0" fmla="*/ 0 w 456474"/>
              <a:gd name="T1" fmla="*/ 356714 h 348328"/>
              <a:gd name="T2" fmla="*/ 463049 w 456474"/>
              <a:gd name="T3" fmla="*/ 356714 h 348328"/>
              <a:gd name="T4" fmla="*/ 463049 w 456474"/>
              <a:gd name="T5" fmla="*/ 0 h 348328"/>
              <a:gd name="T6" fmla="*/ 0 w 456474"/>
              <a:gd name="T7" fmla="*/ 0 h 348328"/>
              <a:gd name="T8" fmla="*/ 0 w 456474"/>
              <a:gd name="T9" fmla="*/ 356714 h 348328"/>
              <a:gd name="T10" fmla="*/ 0 60000 65536"/>
              <a:gd name="T11" fmla="*/ 0 60000 65536"/>
              <a:gd name="T12" fmla="*/ 0 60000 65536"/>
              <a:gd name="T13" fmla="*/ 0 60000 65536"/>
              <a:gd name="T14" fmla="*/ 0 60000 65536"/>
              <a:gd name="T15" fmla="*/ 0 w 456474"/>
              <a:gd name="T16" fmla="*/ 0 h 348328"/>
              <a:gd name="T17" fmla="*/ 456474 w 456474"/>
              <a:gd name="T18" fmla="*/ 348328 h 348328"/>
            </a:gdLst>
            <a:ahLst/>
            <a:cxnLst>
              <a:cxn ang="T10">
                <a:pos x="T0" y="T1"/>
              </a:cxn>
              <a:cxn ang="T11">
                <a:pos x="T2" y="T3"/>
              </a:cxn>
              <a:cxn ang="T12">
                <a:pos x="T4" y="T5"/>
              </a:cxn>
              <a:cxn ang="T13">
                <a:pos x="T6" y="T7"/>
              </a:cxn>
              <a:cxn ang="T14">
                <a:pos x="T8" y="T9"/>
              </a:cxn>
            </a:cxnLst>
            <a:rect l="T15" t="T16" r="T17" b="T18"/>
            <a:pathLst>
              <a:path w="456474" h="348328">
                <a:moveTo>
                  <a:pt x="0" y="348328"/>
                </a:moveTo>
                <a:lnTo>
                  <a:pt x="456474" y="348328"/>
                </a:lnTo>
                <a:lnTo>
                  <a:pt x="4564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02" name="object 75"/>
          <p:cNvSpPr>
            <a:spLocks/>
          </p:cNvSpPr>
          <p:nvPr/>
        </p:nvSpPr>
        <p:spPr bwMode="auto">
          <a:xfrm>
            <a:off x="6299200" y="3397250"/>
            <a:ext cx="465138" cy="349250"/>
          </a:xfrm>
          <a:custGeom>
            <a:avLst/>
            <a:gdLst>
              <a:gd name="T0" fmla="*/ 0 w 464774"/>
              <a:gd name="T1" fmla="*/ 356714 h 348328"/>
              <a:gd name="T2" fmla="*/ 468060 w 464774"/>
              <a:gd name="T3" fmla="*/ 356714 h 348328"/>
              <a:gd name="T4" fmla="*/ 468060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403" name="object 76"/>
          <p:cNvSpPr>
            <a:spLocks/>
          </p:cNvSpPr>
          <p:nvPr/>
        </p:nvSpPr>
        <p:spPr bwMode="auto">
          <a:xfrm>
            <a:off x="6299200" y="3397250"/>
            <a:ext cx="465138" cy="349250"/>
          </a:xfrm>
          <a:custGeom>
            <a:avLst/>
            <a:gdLst>
              <a:gd name="T0" fmla="*/ 0 w 464774"/>
              <a:gd name="T1" fmla="*/ 356714 h 348328"/>
              <a:gd name="T2" fmla="*/ 468060 w 464774"/>
              <a:gd name="T3" fmla="*/ 356714 h 348328"/>
              <a:gd name="T4" fmla="*/ 468060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04" name="object 77"/>
          <p:cNvSpPr>
            <a:spLocks/>
          </p:cNvSpPr>
          <p:nvPr/>
        </p:nvSpPr>
        <p:spPr bwMode="auto">
          <a:xfrm>
            <a:off x="4938713" y="3548063"/>
            <a:ext cx="704850" cy="23812"/>
          </a:xfrm>
          <a:custGeom>
            <a:avLst/>
            <a:gdLst>
              <a:gd name="T0" fmla="*/ 0 w 705460"/>
              <a:gd name="T1" fmla="*/ 23644 h 23833"/>
              <a:gd name="T2" fmla="*/ 82351 w 705460"/>
              <a:gd name="T3" fmla="*/ 23644 h 23833"/>
              <a:gd name="T4" fmla="*/ 79165 w 705460"/>
              <a:gd name="T5" fmla="*/ 22768 h 23833"/>
              <a:gd name="T6" fmla="*/ 82907 w 705460"/>
              <a:gd name="T7" fmla="*/ 9353 h 23833"/>
              <a:gd name="T8" fmla="*/ 92713 w 705460"/>
              <a:gd name="T9" fmla="*/ 0 h 23833"/>
              <a:gd name="T10" fmla="*/ 110644 w 705460"/>
              <a:gd name="T11" fmla="*/ 371 h 23833"/>
              <a:gd name="T12" fmla="*/ 122743 w 705460"/>
              <a:gd name="T13" fmla="*/ 5515 h 23833"/>
              <a:gd name="T14" fmla="*/ 129377 w 705460"/>
              <a:gd name="T15" fmla="*/ 14129 h 23833"/>
              <a:gd name="T16" fmla="*/ 130993 w 705460"/>
              <a:gd name="T17" fmla="*/ 22768 h 23833"/>
              <a:gd name="T18" fmla="*/ 131762 w 705460"/>
              <a:gd name="T19" fmla="*/ 23644 h 23833"/>
              <a:gd name="T20" fmla="*/ 699990 w 705460"/>
              <a:gd name="T21" fmla="*/ 23644 h 23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5460"/>
              <a:gd name="T34" fmla="*/ 0 h 23833"/>
              <a:gd name="T35" fmla="*/ 705460 w 705460"/>
              <a:gd name="T36" fmla="*/ 23833 h 23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5460" h="23833">
                <a:moveTo>
                  <a:pt x="0" y="23833"/>
                </a:moveTo>
                <a:lnTo>
                  <a:pt x="82995" y="23833"/>
                </a:lnTo>
                <a:lnTo>
                  <a:pt x="79786" y="22948"/>
                </a:lnTo>
                <a:lnTo>
                  <a:pt x="83555" y="9425"/>
                </a:lnTo>
                <a:lnTo>
                  <a:pt x="93438" y="0"/>
                </a:lnTo>
                <a:lnTo>
                  <a:pt x="111508" y="371"/>
                </a:lnTo>
                <a:lnTo>
                  <a:pt x="123703" y="5560"/>
                </a:lnTo>
                <a:lnTo>
                  <a:pt x="130388" y="14242"/>
                </a:lnTo>
                <a:lnTo>
                  <a:pt x="132017" y="22948"/>
                </a:lnTo>
                <a:lnTo>
                  <a:pt x="132792" y="23833"/>
                </a:lnTo>
                <a:lnTo>
                  <a:pt x="705460" y="23833"/>
                </a:lnTo>
              </a:path>
            </a:pathLst>
          </a:custGeom>
          <a:noFill/>
          <a:ln w="23885">
            <a:solidFill>
              <a:srgbClr val="008000"/>
            </a:solidFill>
            <a:round/>
            <a:headEnd/>
            <a:tailEnd/>
          </a:ln>
        </p:spPr>
        <p:txBody>
          <a:bodyPr lIns="0" tIns="0" rIns="0" bIns="0"/>
          <a:lstStyle/>
          <a:p>
            <a:endParaRPr lang="el-GR"/>
          </a:p>
        </p:txBody>
      </p:sp>
      <p:sp>
        <p:nvSpPr>
          <p:cNvPr id="99405" name="object 78"/>
          <p:cNvSpPr>
            <a:spLocks/>
          </p:cNvSpPr>
          <p:nvPr/>
        </p:nvSpPr>
        <p:spPr bwMode="auto">
          <a:xfrm>
            <a:off x="4938713" y="3663950"/>
            <a:ext cx="704850" cy="0"/>
          </a:xfrm>
          <a:custGeom>
            <a:avLst/>
            <a:gdLst>
              <a:gd name="T0" fmla="*/ 0 w 705460"/>
              <a:gd name="T1" fmla="*/ 699990 w 705460"/>
              <a:gd name="T2" fmla="*/ 0 60000 65536"/>
              <a:gd name="T3" fmla="*/ 0 60000 65536"/>
              <a:gd name="T4" fmla="*/ 0 w 705460"/>
              <a:gd name="T5" fmla="*/ 705460 w 705460"/>
            </a:gdLst>
            <a:ahLst/>
            <a:cxnLst>
              <a:cxn ang="T2">
                <a:pos x="T0" y="0"/>
              </a:cxn>
              <a:cxn ang="T3">
                <a:pos x="T1" y="0"/>
              </a:cxn>
            </a:cxnLst>
            <a:rect l="T4" t="0" r="T5" b="0"/>
            <a:pathLst>
              <a:path w="705460">
                <a:moveTo>
                  <a:pt x="0" y="0"/>
                </a:moveTo>
                <a:lnTo>
                  <a:pt x="705460" y="0"/>
                </a:lnTo>
              </a:path>
            </a:pathLst>
          </a:custGeom>
          <a:noFill/>
          <a:ln w="23885">
            <a:solidFill>
              <a:srgbClr val="008000"/>
            </a:solidFill>
            <a:round/>
            <a:headEnd/>
            <a:tailEnd/>
          </a:ln>
        </p:spPr>
        <p:txBody>
          <a:bodyPr lIns="0" tIns="0" rIns="0" bIns="0"/>
          <a:lstStyle/>
          <a:p>
            <a:endParaRPr lang="el-GR"/>
          </a:p>
        </p:txBody>
      </p:sp>
      <p:sp>
        <p:nvSpPr>
          <p:cNvPr id="99406" name="object 79"/>
          <p:cNvSpPr>
            <a:spLocks/>
          </p:cNvSpPr>
          <p:nvPr/>
        </p:nvSpPr>
        <p:spPr bwMode="auto">
          <a:xfrm>
            <a:off x="6764338" y="3663950"/>
            <a:ext cx="231775" cy="0"/>
          </a:xfrm>
          <a:custGeom>
            <a:avLst/>
            <a:gdLst>
              <a:gd name="T0" fmla="*/ 0 w 232387"/>
              <a:gd name="T1" fmla="*/ 226937 w 232387"/>
              <a:gd name="T2" fmla="*/ 0 60000 65536"/>
              <a:gd name="T3" fmla="*/ 0 60000 65536"/>
              <a:gd name="T4" fmla="*/ 0 w 232387"/>
              <a:gd name="T5" fmla="*/ 232387 w 232387"/>
            </a:gdLst>
            <a:ahLst/>
            <a:cxnLst>
              <a:cxn ang="T2">
                <a:pos x="T0" y="0"/>
              </a:cxn>
              <a:cxn ang="T3">
                <a:pos x="T1" y="0"/>
              </a:cxn>
            </a:cxnLst>
            <a:rect l="T4" t="0" r="T5" b="0"/>
            <a:pathLst>
              <a:path w="232387">
                <a:moveTo>
                  <a:pt x="0" y="0"/>
                </a:moveTo>
                <a:lnTo>
                  <a:pt x="232387" y="0"/>
                </a:lnTo>
              </a:path>
            </a:pathLst>
          </a:custGeom>
          <a:noFill/>
          <a:ln w="23885">
            <a:solidFill>
              <a:srgbClr val="008000"/>
            </a:solidFill>
            <a:round/>
            <a:headEnd/>
            <a:tailEnd/>
          </a:ln>
        </p:spPr>
        <p:txBody>
          <a:bodyPr lIns="0" tIns="0" rIns="0" bIns="0"/>
          <a:lstStyle/>
          <a:p>
            <a:endParaRPr lang="el-GR"/>
          </a:p>
        </p:txBody>
      </p:sp>
      <p:sp>
        <p:nvSpPr>
          <p:cNvPr id="99407" name="object 80"/>
          <p:cNvSpPr>
            <a:spLocks/>
          </p:cNvSpPr>
          <p:nvPr/>
        </p:nvSpPr>
        <p:spPr bwMode="auto">
          <a:xfrm>
            <a:off x="6764338" y="3571875"/>
            <a:ext cx="231775" cy="0"/>
          </a:xfrm>
          <a:custGeom>
            <a:avLst/>
            <a:gdLst>
              <a:gd name="T0" fmla="*/ 0 w 232387"/>
              <a:gd name="T1" fmla="*/ 226937 w 232387"/>
              <a:gd name="T2" fmla="*/ 0 60000 65536"/>
              <a:gd name="T3" fmla="*/ 0 60000 65536"/>
              <a:gd name="T4" fmla="*/ 0 w 232387"/>
              <a:gd name="T5" fmla="*/ 232387 w 232387"/>
            </a:gdLst>
            <a:ahLst/>
            <a:cxnLst>
              <a:cxn ang="T2">
                <a:pos x="T0" y="0"/>
              </a:cxn>
              <a:cxn ang="T3">
                <a:pos x="T1" y="0"/>
              </a:cxn>
            </a:cxnLst>
            <a:rect l="T4" t="0" r="T5" b="0"/>
            <a:pathLst>
              <a:path w="232387">
                <a:moveTo>
                  <a:pt x="0" y="0"/>
                </a:moveTo>
                <a:lnTo>
                  <a:pt x="232387" y="0"/>
                </a:lnTo>
              </a:path>
            </a:pathLst>
          </a:custGeom>
          <a:noFill/>
          <a:ln w="23885">
            <a:solidFill>
              <a:srgbClr val="008000"/>
            </a:solidFill>
            <a:round/>
            <a:headEnd/>
            <a:tailEnd/>
          </a:ln>
        </p:spPr>
        <p:txBody>
          <a:bodyPr lIns="0" tIns="0" rIns="0" bIns="0"/>
          <a:lstStyle/>
          <a:p>
            <a:endParaRPr lang="el-GR"/>
          </a:p>
        </p:txBody>
      </p:sp>
      <p:sp>
        <p:nvSpPr>
          <p:cNvPr id="99408" name="object 81"/>
          <p:cNvSpPr>
            <a:spLocks/>
          </p:cNvSpPr>
          <p:nvPr/>
        </p:nvSpPr>
        <p:spPr bwMode="auto">
          <a:xfrm>
            <a:off x="7651750" y="3571875"/>
            <a:ext cx="290513" cy="215900"/>
          </a:xfrm>
          <a:custGeom>
            <a:avLst/>
            <a:gdLst>
              <a:gd name="T0" fmla="*/ 83076 w 290483"/>
              <a:gd name="T1" fmla="*/ 0 h 215631"/>
              <a:gd name="T2" fmla="*/ 0 w 290483"/>
              <a:gd name="T3" fmla="*/ 0 h 215631"/>
              <a:gd name="T4" fmla="*/ 0 w 290483"/>
              <a:gd name="T5" fmla="*/ 218064 h 215631"/>
              <a:gd name="T6" fmla="*/ 290753 w 290483"/>
              <a:gd name="T7" fmla="*/ 218064 h 215631"/>
              <a:gd name="T8" fmla="*/ 0 60000 65536"/>
              <a:gd name="T9" fmla="*/ 0 60000 65536"/>
              <a:gd name="T10" fmla="*/ 0 60000 65536"/>
              <a:gd name="T11" fmla="*/ 0 60000 65536"/>
              <a:gd name="T12" fmla="*/ 0 w 290483"/>
              <a:gd name="T13" fmla="*/ 0 h 215631"/>
              <a:gd name="T14" fmla="*/ 290483 w 290483"/>
              <a:gd name="T15" fmla="*/ 215631 h 215631"/>
            </a:gdLst>
            <a:ahLst/>
            <a:cxnLst>
              <a:cxn ang="T8">
                <a:pos x="T0" y="T1"/>
              </a:cxn>
              <a:cxn ang="T9">
                <a:pos x="T2" y="T3"/>
              </a:cxn>
              <a:cxn ang="T10">
                <a:pos x="T4" y="T5"/>
              </a:cxn>
              <a:cxn ang="T11">
                <a:pos x="T6" y="T7"/>
              </a:cxn>
            </a:cxnLst>
            <a:rect l="T12" t="T13" r="T14" b="T15"/>
            <a:pathLst>
              <a:path w="290483" h="215631">
                <a:moveTo>
                  <a:pt x="82995" y="0"/>
                </a:moveTo>
                <a:lnTo>
                  <a:pt x="0" y="0"/>
                </a:lnTo>
                <a:lnTo>
                  <a:pt x="0" y="215631"/>
                </a:lnTo>
                <a:lnTo>
                  <a:pt x="290483" y="215631"/>
                </a:lnTo>
              </a:path>
            </a:pathLst>
          </a:custGeom>
          <a:noFill/>
          <a:ln w="23891">
            <a:solidFill>
              <a:srgbClr val="008000"/>
            </a:solidFill>
            <a:round/>
            <a:headEnd/>
            <a:tailEnd/>
          </a:ln>
        </p:spPr>
        <p:txBody>
          <a:bodyPr lIns="0" tIns="0" rIns="0" bIns="0"/>
          <a:lstStyle/>
          <a:p>
            <a:endParaRPr lang="el-GR"/>
          </a:p>
        </p:txBody>
      </p:sp>
      <p:sp>
        <p:nvSpPr>
          <p:cNvPr id="99409" name="object 82"/>
          <p:cNvSpPr>
            <a:spLocks/>
          </p:cNvSpPr>
          <p:nvPr/>
        </p:nvSpPr>
        <p:spPr bwMode="auto">
          <a:xfrm>
            <a:off x="7651750" y="3663950"/>
            <a:ext cx="290513" cy="209550"/>
          </a:xfrm>
          <a:custGeom>
            <a:avLst/>
            <a:gdLst>
              <a:gd name="T0" fmla="*/ 83076 w 290483"/>
              <a:gd name="T1" fmla="*/ 0 h 210655"/>
              <a:gd name="T2" fmla="*/ 0 w 290483"/>
              <a:gd name="T3" fmla="*/ 0 h 210655"/>
              <a:gd name="T4" fmla="*/ 0 w 290483"/>
              <a:gd name="T5" fmla="*/ 197752 h 210655"/>
              <a:gd name="T6" fmla="*/ 191069 w 290483"/>
              <a:gd name="T7" fmla="*/ 197752 h 210655"/>
              <a:gd name="T8" fmla="*/ 187076 w 290483"/>
              <a:gd name="T9" fmla="*/ 200917 h 210655"/>
              <a:gd name="T10" fmla="*/ 190854 w 290483"/>
              <a:gd name="T11" fmla="*/ 188018 h 210655"/>
              <a:gd name="T12" fmla="*/ 200746 w 290483"/>
              <a:gd name="T13" fmla="*/ 179030 h 210655"/>
              <a:gd name="T14" fmla="*/ 218834 w 290483"/>
              <a:gd name="T15" fmla="*/ 179383 h 210655"/>
              <a:gd name="T16" fmla="*/ 231038 w 290483"/>
              <a:gd name="T17" fmla="*/ 184333 h 210655"/>
              <a:gd name="T18" fmla="*/ 237728 w 290483"/>
              <a:gd name="T19" fmla="*/ 192613 h 210655"/>
              <a:gd name="T20" fmla="*/ 239362 w 290483"/>
              <a:gd name="T21" fmla="*/ 200917 h 210655"/>
              <a:gd name="T22" fmla="*/ 240911 w 290483"/>
              <a:gd name="T23" fmla="*/ 197752 h 210655"/>
              <a:gd name="T24" fmla="*/ 290753 w 290483"/>
              <a:gd name="T25" fmla="*/ 197752 h 2106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0483"/>
              <a:gd name="T40" fmla="*/ 0 h 210655"/>
              <a:gd name="T41" fmla="*/ 290483 w 290483"/>
              <a:gd name="T42" fmla="*/ 210655 h 2106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0483" h="210655">
                <a:moveTo>
                  <a:pt x="82995" y="0"/>
                </a:moveTo>
                <a:lnTo>
                  <a:pt x="0" y="0"/>
                </a:lnTo>
                <a:lnTo>
                  <a:pt x="0" y="207338"/>
                </a:lnTo>
                <a:lnTo>
                  <a:pt x="190889" y="207338"/>
                </a:lnTo>
                <a:lnTo>
                  <a:pt x="186905" y="210655"/>
                </a:lnTo>
                <a:lnTo>
                  <a:pt x="190674" y="197132"/>
                </a:lnTo>
                <a:lnTo>
                  <a:pt x="200557" y="187707"/>
                </a:lnTo>
                <a:lnTo>
                  <a:pt x="218627" y="188078"/>
                </a:lnTo>
                <a:lnTo>
                  <a:pt x="230822" y="193267"/>
                </a:lnTo>
                <a:lnTo>
                  <a:pt x="237508" y="201949"/>
                </a:lnTo>
                <a:lnTo>
                  <a:pt x="239137" y="210655"/>
                </a:lnTo>
                <a:lnTo>
                  <a:pt x="240686" y="207338"/>
                </a:lnTo>
                <a:lnTo>
                  <a:pt x="290483" y="207338"/>
                </a:lnTo>
              </a:path>
            </a:pathLst>
          </a:custGeom>
          <a:noFill/>
          <a:ln w="23891">
            <a:solidFill>
              <a:srgbClr val="008000"/>
            </a:solidFill>
            <a:round/>
            <a:headEnd/>
            <a:tailEnd/>
          </a:ln>
        </p:spPr>
        <p:txBody>
          <a:bodyPr lIns="0" tIns="0" rIns="0" bIns="0"/>
          <a:lstStyle/>
          <a:p>
            <a:endParaRPr lang="el-GR"/>
          </a:p>
        </p:txBody>
      </p:sp>
      <p:sp>
        <p:nvSpPr>
          <p:cNvPr id="99410" name="object 83"/>
          <p:cNvSpPr>
            <a:spLocks/>
          </p:cNvSpPr>
          <p:nvPr/>
        </p:nvSpPr>
        <p:spPr bwMode="auto">
          <a:xfrm>
            <a:off x="7867650" y="3787775"/>
            <a:ext cx="300038" cy="207963"/>
          </a:xfrm>
          <a:custGeom>
            <a:avLst/>
            <a:gdLst>
              <a:gd name="T0" fmla="*/ 77566 w 298783"/>
              <a:gd name="T1" fmla="*/ 0 h 207338"/>
              <a:gd name="T2" fmla="*/ 0 w 298783"/>
              <a:gd name="T3" fmla="*/ 0 h 207338"/>
              <a:gd name="T4" fmla="*/ 0 w 298783"/>
              <a:gd name="T5" fmla="*/ 213031 h 207338"/>
              <a:gd name="T6" fmla="*/ 310270 w 298783"/>
              <a:gd name="T7" fmla="*/ 213031 h 207338"/>
              <a:gd name="T8" fmla="*/ 0 60000 65536"/>
              <a:gd name="T9" fmla="*/ 0 60000 65536"/>
              <a:gd name="T10" fmla="*/ 0 60000 65536"/>
              <a:gd name="T11" fmla="*/ 0 60000 65536"/>
              <a:gd name="T12" fmla="*/ 0 w 298783"/>
              <a:gd name="T13" fmla="*/ 0 h 207338"/>
              <a:gd name="T14" fmla="*/ 298783 w 298783"/>
              <a:gd name="T15" fmla="*/ 207338 h 207338"/>
            </a:gdLst>
            <a:ahLst/>
            <a:cxnLst>
              <a:cxn ang="T8">
                <a:pos x="T0" y="T1"/>
              </a:cxn>
              <a:cxn ang="T9">
                <a:pos x="T2" y="T3"/>
              </a:cxn>
              <a:cxn ang="T10">
                <a:pos x="T4" y="T5"/>
              </a:cxn>
              <a:cxn ang="T11">
                <a:pos x="T6" y="T7"/>
              </a:cxn>
            </a:cxnLst>
            <a:rect l="T12" t="T13" r="T14" b="T15"/>
            <a:pathLst>
              <a:path w="298783" h="207338">
                <a:moveTo>
                  <a:pt x="74695" y="0"/>
                </a:moveTo>
                <a:lnTo>
                  <a:pt x="0" y="0"/>
                </a:lnTo>
                <a:lnTo>
                  <a:pt x="0" y="207338"/>
                </a:lnTo>
                <a:lnTo>
                  <a:pt x="298783" y="207338"/>
                </a:lnTo>
              </a:path>
            </a:pathLst>
          </a:custGeom>
          <a:noFill/>
          <a:ln w="23891">
            <a:solidFill>
              <a:srgbClr val="008000"/>
            </a:solidFill>
            <a:round/>
            <a:headEnd/>
            <a:tailEnd/>
          </a:ln>
        </p:spPr>
        <p:txBody>
          <a:bodyPr lIns="0" tIns="0" rIns="0" bIns="0"/>
          <a:lstStyle/>
          <a:p>
            <a:endParaRPr lang="el-GR"/>
          </a:p>
        </p:txBody>
      </p:sp>
      <p:sp>
        <p:nvSpPr>
          <p:cNvPr id="99411" name="object 84"/>
          <p:cNvSpPr>
            <a:spLocks/>
          </p:cNvSpPr>
          <p:nvPr/>
        </p:nvSpPr>
        <p:spPr bwMode="auto">
          <a:xfrm>
            <a:off x="7867650" y="3870325"/>
            <a:ext cx="300038" cy="215900"/>
          </a:xfrm>
          <a:custGeom>
            <a:avLst/>
            <a:gdLst>
              <a:gd name="T0" fmla="*/ 77566 w 298783"/>
              <a:gd name="T1" fmla="*/ 0 h 215631"/>
              <a:gd name="T2" fmla="*/ 0 w 298783"/>
              <a:gd name="T3" fmla="*/ 0 h 215631"/>
              <a:gd name="T4" fmla="*/ 0 w 298783"/>
              <a:gd name="T5" fmla="*/ 218064 h 215631"/>
              <a:gd name="T6" fmla="*/ 206846 w 298783"/>
              <a:gd name="T7" fmla="*/ 218064 h 215631"/>
              <a:gd name="T8" fmla="*/ 205811 w 298783"/>
              <a:gd name="T9" fmla="*/ 215939 h 215631"/>
              <a:gd name="T10" fmla="*/ 209736 w 298783"/>
              <a:gd name="T11" fmla="*/ 202209 h 215631"/>
              <a:gd name="T12" fmla="*/ 219986 w 298783"/>
              <a:gd name="T13" fmla="*/ 192653 h 215631"/>
              <a:gd name="T14" fmla="*/ 238774 w 298783"/>
              <a:gd name="T15" fmla="*/ 193005 h 215631"/>
              <a:gd name="T16" fmla="*/ 251421 w 298783"/>
              <a:gd name="T17" fmla="*/ 198237 h 215631"/>
              <a:gd name="T18" fmla="*/ 258350 w 298783"/>
              <a:gd name="T19" fmla="*/ 207023 h 215631"/>
              <a:gd name="T20" fmla="*/ 260052 w 298783"/>
              <a:gd name="T21" fmla="*/ 215939 h 215631"/>
              <a:gd name="T22" fmla="*/ 258557 w 298783"/>
              <a:gd name="T23" fmla="*/ 218064 h 215631"/>
              <a:gd name="T24" fmla="*/ 310270 w 298783"/>
              <a:gd name="T25" fmla="*/ 218064 h 215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783"/>
              <a:gd name="T40" fmla="*/ 0 h 215631"/>
              <a:gd name="T41" fmla="*/ 298783 w 298783"/>
              <a:gd name="T42" fmla="*/ 215631 h 2156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783" h="215631">
                <a:moveTo>
                  <a:pt x="74695" y="0"/>
                </a:moveTo>
                <a:lnTo>
                  <a:pt x="0" y="0"/>
                </a:lnTo>
                <a:lnTo>
                  <a:pt x="0" y="215631"/>
                </a:lnTo>
                <a:lnTo>
                  <a:pt x="199188" y="215631"/>
                </a:lnTo>
                <a:lnTo>
                  <a:pt x="198192" y="213530"/>
                </a:lnTo>
                <a:lnTo>
                  <a:pt x="201972" y="199953"/>
                </a:lnTo>
                <a:lnTo>
                  <a:pt x="211842" y="190503"/>
                </a:lnTo>
                <a:lnTo>
                  <a:pt x="229934" y="190852"/>
                </a:lnTo>
                <a:lnTo>
                  <a:pt x="242114" y="196025"/>
                </a:lnTo>
                <a:lnTo>
                  <a:pt x="248785" y="204713"/>
                </a:lnTo>
                <a:lnTo>
                  <a:pt x="250424" y="213530"/>
                </a:lnTo>
                <a:lnTo>
                  <a:pt x="248986" y="215631"/>
                </a:lnTo>
                <a:lnTo>
                  <a:pt x="298783" y="215631"/>
                </a:lnTo>
              </a:path>
            </a:pathLst>
          </a:custGeom>
          <a:noFill/>
          <a:ln w="23891">
            <a:solidFill>
              <a:srgbClr val="008000"/>
            </a:solidFill>
            <a:round/>
            <a:headEnd/>
            <a:tailEnd/>
          </a:ln>
        </p:spPr>
        <p:txBody>
          <a:bodyPr lIns="0" tIns="0" rIns="0" bIns="0"/>
          <a:lstStyle/>
          <a:p>
            <a:endParaRPr lang="el-GR"/>
          </a:p>
        </p:txBody>
      </p:sp>
      <p:sp>
        <p:nvSpPr>
          <p:cNvPr id="99412" name="object 85"/>
          <p:cNvSpPr>
            <a:spLocks/>
          </p:cNvSpPr>
          <p:nvPr/>
        </p:nvSpPr>
        <p:spPr bwMode="auto">
          <a:xfrm>
            <a:off x="8093075" y="3995738"/>
            <a:ext cx="273050" cy="206375"/>
          </a:xfrm>
          <a:custGeom>
            <a:avLst/>
            <a:gdLst>
              <a:gd name="T0" fmla="*/ 72673 w 273884"/>
              <a:gd name="T1" fmla="*/ 0 h 207338"/>
              <a:gd name="T2" fmla="*/ 0 w 273884"/>
              <a:gd name="T3" fmla="*/ 0 h 207338"/>
              <a:gd name="T4" fmla="*/ 0 w 273884"/>
              <a:gd name="T5" fmla="*/ 198830 h 207338"/>
              <a:gd name="T6" fmla="*/ 266470 w 273884"/>
              <a:gd name="T7" fmla="*/ 198830 h 207338"/>
              <a:gd name="T8" fmla="*/ 0 60000 65536"/>
              <a:gd name="T9" fmla="*/ 0 60000 65536"/>
              <a:gd name="T10" fmla="*/ 0 60000 65536"/>
              <a:gd name="T11" fmla="*/ 0 60000 65536"/>
              <a:gd name="T12" fmla="*/ 0 w 273884"/>
              <a:gd name="T13" fmla="*/ 0 h 207338"/>
              <a:gd name="T14" fmla="*/ 273884 w 273884"/>
              <a:gd name="T15" fmla="*/ 207338 h 207338"/>
            </a:gdLst>
            <a:ahLst/>
            <a:cxnLst>
              <a:cxn ang="T8">
                <a:pos x="T0" y="T1"/>
              </a:cxn>
              <a:cxn ang="T9">
                <a:pos x="T2" y="T3"/>
              </a:cxn>
              <a:cxn ang="T10">
                <a:pos x="T4" y="T5"/>
              </a:cxn>
              <a:cxn ang="T11">
                <a:pos x="T6" y="T7"/>
              </a:cxn>
            </a:cxnLst>
            <a:rect l="T12" t="T13" r="T14" b="T15"/>
            <a:pathLst>
              <a:path w="273884" h="207338">
                <a:moveTo>
                  <a:pt x="74695" y="0"/>
                </a:moveTo>
                <a:lnTo>
                  <a:pt x="0" y="0"/>
                </a:lnTo>
                <a:lnTo>
                  <a:pt x="0" y="207338"/>
                </a:lnTo>
                <a:lnTo>
                  <a:pt x="273884" y="207338"/>
                </a:lnTo>
              </a:path>
            </a:pathLst>
          </a:custGeom>
          <a:noFill/>
          <a:ln w="23891">
            <a:solidFill>
              <a:srgbClr val="008000"/>
            </a:solidFill>
            <a:round/>
            <a:headEnd/>
            <a:tailEnd/>
          </a:ln>
        </p:spPr>
        <p:txBody>
          <a:bodyPr lIns="0" tIns="0" rIns="0" bIns="0"/>
          <a:lstStyle/>
          <a:p>
            <a:endParaRPr lang="el-GR"/>
          </a:p>
        </p:txBody>
      </p:sp>
      <p:sp>
        <p:nvSpPr>
          <p:cNvPr id="99413" name="object 86"/>
          <p:cNvSpPr>
            <a:spLocks/>
          </p:cNvSpPr>
          <p:nvPr/>
        </p:nvSpPr>
        <p:spPr bwMode="auto">
          <a:xfrm>
            <a:off x="8093075" y="4086225"/>
            <a:ext cx="273050" cy="207963"/>
          </a:xfrm>
          <a:custGeom>
            <a:avLst/>
            <a:gdLst>
              <a:gd name="T0" fmla="*/ 72673 w 273884"/>
              <a:gd name="T1" fmla="*/ 0 h 207338"/>
              <a:gd name="T2" fmla="*/ 0 w 273884"/>
              <a:gd name="T3" fmla="*/ 0 h 207338"/>
              <a:gd name="T4" fmla="*/ 0 w 273884"/>
              <a:gd name="T5" fmla="*/ 213031 h 207338"/>
              <a:gd name="T6" fmla="*/ 266470 w 273884"/>
              <a:gd name="T7" fmla="*/ 213031 h 207338"/>
              <a:gd name="T8" fmla="*/ 0 60000 65536"/>
              <a:gd name="T9" fmla="*/ 0 60000 65536"/>
              <a:gd name="T10" fmla="*/ 0 60000 65536"/>
              <a:gd name="T11" fmla="*/ 0 60000 65536"/>
              <a:gd name="T12" fmla="*/ 0 w 273884"/>
              <a:gd name="T13" fmla="*/ 0 h 207338"/>
              <a:gd name="T14" fmla="*/ 273884 w 273884"/>
              <a:gd name="T15" fmla="*/ 207338 h 207338"/>
            </a:gdLst>
            <a:ahLst/>
            <a:cxnLst>
              <a:cxn ang="T8">
                <a:pos x="T0" y="T1"/>
              </a:cxn>
              <a:cxn ang="T9">
                <a:pos x="T2" y="T3"/>
              </a:cxn>
              <a:cxn ang="T10">
                <a:pos x="T4" y="T5"/>
              </a:cxn>
              <a:cxn ang="T11">
                <a:pos x="T6" y="T7"/>
              </a:cxn>
            </a:cxnLst>
            <a:rect l="T12" t="T13" r="T14" b="T15"/>
            <a:pathLst>
              <a:path w="273884" h="207338">
                <a:moveTo>
                  <a:pt x="74695" y="0"/>
                </a:moveTo>
                <a:lnTo>
                  <a:pt x="0" y="0"/>
                </a:lnTo>
                <a:lnTo>
                  <a:pt x="0" y="207338"/>
                </a:lnTo>
                <a:lnTo>
                  <a:pt x="273884" y="207338"/>
                </a:lnTo>
              </a:path>
            </a:pathLst>
          </a:custGeom>
          <a:noFill/>
          <a:ln w="23891">
            <a:solidFill>
              <a:srgbClr val="008000"/>
            </a:solidFill>
            <a:round/>
            <a:headEnd/>
            <a:tailEnd/>
          </a:ln>
        </p:spPr>
        <p:txBody>
          <a:bodyPr lIns="0" tIns="0" rIns="0" bIns="0"/>
          <a:lstStyle/>
          <a:p>
            <a:endParaRPr lang="el-GR"/>
          </a:p>
        </p:txBody>
      </p:sp>
      <p:sp>
        <p:nvSpPr>
          <p:cNvPr id="99414" name="object 87"/>
          <p:cNvSpPr>
            <a:spLocks/>
          </p:cNvSpPr>
          <p:nvPr/>
        </p:nvSpPr>
        <p:spPr bwMode="auto">
          <a:xfrm>
            <a:off x="7453313" y="3571875"/>
            <a:ext cx="282575" cy="0"/>
          </a:xfrm>
          <a:custGeom>
            <a:avLst/>
            <a:gdLst>
              <a:gd name="T0" fmla="*/ 0 w 282184"/>
              <a:gd name="T1" fmla="*/ 285723 w 282184"/>
              <a:gd name="T2" fmla="*/ 0 60000 65536"/>
              <a:gd name="T3" fmla="*/ 0 60000 65536"/>
              <a:gd name="T4" fmla="*/ 0 w 282184"/>
              <a:gd name="T5" fmla="*/ 282184 w 282184"/>
            </a:gdLst>
            <a:ahLst/>
            <a:cxnLst>
              <a:cxn ang="T2">
                <a:pos x="T0" y="0"/>
              </a:cxn>
              <a:cxn ang="T3">
                <a:pos x="T1" y="0"/>
              </a:cxn>
            </a:cxnLst>
            <a:rect l="T4" t="0" r="T5" b="0"/>
            <a:pathLst>
              <a:path w="282184">
                <a:moveTo>
                  <a:pt x="0" y="0"/>
                </a:moveTo>
                <a:lnTo>
                  <a:pt x="282184" y="0"/>
                </a:lnTo>
              </a:path>
            </a:pathLst>
          </a:custGeom>
          <a:noFill/>
          <a:ln w="23885">
            <a:solidFill>
              <a:srgbClr val="008000"/>
            </a:solidFill>
            <a:round/>
            <a:headEnd/>
            <a:tailEnd/>
          </a:ln>
        </p:spPr>
        <p:txBody>
          <a:bodyPr lIns="0" tIns="0" rIns="0" bIns="0"/>
          <a:lstStyle/>
          <a:p>
            <a:endParaRPr lang="el-GR"/>
          </a:p>
        </p:txBody>
      </p:sp>
      <p:sp>
        <p:nvSpPr>
          <p:cNvPr id="99415" name="object 88"/>
          <p:cNvSpPr>
            <a:spLocks/>
          </p:cNvSpPr>
          <p:nvPr/>
        </p:nvSpPr>
        <p:spPr bwMode="auto">
          <a:xfrm>
            <a:off x="7453313" y="3636963"/>
            <a:ext cx="282575" cy="26987"/>
          </a:xfrm>
          <a:custGeom>
            <a:avLst/>
            <a:gdLst>
              <a:gd name="T0" fmla="*/ 0 w 282184"/>
              <a:gd name="T1" fmla="*/ 40082 h 25685"/>
              <a:gd name="T2" fmla="*/ 176474 w 282184"/>
              <a:gd name="T3" fmla="*/ 40082 h 25685"/>
              <a:gd name="T4" fmla="*/ 177931 w 282184"/>
              <a:gd name="T5" fmla="*/ 35769 h 25685"/>
              <a:gd name="T6" fmla="*/ 181762 w 282184"/>
              <a:gd name="T7" fmla="*/ 14703 h 25685"/>
              <a:gd name="T8" fmla="*/ 191788 w 282184"/>
              <a:gd name="T9" fmla="*/ 0 h 25685"/>
              <a:gd name="T10" fmla="*/ 210107 w 282184"/>
              <a:gd name="T11" fmla="*/ 548 h 25685"/>
              <a:gd name="T12" fmla="*/ 222472 w 282184"/>
              <a:gd name="T13" fmla="*/ 8600 h 25685"/>
              <a:gd name="T14" fmla="*/ 229260 w 282184"/>
              <a:gd name="T15" fmla="*/ 22104 h 25685"/>
              <a:gd name="T16" fmla="*/ 230930 w 282184"/>
              <a:gd name="T17" fmla="*/ 35769 h 25685"/>
              <a:gd name="T18" fmla="*/ 226896 w 282184"/>
              <a:gd name="T19" fmla="*/ 40082 h 25685"/>
              <a:gd name="T20" fmla="*/ 285723 w 282184"/>
              <a:gd name="T21" fmla="*/ 40082 h 256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2184"/>
              <a:gd name="T34" fmla="*/ 0 h 25685"/>
              <a:gd name="T35" fmla="*/ 282184 w 282184"/>
              <a:gd name="T36" fmla="*/ 25685 h 256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2184" h="25685">
                <a:moveTo>
                  <a:pt x="0" y="25685"/>
                </a:moveTo>
                <a:lnTo>
                  <a:pt x="174290" y="25685"/>
                </a:lnTo>
                <a:lnTo>
                  <a:pt x="175728" y="22920"/>
                </a:lnTo>
                <a:lnTo>
                  <a:pt x="179512" y="9421"/>
                </a:lnTo>
                <a:lnTo>
                  <a:pt x="189413" y="0"/>
                </a:lnTo>
                <a:lnTo>
                  <a:pt x="207506" y="350"/>
                </a:lnTo>
                <a:lnTo>
                  <a:pt x="219717" y="5511"/>
                </a:lnTo>
                <a:lnTo>
                  <a:pt x="226421" y="14165"/>
                </a:lnTo>
                <a:lnTo>
                  <a:pt x="228071" y="22920"/>
                </a:lnTo>
                <a:lnTo>
                  <a:pt x="224087" y="25685"/>
                </a:lnTo>
                <a:lnTo>
                  <a:pt x="282184" y="25685"/>
                </a:lnTo>
              </a:path>
            </a:pathLst>
          </a:custGeom>
          <a:noFill/>
          <a:ln w="23885">
            <a:solidFill>
              <a:srgbClr val="008000"/>
            </a:solidFill>
            <a:round/>
            <a:headEnd/>
            <a:tailEnd/>
          </a:ln>
        </p:spPr>
        <p:txBody>
          <a:bodyPr lIns="0" tIns="0" rIns="0" bIns="0"/>
          <a:lstStyle/>
          <a:p>
            <a:endParaRPr lang="el-GR"/>
          </a:p>
        </p:txBody>
      </p:sp>
      <p:sp>
        <p:nvSpPr>
          <p:cNvPr id="99416" name="object 89"/>
          <p:cNvSpPr>
            <a:spLocks/>
          </p:cNvSpPr>
          <p:nvPr/>
        </p:nvSpPr>
        <p:spPr bwMode="auto">
          <a:xfrm>
            <a:off x="4838700" y="3489325"/>
            <a:ext cx="33338" cy="82550"/>
          </a:xfrm>
          <a:custGeom>
            <a:avLst/>
            <a:gdLst>
              <a:gd name="T0" fmla="*/ 34480 w 33198"/>
              <a:gd name="T1" fmla="*/ 0 h 82935"/>
              <a:gd name="T2" fmla="*/ 34480 w 33198"/>
              <a:gd name="T3" fmla="*/ 79534 h 82935"/>
              <a:gd name="T4" fmla="*/ 0 w 33198"/>
              <a:gd name="T5" fmla="*/ 79534 h 82935"/>
              <a:gd name="T6" fmla="*/ 0 60000 65536"/>
              <a:gd name="T7" fmla="*/ 0 60000 65536"/>
              <a:gd name="T8" fmla="*/ 0 60000 65536"/>
              <a:gd name="T9" fmla="*/ 0 w 33198"/>
              <a:gd name="T10" fmla="*/ 0 h 82935"/>
              <a:gd name="T11" fmla="*/ 33198 w 33198"/>
              <a:gd name="T12" fmla="*/ 82935 h 82935"/>
            </a:gdLst>
            <a:ahLst/>
            <a:cxnLst>
              <a:cxn ang="T6">
                <a:pos x="T0" y="T1"/>
              </a:cxn>
              <a:cxn ang="T7">
                <a:pos x="T2" y="T3"/>
              </a:cxn>
              <a:cxn ang="T8">
                <a:pos x="T4" y="T5"/>
              </a:cxn>
            </a:cxnLst>
            <a:rect l="T9" t="T10" r="T11" b="T12"/>
            <a:pathLst>
              <a:path w="33198" h="82935">
                <a:moveTo>
                  <a:pt x="33198" y="0"/>
                </a:moveTo>
                <a:lnTo>
                  <a:pt x="33198" y="82935"/>
                </a:lnTo>
                <a:lnTo>
                  <a:pt x="0" y="82935"/>
                </a:lnTo>
              </a:path>
            </a:pathLst>
          </a:custGeom>
          <a:noFill/>
          <a:ln w="23900">
            <a:solidFill>
              <a:srgbClr val="008000"/>
            </a:solidFill>
            <a:round/>
            <a:headEnd/>
            <a:tailEnd/>
          </a:ln>
        </p:spPr>
        <p:txBody>
          <a:bodyPr lIns="0" tIns="0" rIns="0" bIns="0"/>
          <a:lstStyle/>
          <a:p>
            <a:endParaRPr lang="el-GR"/>
          </a:p>
        </p:txBody>
      </p:sp>
      <p:sp>
        <p:nvSpPr>
          <p:cNvPr id="99417" name="object 90"/>
          <p:cNvSpPr>
            <a:spLocks/>
          </p:cNvSpPr>
          <p:nvPr/>
        </p:nvSpPr>
        <p:spPr bwMode="auto">
          <a:xfrm>
            <a:off x="4838700" y="3489325"/>
            <a:ext cx="74613" cy="174625"/>
          </a:xfrm>
          <a:custGeom>
            <a:avLst/>
            <a:gdLst>
              <a:gd name="T0" fmla="*/ 0 w 74695"/>
              <a:gd name="T1" fmla="*/ 178357 h 174164"/>
              <a:gd name="T2" fmla="*/ 0 w 74695"/>
              <a:gd name="T3" fmla="*/ 0 h 174164"/>
              <a:gd name="T4" fmla="*/ 73960 w 74695"/>
              <a:gd name="T5" fmla="*/ 0 h 174164"/>
              <a:gd name="T6" fmla="*/ 0 60000 65536"/>
              <a:gd name="T7" fmla="*/ 0 60000 65536"/>
              <a:gd name="T8" fmla="*/ 0 60000 65536"/>
              <a:gd name="T9" fmla="*/ 0 w 74695"/>
              <a:gd name="T10" fmla="*/ 0 h 174164"/>
              <a:gd name="T11" fmla="*/ 74695 w 74695"/>
              <a:gd name="T12" fmla="*/ 174164 h 174164"/>
            </a:gdLst>
            <a:ahLst/>
            <a:cxnLst>
              <a:cxn ang="T6">
                <a:pos x="T0" y="T1"/>
              </a:cxn>
              <a:cxn ang="T7">
                <a:pos x="T2" y="T3"/>
              </a:cxn>
              <a:cxn ang="T8">
                <a:pos x="T4" y="T5"/>
              </a:cxn>
            </a:cxnLst>
            <a:rect l="T9" t="T10" r="T11" b="T12"/>
            <a:pathLst>
              <a:path w="74695" h="174164">
                <a:moveTo>
                  <a:pt x="0" y="174164"/>
                </a:moveTo>
                <a:lnTo>
                  <a:pt x="0" y="0"/>
                </a:lnTo>
                <a:lnTo>
                  <a:pt x="74695" y="0"/>
                </a:lnTo>
              </a:path>
            </a:pathLst>
          </a:custGeom>
          <a:noFill/>
          <a:ln w="23899">
            <a:solidFill>
              <a:srgbClr val="008000"/>
            </a:solidFill>
            <a:round/>
            <a:headEnd/>
            <a:tailEnd/>
          </a:ln>
        </p:spPr>
        <p:txBody>
          <a:bodyPr lIns="0" tIns="0" rIns="0" bIns="0"/>
          <a:lstStyle/>
          <a:p>
            <a:endParaRPr lang="el-GR"/>
          </a:p>
        </p:txBody>
      </p:sp>
      <p:sp>
        <p:nvSpPr>
          <p:cNvPr id="99418" name="object 91"/>
          <p:cNvSpPr>
            <a:spLocks/>
          </p:cNvSpPr>
          <p:nvPr/>
        </p:nvSpPr>
        <p:spPr bwMode="auto">
          <a:xfrm>
            <a:off x="4938713" y="3273425"/>
            <a:ext cx="107950" cy="390525"/>
          </a:xfrm>
          <a:custGeom>
            <a:avLst/>
            <a:gdLst>
              <a:gd name="T0" fmla="*/ 108406 w 107893"/>
              <a:gd name="T1" fmla="*/ 0 h 389796"/>
              <a:gd name="T2" fmla="*/ 108406 w 107893"/>
              <a:gd name="T3" fmla="*/ 396406 h 389796"/>
              <a:gd name="T4" fmla="*/ 0 w 107893"/>
              <a:gd name="T5" fmla="*/ 396406 h 389796"/>
              <a:gd name="T6" fmla="*/ 0 60000 65536"/>
              <a:gd name="T7" fmla="*/ 0 60000 65536"/>
              <a:gd name="T8" fmla="*/ 0 60000 65536"/>
              <a:gd name="T9" fmla="*/ 0 w 107893"/>
              <a:gd name="T10" fmla="*/ 0 h 389796"/>
              <a:gd name="T11" fmla="*/ 107893 w 107893"/>
              <a:gd name="T12" fmla="*/ 389796 h 389796"/>
            </a:gdLst>
            <a:ahLst/>
            <a:cxnLst>
              <a:cxn ang="T6">
                <a:pos x="T0" y="T1"/>
              </a:cxn>
              <a:cxn ang="T7">
                <a:pos x="T2" y="T3"/>
              </a:cxn>
              <a:cxn ang="T8">
                <a:pos x="T4" y="T5"/>
              </a:cxn>
            </a:cxnLst>
            <a:rect l="T9" t="T10" r="T11" b="T12"/>
            <a:pathLst>
              <a:path w="107893" h="389796">
                <a:moveTo>
                  <a:pt x="107893" y="0"/>
                </a:moveTo>
                <a:lnTo>
                  <a:pt x="107893" y="389796"/>
                </a:lnTo>
                <a:lnTo>
                  <a:pt x="0" y="389796"/>
                </a:lnTo>
              </a:path>
            </a:pathLst>
          </a:custGeom>
          <a:noFill/>
          <a:ln w="23901">
            <a:solidFill>
              <a:srgbClr val="008000"/>
            </a:solidFill>
            <a:round/>
            <a:headEnd/>
            <a:tailEnd/>
          </a:ln>
        </p:spPr>
        <p:txBody>
          <a:bodyPr lIns="0" tIns="0" rIns="0" bIns="0"/>
          <a:lstStyle/>
          <a:p>
            <a:endParaRPr lang="el-GR"/>
          </a:p>
        </p:txBody>
      </p:sp>
      <p:sp>
        <p:nvSpPr>
          <p:cNvPr id="99419" name="object 92"/>
          <p:cNvSpPr>
            <a:spLocks/>
          </p:cNvSpPr>
          <p:nvPr/>
        </p:nvSpPr>
        <p:spPr bwMode="auto">
          <a:xfrm>
            <a:off x="4938713" y="3273425"/>
            <a:ext cx="165100" cy="298450"/>
          </a:xfrm>
          <a:custGeom>
            <a:avLst/>
            <a:gdLst>
              <a:gd name="T0" fmla="*/ 0 w 165990"/>
              <a:gd name="T1" fmla="*/ 297514 h 298567"/>
              <a:gd name="T2" fmla="*/ 79074 w 165990"/>
              <a:gd name="T3" fmla="*/ 297514 h 298567"/>
              <a:gd name="T4" fmla="*/ 76018 w 165990"/>
              <a:gd name="T5" fmla="*/ 296634 h 298567"/>
              <a:gd name="T6" fmla="*/ 79609 w 165990"/>
              <a:gd name="T7" fmla="*/ 283159 h 298567"/>
              <a:gd name="T8" fmla="*/ 89025 w 165990"/>
              <a:gd name="T9" fmla="*/ 273766 h 298567"/>
              <a:gd name="T10" fmla="*/ 106241 w 165990"/>
              <a:gd name="T11" fmla="*/ 274135 h 298567"/>
              <a:gd name="T12" fmla="*/ 117860 w 165990"/>
              <a:gd name="T13" fmla="*/ 279305 h 298567"/>
              <a:gd name="T14" fmla="*/ 124229 w 165990"/>
              <a:gd name="T15" fmla="*/ 287959 h 298567"/>
              <a:gd name="T16" fmla="*/ 125781 w 165990"/>
              <a:gd name="T17" fmla="*/ 296634 h 298567"/>
              <a:gd name="T18" fmla="*/ 126520 w 165990"/>
              <a:gd name="T19" fmla="*/ 297514 h 298567"/>
              <a:gd name="T20" fmla="*/ 158150 w 165990"/>
              <a:gd name="T21" fmla="*/ 297514 h 298567"/>
              <a:gd name="T22" fmla="*/ 158150 w 165990"/>
              <a:gd name="T23" fmla="*/ 0 h 2985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990"/>
              <a:gd name="T37" fmla="*/ 0 h 298567"/>
              <a:gd name="T38" fmla="*/ 165990 w 165990"/>
              <a:gd name="T39" fmla="*/ 298567 h 2985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990" h="298567">
                <a:moveTo>
                  <a:pt x="0" y="298567"/>
                </a:moveTo>
                <a:lnTo>
                  <a:pt x="82995" y="298567"/>
                </a:lnTo>
                <a:lnTo>
                  <a:pt x="79786" y="297682"/>
                </a:lnTo>
                <a:lnTo>
                  <a:pt x="83555" y="284158"/>
                </a:lnTo>
                <a:lnTo>
                  <a:pt x="93438" y="274733"/>
                </a:lnTo>
                <a:lnTo>
                  <a:pt x="111508" y="275105"/>
                </a:lnTo>
                <a:lnTo>
                  <a:pt x="123703" y="280294"/>
                </a:lnTo>
                <a:lnTo>
                  <a:pt x="130388" y="288976"/>
                </a:lnTo>
                <a:lnTo>
                  <a:pt x="132017" y="297682"/>
                </a:lnTo>
                <a:lnTo>
                  <a:pt x="132792" y="298567"/>
                </a:lnTo>
                <a:lnTo>
                  <a:pt x="165990" y="298567"/>
                </a:lnTo>
                <a:lnTo>
                  <a:pt x="165990" y="0"/>
                </a:lnTo>
              </a:path>
            </a:pathLst>
          </a:custGeom>
          <a:noFill/>
          <a:ln w="23898">
            <a:solidFill>
              <a:srgbClr val="008000"/>
            </a:solidFill>
            <a:round/>
            <a:headEnd/>
            <a:tailEnd/>
          </a:ln>
        </p:spPr>
        <p:txBody>
          <a:bodyPr lIns="0" tIns="0" rIns="0" bIns="0"/>
          <a:lstStyle/>
          <a:p>
            <a:endParaRPr lang="el-GR"/>
          </a:p>
        </p:txBody>
      </p:sp>
      <p:sp>
        <p:nvSpPr>
          <p:cNvPr id="99420" name="object 93"/>
          <p:cNvSpPr>
            <a:spLocks/>
          </p:cNvSpPr>
          <p:nvPr/>
        </p:nvSpPr>
        <p:spPr bwMode="auto">
          <a:xfrm>
            <a:off x="4391025" y="3397250"/>
            <a:ext cx="365125" cy="349250"/>
          </a:xfrm>
          <a:custGeom>
            <a:avLst/>
            <a:gdLst>
              <a:gd name="T0" fmla="*/ 0 w 365179"/>
              <a:gd name="T1" fmla="*/ 356714 h 348328"/>
              <a:gd name="T2" fmla="*/ 364693 w 365179"/>
              <a:gd name="T3" fmla="*/ 356714 h 348328"/>
              <a:gd name="T4" fmla="*/ 364693 w 365179"/>
              <a:gd name="T5" fmla="*/ 0 h 348328"/>
              <a:gd name="T6" fmla="*/ 0 w 365179"/>
              <a:gd name="T7" fmla="*/ 0 h 348328"/>
              <a:gd name="T8" fmla="*/ 0 w 365179"/>
              <a:gd name="T9" fmla="*/ 356714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421" name="object 94"/>
          <p:cNvSpPr>
            <a:spLocks/>
          </p:cNvSpPr>
          <p:nvPr/>
        </p:nvSpPr>
        <p:spPr bwMode="auto">
          <a:xfrm>
            <a:off x="4391025" y="3397250"/>
            <a:ext cx="365125" cy="349250"/>
          </a:xfrm>
          <a:custGeom>
            <a:avLst/>
            <a:gdLst>
              <a:gd name="T0" fmla="*/ 0 w 365179"/>
              <a:gd name="T1" fmla="*/ 356714 h 348328"/>
              <a:gd name="T2" fmla="*/ 364693 w 365179"/>
              <a:gd name="T3" fmla="*/ 356714 h 348328"/>
              <a:gd name="T4" fmla="*/ 364693 w 365179"/>
              <a:gd name="T5" fmla="*/ 0 h 348328"/>
              <a:gd name="T6" fmla="*/ 0 w 365179"/>
              <a:gd name="T7" fmla="*/ 0 h 348328"/>
              <a:gd name="T8" fmla="*/ 0 w 365179"/>
              <a:gd name="T9" fmla="*/ 356714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22" name="object 95"/>
          <p:cNvSpPr>
            <a:spLocks/>
          </p:cNvSpPr>
          <p:nvPr/>
        </p:nvSpPr>
        <p:spPr bwMode="auto">
          <a:xfrm>
            <a:off x="4756150" y="3397250"/>
            <a:ext cx="182563" cy="349250"/>
          </a:xfrm>
          <a:custGeom>
            <a:avLst/>
            <a:gdLst>
              <a:gd name="T0" fmla="*/ 0 w 182589"/>
              <a:gd name="T1" fmla="*/ 356714 h 348328"/>
              <a:gd name="T2" fmla="*/ 182355 w 182589"/>
              <a:gd name="T3" fmla="*/ 356714 h 348328"/>
              <a:gd name="T4" fmla="*/ 182355 w 182589"/>
              <a:gd name="T5" fmla="*/ 0 h 348328"/>
              <a:gd name="T6" fmla="*/ 0 w 182589"/>
              <a:gd name="T7" fmla="*/ 0 h 348328"/>
              <a:gd name="T8" fmla="*/ 0 w 182589"/>
              <a:gd name="T9" fmla="*/ 356714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423" name="object 96"/>
          <p:cNvSpPr>
            <a:spLocks/>
          </p:cNvSpPr>
          <p:nvPr/>
        </p:nvSpPr>
        <p:spPr bwMode="auto">
          <a:xfrm>
            <a:off x="4756150" y="3397250"/>
            <a:ext cx="182563" cy="349250"/>
          </a:xfrm>
          <a:custGeom>
            <a:avLst/>
            <a:gdLst>
              <a:gd name="T0" fmla="*/ 0 w 182589"/>
              <a:gd name="T1" fmla="*/ 356714 h 348328"/>
              <a:gd name="T2" fmla="*/ 182355 w 182589"/>
              <a:gd name="T3" fmla="*/ 356714 h 348328"/>
              <a:gd name="T4" fmla="*/ 182355 w 182589"/>
              <a:gd name="T5" fmla="*/ 0 h 348328"/>
              <a:gd name="T6" fmla="*/ 0 w 182589"/>
              <a:gd name="T7" fmla="*/ 0 h 348328"/>
              <a:gd name="T8" fmla="*/ 0 w 182589"/>
              <a:gd name="T9" fmla="*/ 356714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24" name="object 97"/>
          <p:cNvSpPr>
            <a:spLocks/>
          </p:cNvSpPr>
          <p:nvPr/>
        </p:nvSpPr>
        <p:spPr bwMode="auto">
          <a:xfrm>
            <a:off x="5643563" y="3397250"/>
            <a:ext cx="465137" cy="349250"/>
          </a:xfrm>
          <a:custGeom>
            <a:avLst/>
            <a:gdLst>
              <a:gd name="T0" fmla="*/ 0 w 464774"/>
              <a:gd name="T1" fmla="*/ 356714 h 348328"/>
              <a:gd name="T2" fmla="*/ 468051 w 464774"/>
              <a:gd name="T3" fmla="*/ 356714 h 348328"/>
              <a:gd name="T4" fmla="*/ 468051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425" name="object 98"/>
          <p:cNvSpPr>
            <a:spLocks/>
          </p:cNvSpPr>
          <p:nvPr/>
        </p:nvSpPr>
        <p:spPr bwMode="auto">
          <a:xfrm>
            <a:off x="5643563" y="3397250"/>
            <a:ext cx="465137" cy="349250"/>
          </a:xfrm>
          <a:custGeom>
            <a:avLst/>
            <a:gdLst>
              <a:gd name="T0" fmla="*/ 0 w 464774"/>
              <a:gd name="T1" fmla="*/ 356714 h 348328"/>
              <a:gd name="T2" fmla="*/ 468051 w 464774"/>
              <a:gd name="T3" fmla="*/ 356714 h 348328"/>
              <a:gd name="T4" fmla="*/ 468051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26" name="object 99"/>
          <p:cNvSpPr>
            <a:spLocks/>
          </p:cNvSpPr>
          <p:nvPr/>
        </p:nvSpPr>
        <p:spPr bwMode="auto">
          <a:xfrm>
            <a:off x="6108700" y="3571875"/>
            <a:ext cx="190500" cy="0"/>
          </a:xfrm>
          <a:custGeom>
            <a:avLst/>
            <a:gdLst>
              <a:gd name="T0" fmla="*/ 0 w 190889"/>
              <a:gd name="T1" fmla="*/ 187417 w 190889"/>
              <a:gd name="T2" fmla="*/ 0 60000 65536"/>
              <a:gd name="T3" fmla="*/ 0 60000 65536"/>
              <a:gd name="T4" fmla="*/ 0 w 190889"/>
              <a:gd name="T5" fmla="*/ 190889 w 190889"/>
            </a:gdLst>
            <a:ahLst/>
            <a:cxnLst>
              <a:cxn ang="T2">
                <a:pos x="T0" y="0"/>
              </a:cxn>
              <a:cxn ang="T3">
                <a:pos x="T1" y="0"/>
              </a:cxn>
            </a:cxnLst>
            <a:rect l="T4" t="0" r="T5" b="0"/>
            <a:pathLst>
              <a:path w="190889">
                <a:moveTo>
                  <a:pt x="0" y="0"/>
                </a:moveTo>
                <a:lnTo>
                  <a:pt x="190889" y="0"/>
                </a:lnTo>
              </a:path>
            </a:pathLst>
          </a:custGeom>
          <a:noFill/>
          <a:ln w="23885">
            <a:solidFill>
              <a:srgbClr val="008000"/>
            </a:solidFill>
            <a:round/>
            <a:headEnd/>
            <a:tailEnd/>
          </a:ln>
        </p:spPr>
        <p:txBody>
          <a:bodyPr lIns="0" tIns="0" rIns="0" bIns="0"/>
          <a:lstStyle/>
          <a:p>
            <a:endParaRPr lang="el-GR"/>
          </a:p>
        </p:txBody>
      </p:sp>
      <p:sp>
        <p:nvSpPr>
          <p:cNvPr id="99427" name="object 100"/>
          <p:cNvSpPr>
            <a:spLocks/>
          </p:cNvSpPr>
          <p:nvPr/>
        </p:nvSpPr>
        <p:spPr bwMode="auto">
          <a:xfrm>
            <a:off x="6108700" y="3663950"/>
            <a:ext cx="190500" cy="0"/>
          </a:xfrm>
          <a:custGeom>
            <a:avLst/>
            <a:gdLst>
              <a:gd name="T0" fmla="*/ 0 w 190889"/>
              <a:gd name="T1" fmla="*/ 187417 w 190889"/>
              <a:gd name="T2" fmla="*/ 0 60000 65536"/>
              <a:gd name="T3" fmla="*/ 0 60000 65536"/>
              <a:gd name="T4" fmla="*/ 0 w 190889"/>
              <a:gd name="T5" fmla="*/ 190889 w 190889"/>
            </a:gdLst>
            <a:ahLst/>
            <a:cxnLst>
              <a:cxn ang="T2">
                <a:pos x="T0" y="0"/>
              </a:cxn>
              <a:cxn ang="T3">
                <a:pos x="T1" y="0"/>
              </a:cxn>
            </a:cxnLst>
            <a:rect l="T4" t="0" r="T5" b="0"/>
            <a:pathLst>
              <a:path w="190889">
                <a:moveTo>
                  <a:pt x="0" y="0"/>
                </a:moveTo>
                <a:lnTo>
                  <a:pt x="190889" y="0"/>
                </a:lnTo>
              </a:path>
            </a:pathLst>
          </a:custGeom>
          <a:noFill/>
          <a:ln w="23885">
            <a:solidFill>
              <a:srgbClr val="008000"/>
            </a:solidFill>
            <a:round/>
            <a:headEnd/>
            <a:tailEnd/>
          </a:ln>
        </p:spPr>
        <p:txBody>
          <a:bodyPr lIns="0" tIns="0" rIns="0" bIns="0"/>
          <a:lstStyle/>
          <a:p>
            <a:endParaRPr lang="el-GR"/>
          </a:p>
        </p:txBody>
      </p:sp>
      <p:sp>
        <p:nvSpPr>
          <p:cNvPr id="99428" name="object 101"/>
          <p:cNvSpPr>
            <a:spLocks/>
          </p:cNvSpPr>
          <p:nvPr/>
        </p:nvSpPr>
        <p:spPr bwMode="auto">
          <a:xfrm>
            <a:off x="3735388" y="2146300"/>
            <a:ext cx="588962" cy="347663"/>
          </a:xfrm>
          <a:custGeom>
            <a:avLst/>
            <a:gdLst>
              <a:gd name="T0" fmla="*/ 0 w 589267"/>
              <a:gd name="T1" fmla="*/ 342389 h 348328"/>
              <a:gd name="T2" fmla="*/ 586527 w 589267"/>
              <a:gd name="T3" fmla="*/ 342389 h 348328"/>
              <a:gd name="T4" fmla="*/ 586527 w 589267"/>
              <a:gd name="T5" fmla="*/ 0 h 348328"/>
              <a:gd name="T6" fmla="*/ 0 w 589267"/>
              <a:gd name="T7" fmla="*/ 0 h 348328"/>
              <a:gd name="T8" fmla="*/ 0 w 589267"/>
              <a:gd name="T9" fmla="*/ 342389 h 348328"/>
              <a:gd name="T10" fmla="*/ 0 60000 65536"/>
              <a:gd name="T11" fmla="*/ 0 60000 65536"/>
              <a:gd name="T12" fmla="*/ 0 60000 65536"/>
              <a:gd name="T13" fmla="*/ 0 60000 65536"/>
              <a:gd name="T14" fmla="*/ 0 60000 65536"/>
              <a:gd name="T15" fmla="*/ 0 w 589267"/>
              <a:gd name="T16" fmla="*/ 0 h 348328"/>
              <a:gd name="T17" fmla="*/ 589267 w 589267"/>
              <a:gd name="T18" fmla="*/ 348328 h 348328"/>
            </a:gdLst>
            <a:ahLst/>
            <a:cxnLst>
              <a:cxn ang="T10">
                <a:pos x="T0" y="T1"/>
              </a:cxn>
              <a:cxn ang="T11">
                <a:pos x="T2" y="T3"/>
              </a:cxn>
              <a:cxn ang="T12">
                <a:pos x="T4" y="T5"/>
              </a:cxn>
              <a:cxn ang="T13">
                <a:pos x="T6" y="T7"/>
              </a:cxn>
              <a:cxn ang="T14">
                <a:pos x="T8" y="T9"/>
              </a:cxn>
            </a:cxnLst>
            <a:rect l="T15" t="T16" r="T17" b="T18"/>
            <a:pathLst>
              <a:path w="589267" h="348328">
                <a:moveTo>
                  <a:pt x="0" y="348328"/>
                </a:moveTo>
                <a:lnTo>
                  <a:pt x="589267" y="348328"/>
                </a:lnTo>
                <a:lnTo>
                  <a:pt x="589267"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429" name="object 102"/>
          <p:cNvSpPr>
            <a:spLocks/>
          </p:cNvSpPr>
          <p:nvPr/>
        </p:nvSpPr>
        <p:spPr bwMode="auto">
          <a:xfrm>
            <a:off x="3735388" y="2146300"/>
            <a:ext cx="588962" cy="347663"/>
          </a:xfrm>
          <a:custGeom>
            <a:avLst/>
            <a:gdLst>
              <a:gd name="T0" fmla="*/ 0 w 589267"/>
              <a:gd name="T1" fmla="*/ 342389 h 348328"/>
              <a:gd name="T2" fmla="*/ 586527 w 589267"/>
              <a:gd name="T3" fmla="*/ 342389 h 348328"/>
              <a:gd name="T4" fmla="*/ 586527 w 589267"/>
              <a:gd name="T5" fmla="*/ 0 h 348328"/>
              <a:gd name="T6" fmla="*/ 0 w 589267"/>
              <a:gd name="T7" fmla="*/ 0 h 348328"/>
              <a:gd name="T8" fmla="*/ 0 w 589267"/>
              <a:gd name="T9" fmla="*/ 342389 h 348328"/>
              <a:gd name="T10" fmla="*/ 0 60000 65536"/>
              <a:gd name="T11" fmla="*/ 0 60000 65536"/>
              <a:gd name="T12" fmla="*/ 0 60000 65536"/>
              <a:gd name="T13" fmla="*/ 0 60000 65536"/>
              <a:gd name="T14" fmla="*/ 0 60000 65536"/>
              <a:gd name="T15" fmla="*/ 0 w 589267"/>
              <a:gd name="T16" fmla="*/ 0 h 348328"/>
              <a:gd name="T17" fmla="*/ 589267 w 589267"/>
              <a:gd name="T18" fmla="*/ 348328 h 348328"/>
            </a:gdLst>
            <a:ahLst/>
            <a:cxnLst>
              <a:cxn ang="T10">
                <a:pos x="T0" y="T1"/>
              </a:cxn>
              <a:cxn ang="T11">
                <a:pos x="T2" y="T3"/>
              </a:cxn>
              <a:cxn ang="T12">
                <a:pos x="T4" y="T5"/>
              </a:cxn>
              <a:cxn ang="T13">
                <a:pos x="T6" y="T7"/>
              </a:cxn>
              <a:cxn ang="T14">
                <a:pos x="T8" y="T9"/>
              </a:cxn>
            </a:cxnLst>
            <a:rect l="T15" t="T16" r="T17" b="T18"/>
            <a:pathLst>
              <a:path w="589267" h="348328">
                <a:moveTo>
                  <a:pt x="0" y="348328"/>
                </a:moveTo>
                <a:lnTo>
                  <a:pt x="589267" y="348328"/>
                </a:lnTo>
                <a:lnTo>
                  <a:pt x="589267"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30" name="object 103"/>
          <p:cNvSpPr>
            <a:spLocks/>
          </p:cNvSpPr>
          <p:nvPr/>
        </p:nvSpPr>
        <p:spPr bwMode="auto">
          <a:xfrm>
            <a:off x="4640263" y="1889125"/>
            <a:ext cx="463550" cy="347663"/>
          </a:xfrm>
          <a:custGeom>
            <a:avLst/>
            <a:gdLst>
              <a:gd name="T0" fmla="*/ 0 w 464774"/>
              <a:gd name="T1" fmla="*/ 342389 h 348328"/>
              <a:gd name="T2" fmla="*/ 453873 w 464774"/>
              <a:gd name="T3" fmla="*/ 342389 h 348328"/>
              <a:gd name="T4" fmla="*/ 453873 w 464774"/>
              <a:gd name="T5" fmla="*/ 0 h 348328"/>
              <a:gd name="T6" fmla="*/ 0 w 464774"/>
              <a:gd name="T7" fmla="*/ 0 h 348328"/>
              <a:gd name="T8" fmla="*/ 0 w 464774"/>
              <a:gd name="T9" fmla="*/ 342389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431" name="object 104"/>
          <p:cNvSpPr>
            <a:spLocks/>
          </p:cNvSpPr>
          <p:nvPr/>
        </p:nvSpPr>
        <p:spPr bwMode="auto">
          <a:xfrm>
            <a:off x="4640263" y="1889125"/>
            <a:ext cx="463550" cy="347663"/>
          </a:xfrm>
          <a:custGeom>
            <a:avLst/>
            <a:gdLst>
              <a:gd name="T0" fmla="*/ 0 w 464774"/>
              <a:gd name="T1" fmla="*/ 342389 h 348328"/>
              <a:gd name="T2" fmla="*/ 453873 w 464774"/>
              <a:gd name="T3" fmla="*/ 342389 h 348328"/>
              <a:gd name="T4" fmla="*/ 453873 w 464774"/>
              <a:gd name="T5" fmla="*/ 0 h 348328"/>
              <a:gd name="T6" fmla="*/ 0 w 464774"/>
              <a:gd name="T7" fmla="*/ 0 h 348328"/>
              <a:gd name="T8" fmla="*/ 0 w 464774"/>
              <a:gd name="T9" fmla="*/ 342389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32" name="object 105"/>
          <p:cNvSpPr txBox="1">
            <a:spLocks noChangeArrowheads="1"/>
          </p:cNvSpPr>
          <p:nvPr/>
        </p:nvSpPr>
        <p:spPr bwMode="auto">
          <a:xfrm>
            <a:off x="639763" y="1622425"/>
            <a:ext cx="4410075" cy="512763"/>
          </a:xfrm>
          <a:prstGeom prst="rect">
            <a:avLst/>
          </a:prstGeom>
          <a:noFill/>
          <a:ln w="9525">
            <a:noFill/>
            <a:miter lim="800000"/>
            <a:headEnd/>
            <a:tailEnd/>
          </a:ln>
        </p:spPr>
        <p:txBody>
          <a:bodyPr lIns="0" tIns="0" rIns="0" bIns="0"/>
          <a:lstStyle/>
          <a:p>
            <a:pPr algn="ctr"/>
            <a:r>
              <a:rPr lang="el-GR" sz="1000">
                <a:solidFill>
                  <a:srgbClr val="244A70"/>
                </a:solidFill>
                <a:cs typeface="Arial" charset="0"/>
              </a:rPr>
              <a:t>MAN LAN</a:t>
            </a:r>
            <a:endParaRPr lang="el-GR" sz="1000">
              <a:cs typeface="Arial" charset="0"/>
            </a:endParaRPr>
          </a:p>
          <a:p>
            <a:pPr>
              <a:lnSpc>
                <a:spcPts val="700"/>
              </a:lnSpc>
              <a:spcBef>
                <a:spcPts val="38"/>
              </a:spcBef>
            </a:pPr>
            <a:endParaRPr lang="el-GR" sz="700">
              <a:latin typeface="Calibri" pitchFamily="34" charset="0"/>
            </a:endParaRPr>
          </a:p>
          <a:p>
            <a:r>
              <a:rPr lang="el-GR" sz="1200" b="1" i="1" baseline="3000">
                <a:solidFill>
                  <a:srgbClr val="244A70"/>
                </a:solidFill>
                <a:cs typeface="Arial" charset="0"/>
              </a:rPr>
              <a:t>Engine  </a:t>
            </a:r>
            <a:r>
              <a:rPr lang="el-GR" sz="800" b="1" i="1">
                <a:solidFill>
                  <a:srgbClr val="244A70"/>
                </a:solidFill>
                <a:cs typeface="Arial" charset="0"/>
              </a:rPr>
              <a:t>Monitoring System</a:t>
            </a:r>
            <a:endParaRPr lang="el-GR" sz="800">
              <a:cs typeface="Arial" charset="0"/>
            </a:endParaRPr>
          </a:p>
          <a:p>
            <a:pPr algn="r">
              <a:lnSpc>
                <a:spcPts val="975"/>
              </a:lnSpc>
            </a:pPr>
            <a:r>
              <a:rPr lang="el-GR" sz="900" b="1">
                <a:cs typeface="Arial" charset="0"/>
              </a:rPr>
              <a:t>ACU3</a:t>
            </a:r>
            <a:endParaRPr lang="el-GR" sz="900">
              <a:cs typeface="Arial" charset="0"/>
            </a:endParaRPr>
          </a:p>
        </p:txBody>
      </p:sp>
      <p:sp>
        <p:nvSpPr>
          <p:cNvPr id="106" name="object 106"/>
          <p:cNvSpPr txBox="1"/>
          <p:nvPr/>
        </p:nvSpPr>
        <p:spPr>
          <a:xfrm>
            <a:off x="1525588" y="2249488"/>
            <a:ext cx="393700" cy="315912"/>
          </a:xfrm>
          <a:prstGeom prst="rect">
            <a:avLst/>
          </a:prstGeom>
        </p:spPr>
        <p:txBody>
          <a:bodyPr lIns="0" tIns="0" rIns="0" bIns="0"/>
          <a:lstStyle/>
          <a:p>
            <a:pPr marL="15875" fontAlgn="auto">
              <a:spcBef>
                <a:spcPts val="0"/>
              </a:spcBef>
              <a:spcAft>
                <a:spcPts val="0"/>
              </a:spcAft>
              <a:defRPr/>
            </a:pPr>
            <a:r>
              <a:rPr sz="850" b="1" i="1" spc="10" dirty="0">
                <a:solidFill>
                  <a:srgbClr val="244A70"/>
                </a:solidFill>
                <a:latin typeface="Arial"/>
                <a:cs typeface="Arial"/>
              </a:rPr>
              <a:t>PMI</a:t>
            </a:r>
            <a:r>
              <a:rPr sz="850" b="1" i="1" spc="5" dirty="0">
                <a:solidFill>
                  <a:srgbClr val="244A70"/>
                </a:solidFill>
                <a:latin typeface="Arial"/>
                <a:cs typeface="Arial"/>
              </a:rPr>
              <a:t> +</a:t>
            </a:r>
            <a:endParaRPr sz="850">
              <a:latin typeface="Arial"/>
              <a:cs typeface="Arial"/>
            </a:endParaRPr>
          </a:p>
          <a:p>
            <a:pPr marL="12700" fontAlgn="auto">
              <a:spcBef>
                <a:spcPts val="345"/>
              </a:spcBef>
              <a:spcAft>
                <a:spcPts val="0"/>
              </a:spcAft>
              <a:defRPr/>
            </a:pPr>
            <a:r>
              <a:rPr sz="850" b="1" i="1" spc="10" dirty="0">
                <a:solidFill>
                  <a:srgbClr val="244A70"/>
                </a:solidFill>
                <a:latin typeface="Arial"/>
                <a:cs typeface="Arial"/>
              </a:rPr>
              <a:t>C</a:t>
            </a:r>
            <a:r>
              <a:rPr sz="850" b="1" i="1" spc="5" dirty="0">
                <a:solidFill>
                  <a:srgbClr val="244A70"/>
                </a:solidFill>
                <a:latin typeface="Arial"/>
                <a:cs typeface="Arial"/>
              </a:rPr>
              <a:t>o</a:t>
            </a:r>
            <a:r>
              <a:rPr sz="850" b="1" i="1" spc="10" dirty="0">
                <a:solidFill>
                  <a:srgbClr val="244A70"/>
                </a:solidFill>
                <a:latin typeface="Arial"/>
                <a:cs typeface="Arial"/>
              </a:rPr>
              <a:t>C</a:t>
            </a:r>
            <a:r>
              <a:rPr sz="850" b="1" i="1" spc="5" dirty="0">
                <a:solidFill>
                  <a:srgbClr val="244A70"/>
                </a:solidFill>
                <a:latin typeface="Arial"/>
                <a:cs typeface="Arial"/>
              </a:rPr>
              <a:t>o</a:t>
            </a:r>
            <a:r>
              <a:rPr sz="850" b="1" i="1" spc="10" dirty="0">
                <a:solidFill>
                  <a:srgbClr val="244A70"/>
                </a:solidFill>
                <a:latin typeface="Arial"/>
                <a:cs typeface="Arial"/>
              </a:rPr>
              <a:t>S</a:t>
            </a:r>
            <a:endParaRPr sz="850">
              <a:latin typeface="Arial"/>
              <a:cs typeface="Arial"/>
            </a:endParaRPr>
          </a:p>
        </p:txBody>
      </p:sp>
      <p:sp>
        <p:nvSpPr>
          <p:cNvPr id="107" name="object 107"/>
          <p:cNvSpPr txBox="1"/>
          <p:nvPr/>
        </p:nvSpPr>
        <p:spPr>
          <a:xfrm>
            <a:off x="1468438" y="2784475"/>
            <a:ext cx="627062" cy="142875"/>
          </a:xfrm>
          <a:prstGeom prst="rect">
            <a:avLst/>
          </a:prstGeom>
        </p:spPr>
        <p:txBody>
          <a:bodyPr lIns="0" tIns="0" rIns="0" bIns="0"/>
          <a:lstStyle/>
          <a:p>
            <a:pPr marL="12700" fontAlgn="auto">
              <a:spcBef>
                <a:spcPts val="0"/>
              </a:spcBef>
              <a:spcAft>
                <a:spcPts val="0"/>
              </a:spcAft>
              <a:defRPr/>
            </a:pPr>
            <a:r>
              <a:rPr sz="850" i="1" spc="10" dirty="0">
                <a:solidFill>
                  <a:srgbClr val="244A70"/>
                </a:solidFill>
                <a:latin typeface="Arial"/>
                <a:cs typeface="Arial"/>
              </a:rPr>
              <a:t>EMS</a:t>
            </a:r>
            <a:r>
              <a:rPr sz="850" i="1" spc="-90" dirty="0">
                <a:solidFill>
                  <a:srgbClr val="244A70"/>
                </a:solidFill>
                <a:latin typeface="Arial"/>
                <a:cs typeface="Arial"/>
              </a:rPr>
              <a:t> </a:t>
            </a:r>
            <a:r>
              <a:rPr sz="850" i="1" spc="5" dirty="0">
                <a:solidFill>
                  <a:srgbClr val="244A70"/>
                </a:solidFill>
                <a:latin typeface="Arial"/>
                <a:cs typeface="Arial"/>
              </a:rPr>
              <a:t>- </a:t>
            </a:r>
            <a:r>
              <a:rPr sz="850" i="1" spc="-50" dirty="0">
                <a:solidFill>
                  <a:srgbClr val="244A70"/>
                </a:solidFill>
                <a:latin typeface="Arial"/>
                <a:cs typeface="Arial"/>
              </a:rPr>
              <a:t> </a:t>
            </a:r>
            <a:r>
              <a:rPr sz="850" i="1" spc="10" dirty="0">
                <a:solidFill>
                  <a:srgbClr val="244A70"/>
                </a:solidFill>
                <a:latin typeface="Arial"/>
                <a:cs typeface="Arial"/>
              </a:rPr>
              <a:t>M</a:t>
            </a:r>
            <a:r>
              <a:rPr sz="850" i="1" spc="5" dirty="0">
                <a:solidFill>
                  <a:srgbClr val="244A70"/>
                </a:solidFill>
                <a:latin typeface="Arial"/>
                <a:cs typeface="Arial"/>
              </a:rPr>
              <a:t>O</a:t>
            </a:r>
            <a:r>
              <a:rPr sz="850" i="1" spc="10" dirty="0">
                <a:solidFill>
                  <a:srgbClr val="244A70"/>
                </a:solidFill>
                <a:latin typeface="Arial"/>
                <a:cs typeface="Arial"/>
              </a:rPr>
              <a:t>P</a:t>
            </a:r>
            <a:endParaRPr sz="850">
              <a:latin typeface="Arial"/>
              <a:cs typeface="Arial"/>
            </a:endParaRPr>
          </a:p>
        </p:txBody>
      </p:sp>
      <p:sp>
        <p:nvSpPr>
          <p:cNvPr id="108" name="object 108"/>
          <p:cNvSpPr txBox="1"/>
          <p:nvPr/>
        </p:nvSpPr>
        <p:spPr>
          <a:xfrm>
            <a:off x="3840163" y="3249613"/>
            <a:ext cx="403225" cy="157162"/>
          </a:xfrm>
          <a:prstGeom prst="rect">
            <a:avLst/>
          </a:prstGeom>
        </p:spPr>
        <p:txBody>
          <a:bodyPr lIns="0" tIns="0" rIns="0" bIns="0"/>
          <a:lstStyle/>
          <a:p>
            <a:pPr marL="12700" fontAlgn="auto">
              <a:spcBef>
                <a:spcPts val="0"/>
              </a:spcBef>
              <a:spcAft>
                <a:spcPts val="0"/>
              </a:spcAft>
              <a:defRPr/>
            </a:pPr>
            <a:r>
              <a:rPr sz="950" b="1" dirty="0">
                <a:latin typeface="Arial"/>
                <a:cs typeface="Arial"/>
              </a:rPr>
              <a:t>ECU B</a:t>
            </a:r>
            <a:endParaRPr sz="950">
              <a:latin typeface="Arial"/>
              <a:cs typeface="Arial"/>
            </a:endParaRPr>
          </a:p>
        </p:txBody>
      </p:sp>
      <p:sp>
        <p:nvSpPr>
          <p:cNvPr id="99436" name="object 109"/>
          <p:cNvSpPr txBox="1">
            <a:spLocks noChangeArrowheads="1"/>
          </p:cNvSpPr>
          <p:nvPr/>
        </p:nvSpPr>
        <p:spPr bwMode="auto">
          <a:xfrm>
            <a:off x="4624388" y="2995613"/>
            <a:ext cx="3749675" cy="263525"/>
          </a:xfrm>
          <a:prstGeom prst="rect">
            <a:avLst/>
          </a:prstGeom>
          <a:noFill/>
          <a:ln w="9525">
            <a:noFill/>
            <a:miter lim="800000"/>
            <a:headEnd/>
            <a:tailEnd/>
          </a:ln>
        </p:spPr>
        <p:txBody>
          <a:bodyPr lIns="0" tIns="0" rIns="0" bIns="0"/>
          <a:lstStyle/>
          <a:p>
            <a:pPr marL="12700"/>
            <a:r>
              <a:rPr lang="el-GR" sz="900" b="1">
                <a:cs typeface="Arial" charset="0"/>
              </a:rPr>
              <a:t>CCU n</a:t>
            </a:r>
            <a:endParaRPr lang="el-GR" sz="900">
              <a:cs typeface="Arial" charset="0"/>
            </a:endParaRPr>
          </a:p>
          <a:p>
            <a:pPr marL="12700" algn="r"/>
            <a:r>
              <a:rPr lang="el-GR" sz="700" b="1">
                <a:cs typeface="Arial" charset="0"/>
              </a:rPr>
              <a:t>SCSUs</a:t>
            </a:r>
            <a:endParaRPr lang="el-GR" sz="700">
              <a:cs typeface="Arial" charset="0"/>
            </a:endParaRPr>
          </a:p>
        </p:txBody>
      </p:sp>
      <p:sp>
        <p:nvSpPr>
          <p:cNvPr id="110" name="object 110"/>
          <p:cNvSpPr txBox="1"/>
          <p:nvPr/>
        </p:nvSpPr>
        <p:spPr>
          <a:xfrm>
            <a:off x="7783513" y="3430588"/>
            <a:ext cx="363537" cy="157162"/>
          </a:xfrm>
          <a:prstGeom prst="rect">
            <a:avLst/>
          </a:prstGeom>
        </p:spPr>
        <p:txBody>
          <a:bodyPr lIns="0" tIns="0" rIns="0" bIns="0"/>
          <a:lstStyle/>
          <a:p>
            <a:pPr marL="12700" fontAlgn="auto">
              <a:spcBef>
                <a:spcPts val="0"/>
              </a:spcBef>
              <a:spcAft>
                <a:spcPts val="0"/>
              </a:spcAft>
              <a:defRPr/>
            </a:pPr>
            <a:r>
              <a:rPr sz="950" b="1" dirty="0">
                <a:latin typeface="Arial"/>
                <a:cs typeface="Arial"/>
              </a:rPr>
              <a:t>SCSU</a:t>
            </a:r>
            <a:endParaRPr sz="950">
              <a:latin typeface="Arial"/>
              <a:cs typeface="Arial"/>
            </a:endParaRPr>
          </a:p>
        </p:txBody>
      </p:sp>
      <p:sp>
        <p:nvSpPr>
          <p:cNvPr id="111" name="object 111"/>
          <p:cNvSpPr txBox="1"/>
          <p:nvPr/>
        </p:nvSpPr>
        <p:spPr>
          <a:xfrm>
            <a:off x="7046913" y="3487738"/>
            <a:ext cx="357187" cy="155575"/>
          </a:xfrm>
          <a:prstGeom prst="rect">
            <a:avLst/>
          </a:prstGeom>
        </p:spPr>
        <p:txBody>
          <a:bodyPr lIns="0" tIns="0" rIns="0" bIns="0"/>
          <a:lstStyle/>
          <a:p>
            <a:pPr marL="12700" fontAlgn="auto">
              <a:spcBef>
                <a:spcPts val="0"/>
              </a:spcBef>
              <a:spcAft>
                <a:spcPts val="0"/>
              </a:spcAft>
              <a:defRPr/>
            </a:pPr>
            <a:r>
              <a:rPr sz="950" b="1" dirty="0">
                <a:latin typeface="Arial"/>
                <a:cs typeface="Arial"/>
              </a:rPr>
              <a:t>SPSU</a:t>
            </a:r>
            <a:endParaRPr sz="950">
              <a:latin typeface="Arial"/>
              <a:cs typeface="Arial"/>
            </a:endParaRPr>
          </a:p>
        </p:txBody>
      </p:sp>
      <p:sp>
        <p:nvSpPr>
          <p:cNvPr id="112" name="object 112"/>
          <p:cNvSpPr txBox="1"/>
          <p:nvPr/>
        </p:nvSpPr>
        <p:spPr>
          <a:xfrm>
            <a:off x="6350000" y="3487738"/>
            <a:ext cx="363538" cy="155575"/>
          </a:xfrm>
          <a:prstGeom prst="rect">
            <a:avLst/>
          </a:prstGeom>
        </p:spPr>
        <p:txBody>
          <a:bodyPr lIns="0" tIns="0" rIns="0" bIns="0"/>
          <a:lstStyle/>
          <a:p>
            <a:pPr marL="12700" fontAlgn="auto">
              <a:spcBef>
                <a:spcPts val="0"/>
              </a:spcBef>
              <a:spcAft>
                <a:spcPts val="0"/>
              </a:spcAft>
              <a:defRPr/>
            </a:pPr>
            <a:r>
              <a:rPr sz="950" b="1" dirty="0">
                <a:latin typeface="Arial"/>
                <a:cs typeface="Arial"/>
              </a:rPr>
              <a:t>SPCU</a:t>
            </a:r>
            <a:endParaRPr sz="950">
              <a:latin typeface="Arial"/>
              <a:cs typeface="Arial"/>
            </a:endParaRPr>
          </a:p>
        </p:txBody>
      </p:sp>
      <p:sp>
        <p:nvSpPr>
          <p:cNvPr id="113" name="object 113"/>
          <p:cNvSpPr txBox="1"/>
          <p:nvPr/>
        </p:nvSpPr>
        <p:spPr>
          <a:xfrm>
            <a:off x="5689600" y="3487738"/>
            <a:ext cx="369888" cy="155575"/>
          </a:xfrm>
          <a:prstGeom prst="rect">
            <a:avLst/>
          </a:prstGeom>
        </p:spPr>
        <p:txBody>
          <a:bodyPr lIns="0" tIns="0" rIns="0" bIns="0"/>
          <a:lstStyle/>
          <a:p>
            <a:pPr marL="12700" fontAlgn="auto">
              <a:spcBef>
                <a:spcPts val="0"/>
              </a:spcBef>
              <a:spcAft>
                <a:spcPts val="0"/>
              </a:spcAft>
              <a:defRPr/>
            </a:pPr>
            <a:r>
              <a:rPr sz="950" b="1" dirty="0">
                <a:latin typeface="Arial"/>
                <a:cs typeface="Arial"/>
              </a:rPr>
              <a:t>SACU</a:t>
            </a:r>
            <a:endParaRPr sz="950">
              <a:latin typeface="Arial"/>
              <a:cs typeface="Arial"/>
            </a:endParaRPr>
          </a:p>
        </p:txBody>
      </p:sp>
      <p:sp>
        <p:nvSpPr>
          <p:cNvPr id="114" name="object 114"/>
          <p:cNvSpPr txBox="1"/>
          <p:nvPr/>
        </p:nvSpPr>
        <p:spPr>
          <a:xfrm>
            <a:off x="4459288" y="3498850"/>
            <a:ext cx="390525" cy="157163"/>
          </a:xfrm>
          <a:prstGeom prst="rect">
            <a:avLst/>
          </a:prstGeom>
        </p:spPr>
        <p:txBody>
          <a:bodyPr lIns="0" tIns="0" rIns="0" bIns="0"/>
          <a:lstStyle/>
          <a:p>
            <a:pPr marL="12700" fontAlgn="auto">
              <a:spcBef>
                <a:spcPts val="0"/>
              </a:spcBef>
              <a:spcAft>
                <a:spcPts val="0"/>
              </a:spcAft>
              <a:defRPr/>
            </a:pPr>
            <a:r>
              <a:rPr sz="950" b="1" dirty="0">
                <a:latin typeface="Arial"/>
                <a:cs typeface="Arial"/>
              </a:rPr>
              <a:t>CCU 1</a:t>
            </a:r>
            <a:endParaRPr sz="950">
              <a:latin typeface="Arial"/>
              <a:cs typeface="Arial"/>
            </a:endParaRPr>
          </a:p>
        </p:txBody>
      </p:sp>
      <p:sp>
        <p:nvSpPr>
          <p:cNvPr id="115" name="object 115"/>
          <p:cNvSpPr txBox="1"/>
          <p:nvPr/>
        </p:nvSpPr>
        <p:spPr>
          <a:xfrm>
            <a:off x="4543425" y="3230563"/>
            <a:ext cx="390525" cy="155575"/>
          </a:xfrm>
          <a:prstGeom prst="rect">
            <a:avLst/>
          </a:prstGeom>
        </p:spPr>
        <p:txBody>
          <a:bodyPr lIns="0" tIns="0" rIns="0" bIns="0"/>
          <a:lstStyle/>
          <a:p>
            <a:pPr marL="12700" fontAlgn="auto">
              <a:spcBef>
                <a:spcPts val="0"/>
              </a:spcBef>
              <a:spcAft>
                <a:spcPts val="0"/>
              </a:spcAft>
              <a:defRPr/>
            </a:pPr>
            <a:r>
              <a:rPr sz="950" b="1" dirty="0">
                <a:latin typeface="Arial"/>
                <a:cs typeface="Arial"/>
              </a:rPr>
              <a:t>CCU 2</a:t>
            </a:r>
            <a:endParaRPr sz="950">
              <a:latin typeface="Arial"/>
              <a:cs typeface="Arial"/>
            </a:endParaRPr>
          </a:p>
        </p:txBody>
      </p:sp>
      <p:sp>
        <p:nvSpPr>
          <p:cNvPr id="116" name="object 116"/>
          <p:cNvSpPr txBox="1"/>
          <p:nvPr/>
        </p:nvSpPr>
        <p:spPr>
          <a:xfrm>
            <a:off x="3829050" y="2235200"/>
            <a:ext cx="404813" cy="155575"/>
          </a:xfrm>
          <a:prstGeom prst="rect">
            <a:avLst/>
          </a:prstGeom>
        </p:spPr>
        <p:txBody>
          <a:bodyPr lIns="0" tIns="0" rIns="0" bIns="0"/>
          <a:lstStyle/>
          <a:p>
            <a:pPr marL="12700" fontAlgn="auto">
              <a:spcBef>
                <a:spcPts val="0"/>
              </a:spcBef>
              <a:spcAft>
                <a:spcPts val="0"/>
              </a:spcAft>
              <a:defRPr/>
            </a:pPr>
            <a:r>
              <a:rPr sz="950" b="1" dirty="0">
                <a:latin typeface="Arial"/>
                <a:cs typeface="Arial"/>
              </a:rPr>
              <a:t>E</a:t>
            </a:r>
            <a:r>
              <a:rPr sz="950" b="1" spc="-5" dirty="0">
                <a:latin typeface="Arial"/>
                <a:cs typeface="Arial"/>
              </a:rPr>
              <a:t>I</a:t>
            </a:r>
            <a:r>
              <a:rPr sz="950" b="1" dirty="0">
                <a:latin typeface="Arial"/>
                <a:cs typeface="Arial"/>
              </a:rPr>
              <a:t>CUB</a:t>
            </a:r>
            <a:endParaRPr sz="950">
              <a:latin typeface="Arial"/>
              <a:cs typeface="Arial"/>
            </a:endParaRPr>
          </a:p>
        </p:txBody>
      </p:sp>
      <p:sp>
        <p:nvSpPr>
          <p:cNvPr id="99444" name="object 117"/>
          <p:cNvSpPr>
            <a:spLocks/>
          </p:cNvSpPr>
          <p:nvPr/>
        </p:nvSpPr>
        <p:spPr bwMode="auto">
          <a:xfrm>
            <a:off x="4514850" y="2136775"/>
            <a:ext cx="465138" cy="349250"/>
          </a:xfrm>
          <a:custGeom>
            <a:avLst/>
            <a:gdLst>
              <a:gd name="T0" fmla="*/ 0 w 464774"/>
              <a:gd name="T1" fmla="*/ 356714 h 348328"/>
              <a:gd name="T2" fmla="*/ 468060 w 464774"/>
              <a:gd name="T3" fmla="*/ 356714 h 348328"/>
              <a:gd name="T4" fmla="*/ 468060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445" name="object 118"/>
          <p:cNvSpPr>
            <a:spLocks/>
          </p:cNvSpPr>
          <p:nvPr/>
        </p:nvSpPr>
        <p:spPr bwMode="auto">
          <a:xfrm>
            <a:off x="4514850" y="2136775"/>
            <a:ext cx="465138" cy="349250"/>
          </a:xfrm>
          <a:custGeom>
            <a:avLst/>
            <a:gdLst>
              <a:gd name="T0" fmla="*/ 0 w 464774"/>
              <a:gd name="T1" fmla="*/ 356714 h 348328"/>
              <a:gd name="T2" fmla="*/ 468060 w 464774"/>
              <a:gd name="T3" fmla="*/ 356714 h 348328"/>
              <a:gd name="T4" fmla="*/ 468060 w 464774"/>
              <a:gd name="T5" fmla="*/ 0 h 348328"/>
              <a:gd name="T6" fmla="*/ 0 w 464774"/>
              <a:gd name="T7" fmla="*/ 0 h 348328"/>
              <a:gd name="T8" fmla="*/ 0 w 464774"/>
              <a:gd name="T9" fmla="*/ 356714 h 348328"/>
              <a:gd name="T10" fmla="*/ 0 60000 65536"/>
              <a:gd name="T11" fmla="*/ 0 60000 65536"/>
              <a:gd name="T12" fmla="*/ 0 60000 65536"/>
              <a:gd name="T13" fmla="*/ 0 60000 65536"/>
              <a:gd name="T14" fmla="*/ 0 60000 65536"/>
              <a:gd name="T15" fmla="*/ 0 w 464774"/>
              <a:gd name="T16" fmla="*/ 0 h 348328"/>
              <a:gd name="T17" fmla="*/ 464774 w 464774"/>
              <a:gd name="T18" fmla="*/ 348328 h 348328"/>
            </a:gdLst>
            <a:ahLst/>
            <a:cxnLst>
              <a:cxn ang="T10">
                <a:pos x="T0" y="T1"/>
              </a:cxn>
              <a:cxn ang="T11">
                <a:pos x="T2" y="T3"/>
              </a:cxn>
              <a:cxn ang="T12">
                <a:pos x="T4" y="T5"/>
              </a:cxn>
              <a:cxn ang="T13">
                <a:pos x="T6" y="T7"/>
              </a:cxn>
              <a:cxn ang="T14">
                <a:pos x="T8" y="T9"/>
              </a:cxn>
            </a:cxnLst>
            <a:rect l="T15" t="T16" r="T17" b="T18"/>
            <a:pathLst>
              <a:path w="464774" h="348328">
                <a:moveTo>
                  <a:pt x="0" y="348328"/>
                </a:moveTo>
                <a:lnTo>
                  <a:pt x="464774" y="348328"/>
                </a:lnTo>
                <a:lnTo>
                  <a:pt x="464774"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119" name="object 119"/>
          <p:cNvSpPr txBox="1"/>
          <p:nvPr/>
        </p:nvSpPr>
        <p:spPr>
          <a:xfrm>
            <a:off x="4565650" y="2225675"/>
            <a:ext cx="357188" cy="157163"/>
          </a:xfrm>
          <a:prstGeom prst="rect">
            <a:avLst/>
          </a:prstGeom>
        </p:spPr>
        <p:txBody>
          <a:bodyPr lIns="0" tIns="0" rIns="0" bIns="0"/>
          <a:lstStyle/>
          <a:p>
            <a:pPr marL="12700" fontAlgn="auto">
              <a:spcBef>
                <a:spcPts val="0"/>
              </a:spcBef>
              <a:spcAft>
                <a:spcPts val="0"/>
              </a:spcAft>
              <a:defRPr/>
            </a:pPr>
            <a:r>
              <a:rPr sz="950" b="1" dirty="0">
                <a:latin typeface="Arial"/>
                <a:cs typeface="Arial"/>
              </a:rPr>
              <a:t>ACU2</a:t>
            </a:r>
            <a:endParaRPr sz="950">
              <a:latin typeface="Arial"/>
              <a:cs typeface="Arial"/>
            </a:endParaRPr>
          </a:p>
        </p:txBody>
      </p:sp>
      <p:sp>
        <p:nvSpPr>
          <p:cNvPr id="99447" name="object 120"/>
          <p:cNvSpPr>
            <a:spLocks/>
          </p:cNvSpPr>
          <p:nvPr/>
        </p:nvSpPr>
        <p:spPr bwMode="auto">
          <a:xfrm>
            <a:off x="3652838" y="2393950"/>
            <a:ext cx="588962" cy="341313"/>
          </a:xfrm>
          <a:custGeom>
            <a:avLst/>
            <a:gdLst>
              <a:gd name="T0" fmla="*/ 0 w 589267"/>
              <a:gd name="T1" fmla="*/ 351711 h 340035"/>
              <a:gd name="T2" fmla="*/ 586527 w 589267"/>
              <a:gd name="T3" fmla="*/ 351711 h 340035"/>
              <a:gd name="T4" fmla="*/ 586527 w 589267"/>
              <a:gd name="T5" fmla="*/ 0 h 340035"/>
              <a:gd name="T6" fmla="*/ 0 w 589267"/>
              <a:gd name="T7" fmla="*/ 0 h 340035"/>
              <a:gd name="T8" fmla="*/ 0 w 589267"/>
              <a:gd name="T9" fmla="*/ 351711 h 340035"/>
              <a:gd name="T10" fmla="*/ 0 60000 65536"/>
              <a:gd name="T11" fmla="*/ 0 60000 65536"/>
              <a:gd name="T12" fmla="*/ 0 60000 65536"/>
              <a:gd name="T13" fmla="*/ 0 60000 65536"/>
              <a:gd name="T14" fmla="*/ 0 60000 65536"/>
              <a:gd name="T15" fmla="*/ 0 w 589267"/>
              <a:gd name="T16" fmla="*/ 0 h 340035"/>
              <a:gd name="T17" fmla="*/ 589267 w 589267"/>
              <a:gd name="T18" fmla="*/ 340035 h 340035"/>
            </a:gdLst>
            <a:ahLst/>
            <a:cxnLst>
              <a:cxn ang="T10">
                <a:pos x="T0" y="T1"/>
              </a:cxn>
              <a:cxn ang="T11">
                <a:pos x="T2" y="T3"/>
              </a:cxn>
              <a:cxn ang="T12">
                <a:pos x="T4" y="T5"/>
              </a:cxn>
              <a:cxn ang="T13">
                <a:pos x="T6" y="T7"/>
              </a:cxn>
              <a:cxn ang="T14">
                <a:pos x="T8" y="T9"/>
              </a:cxn>
            </a:cxnLst>
            <a:rect l="T15" t="T16" r="T17" b="T18"/>
            <a:pathLst>
              <a:path w="589267" h="340035">
                <a:moveTo>
                  <a:pt x="0" y="340035"/>
                </a:moveTo>
                <a:lnTo>
                  <a:pt x="589267" y="340035"/>
                </a:lnTo>
                <a:lnTo>
                  <a:pt x="589267" y="0"/>
                </a:lnTo>
                <a:lnTo>
                  <a:pt x="0" y="0"/>
                </a:lnTo>
                <a:lnTo>
                  <a:pt x="0" y="340035"/>
                </a:lnTo>
                <a:close/>
              </a:path>
            </a:pathLst>
          </a:custGeom>
          <a:solidFill>
            <a:srgbClr val="00FF00"/>
          </a:solidFill>
          <a:ln w="9525">
            <a:noFill/>
            <a:round/>
            <a:headEnd/>
            <a:tailEnd/>
          </a:ln>
        </p:spPr>
        <p:txBody>
          <a:bodyPr lIns="0" tIns="0" rIns="0" bIns="0"/>
          <a:lstStyle/>
          <a:p>
            <a:endParaRPr lang="el-GR"/>
          </a:p>
        </p:txBody>
      </p:sp>
      <p:sp>
        <p:nvSpPr>
          <p:cNvPr id="99448" name="object 121"/>
          <p:cNvSpPr>
            <a:spLocks/>
          </p:cNvSpPr>
          <p:nvPr/>
        </p:nvSpPr>
        <p:spPr bwMode="auto">
          <a:xfrm>
            <a:off x="3652838" y="2393950"/>
            <a:ext cx="588962" cy="341313"/>
          </a:xfrm>
          <a:custGeom>
            <a:avLst/>
            <a:gdLst>
              <a:gd name="T0" fmla="*/ 0 w 589267"/>
              <a:gd name="T1" fmla="*/ 351711 h 340035"/>
              <a:gd name="T2" fmla="*/ 586527 w 589267"/>
              <a:gd name="T3" fmla="*/ 351711 h 340035"/>
              <a:gd name="T4" fmla="*/ 586527 w 589267"/>
              <a:gd name="T5" fmla="*/ 0 h 340035"/>
              <a:gd name="T6" fmla="*/ 0 w 589267"/>
              <a:gd name="T7" fmla="*/ 0 h 340035"/>
              <a:gd name="T8" fmla="*/ 0 w 589267"/>
              <a:gd name="T9" fmla="*/ 351711 h 340035"/>
              <a:gd name="T10" fmla="*/ 0 60000 65536"/>
              <a:gd name="T11" fmla="*/ 0 60000 65536"/>
              <a:gd name="T12" fmla="*/ 0 60000 65536"/>
              <a:gd name="T13" fmla="*/ 0 60000 65536"/>
              <a:gd name="T14" fmla="*/ 0 60000 65536"/>
              <a:gd name="T15" fmla="*/ 0 w 589267"/>
              <a:gd name="T16" fmla="*/ 0 h 340035"/>
              <a:gd name="T17" fmla="*/ 589267 w 589267"/>
              <a:gd name="T18" fmla="*/ 340035 h 340035"/>
            </a:gdLst>
            <a:ahLst/>
            <a:cxnLst>
              <a:cxn ang="T10">
                <a:pos x="T0" y="T1"/>
              </a:cxn>
              <a:cxn ang="T11">
                <a:pos x="T2" y="T3"/>
              </a:cxn>
              <a:cxn ang="T12">
                <a:pos x="T4" y="T5"/>
              </a:cxn>
              <a:cxn ang="T13">
                <a:pos x="T6" y="T7"/>
              </a:cxn>
              <a:cxn ang="T14">
                <a:pos x="T8" y="T9"/>
              </a:cxn>
            </a:cxnLst>
            <a:rect l="T15" t="T16" r="T17" b="T18"/>
            <a:pathLst>
              <a:path w="589267" h="340035">
                <a:moveTo>
                  <a:pt x="0" y="340035"/>
                </a:moveTo>
                <a:lnTo>
                  <a:pt x="589267" y="340035"/>
                </a:lnTo>
                <a:lnTo>
                  <a:pt x="589267" y="0"/>
                </a:lnTo>
                <a:lnTo>
                  <a:pt x="0" y="0"/>
                </a:lnTo>
                <a:lnTo>
                  <a:pt x="0" y="340035"/>
                </a:lnTo>
                <a:close/>
              </a:path>
            </a:pathLst>
          </a:custGeom>
          <a:noFill/>
          <a:ln w="3175">
            <a:solidFill>
              <a:srgbClr val="000000"/>
            </a:solidFill>
            <a:round/>
            <a:headEnd/>
            <a:tailEnd/>
          </a:ln>
        </p:spPr>
        <p:txBody>
          <a:bodyPr lIns="0" tIns="0" rIns="0" bIns="0"/>
          <a:lstStyle/>
          <a:p>
            <a:endParaRPr lang="el-GR"/>
          </a:p>
        </p:txBody>
      </p:sp>
      <p:sp>
        <p:nvSpPr>
          <p:cNvPr id="122" name="object 122"/>
          <p:cNvSpPr txBox="1"/>
          <p:nvPr/>
        </p:nvSpPr>
        <p:spPr>
          <a:xfrm>
            <a:off x="3743325" y="2479675"/>
            <a:ext cx="404813" cy="157163"/>
          </a:xfrm>
          <a:prstGeom prst="rect">
            <a:avLst/>
          </a:prstGeom>
        </p:spPr>
        <p:txBody>
          <a:bodyPr lIns="0" tIns="0" rIns="0" bIns="0"/>
          <a:lstStyle/>
          <a:p>
            <a:pPr marL="12700" fontAlgn="auto">
              <a:spcBef>
                <a:spcPts val="0"/>
              </a:spcBef>
              <a:spcAft>
                <a:spcPts val="0"/>
              </a:spcAft>
              <a:defRPr/>
            </a:pPr>
            <a:r>
              <a:rPr sz="950" b="1" dirty="0">
                <a:latin typeface="Arial"/>
                <a:cs typeface="Arial"/>
              </a:rPr>
              <a:t>E</a:t>
            </a:r>
            <a:r>
              <a:rPr sz="950" b="1" spc="-5" dirty="0">
                <a:latin typeface="Arial"/>
                <a:cs typeface="Arial"/>
              </a:rPr>
              <a:t>I</a:t>
            </a:r>
            <a:r>
              <a:rPr sz="950" b="1" dirty="0">
                <a:latin typeface="Arial"/>
                <a:cs typeface="Arial"/>
              </a:rPr>
              <a:t>CUA</a:t>
            </a:r>
            <a:endParaRPr sz="950">
              <a:latin typeface="Arial"/>
              <a:cs typeface="Arial"/>
            </a:endParaRPr>
          </a:p>
        </p:txBody>
      </p:sp>
      <p:sp>
        <p:nvSpPr>
          <p:cNvPr id="123" name="object 123"/>
          <p:cNvSpPr txBox="1"/>
          <p:nvPr/>
        </p:nvSpPr>
        <p:spPr>
          <a:xfrm>
            <a:off x="2870200" y="2771775"/>
            <a:ext cx="279400" cy="163513"/>
          </a:xfrm>
          <a:prstGeom prst="rect">
            <a:avLst/>
          </a:prstGeom>
        </p:spPr>
        <p:txBody>
          <a:bodyPr lIns="0" tIns="0" rIns="0" bIns="0"/>
          <a:lstStyle/>
          <a:p>
            <a:pPr marL="12700" fontAlgn="auto">
              <a:spcBef>
                <a:spcPts val="0"/>
              </a:spcBef>
              <a:spcAft>
                <a:spcPts val="0"/>
              </a:spcAft>
              <a:defRPr/>
            </a:pPr>
            <a:r>
              <a:rPr sz="950" b="1" spc="35" dirty="0">
                <a:latin typeface="Arial"/>
                <a:cs typeface="Arial"/>
              </a:rPr>
              <a:t>M</a:t>
            </a:r>
            <a:r>
              <a:rPr sz="950" b="1" spc="-100" dirty="0">
                <a:latin typeface="Arial"/>
                <a:cs typeface="Arial"/>
              </a:rPr>
              <a:t>O</a:t>
            </a:r>
            <a:r>
              <a:rPr sz="950" b="1" spc="-130" dirty="0">
                <a:latin typeface="Arial"/>
                <a:cs typeface="Arial"/>
              </a:rPr>
              <a:t>P</a:t>
            </a:r>
            <a:endParaRPr sz="950">
              <a:latin typeface="Arial"/>
              <a:cs typeface="Arial"/>
            </a:endParaRPr>
          </a:p>
        </p:txBody>
      </p:sp>
      <p:sp>
        <p:nvSpPr>
          <p:cNvPr id="99451" name="object 124"/>
          <p:cNvSpPr>
            <a:spLocks/>
          </p:cNvSpPr>
          <p:nvPr/>
        </p:nvSpPr>
        <p:spPr bwMode="auto">
          <a:xfrm>
            <a:off x="4391025" y="2393950"/>
            <a:ext cx="465138" cy="341313"/>
          </a:xfrm>
          <a:custGeom>
            <a:avLst/>
            <a:gdLst>
              <a:gd name="T0" fmla="*/ 0 w 464774"/>
              <a:gd name="T1" fmla="*/ 351711 h 340035"/>
              <a:gd name="T2" fmla="*/ 468060 w 464774"/>
              <a:gd name="T3" fmla="*/ 351711 h 340035"/>
              <a:gd name="T4" fmla="*/ 468060 w 464774"/>
              <a:gd name="T5" fmla="*/ 0 h 340035"/>
              <a:gd name="T6" fmla="*/ 0 w 464774"/>
              <a:gd name="T7" fmla="*/ 0 h 340035"/>
              <a:gd name="T8" fmla="*/ 0 w 464774"/>
              <a:gd name="T9" fmla="*/ 351711 h 340035"/>
              <a:gd name="T10" fmla="*/ 0 60000 65536"/>
              <a:gd name="T11" fmla="*/ 0 60000 65536"/>
              <a:gd name="T12" fmla="*/ 0 60000 65536"/>
              <a:gd name="T13" fmla="*/ 0 60000 65536"/>
              <a:gd name="T14" fmla="*/ 0 60000 65536"/>
              <a:gd name="T15" fmla="*/ 0 w 464774"/>
              <a:gd name="T16" fmla="*/ 0 h 340035"/>
              <a:gd name="T17" fmla="*/ 464774 w 464774"/>
              <a:gd name="T18" fmla="*/ 340035 h 340035"/>
            </a:gdLst>
            <a:ahLst/>
            <a:cxnLst>
              <a:cxn ang="T10">
                <a:pos x="T0" y="T1"/>
              </a:cxn>
              <a:cxn ang="T11">
                <a:pos x="T2" y="T3"/>
              </a:cxn>
              <a:cxn ang="T12">
                <a:pos x="T4" y="T5"/>
              </a:cxn>
              <a:cxn ang="T13">
                <a:pos x="T6" y="T7"/>
              </a:cxn>
              <a:cxn ang="T14">
                <a:pos x="T8" y="T9"/>
              </a:cxn>
            </a:cxnLst>
            <a:rect l="T15" t="T16" r="T17" b="T18"/>
            <a:pathLst>
              <a:path w="464774" h="340035">
                <a:moveTo>
                  <a:pt x="0" y="340035"/>
                </a:moveTo>
                <a:lnTo>
                  <a:pt x="464774" y="340035"/>
                </a:lnTo>
                <a:lnTo>
                  <a:pt x="464774" y="0"/>
                </a:lnTo>
                <a:lnTo>
                  <a:pt x="0" y="0"/>
                </a:lnTo>
                <a:lnTo>
                  <a:pt x="0" y="340035"/>
                </a:lnTo>
                <a:close/>
              </a:path>
            </a:pathLst>
          </a:custGeom>
          <a:solidFill>
            <a:srgbClr val="00FF00"/>
          </a:solidFill>
          <a:ln w="9525">
            <a:noFill/>
            <a:round/>
            <a:headEnd/>
            <a:tailEnd/>
          </a:ln>
        </p:spPr>
        <p:txBody>
          <a:bodyPr lIns="0" tIns="0" rIns="0" bIns="0"/>
          <a:lstStyle/>
          <a:p>
            <a:endParaRPr lang="el-GR"/>
          </a:p>
        </p:txBody>
      </p:sp>
      <p:sp>
        <p:nvSpPr>
          <p:cNvPr id="99452" name="object 125"/>
          <p:cNvSpPr>
            <a:spLocks/>
          </p:cNvSpPr>
          <p:nvPr/>
        </p:nvSpPr>
        <p:spPr bwMode="auto">
          <a:xfrm>
            <a:off x="4391025" y="2393950"/>
            <a:ext cx="465138" cy="341313"/>
          </a:xfrm>
          <a:custGeom>
            <a:avLst/>
            <a:gdLst>
              <a:gd name="T0" fmla="*/ 0 w 464774"/>
              <a:gd name="T1" fmla="*/ 351711 h 340035"/>
              <a:gd name="T2" fmla="*/ 468060 w 464774"/>
              <a:gd name="T3" fmla="*/ 351711 h 340035"/>
              <a:gd name="T4" fmla="*/ 468060 w 464774"/>
              <a:gd name="T5" fmla="*/ 0 h 340035"/>
              <a:gd name="T6" fmla="*/ 0 w 464774"/>
              <a:gd name="T7" fmla="*/ 0 h 340035"/>
              <a:gd name="T8" fmla="*/ 0 w 464774"/>
              <a:gd name="T9" fmla="*/ 351711 h 340035"/>
              <a:gd name="T10" fmla="*/ 0 60000 65536"/>
              <a:gd name="T11" fmla="*/ 0 60000 65536"/>
              <a:gd name="T12" fmla="*/ 0 60000 65536"/>
              <a:gd name="T13" fmla="*/ 0 60000 65536"/>
              <a:gd name="T14" fmla="*/ 0 60000 65536"/>
              <a:gd name="T15" fmla="*/ 0 w 464774"/>
              <a:gd name="T16" fmla="*/ 0 h 340035"/>
              <a:gd name="T17" fmla="*/ 464774 w 464774"/>
              <a:gd name="T18" fmla="*/ 340035 h 340035"/>
            </a:gdLst>
            <a:ahLst/>
            <a:cxnLst>
              <a:cxn ang="T10">
                <a:pos x="T0" y="T1"/>
              </a:cxn>
              <a:cxn ang="T11">
                <a:pos x="T2" y="T3"/>
              </a:cxn>
              <a:cxn ang="T12">
                <a:pos x="T4" y="T5"/>
              </a:cxn>
              <a:cxn ang="T13">
                <a:pos x="T6" y="T7"/>
              </a:cxn>
              <a:cxn ang="T14">
                <a:pos x="T8" y="T9"/>
              </a:cxn>
            </a:cxnLst>
            <a:rect l="T15" t="T16" r="T17" b="T18"/>
            <a:pathLst>
              <a:path w="464774" h="340035">
                <a:moveTo>
                  <a:pt x="0" y="340035"/>
                </a:moveTo>
                <a:lnTo>
                  <a:pt x="464774" y="340035"/>
                </a:lnTo>
                <a:lnTo>
                  <a:pt x="464774" y="0"/>
                </a:lnTo>
                <a:lnTo>
                  <a:pt x="0" y="0"/>
                </a:lnTo>
                <a:lnTo>
                  <a:pt x="0" y="340035"/>
                </a:lnTo>
                <a:close/>
              </a:path>
            </a:pathLst>
          </a:custGeom>
          <a:noFill/>
          <a:ln w="3175">
            <a:solidFill>
              <a:srgbClr val="000000"/>
            </a:solidFill>
            <a:round/>
            <a:headEnd/>
            <a:tailEnd/>
          </a:ln>
        </p:spPr>
        <p:txBody>
          <a:bodyPr lIns="0" tIns="0" rIns="0" bIns="0"/>
          <a:lstStyle/>
          <a:p>
            <a:endParaRPr lang="el-GR"/>
          </a:p>
        </p:txBody>
      </p:sp>
      <p:sp>
        <p:nvSpPr>
          <p:cNvPr id="126" name="object 126"/>
          <p:cNvSpPr txBox="1"/>
          <p:nvPr/>
        </p:nvSpPr>
        <p:spPr>
          <a:xfrm>
            <a:off x="4446588" y="2479675"/>
            <a:ext cx="357187" cy="157163"/>
          </a:xfrm>
          <a:prstGeom prst="rect">
            <a:avLst/>
          </a:prstGeom>
        </p:spPr>
        <p:txBody>
          <a:bodyPr lIns="0" tIns="0" rIns="0" bIns="0"/>
          <a:lstStyle/>
          <a:p>
            <a:pPr marL="12700" fontAlgn="auto">
              <a:spcBef>
                <a:spcPts val="0"/>
              </a:spcBef>
              <a:spcAft>
                <a:spcPts val="0"/>
              </a:spcAft>
              <a:defRPr/>
            </a:pPr>
            <a:r>
              <a:rPr sz="950" b="1" dirty="0">
                <a:latin typeface="Arial"/>
                <a:cs typeface="Arial"/>
              </a:rPr>
              <a:t>ACU1</a:t>
            </a:r>
            <a:endParaRPr sz="950">
              <a:latin typeface="Arial"/>
              <a:cs typeface="Arial"/>
            </a:endParaRPr>
          </a:p>
        </p:txBody>
      </p:sp>
      <p:sp>
        <p:nvSpPr>
          <p:cNvPr id="99454" name="object 127"/>
          <p:cNvSpPr>
            <a:spLocks/>
          </p:cNvSpPr>
          <p:nvPr/>
        </p:nvSpPr>
        <p:spPr bwMode="auto">
          <a:xfrm>
            <a:off x="3403600" y="2651125"/>
            <a:ext cx="249238" cy="17463"/>
          </a:xfrm>
          <a:custGeom>
            <a:avLst/>
            <a:gdLst>
              <a:gd name="T0" fmla="*/ 0 w 248986"/>
              <a:gd name="T1" fmla="*/ 26358 h 16587"/>
              <a:gd name="T2" fmla="*/ 117256 w 248986"/>
              <a:gd name="T3" fmla="*/ 26358 h 16587"/>
              <a:gd name="T4" fmla="*/ 117256 w 248986"/>
              <a:gd name="T5" fmla="*/ 0 h 16587"/>
              <a:gd name="T6" fmla="*/ 251264 w 248986"/>
              <a:gd name="T7" fmla="*/ 0 h 16587"/>
              <a:gd name="T8" fmla="*/ 0 60000 65536"/>
              <a:gd name="T9" fmla="*/ 0 60000 65536"/>
              <a:gd name="T10" fmla="*/ 0 60000 65536"/>
              <a:gd name="T11" fmla="*/ 0 60000 65536"/>
              <a:gd name="T12" fmla="*/ 0 w 248986"/>
              <a:gd name="T13" fmla="*/ 0 h 16587"/>
              <a:gd name="T14" fmla="*/ 248986 w 248986"/>
              <a:gd name="T15" fmla="*/ 16587 h 16587"/>
            </a:gdLst>
            <a:ahLst/>
            <a:cxnLst>
              <a:cxn ang="T8">
                <a:pos x="T0" y="T1"/>
              </a:cxn>
              <a:cxn ang="T9">
                <a:pos x="T2" y="T3"/>
              </a:cxn>
              <a:cxn ang="T10">
                <a:pos x="T4" y="T5"/>
              </a:cxn>
              <a:cxn ang="T11">
                <a:pos x="T6" y="T7"/>
              </a:cxn>
            </a:cxnLst>
            <a:rect l="T12" t="T13" r="T14" b="T15"/>
            <a:pathLst>
              <a:path w="248986" h="16587">
                <a:moveTo>
                  <a:pt x="0" y="16587"/>
                </a:moveTo>
                <a:lnTo>
                  <a:pt x="116193" y="16587"/>
                </a:lnTo>
                <a:lnTo>
                  <a:pt x="116193" y="0"/>
                </a:lnTo>
                <a:lnTo>
                  <a:pt x="248986" y="0"/>
                </a:lnTo>
              </a:path>
            </a:pathLst>
          </a:custGeom>
          <a:noFill/>
          <a:ln w="23885">
            <a:solidFill>
              <a:srgbClr val="008000"/>
            </a:solidFill>
            <a:round/>
            <a:headEnd/>
            <a:tailEnd/>
          </a:ln>
        </p:spPr>
        <p:txBody>
          <a:bodyPr lIns="0" tIns="0" rIns="0" bIns="0"/>
          <a:lstStyle/>
          <a:p>
            <a:endParaRPr lang="el-GR"/>
          </a:p>
        </p:txBody>
      </p:sp>
      <p:sp>
        <p:nvSpPr>
          <p:cNvPr id="99455" name="object 128"/>
          <p:cNvSpPr>
            <a:spLocks/>
          </p:cNvSpPr>
          <p:nvPr/>
        </p:nvSpPr>
        <p:spPr bwMode="auto">
          <a:xfrm>
            <a:off x="4241800" y="2560638"/>
            <a:ext cx="149225" cy="0"/>
          </a:xfrm>
          <a:custGeom>
            <a:avLst/>
            <a:gdLst>
              <a:gd name="T0" fmla="*/ 0 w 149391"/>
              <a:gd name="T1" fmla="*/ 147903 w 149391"/>
              <a:gd name="T2" fmla="*/ 0 60000 65536"/>
              <a:gd name="T3" fmla="*/ 0 60000 65536"/>
              <a:gd name="T4" fmla="*/ 0 w 149391"/>
              <a:gd name="T5" fmla="*/ 149391 w 149391"/>
            </a:gdLst>
            <a:ahLst/>
            <a:cxnLst>
              <a:cxn ang="T2">
                <a:pos x="T0" y="0"/>
              </a:cxn>
              <a:cxn ang="T3">
                <a:pos x="T1" y="0"/>
              </a:cxn>
            </a:cxnLst>
            <a:rect l="T4" t="0" r="T5" b="0"/>
            <a:pathLst>
              <a:path w="149391">
                <a:moveTo>
                  <a:pt x="0" y="0"/>
                </a:moveTo>
                <a:lnTo>
                  <a:pt x="149391" y="0"/>
                </a:lnTo>
              </a:path>
            </a:pathLst>
          </a:custGeom>
          <a:noFill/>
          <a:ln w="23885">
            <a:solidFill>
              <a:srgbClr val="008000"/>
            </a:solidFill>
            <a:round/>
            <a:headEnd/>
            <a:tailEnd/>
          </a:ln>
        </p:spPr>
        <p:txBody>
          <a:bodyPr lIns="0" tIns="0" rIns="0" bIns="0"/>
          <a:lstStyle/>
          <a:p>
            <a:endParaRPr lang="el-GR"/>
          </a:p>
        </p:txBody>
      </p:sp>
      <p:sp>
        <p:nvSpPr>
          <p:cNvPr id="99456" name="object 129"/>
          <p:cNvSpPr>
            <a:spLocks/>
          </p:cNvSpPr>
          <p:nvPr/>
        </p:nvSpPr>
        <p:spPr bwMode="auto">
          <a:xfrm>
            <a:off x="4241800" y="2651125"/>
            <a:ext cx="149225" cy="0"/>
          </a:xfrm>
          <a:custGeom>
            <a:avLst/>
            <a:gdLst>
              <a:gd name="T0" fmla="*/ 0 w 149391"/>
              <a:gd name="T1" fmla="*/ 147903 w 149391"/>
              <a:gd name="T2" fmla="*/ 0 60000 65536"/>
              <a:gd name="T3" fmla="*/ 0 60000 65536"/>
              <a:gd name="T4" fmla="*/ 0 w 149391"/>
              <a:gd name="T5" fmla="*/ 149391 w 149391"/>
            </a:gdLst>
            <a:ahLst/>
            <a:cxnLst>
              <a:cxn ang="T2">
                <a:pos x="T0" y="0"/>
              </a:cxn>
              <a:cxn ang="T3">
                <a:pos x="T1" y="0"/>
              </a:cxn>
            </a:cxnLst>
            <a:rect l="T4" t="0" r="T5" b="0"/>
            <a:pathLst>
              <a:path w="149391">
                <a:moveTo>
                  <a:pt x="0" y="0"/>
                </a:moveTo>
                <a:lnTo>
                  <a:pt x="149391" y="0"/>
                </a:lnTo>
              </a:path>
            </a:pathLst>
          </a:custGeom>
          <a:noFill/>
          <a:ln w="23885">
            <a:solidFill>
              <a:srgbClr val="008000"/>
            </a:solidFill>
            <a:round/>
            <a:headEnd/>
            <a:tailEnd/>
          </a:ln>
        </p:spPr>
        <p:txBody>
          <a:bodyPr lIns="0" tIns="0" rIns="0" bIns="0"/>
          <a:lstStyle/>
          <a:p>
            <a:endParaRPr lang="el-GR"/>
          </a:p>
        </p:txBody>
      </p:sp>
      <p:sp>
        <p:nvSpPr>
          <p:cNvPr id="99457" name="object 130"/>
          <p:cNvSpPr>
            <a:spLocks/>
          </p:cNvSpPr>
          <p:nvPr/>
        </p:nvSpPr>
        <p:spPr bwMode="auto">
          <a:xfrm>
            <a:off x="4856163" y="2486025"/>
            <a:ext cx="33337" cy="74613"/>
          </a:xfrm>
          <a:custGeom>
            <a:avLst/>
            <a:gdLst>
              <a:gd name="T0" fmla="*/ 34471 w 33198"/>
              <a:gd name="T1" fmla="*/ 0 h 74641"/>
              <a:gd name="T2" fmla="*/ 34471 w 33198"/>
              <a:gd name="T3" fmla="*/ 74389 h 74641"/>
              <a:gd name="T4" fmla="*/ 0 w 33198"/>
              <a:gd name="T5" fmla="*/ 74389 h 74641"/>
              <a:gd name="T6" fmla="*/ 0 60000 65536"/>
              <a:gd name="T7" fmla="*/ 0 60000 65536"/>
              <a:gd name="T8" fmla="*/ 0 60000 65536"/>
              <a:gd name="T9" fmla="*/ 0 w 33198"/>
              <a:gd name="T10" fmla="*/ 0 h 74641"/>
              <a:gd name="T11" fmla="*/ 33198 w 33198"/>
              <a:gd name="T12" fmla="*/ 74641 h 74641"/>
            </a:gdLst>
            <a:ahLst/>
            <a:cxnLst>
              <a:cxn ang="T6">
                <a:pos x="T0" y="T1"/>
              </a:cxn>
              <a:cxn ang="T7">
                <a:pos x="T2" y="T3"/>
              </a:cxn>
              <a:cxn ang="T8">
                <a:pos x="T4" y="T5"/>
              </a:cxn>
            </a:cxnLst>
            <a:rect l="T9" t="T10" r="T11" b="T12"/>
            <a:pathLst>
              <a:path w="33198" h="74641">
                <a:moveTo>
                  <a:pt x="33198" y="0"/>
                </a:moveTo>
                <a:lnTo>
                  <a:pt x="33198" y="74641"/>
                </a:lnTo>
                <a:lnTo>
                  <a:pt x="0" y="74641"/>
                </a:lnTo>
              </a:path>
            </a:pathLst>
          </a:custGeom>
          <a:noFill/>
          <a:ln w="23899">
            <a:solidFill>
              <a:srgbClr val="008000"/>
            </a:solidFill>
            <a:round/>
            <a:headEnd/>
            <a:tailEnd/>
          </a:ln>
        </p:spPr>
        <p:txBody>
          <a:bodyPr lIns="0" tIns="0" rIns="0" bIns="0"/>
          <a:lstStyle/>
          <a:p>
            <a:endParaRPr lang="el-GR"/>
          </a:p>
        </p:txBody>
      </p:sp>
      <p:sp>
        <p:nvSpPr>
          <p:cNvPr id="99458" name="object 131"/>
          <p:cNvSpPr>
            <a:spLocks/>
          </p:cNvSpPr>
          <p:nvPr/>
        </p:nvSpPr>
        <p:spPr bwMode="auto">
          <a:xfrm>
            <a:off x="4856163" y="2486025"/>
            <a:ext cx="74612" cy="165100"/>
          </a:xfrm>
          <a:custGeom>
            <a:avLst/>
            <a:gdLst>
              <a:gd name="T0" fmla="*/ 0 w 74695"/>
              <a:gd name="T1" fmla="*/ 159068 h 165870"/>
              <a:gd name="T2" fmla="*/ 32865 w 74695"/>
              <a:gd name="T3" fmla="*/ 159068 h 165870"/>
              <a:gd name="T4" fmla="*/ 32865 w 74695"/>
              <a:gd name="T5" fmla="*/ 0 h 165870"/>
              <a:gd name="T6" fmla="*/ 73951 w 74695"/>
              <a:gd name="T7" fmla="*/ 0 h 165870"/>
              <a:gd name="T8" fmla="*/ 0 60000 65536"/>
              <a:gd name="T9" fmla="*/ 0 60000 65536"/>
              <a:gd name="T10" fmla="*/ 0 60000 65536"/>
              <a:gd name="T11" fmla="*/ 0 60000 65536"/>
              <a:gd name="T12" fmla="*/ 0 w 74695"/>
              <a:gd name="T13" fmla="*/ 0 h 165870"/>
              <a:gd name="T14" fmla="*/ 74695 w 74695"/>
              <a:gd name="T15" fmla="*/ 165870 h 165870"/>
            </a:gdLst>
            <a:ahLst/>
            <a:cxnLst>
              <a:cxn ang="T8">
                <a:pos x="T0" y="T1"/>
              </a:cxn>
              <a:cxn ang="T9">
                <a:pos x="T2" y="T3"/>
              </a:cxn>
              <a:cxn ang="T10">
                <a:pos x="T4" y="T5"/>
              </a:cxn>
              <a:cxn ang="T11">
                <a:pos x="T6" y="T7"/>
              </a:cxn>
            </a:cxnLst>
            <a:rect l="T12" t="T13" r="T14" b="T15"/>
            <a:pathLst>
              <a:path w="74695" h="165870">
                <a:moveTo>
                  <a:pt x="0" y="165870"/>
                </a:moveTo>
                <a:lnTo>
                  <a:pt x="33198" y="165870"/>
                </a:lnTo>
                <a:lnTo>
                  <a:pt x="33198" y="0"/>
                </a:lnTo>
                <a:lnTo>
                  <a:pt x="74695" y="0"/>
                </a:lnTo>
              </a:path>
            </a:pathLst>
          </a:custGeom>
          <a:noFill/>
          <a:ln w="23899">
            <a:solidFill>
              <a:srgbClr val="008000"/>
            </a:solidFill>
            <a:round/>
            <a:headEnd/>
            <a:tailEnd/>
          </a:ln>
        </p:spPr>
        <p:txBody>
          <a:bodyPr lIns="0" tIns="0" rIns="0" bIns="0"/>
          <a:lstStyle/>
          <a:p>
            <a:endParaRPr lang="el-GR"/>
          </a:p>
        </p:txBody>
      </p:sp>
      <p:sp>
        <p:nvSpPr>
          <p:cNvPr id="99459" name="object 132"/>
          <p:cNvSpPr>
            <a:spLocks/>
          </p:cNvSpPr>
          <p:nvPr/>
        </p:nvSpPr>
        <p:spPr bwMode="auto">
          <a:xfrm>
            <a:off x="4856163" y="2236788"/>
            <a:ext cx="206375" cy="417512"/>
          </a:xfrm>
          <a:custGeom>
            <a:avLst/>
            <a:gdLst>
              <a:gd name="T0" fmla="*/ 197684 w 207488"/>
              <a:gd name="T1" fmla="*/ 0 h 416888"/>
              <a:gd name="T2" fmla="*/ 197684 w 207488"/>
              <a:gd name="T3" fmla="*/ 420295 h 416888"/>
              <a:gd name="T4" fmla="*/ 173962 w 207488"/>
              <a:gd name="T5" fmla="*/ 420295 h 416888"/>
              <a:gd name="T6" fmla="*/ 176807 w 207488"/>
              <a:gd name="T7" fmla="*/ 422540 h 416888"/>
              <a:gd name="T8" fmla="*/ 173218 w 207488"/>
              <a:gd name="T9" fmla="*/ 408830 h 416888"/>
              <a:gd name="T10" fmla="*/ 163802 w 207488"/>
              <a:gd name="T11" fmla="*/ 399278 h 416888"/>
              <a:gd name="T12" fmla="*/ 146585 w 207488"/>
              <a:gd name="T13" fmla="*/ 399655 h 416888"/>
              <a:gd name="T14" fmla="*/ 134964 w 207488"/>
              <a:gd name="T15" fmla="*/ 404913 h 416888"/>
              <a:gd name="T16" fmla="*/ 128597 w 207488"/>
              <a:gd name="T17" fmla="*/ 413713 h 416888"/>
              <a:gd name="T18" fmla="*/ 126518 w 207488"/>
              <a:gd name="T19" fmla="*/ 420295 h 416888"/>
              <a:gd name="T20" fmla="*/ 0 w 207488"/>
              <a:gd name="T21" fmla="*/ 420295 h 416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7488"/>
              <a:gd name="T34" fmla="*/ 0 h 416888"/>
              <a:gd name="T35" fmla="*/ 207488 w 207488"/>
              <a:gd name="T36" fmla="*/ 416888 h 416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7488" h="416888">
                <a:moveTo>
                  <a:pt x="207488" y="0"/>
                </a:moveTo>
                <a:lnTo>
                  <a:pt x="207488" y="414676"/>
                </a:lnTo>
                <a:lnTo>
                  <a:pt x="182589" y="414676"/>
                </a:lnTo>
                <a:lnTo>
                  <a:pt x="185577" y="416888"/>
                </a:lnTo>
                <a:lnTo>
                  <a:pt x="181808" y="403364"/>
                </a:lnTo>
                <a:lnTo>
                  <a:pt x="171925" y="393939"/>
                </a:lnTo>
                <a:lnTo>
                  <a:pt x="153855" y="394311"/>
                </a:lnTo>
                <a:lnTo>
                  <a:pt x="141660" y="399499"/>
                </a:lnTo>
                <a:lnTo>
                  <a:pt x="134975" y="408181"/>
                </a:lnTo>
                <a:lnTo>
                  <a:pt x="132792" y="414676"/>
                </a:lnTo>
                <a:lnTo>
                  <a:pt x="0" y="414676"/>
                </a:lnTo>
              </a:path>
            </a:pathLst>
          </a:custGeom>
          <a:noFill/>
          <a:ln w="23899">
            <a:solidFill>
              <a:srgbClr val="008000"/>
            </a:solidFill>
            <a:round/>
            <a:headEnd/>
            <a:tailEnd/>
          </a:ln>
        </p:spPr>
        <p:txBody>
          <a:bodyPr lIns="0" tIns="0" rIns="0" bIns="0"/>
          <a:lstStyle/>
          <a:p>
            <a:endParaRPr lang="el-GR"/>
          </a:p>
        </p:txBody>
      </p:sp>
      <p:sp>
        <p:nvSpPr>
          <p:cNvPr id="99460" name="object 133"/>
          <p:cNvSpPr>
            <a:spLocks/>
          </p:cNvSpPr>
          <p:nvPr/>
        </p:nvSpPr>
        <p:spPr bwMode="auto">
          <a:xfrm>
            <a:off x="4856163" y="2236788"/>
            <a:ext cx="165100" cy="327025"/>
          </a:xfrm>
          <a:custGeom>
            <a:avLst/>
            <a:gdLst>
              <a:gd name="T0" fmla="*/ 0 w 165990"/>
              <a:gd name="T1" fmla="*/ 318907 h 327539"/>
              <a:gd name="T2" fmla="*/ 3901 w 165990"/>
              <a:gd name="T3" fmla="*/ 322942 h 327539"/>
              <a:gd name="T4" fmla="*/ 7506 w 165990"/>
              <a:gd name="T5" fmla="*/ 309633 h 327539"/>
              <a:gd name="T6" fmla="*/ 16940 w 165990"/>
              <a:gd name="T7" fmla="*/ 300342 h 327539"/>
              <a:gd name="T8" fmla="*/ 34179 w 165990"/>
              <a:gd name="T9" fmla="*/ 300687 h 327539"/>
              <a:gd name="T10" fmla="*/ 45812 w 165990"/>
              <a:gd name="T11" fmla="*/ 305777 h 327539"/>
              <a:gd name="T12" fmla="*/ 52198 w 165990"/>
              <a:gd name="T13" fmla="*/ 314310 h 327539"/>
              <a:gd name="T14" fmla="*/ 53770 w 165990"/>
              <a:gd name="T15" fmla="*/ 322942 h 327539"/>
              <a:gd name="T16" fmla="*/ 55351 w 165990"/>
              <a:gd name="T17" fmla="*/ 318907 h 327539"/>
              <a:gd name="T18" fmla="*/ 158150 w 165990"/>
              <a:gd name="T19" fmla="*/ 318907 h 327539"/>
              <a:gd name="T20" fmla="*/ 158150 w 165990"/>
              <a:gd name="T21" fmla="*/ 0 h 327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990"/>
              <a:gd name="T34" fmla="*/ 0 h 327539"/>
              <a:gd name="T35" fmla="*/ 165990 w 165990"/>
              <a:gd name="T36" fmla="*/ 327539 h 3275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990" h="327539">
                <a:moveTo>
                  <a:pt x="0" y="323447"/>
                </a:moveTo>
                <a:lnTo>
                  <a:pt x="4094" y="327539"/>
                </a:lnTo>
                <a:lnTo>
                  <a:pt x="7878" y="314040"/>
                </a:lnTo>
                <a:lnTo>
                  <a:pt x="17779" y="304618"/>
                </a:lnTo>
                <a:lnTo>
                  <a:pt x="35871" y="304968"/>
                </a:lnTo>
                <a:lnTo>
                  <a:pt x="48083" y="310130"/>
                </a:lnTo>
                <a:lnTo>
                  <a:pt x="54786" y="318784"/>
                </a:lnTo>
                <a:lnTo>
                  <a:pt x="56436" y="327539"/>
                </a:lnTo>
                <a:lnTo>
                  <a:pt x="58096" y="323447"/>
                </a:lnTo>
                <a:lnTo>
                  <a:pt x="165990" y="323447"/>
                </a:lnTo>
                <a:lnTo>
                  <a:pt x="165990" y="0"/>
                </a:lnTo>
              </a:path>
            </a:pathLst>
          </a:custGeom>
          <a:noFill/>
          <a:ln w="23899">
            <a:solidFill>
              <a:srgbClr val="008000"/>
            </a:solidFill>
            <a:round/>
            <a:headEnd/>
            <a:tailEnd/>
          </a:ln>
        </p:spPr>
        <p:txBody>
          <a:bodyPr lIns="0" tIns="0" rIns="0" bIns="0"/>
          <a:lstStyle/>
          <a:p>
            <a:endParaRPr lang="el-GR"/>
          </a:p>
        </p:txBody>
      </p:sp>
      <p:sp>
        <p:nvSpPr>
          <p:cNvPr id="99461" name="object 134"/>
          <p:cNvSpPr>
            <a:spLocks/>
          </p:cNvSpPr>
          <p:nvPr/>
        </p:nvSpPr>
        <p:spPr bwMode="auto">
          <a:xfrm>
            <a:off x="5013325" y="2244725"/>
            <a:ext cx="7938" cy="681038"/>
          </a:xfrm>
          <a:custGeom>
            <a:avLst/>
            <a:gdLst>
              <a:gd name="T0" fmla="*/ 5563 w 8299"/>
              <a:gd name="T1" fmla="*/ 0 h 680070"/>
              <a:gd name="T2" fmla="*/ 0 w 8299"/>
              <a:gd name="T3" fmla="*/ 0 h 680070"/>
              <a:gd name="T4" fmla="*/ 0 w 8299"/>
              <a:gd name="T5" fmla="*/ 688832 h 680070"/>
              <a:gd name="T6" fmla="*/ 0 60000 65536"/>
              <a:gd name="T7" fmla="*/ 0 60000 65536"/>
              <a:gd name="T8" fmla="*/ 0 60000 65536"/>
              <a:gd name="T9" fmla="*/ 0 w 8299"/>
              <a:gd name="T10" fmla="*/ 0 h 680070"/>
              <a:gd name="T11" fmla="*/ 8299 w 8299"/>
              <a:gd name="T12" fmla="*/ 680070 h 680070"/>
            </a:gdLst>
            <a:ahLst/>
            <a:cxnLst>
              <a:cxn ang="T6">
                <a:pos x="T0" y="T1"/>
              </a:cxn>
              <a:cxn ang="T7">
                <a:pos x="T2" y="T3"/>
              </a:cxn>
              <a:cxn ang="T8">
                <a:pos x="T4" y="T5"/>
              </a:cxn>
            </a:cxnLst>
            <a:rect l="T9" t="T10" r="T11" b="T12"/>
            <a:pathLst>
              <a:path w="8299" h="680070">
                <a:moveTo>
                  <a:pt x="8299" y="0"/>
                </a:moveTo>
                <a:lnTo>
                  <a:pt x="0" y="0"/>
                </a:lnTo>
                <a:lnTo>
                  <a:pt x="0" y="680070"/>
                </a:lnTo>
              </a:path>
            </a:pathLst>
          </a:custGeom>
          <a:noFill/>
          <a:ln w="23902">
            <a:solidFill>
              <a:srgbClr val="008000"/>
            </a:solidFill>
            <a:round/>
            <a:headEnd/>
            <a:tailEnd/>
          </a:ln>
        </p:spPr>
        <p:txBody>
          <a:bodyPr lIns="0" tIns="0" rIns="0" bIns="0"/>
          <a:lstStyle/>
          <a:p>
            <a:endParaRPr lang="el-GR"/>
          </a:p>
        </p:txBody>
      </p:sp>
      <p:sp>
        <p:nvSpPr>
          <p:cNvPr id="99462" name="object 135"/>
          <p:cNvSpPr>
            <a:spLocks/>
          </p:cNvSpPr>
          <p:nvPr/>
        </p:nvSpPr>
        <p:spPr bwMode="auto">
          <a:xfrm>
            <a:off x="4233863" y="3571875"/>
            <a:ext cx="157162" cy="0"/>
          </a:xfrm>
          <a:custGeom>
            <a:avLst/>
            <a:gdLst>
              <a:gd name="T0" fmla="*/ 0 w 157691"/>
              <a:gd name="T1" fmla="*/ 152994 w 157691"/>
              <a:gd name="T2" fmla="*/ 0 60000 65536"/>
              <a:gd name="T3" fmla="*/ 0 60000 65536"/>
              <a:gd name="T4" fmla="*/ 0 w 157691"/>
              <a:gd name="T5" fmla="*/ 157691 w 157691"/>
            </a:gdLst>
            <a:ahLst/>
            <a:cxnLst>
              <a:cxn ang="T2">
                <a:pos x="T0" y="0"/>
              </a:cxn>
              <a:cxn ang="T3">
                <a:pos x="T1" y="0"/>
              </a:cxn>
            </a:cxnLst>
            <a:rect l="T4" t="0" r="T5" b="0"/>
            <a:pathLst>
              <a:path w="157691">
                <a:moveTo>
                  <a:pt x="0" y="0"/>
                </a:moveTo>
                <a:lnTo>
                  <a:pt x="157691" y="0"/>
                </a:lnTo>
              </a:path>
            </a:pathLst>
          </a:custGeom>
          <a:noFill/>
          <a:ln w="23885">
            <a:solidFill>
              <a:srgbClr val="008000"/>
            </a:solidFill>
            <a:round/>
            <a:headEnd/>
            <a:tailEnd/>
          </a:ln>
        </p:spPr>
        <p:txBody>
          <a:bodyPr lIns="0" tIns="0" rIns="0" bIns="0"/>
          <a:lstStyle/>
          <a:p>
            <a:endParaRPr lang="el-GR"/>
          </a:p>
        </p:txBody>
      </p:sp>
      <p:sp>
        <p:nvSpPr>
          <p:cNvPr id="99463" name="object 136"/>
          <p:cNvSpPr>
            <a:spLocks/>
          </p:cNvSpPr>
          <p:nvPr/>
        </p:nvSpPr>
        <p:spPr bwMode="auto">
          <a:xfrm>
            <a:off x="4233863" y="3654425"/>
            <a:ext cx="157162" cy="0"/>
          </a:xfrm>
          <a:custGeom>
            <a:avLst/>
            <a:gdLst>
              <a:gd name="T0" fmla="*/ 0 w 157691"/>
              <a:gd name="T1" fmla="*/ 152994 w 157691"/>
              <a:gd name="T2" fmla="*/ 0 60000 65536"/>
              <a:gd name="T3" fmla="*/ 0 60000 65536"/>
              <a:gd name="T4" fmla="*/ 0 w 157691"/>
              <a:gd name="T5" fmla="*/ 157691 w 157691"/>
            </a:gdLst>
            <a:ahLst/>
            <a:cxnLst>
              <a:cxn ang="T2">
                <a:pos x="T0" y="0"/>
              </a:cxn>
              <a:cxn ang="T3">
                <a:pos x="T1" y="0"/>
              </a:cxn>
            </a:cxnLst>
            <a:rect l="T4" t="0" r="T5" b="0"/>
            <a:pathLst>
              <a:path w="157691">
                <a:moveTo>
                  <a:pt x="0" y="0"/>
                </a:moveTo>
                <a:lnTo>
                  <a:pt x="157691" y="0"/>
                </a:lnTo>
              </a:path>
            </a:pathLst>
          </a:custGeom>
          <a:noFill/>
          <a:ln w="23885">
            <a:solidFill>
              <a:srgbClr val="008000"/>
            </a:solidFill>
            <a:round/>
            <a:headEnd/>
            <a:tailEnd/>
          </a:ln>
        </p:spPr>
        <p:txBody>
          <a:bodyPr lIns="0" tIns="0" rIns="0" bIns="0"/>
          <a:lstStyle/>
          <a:p>
            <a:endParaRPr lang="el-GR"/>
          </a:p>
        </p:txBody>
      </p:sp>
      <p:sp>
        <p:nvSpPr>
          <p:cNvPr id="99464" name="object 137"/>
          <p:cNvSpPr>
            <a:spLocks/>
          </p:cNvSpPr>
          <p:nvPr/>
        </p:nvSpPr>
        <p:spPr bwMode="auto">
          <a:xfrm>
            <a:off x="3684588" y="3422650"/>
            <a:ext cx="365125" cy="349250"/>
          </a:xfrm>
          <a:custGeom>
            <a:avLst/>
            <a:gdLst>
              <a:gd name="T0" fmla="*/ 0 w 365179"/>
              <a:gd name="T1" fmla="*/ 356714 h 348328"/>
              <a:gd name="T2" fmla="*/ 364693 w 365179"/>
              <a:gd name="T3" fmla="*/ 356714 h 348328"/>
              <a:gd name="T4" fmla="*/ 364693 w 365179"/>
              <a:gd name="T5" fmla="*/ 0 h 348328"/>
              <a:gd name="T6" fmla="*/ 0 w 365179"/>
              <a:gd name="T7" fmla="*/ 0 h 348328"/>
              <a:gd name="T8" fmla="*/ 0 w 365179"/>
              <a:gd name="T9" fmla="*/ 356714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solidFill>
            <a:srgbClr val="00FF00"/>
          </a:solidFill>
          <a:ln w="9525">
            <a:noFill/>
            <a:round/>
            <a:headEnd/>
            <a:tailEnd/>
          </a:ln>
        </p:spPr>
        <p:txBody>
          <a:bodyPr lIns="0" tIns="0" rIns="0" bIns="0"/>
          <a:lstStyle/>
          <a:p>
            <a:endParaRPr lang="el-GR"/>
          </a:p>
        </p:txBody>
      </p:sp>
      <p:sp>
        <p:nvSpPr>
          <p:cNvPr id="99465" name="object 138"/>
          <p:cNvSpPr>
            <a:spLocks/>
          </p:cNvSpPr>
          <p:nvPr/>
        </p:nvSpPr>
        <p:spPr bwMode="auto">
          <a:xfrm>
            <a:off x="3684588" y="3422650"/>
            <a:ext cx="365125" cy="349250"/>
          </a:xfrm>
          <a:custGeom>
            <a:avLst/>
            <a:gdLst>
              <a:gd name="T0" fmla="*/ 0 w 365179"/>
              <a:gd name="T1" fmla="*/ 356714 h 348328"/>
              <a:gd name="T2" fmla="*/ 364693 w 365179"/>
              <a:gd name="T3" fmla="*/ 356714 h 348328"/>
              <a:gd name="T4" fmla="*/ 364693 w 365179"/>
              <a:gd name="T5" fmla="*/ 0 h 348328"/>
              <a:gd name="T6" fmla="*/ 0 w 365179"/>
              <a:gd name="T7" fmla="*/ 0 h 348328"/>
              <a:gd name="T8" fmla="*/ 0 w 365179"/>
              <a:gd name="T9" fmla="*/ 356714 h 348328"/>
              <a:gd name="T10" fmla="*/ 0 60000 65536"/>
              <a:gd name="T11" fmla="*/ 0 60000 65536"/>
              <a:gd name="T12" fmla="*/ 0 60000 65536"/>
              <a:gd name="T13" fmla="*/ 0 60000 65536"/>
              <a:gd name="T14" fmla="*/ 0 60000 65536"/>
              <a:gd name="T15" fmla="*/ 0 w 365179"/>
              <a:gd name="T16" fmla="*/ 0 h 348328"/>
              <a:gd name="T17" fmla="*/ 365179 w 365179"/>
              <a:gd name="T18" fmla="*/ 348328 h 348328"/>
            </a:gdLst>
            <a:ahLst/>
            <a:cxnLst>
              <a:cxn ang="T10">
                <a:pos x="T0" y="T1"/>
              </a:cxn>
              <a:cxn ang="T11">
                <a:pos x="T2" y="T3"/>
              </a:cxn>
              <a:cxn ang="T12">
                <a:pos x="T4" y="T5"/>
              </a:cxn>
              <a:cxn ang="T13">
                <a:pos x="T6" y="T7"/>
              </a:cxn>
              <a:cxn ang="T14">
                <a:pos x="T8" y="T9"/>
              </a:cxn>
            </a:cxnLst>
            <a:rect l="T15" t="T16" r="T17" b="T18"/>
            <a:pathLst>
              <a:path w="365179" h="348328">
                <a:moveTo>
                  <a:pt x="0" y="348328"/>
                </a:moveTo>
                <a:lnTo>
                  <a:pt x="365179" y="348328"/>
                </a:lnTo>
                <a:lnTo>
                  <a:pt x="36517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99466" name="object 139"/>
          <p:cNvSpPr>
            <a:spLocks/>
          </p:cNvSpPr>
          <p:nvPr/>
        </p:nvSpPr>
        <p:spPr bwMode="auto">
          <a:xfrm>
            <a:off x="4049713" y="3422650"/>
            <a:ext cx="184150" cy="349250"/>
          </a:xfrm>
          <a:custGeom>
            <a:avLst/>
            <a:gdLst>
              <a:gd name="T0" fmla="*/ 0 w 182589"/>
              <a:gd name="T1" fmla="*/ 356714 h 348328"/>
              <a:gd name="T2" fmla="*/ 197128 w 182589"/>
              <a:gd name="T3" fmla="*/ 356714 h 348328"/>
              <a:gd name="T4" fmla="*/ 197128 w 182589"/>
              <a:gd name="T5" fmla="*/ 0 h 348328"/>
              <a:gd name="T6" fmla="*/ 0 w 182589"/>
              <a:gd name="T7" fmla="*/ 0 h 348328"/>
              <a:gd name="T8" fmla="*/ 0 w 182589"/>
              <a:gd name="T9" fmla="*/ 356714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solidFill>
            <a:srgbClr val="FFFF99"/>
          </a:solidFill>
          <a:ln w="9525">
            <a:noFill/>
            <a:round/>
            <a:headEnd/>
            <a:tailEnd/>
          </a:ln>
        </p:spPr>
        <p:txBody>
          <a:bodyPr lIns="0" tIns="0" rIns="0" bIns="0"/>
          <a:lstStyle/>
          <a:p>
            <a:endParaRPr lang="el-GR"/>
          </a:p>
        </p:txBody>
      </p:sp>
      <p:sp>
        <p:nvSpPr>
          <p:cNvPr id="99467" name="object 140"/>
          <p:cNvSpPr>
            <a:spLocks/>
          </p:cNvSpPr>
          <p:nvPr/>
        </p:nvSpPr>
        <p:spPr bwMode="auto">
          <a:xfrm>
            <a:off x="4049713" y="3422650"/>
            <a:ext cx="184150" cy="349250"/>
          </a:xfrm>
          <a:custGeom>
            <a:avLst/>
            <a:gdLst>
              <a:gd name="T0" fmla="*/ 0 w 182589"/>
              <a:gd name="T1" fmla="*/ 356714 h 348328"/>
              <a:gd name="T2" fmla="*/ 197128 w 182589"/>
              <a:gd name="T3" fmla="*/ 356714 h 348328"/>
              <a:gd name="T4" fmla="*/ 197128 w 182589"/>
              <a:gd name="T5" fmla="*/ 0 h 348328"/>
              <a:gd name="T6" fmla="*/ 0 w 182589"/>
              <a:gd name="T7" fmla="*/ 0 h 348328"/>
              <a:gd name="T8" fmla="*/ 0 w 182589"/>
              <a:gd name="T9" fmla="*/ 356714 h 348328"/>
              <a:gd name="T10" fmla="*/ 0 60000 65536"/>
              <a:gd name="T11" fmla="*/ 0 60000 65536"/>
              <a:gd name="T12" fmla="*/ 0 60000 65536"/>
              <a:gd name="T13" fmla="*/ 0 60000 65536"/>
              <a:gd name="T14" fmla="*/ 0 60000 65536"/>
              <a:gd name="T15" fmla="*/ 0 w 182589"/>
              <a:gd name="T16" fmla="*/ 0 h 348328"/>
              <a:gd name="T17" fmla="*/ 182589 w 182589"/>
              <a:gd name="T18" fmla="*/ 348328 h 348328"/>
            </a:gdLst>
            <a:ahLst/>
            <a:cxnLst>
              <a:cxn ang="T10">
                <a:pos x="T0" y="T1"/>
              </a:cxn>
              <a:cxn ang="T11">
                <a:pos x="T2" y="T3"/>
              </a:cxn>
              <a:cxn ang="T12">
                <a:pos x="T4" y="T5"/>
              </a:cxn>
              <a:cxn ang="T13">
                <a:pos x="T6" y="T7"/>
              </a:cxn>
              <a:cxn ang="T14">
                <a:pos x="T8" y="T9"/>
              </a:cxn>
            </a:cxnLst>
            <a:rect l="T15" t="T16" r="T17" b="T18"/>
            <a:pathLst>
              <a:path w="182589" h="348328">
                <a:moveTo>
                  <a:pt x="0" y="348328"/>
                </a:moveTo>
                <a:lnTo>
                  <a:pt x="182589" y="348328"/>
                </a:lnTo>
                <a:lnTo>
                  <a:pt x="182589" y="0"/>
                </a:lnTo>
                <a:lnTo>
                  <a:pt x="0" y="0"/>
                </a:lnTo>
                <a:lnTo>
                  <a:pt x="0" y="348328"/>
                </a:lnTo>
                <a:close/>
              </a:path>
            </a:pathLst>
          </a:custGeom>
          <a:noFill/>
          <a:ln w="3175">
            <a:solidFill>
              <a:srgbClr val="000000"/>
            </a:solidFill>
            <a:round/>
            <a:headEnd/>
            <a:tailEnd/>
          </a:ln>
        </p:spPr>
        <p:txBody>
          <a:bodyPr lIns="0" tIns="0" rIns="0" bIns="0"/>
          <a:lstStyle/>
          <a:p>
            <a:endParaRPr lang="el-GR"/>
          </a:p>
        </p:txBody>
      </p:sp>
      <p:sp>
        <p:nvSpPr>
          <p:cNvPr id="141" name="object 141"/>
          <p:cNvSpPr txBox="1"/>
          <p:nvPr/>
        </p:nvSpPr>
        <p:spPr>
          <a:xfrm>
            <a:off x="3756025" y="3511550"/>
            <a:ext cx="403225" cy="157163"/>
          </a:xfrm>
          <a:prstGeom prst="rect">
            <a:avLst/>
          </a:prstGeom>
        </p:spPr>
        <p:txBody>
          <a:bodyPr lIns="0" tIns="0" rIns="0" bIns="0"/>
          <a:lstStyle/>
          <a:p>
            <a:pPr marL="12700" fontAlgn="auto">
              <a:spcBef>
                <a:spcPts val="0"/>
              </a:spcBef>
              <a:spcAft>
                <a:spcPts val="0"/>
              </a:spcAft>
              <a:defRPr/>
            </a:pPr>
            <a:r>
              <a:rPr sz="950" b="1" dirty="0">
                <a:latin typeface="Arial"/>
                <a:cs typeface="Arial"/>
              </a:rPr>
              <a:t>ECU A</a:t>
            </a:r>
            <a:endParaRPr sz="950">
              <a:latin typeface="Arial"/>
              <a:cs typeface="Arial"/>
            </a:endParaRPr>
          </a:p>
        </p:txBody>
      </p:sp>
      <p:sp>
        <p:nvSpPr>
          <p:cNvPr id="99469" name="object 142"/>
          <p:cNvSpPr>
            <a:spLocks/>
          </p:cNvSpPr>
          <p:nvPr/>
        </p:nvSpPr>
        <p:spPr bwMode="auto">
          <a:xfrm>
            <a:off x="5502275" y="4741863"/>
            <a:ext cx="174625" cy="280987"/>
          </a:xfrm>
          <a:custGeom>
            <a:avLst/>
            <a:gdLst>
              <a:gd name="T0" fmla="*/ 151995 w 174290"/>
              <a:gd name="T1" fmla="*/ 0 h 281980"/>
              <a:gd name="T2" fmla="*/ 0 w 174290"/>
              <a:gd name="T3" fmla="*/ 8034 h 281980"/>
              <a:gd name="T4" fmla="*/ 0 w 174290"/>
              <a:gd name="T5" fmla="*/ 273167 h 281980"/>
              <a:gd name="T6" fmla="*/ 25332 w 174290"/>
              <a:gd name="T7" fmla="*/ 241030 h 281980"/>
              <a:gd name="T8" fmla="*/ 177329 w 174290"/>
              <a:gd name="T9" fmla="*/ 152654 h 281980"/>
              <a:gd name="T10" fmla="*/ 177329 w 174290"/>
              <a:gd name="T11" fmla="*/ 104446 h 281980"/>
              <a:gd name="T12" fmla="*/ 160440 w 174290"/>
              <a:gd name="T13" fmla="*/ 104446 h 281980"/>
              <a:gd name="T14" fmla="*/ 160440 w 174290"/>
              <a:gd name="T15" fmla="*/ 80343 h 281980"/>
              <a:gd name="T16" fmla="*/ 168884 w 174290"/>
              <a:gd name="T17" fmla="*/ 80343 h 281980"/>
              <a:gd name="T18" fmla="*/ 168884 w 174290"/>
              <a:gd name="T19" fmla="*/ 24103 h 281980"/>
              <a:gd name="T20" fmla="*/ 151995 w 174290"/>
              <a:gd name="T21" fmla="*/ 16069 h 281980"/>
              <a:gd name="T22" fmla="*/ 151995 w 174290"/>
              <a:gd name="T23" fmla="*/ 0 h 2819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290"/>
              <a:gd name="T37" fmla="*/ 0 h 281980"/>
              <a:gd name="T38" fmla="*/ 174290 w 174290"/>
              <a:gd name="T39" fmla="*/ 281980 h 2819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290" h="281980">
                <a:moveTo>
                  <a:pt x="149391" y="0"/>
                </a:moveTo>
                <a:lnTo>
                  <a:pt x="0" y="8293"/>
                </a:lnTo>
                <a:lnTo>
                  <a:pt x="0" y="281980"/>
                </a:lnTo>
                <a:lnTo>
                  <a:pt x="24898" y="248806"/>
                </a:lnTo>
                <a:lnTo>
                  <a:pt x="174290" y="157577"/>
                </a:lnTo>
                <a:lnTo>
                  <a:pt x="174290" y="107815"/>
                </a:lnTo>
                <a:lnTo>
                  <a:pt x="157691" y="107815"/>
                </a:lnTo>
                <a:lnTo>
                  <a:pt x="157691" y="82935"/>
                </a:lnTo>
                <a:lnTo>
                  <a:pt x="165990" y="82935"/>
                </a:lnTo>
                <a:lnTo>
                  <a:pt x="165990" y="24880"/>
                </a:lnTo>
                <a:lnTo>
                  <a:pt x="149391" y="16587"/>
                </a:lnTo>
                <a:lnTo>
                  <a:pt x="149391" y="0"/>
                </a:lnTo>
                <a:close/>
              </a:path>
            </a:pathLst>
          </a:custGeom>
          <a:solidFill>
            <a:srgbClr val="94B6D0"/>
          </a:solidFill>
          <a:ln w="9525">
            <a:noFill/>
            <a:round/>
            <a:headEnd/>
            <a:tailEnd/>
          </a:ln>
        </p:spPr>
        <p:txBody>
          <a:bodyPr lIns="0" tIns="0" rIns="0" bIns="0"/>
          <a:lstStyle/>
          <a:p>
            <a:endParaRPr lang="el-GR"/>
          </a:p>
        </p:txBody>
      </p:sp>
      <p:sp>
        <p:nvSpPr>
          <p:cNvPr id="99470" name="object 143"/>
          <p:cNvSpPr>
            <a:spLocks/>
          </p:cNvSpPr>
          <p:nvPr/>
        </p:nvSpPr>
        <p:spPr bwMode="auto">
          <a:xfrm>
            <a:off x="6092825" y="4741863"/>
            <a:ext cx="173038" cy="280987"/>
          </a:xfrm>
          <a:custGeom>
            <a:avLst/>
            <a:gdLst>
              <a:gd name="T0" fmla="*/ 163341 w 174290"/>
              <a:gd name="T1" fmla="*/ 0 h 281980"/>
              <a:gd name="T2" fmla="*/ 23333 w 174290"/>
              <a:gd name="T3" fmla="*/ 0 h 281980"/>
              <a:gd name="T4" fmla="*/ 23333 w 174290"/>
              <a:gd name="T5" fmla="*/ 16069 h 281980"/>
              <a:gd name="T6" fmla="*/ 7777 w 174290"/>
              <a:gd name="T7" fmla="*/ 24103 h 281980"/>
              <a:gd name="T8" fmla="*/ 7777 w 174290"/>
              <a:gd name="T9" fmla="*/ 80343 h 281980"/>
              <a:gd name="T10" fmla="*/ 15556 w 174290"/>
              <a:gd name="T11" fmla="*/ 80343 h 281980"/>
              <a:gd name="T12" fmla="*/ 15556 w 174290"/>
              <a:gd name="T13" fmla="*/ 104446 h 281980"/>
              <a:gd name="T14" fmla="*/ 0 w 174290"/>
              <a:gd name="T15" fmla="*/ 104446 h 281980"/>
              <a:gd name="T16" fmla="*/ 0 w 174290"/>
              <a:gd name="T17" fmla="*/ 152654 h 281980"/>
              <a:gd name="T18" fmla="*/ 140006 w 174290"/>
              <a:gd name="T19" fmla="*/ 241030 h 281980"/>
              <a:gd name="T20" fmla="*/ 163341 w 174290"/>
              <a:gd name="T21" fmla="*/ 273167 h 281980"/>
              <a:gd name="T22" fmla="*/ 163341 w 174290"/>
              <a:gd name="T23" fmla="*/ 0 h 2819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290"/>
              <a:gd name="T37" fmla="*/ 0 h 281980"/>
              <a:gd name="T38" fmla="*/ 174290 w 174290"/>
              <a:gd name="T39" fmla="*/ 281980 h 2819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290" h="281980">
                <a:moveTo>
                  <a:pt x="174290" y="0"/>
                </a:moveTo>
                <a:lnTo>
                  <a:pt x="24898" y="0"/>
                </a:lnTo>
                <a:lnTo>
                  <a:pt x="24898" y="16587"/>
                </a:lnTo>
                <a:lnTo>
                  <a:pt x="8299" y="24880"/>
                </a:lnTo>
                <a:lnTo>
                  <a:pt x="8299" y="82935"/>
                </a:lnTo>
                <a:lnTo>
                  <a:pt x="16599" y="82935"/>
                </a:lnTo>
                <a:lnTo>
                  <a:pt x="16599" y="107815"/>
                </a:lnTo>
                <a:lnTo>
                  <a:pt x="0" y="107815"/>
                </a:lnTo>
                <a:lnTo>
                  <a:pt x="0" y="157577"/>
                </a:lnTo>
                <a:lnTo>
                  <a:pt x="149391" y="248806"/>
                </a:lnTo>
                <a:lnTo>
                  <a:pt x="174290" y="281980"/>
                </a:lnTo>
                <a:lnTo>
                  <a:pt x="174290" y="0"/>
                </a:lnTo>
                <a:close/>
              </a:path>
            </a:pathLst>
          </a:custGeom>
          <a:solidFill>
            <a:srgbClr val="94B6D0"/>
          </a:solidFill>
          <a:ln w="9525">
            <a:noFill/>
            <a:round/>
            <a:headEnd/>
            <a:tailEnd/>
          </a:ln>
        </p:spPr>
        <p:txBody>
          <a:bodyPr lIns="0" tIns="0" rIns="0" bIns="0"/>
          <a:lstStyle/>
          <a:p>
            <a:endParaRPr lang="el-GR"/>
          </a:p>
        </p:txBody>
      </p:sp>
      <p:sp>
        <p:nvSpPr>
          <p:cNvPr id="99471" name="object 144"/>
          <p:cNvSpPr>
            <a:spLocks/>
          </p:cNvSpPr>
          <p:nvPr/>
        </p:nvSpPr>
        <p:spPr bwMode="auto">
          <a:xfrm>
            <a:off x="5502275" y="5164138"/>
            <a:ext cx="763588" cy="390525"/>
          </a:xfrm>
          <a:custGeom>
            <a:avLst/>
            <a:gdLst>
              <a:gd name="T0" fmla="*/ 0 w 763557"/>
              <a:gd name="T1" fmla="*/ 396406 h 389796"/>
              <a:gd name="T2" fmla="*/ 763836 w 763557"/>
              <a:gd name="T3" fmla="*/ 396406 h 389796"/>
              <a:gd name="T4" fmla="*/ 763836 w 763557"/>
              <a:gd name="T5" fmla="*/ 0 h 389796"/>
              <a:gd name="T6" fmla="*/ 0 w 763557"/>
              <a:gd name="T7" fmla="*/ 0 h 389796"/>
              <a:gd name="T8" fmla="*/ 0 w 763557"/>
              <a:gd name="T9" fmla="*/ 396406 h 389796"/>
              <a:gd name="T10" fmla="*/ 0 60000 65536"/>
              <a:gd name="T11" fmla="*/ 0 60000 65536"/>
              <a:gd name="T12" fmla="*/ 0 60000 65536"/>
              <a:gd name="T13" fmla="*/ 0 60000 65536"/>
              <a:gd name="T14" fmla="*/ 0 60000 65536"/>
              <a:gd name="T15" fmla="*/ 0 w 763557"/>
              <a:gd name="T16" fmla="*/ 0 h 389796"/>
              <a:gd name="T17" fmla="*/ 763557 w 763557"/>
              <a:gd name="T18" fmla="*/ 389796 h 389796"/>
            </a:gdLst>
            <a:ahLst/>
            <a:cxnLst>
              <a:cxn ang="T10">
                <a:pos x="T0" y="T1"/>
              </a:cxn>
              <a:cxn ang="T11">
                <a:pos x="T2" y="T3"/>
              </a:cxn>
              <a:cxn ang="T12">
                <a:pos x="T4" y="T5"/>
              </a:cxn>
              <a:cxn ang="T13">
                <a:pos x="T6" y="T7"/>
              </a:cxn>
              <a:cxn ang="T14">
                <a:pos x="T8" y="T9"/>
              </a:cxn>
            </a:cxnLst>
            <a:rect l="T15" t="T16" r="T17" b="T18"/>
            <a:pathLst>
              <a:path w="763557" h="389796">
                <a:moveTo>
                  <a:pt x="0" y="389796"/>
                </a:moveTo>
                <a:lnTo>
                  <a:pt x="763557" y="389796"/>
                </a:lnTo>
                <a:lnTo>
                  <a:pt x="763557" y="0"/>
                </a:lnTo>
                <a:lnTo>
                  <a:pt x="0" y="0"/>
                </a:lnTo>
                <a:lnTo>
                  <a:pt x="0" y="389796"/>
                </a:lnTo>
                <a:close/>
              </a:path>
            </a:pathLst>
          </a:custGeom>
          <a:solidFill>
            <a:srgbClr val="C0C0C0"/>
          </a:solidFill>
          <a:ln w="9525">
            <a:noFill/>
            <a:round/>
            <a:headEnd/>
            <a:tailEnd/>
          </a:ln>
        </p:spPr>
        <p:txBody>
          <a:bodyPr lIns="0" tIns="0" rIns="0" bIns="0"/>
          <a:lstStyle/>
          <a:p>
            <a:endParaRPr lang="el-GR"/>
          </a:p>
        </p:txBody>
      </p:sp>
      <p:sp>
        <p:nvSpPr>
          <p:cNvPr id="99472" name="object 145"/>
          <p:cNvSpPr>
            <a:spLocks/>
          </p:cNvSpPr>
          <p:nvPr/>
        </p:nvSpPr>
        <p:spPr bwMode="auto">
          <a:xfrm>
            <a:off x="5370513" y="4749800"/>
            <a:ext cx="131762" cy="879475"/>
          </a:xfrm>
          <a:custGeom>
            <a:avLst/>
            <a:gdLst>
              <a:gd name="T0" fmla="*/ 0 w 132792"/>
              <a:gd name="T1" fmla="*/ 882368 h 879114"/>
              <a:gd name="T2" fmla="*/ 123805 w 132792"/>
              <a:gd name="T3" fmla="*/ 882368 h 879114"/>
              <a:gd name="T4" fmla="*/ 123805 w 132792"/>
              <a:gd name="T5" fmla="*/ 0 h 879114"/>
              <a:gd name="T6" fmla="*/ 0 w 132792"/>
              <a:gd name="T7" fmla="*/ 0 h 879114"/>
              <a:gd name="T8" fmla="*/ 0 w 132792"/>
              <a:gd name="T9" fmla="*/ 882368 h 879114"/>
              <a:gd name="T10" fmla="*/ 0 60000 65536"/>
              <a:gd name="T11" fmla="*/ 0 60000 65536"/>
              <a:gd name="T12" fmla="*/ 0 60000 65536"/>
              <a:gd name="T13" fmla="*/ 0 60000 65536"/>
              <a:gd name="T14" fmla="*/ 0 60000 65536"/>
              <a:gd name="T15" fmla="*/ 0 w 132792"/>
              <a:gd name="T16" fmla="*/ 0 h 879114"/>
              <a:gd name="T17" fmla="*/ 132792 w 132792"/>
              <a:gd name="T18" fmla="*/ 879114 h 879114"/>
            </a:gdLst>
            <a:ahLst/>
            <a:cxnLst>
              <a:cxn ang="T10">
                <a:pos x="T0" y="T1"/>
              </a:cxn>
              <a:cxn ang="T11">
                <a:pos x="T2" y="T3"/>
              </a:cxn>
              <a:cxn ang="T12">
                <a:pos x="T4" y="T5"/>
              </a:cxn>
              <a:cxn ang="T13">
                <a:pos x="T6" y="T7"/>
              </a:cxn>
              <a:cxn ang="T14">
                <a:pos x="T8" y="T9"/>
              </a:cxn>
            </a:cxnLst>
            <a:rect l="T15" t="T16" r="T17" b="T18"/>
            <a:pathLst>
              <a:path w="132792" h="879114">
                <a:moveTo>
                  <a:pt x="0" y="879114"/>
                </a:moveTo>
                <a:lnTo>
                  <a:pt x="132792" y="879114"/>
                </a:lnTo>
                <a:lnTo>
                  <a:pt x="132792" y="0"/>
                </a:lnTo>
                <a:lnTo>
                  <a:pt x="0" y="0"/>
                </a:lnTo>
                <a:lnTo>
                  <a:pt x="0" y="879114"/>
                </a:lnTo>
                <a:close/>
              </a:path>
            </a:pathLst>
          </a:custGeom>
          <a:solidFill>
            <a:srgbClr val="94B6D0"/>
          </a:solidFill>
          <a:ln w="9525">
            <a:noFill/>
            <a:round/>
            <a:headEnd/>
            <a:tailEnd/>
          </a:ln>
        </p:spPr>
        <p:txBody>
          <a:bodyPr lIns="0" tIns="0" rIns="0" bIns="0"/>
          <a:lstStyle/>
          <a:p>
            <a:endParaRPr lang="el-GR"/>
          </a:p>
        </p:txBody>
      </p:sp>
      <p:sp>
        <p:nvSpPr>
          <p:cNvPr id="99473" name="object 146"/>
          <p:cNvSpPr>
            <a:spLocks/>
          </p:cNvSpPr>
          <p:nvPr/>
        </p:nvSpPr>
        <p:spPr bwMode="auto">
          <a:xfrm>
            <a:off x="6265863" y="4741863"/>
            <a:ext cx="133350" cy="887412"/>
          </a:xfrm>
          <a:custGeom>
            <a:avLst/>
            <a:gdLst>
              <a:gd name="T0" fmla="*/ 0 w 132792"/>
              <a:gd name="T1" fmla="*/ 887444 h 887408"/>
              <a:gd name="T2" fmla="*/ 137899 w 132792"/>
              <a:gd name="T3" fmla="*/ 887444 h 887408"/>
              <a:gd name="T4" fmla="*/ 137899 w 132792"/>
              <a:gd name="T5" fmla="*/ 0 h 887408"/>
              <a:gd name="T6" fmla="*/ 0 w 132792"/>
              <a:gd name="T7" fmla="*/ 0 h 887408"/>
              <a:gd name="T8" fmla="*/ 0 w 132792"/>
              <a:gd name="T9" fmla="*/ 887444 h 887408"/>
              <a:gd name="T10" fmla="*/ 0 60000 65536"/>
              <a:gd name="T11" fmla="*/ 0 60000 65536"/>
              <a:gd name="T12" fmla="*/ 0 60000 65536"/>
              <a:gd name="T13" fmla="*/ 0 60000 65536"/>
              <a:gd name="T14" fmla="*/ 0 60000 65536"/>
              <a:gd name="T15" fmla="*/ 0 w 132792"/>
              <a:gd name="T16" fmla="*/ 0 h 887408"/>
              <a:gd name="T17" fmla="*/ 132792 w 132792"/>
              <a:gd name="T18" fmla="*/ 887408 h 887408"/>
            </a:gdLst>
            <a:ahLst/>
            <a:cxnLst>
              <a:cxn ang="T10">
                <a:pos x="T0" y="T1"/>
              </a:cxn>
              <a:cxn ang="T11">
                <a:pos x="T2" y="T3"/>
              </a:cxn>
              <a:cxn ang="T12">
                <a:pos x="T4" y="T5"/>
              </a:cxn>
              <a:cxn ang="T13">
                <a:pos x="T6" y="T7"/>
              </a:cxn>
              <a:cxn ang="T14">
                <a:pos x="T8" y="T9"/>
              </a:cxn>
            </a:cxnLst>
            <a:rect l="T15" t="T16" r="T17" b="T18"/>
            <a:pathLst>
              <a:path w="132792" h="887408">
                <a:moveTo>
                  <a:pt x="0" y="887408"/>
                </a:moveTo>
                <a:lnTo>
                  <a:pt x="132792" y="887408"/>
                </a:lnTo>
                <a:lnTo>
                  <a:pt x="132792" y="0"/>
                </a:lnTo>
                <a:lnTo>
                  <a:pt x="0" y="0"/>
                </a:lnTo>
                <a:lnTo>
                  <a:pt x="0" y="887408"/>
                </a:lnTo>
                <a:close/>
              </a:path>
            </a:pathLst>
          </a:custGeom>
          <a:solidFill>
            <a:srgbClr val="94B6D0"/>
          </a:solidFill>
          <a:ln w="9525">
            <a:noFill/>
            <a:round/>
            <a:headEnd/>
            <a:tailEnd/>
          </a:ln>
        </p:spPr>
        <p:txBody>
          <a:bodyPr lIns="0" tIns="0" rIns="0" bIns="0"/>
          <a:lstStyle/>
          <a:p>
            <a:endParaRPr lang="el-GR"/>
          </a:p>
        </p:txBody>
      </p:sp>
      <p:sp>
        <p:nvSpPr>
          <p:cNvPr id="99474" name="object 147"/>
          <p:cNvSpPr>
            <a:spLocks/>
          </p:cNvSpPr>
          <p:nvPr/>
        </p:nvSpPr>
        <p:spPr bwMode="auto">
          <a:xfrm>
            <a:off x="4598988" y="5603875"/>
            <a:ext cx="198437" cy="0"/>
          </a:xfrm>
          <a:custGeom>
            <a:avLst/>
            <a:gdLst>
              <a:gd name="T0" fmla="*/ 0 w 199188"/>
              <a:gd name="T1" fmla="*/ 192530 w 199188"/>
              <a:gd name="T2" fmla="*/ 0 60000 65536"/>
              <a:gd name="T3" fmla="*/ 0 60000 65536"/>
              <a:gd name="T4" fmla="*/ 0 w 199188"/>
              <a:gd name="T5" fmla="*/ 199188 w 199188"/>
            </a:gdLst>
            <a:ahLst/>
            <a:cxnLst>
              <a:cxn ang="T2">
                <a:pos x="T0" y="0"/>
              </a:cxn>
              <a:cxn ang="T3">
                <a:pos x="T1" y="0"/>
              </a:cxn>
            </a:cxnLst>
            <a:rect l="T4" t="0" r="T5" b="0"/>
            <a:pathLst>
              <a:path w="199188">
                <a:moveTo>
                  <a:pt x="0" y="0"/>
                </a:moveTo>
                <a:lnTo>
                  <a:pt x="199188" y="0"/>
                </a:lnTo>
              </a:path>
            </a:pathLst>
          </a:custGeom>
          <a:noFill/>
          <a:ln w="7961">
            <a:solidFill>
              <a:srgbClr val="0000FF"/>
            </a:solidFill>
            <a:round/>
            <a:headEnd/>
            <a:tailEnd/>
          </a:ln>
        </p:spPr>
        <p:txBody>
          <a:bodyPr lIns="0" tIns="0" rIns="0" bIns="0"/>
          <a:lstStyle/>
          <a:p>
            <a:endParaRPr lang="el-GR"/>
          </a:p>
        </p:txBody>
      </p:sp>
      <p:sp>
        <p:nvSpPr>
          <p:cNvPr id="99475" name="object 148"/>
          <p:cNvSpPr>
            <a:spLocks/>
          </p:cNvSpPr>
          <p:nvPr/>
        </p:nvSpPr>
        <p:spPr bwMode="auto">
          <a:xfrm>
            <a:off x="4772025" y="5570538"/>
            <a:ext cx="25400" cy="25400"/>
          </a:xfrm>
          <a:custGeom>
            <a:avLst/>
            <a:gdLst>
              <a:gd name="T0" fmla="*/ 0 w 24898"/>
              <a:gd name="T1" fmla="*/ 0 h 24880"/>
              <a:gd name="T2" fmla="*/ 29798 w 24898"/>
              <a:gd name="T3" fmla="*/ 29972 h 24880"/>
              <a:gd name="T4" fmla="*/ 0 60000 65536"/>
              <a:gd name="T5" fmla="*/ 0 60000 65536"/>
              <a:gd name="T6" fmla="*/ 0 w 24898"/>
              <a:gd name="T7" fmla="*/ 0 h 24880"/>
              <a:gd name="T8" fmla="*/ 24898 w 24898"/>
              <a:gd name="T9" fmla="*/ 24880 h 24880"/>
            </a:gdLst>
            <a:ahLst/>
            <a:cxnLst>
              <a:cxn ang="T4">
                <a:pos x="T0" y="T1"/>
              </a:cxn>
              <a:cxn ang="T5">
                <a:pos x="T2" y="T3"/>
              </a:cxn>
            </a:cxnLst>
            <a:rect l="T6" t="T7" r="T8" b="T9"/>
            <a:pathLst>
              <a:path w="24898" h="24880">
                <a:moveTo>
                  <a:pt x="0" y="0"/>
                </a:moveTo>
                <a:lnTo>
                  <a:pt x="24898" y="24880"/>
                </a:lnTo>
              </a:path>
            </a:pathLst>
          </a:custGeom>
          <a:noFill/>
          <a:ln w="3175">
            <a:solidFill>
              <a:srgbClr val="000000"/>
            </a:solidFill>
            <a:round/>
            <a:headEnd/>
            <a:tailEnd/>
          </a:ln>
        </p:spPr>
        <p:txBody>
          <a:bodyPr lIns="0" tIns="0" rIns="0" bIns="0"/>
          <a:lstStyle/>
          <a:p>
            <a:endParaRPr lang="el-GR"/>
          </a:p>
        </p:txBody>
      </p:sp>
      <p:sp>
        <p:nvSpPr>
          <p:cNvPr id="99476" name="object 149"/>
          <p:cNvSpPr>
            <a:spLocks/>
          </p:cNvSpPr>
          <p:nvPr/>
        </p:nvSpPr>
        <p:spPr bwMode="auto">
          <a:xfrm>
            <a:off x="4772025" y="5537200"/>
            <a:ext cx="58738" cy="58738"/>
          </a:xfrm>
          <a:custGeom>
            <a:avLst/>
            <a:gdLst>
              <a:gd name="T0" fmla="*/ 0 w 58096"/>
              <a:gd name="T1" fmla="*/ 0 h 58054"/>
              <a:gd name="T2" fmla="*/ 64136 w 58096"/>
              <a:gd name="T3" fmla="*/ 64507 h 58054"/>
              <a:gd name="T4" fmla="*/ 0 60000 65536"/>
              <a:gd name="T5" fmla="*/ 0 60000 65536"/>
              <a:gd name="T6" fmla="*/ 0 w 58096"/>
              <a:gd name="T7" fmla="*/ 0 h 58054"/>
              <a:gd name="T8" fmla="*/ 58096 w 58096"/>
              <a:gd name="T9" fmla="*/ 58054 h 58054"/>
            </a:gdLst>
            <a:ahLst/>
            <a:cxnLst>
              <a:cxn ang="T4">
                <a:pos x="T0" y="T1"/>
              </a:cxn>
              <a:cxn ang="T5">
                <a:pos x="T2" y="T3"/>
              </a:cxn>
            </a:cxnLst>
            <a:rect l="T6" t="T7" r="T8" b="T9"/>
            <a:pathLst>
              <a:path w="58096" h="58054">
                <a:moveTo>
                  <a:pt x="0" y="0"/>
                </a:moveTo>
                <a:lnTo>
                  <a:pt x="58096" y="58054"/>
                </a:lnTo>
              </a:path>
            </a:pathLst>
          </a:custGeom>
          <a:noFill/>
          <a:ln w="3175">
            <a:solidFill>
              <a:srgbClr val="000000"/>
            </a:solidFill>
            <a:round/>
            <a:headEnd/>
            <a:tailEnd/>
          </a:ln>
        </p:spPr>
        <p:txBody>
          <a:bodyPr lIns="0" tIns="0" rIns="0" bIns="0"/>
          <a:lstStyle/>
          <a:p>
            <a:endParaRPr lang="el-GR"/>
          </a:p>
        </p:txBody>
      </p:sp>
      <p:sp>
        <p:nvSpPr>
          <p:cNvPr id="99477" name="object 150"/>
          <p:cNvSpPr>
            <a:spLocks/>
          </p:cNvSpPr>
          <p:nvPr/>
        </p:nvSpPr>
        <p:spPr bwMode="auto">
          <a:xfrm>
            <a:off x="4772025" y="5503863"/>
            <a:ext cx="92075" cy="92075"/>
          </a:xfrm>
          <a:custGeom>
            <a:avLst/>
            <a:gdLst>
              <a:gd name="T0" fmla="*/ 0 w 91294"/>
              <a:gd name="T1" fmla="*/ 0 h 91228"/>
              <a:gd name="T2" fmla="*/ 98568 w 91294"/>
              <a:gd name="T3" fmla="*/ 99141 h 91228"/>
              <a:gd name="T4" fmla="*/ 0 60000 65536"/>
              <a:gd name="T5" fmla="*/ 0 60000 65536"/>
              <a:gd name="T6" fmla="*/ 0 w 91294"/>
              <a:gd name="T7" fmla="*/ 0 h 91228"/>
              <a:gd name="T8" fmla="*/ 91294 w 91294"/>
              <a:gd name="T9" fmla="*/ 91228 h 91228"/>
            </a:gdLst>
            <a:ahLst/>
            <a:cxnLst>
              <a:cxn ang="T4">
                <a:pos x="T0" y="T1"/>
              </a:cxn>
              <a:cxn ang="T5">
                <a:pos x="T2" y="T3"/>
              </a:cxn>
            </a:cxnLst>
            <a:rect l="T6" t="T7" r="T8" b="T9"/>
            <a:pathLst>
              <a:path w="91294" h="91228">
                <a:moveTo>
                  <a:pt x="0" y="0"/>
                </a:moveTo>
                <a:lnTo>
                  <a:pt x="91294" y="91228"/>
                </a:lnTo>
              </a:path>
            </a:pathLst>
          </a:custGeom>
          <a:noFill/>
          <a:ln w="3175">
            <a:solidFill>
              <a:srgbClr val="000000"/>
            </a:solidFill>
            <a:round/>
            <a:headEnd/>
            <a:tailEnd/>
          </a:ln>
        </p:spPr>
        <p:txBody>
          <a:bodyPr lIns="0" tIns="0" rIns="0" bIns="0"/>
          <a:lstStyle/>
          <a:p>
            <a:endParaRPr lang="el-GR"/>
          </a:p>
        </p:txBody>
      </p:sp>
      <p:sp>
        <p:nvSpPr>
          <p:cNvPr id="99478" name="object 151"/>
          <p:cNvSpPr>
            <a:spLocks/>
          </p:cNvSpPr>
          <p:nvPr/>
        </p:nvSpPr>
        <p:spPr bwMode="auto">
          <a:xfrm>
            <a:off x="4772025" y="5472113"/>
            <a:ext cx="74613" cy="65087"/>
          </a:xfrm>
          <a:custGeom>
            <a:avLst/>
            <a:gdLst>
              <a:gd name="T0" fmla="*/ 0 w 74695"/>
              <a:gd name="T1" fmla="*/ 0 h 66348"/>
              <a:gd name="T2" fmla="*/ 73960 w 74695"/>
              <a:gd name="T3" fmla="*/ 55823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79" name="object 152"/>
          <p:cNvSpPr>
            <a:spLocks/>
          </p:cNvSpPr>
          <p:nvPr/>
        </p:nvSpPr>
        <p:spPr bwMode="auto">
          <a:xfrm>
            <a:off x="4872038" y="5562600"/>
            <a:ext cx="33337" cy="33338"/>
          </a:xfrm>
          <a:custGeom>
            <a:avLst/>
            <a:gdLst>
              <a:gd name="T0" fmla="*/ 0 w 33198"/>
              <a:gd name="T1" fmla="*/ 0 h 33174"/>
              <a:gd name="T2" fmla="*/ 34471 w 33198"/>
              <a:gd name="T3" fmla="*/ 34680 h 33174"/>
              <a:gd name="T4" fmla="*/ 0 60000 65536"/>
              <a:gd name="T5" fmla="*/ 0 60000 65536"/>
              <a:gd name="T6" fmla="*/ 0 w 33198"/>
              <a:gd name="T7" fmla="*/ 0 h 33174"/>
              <a:gd name="T8" fmla="*/ 33198 w 33198"/>
              <a:gd name="T9" fmla="*/ 33174 h 33174"/>
            </a:gdLst>
            <a:ahLst/>
            <a:cxnLst>
              <a:cxn ang="T4">
                <a:pos x="T0" y="T1"/>
              </a:cxn>
              <a:cxn ang="T5">
                <a:pos x="T2" y="T3"/>
              </a:cxn>
            </a:cxnLst>
            <a:rect l="T6" t="T7" r="T8" b="T9"/>
            <a:pathLst>
              <a:path w="33198" h="33174">
                <a:moveTo>
                  <a:pt x="0" y="0"/>
                </a:moveTo>
                <a:lnTo>
                  <a:pt x="33198" y="33174"/>
                </a:lnTo>
              </a:path>
            </a:pathLst>
          </a:custGeom>
          <a:noFill/>
          <a:ln w="3175">
            <a:solidFill>
              <a:srgbClr val="000000"/>
            </a:solidFill>
            <a:round/>
            <a:headEnd/>
            <a:tailEnd/>
          </a:ln>
        </p:spPr>
        <p:txBody>
          <a:bodyPr lIns="0" tIns="0" rIns="0" bIns="0"/>
          <a:lstStyle/>
          <a:p>
            <a:endParaRPr lang="el-GR"/>
          </a:p>
        </p:txBody>
      </p:sp>
      <p:sp>
        <p:nvSpPr>
          <p:cNvPr id="99480" name="object 153"/>
          <p:cNvSpPr>
            <a:spLocks/>
          </p:cNvSpPr>
          <p:nvPr/>
        </p:nvSpPr>
        <p:spPr bwMode="auto">
          <a:xfrm>
            <a:off x="4772025" y="5429250"/>
            <a:ext cx="74613" cy="66675"/>
          </a:xfrm>
          <a:custGeom>
            <a:avLst/>
            <a:gdLst>
              <a:gd name="T0" fmla="*/ 0 w 74695"/>
              <a:gd name="T1" fmla="*/ 0 h 66348"/>
              <a:gd name="T2" fmla="*/ 73960 w 74695"/>
              <a:gd name="T3" fmla="*/ 69349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81" name="object 154"/>
          <p:cNvSpPr>
            <a:spLocks/>
          </p:cNvSpPr>
          <p:nvPr/>
        </p:nvSpPr>
        <p:spPr bwMode="auto">
          <a:xfrm>
            <a:off x="4772025" y="5387975"/>
            <a:ext cx="74613" cy="74613"/>
          </a:xfrm>
          <a:custGeom>
            <a:avLst/>
            <a:gdLst>
              <a:gd name="T0" fmla="*/ 0 w 74695"/>
              <a:gd name="T1" fmla="*/ 0 h 74641"/>
              <a:gd name="T2" fmla="*/ 73960 w 74695"/>
              <a:gd name="T3" fmla="*/ 74389 h 74641"/>
              <a:gd name="T4" fmla="*/ 0 60000 65536"/>
              <a:gd name="T5" fmla="*/ 0 60000 65536"/>
              <a:gd name="T6" fmla="*/ 0 w 74695"/>
              <a:gd name="T7" fmla="*/ 0 h 74641"/>
              <a:gd name="T8" fmla="*/ 74695 w 74695"/>
              <a:gd name="T9" fmla="*/ 74641 h 74641"/>
            </a:gdLst>
            <a:ahLst/>
            <a:cxnLst>
              <a:cxn ang="T4">
                <a:pos x="T0" y="T1"/>
              </a:cxn>
              <a:cxn ang="T5">
                <a:pos x="T2" y="T3"/>
              </a:cxn>
            </a:cxnLst>
            <a:rect l="T6" t="T7" r="T8" b="T9"/>
            <a:pathLst>
              <a:path w="74695" h="74641">
                <a:moveTo>
                  <a:pt x="0" y="0"/>
                </a:moveTo>
                <a:lnTo>
                  <a:pt x="74695" y="74641"/>
                </a:lnTo>
              </a:path>
            </a:pathLst>
          </a:custGeom>
          <a:noFill/>
          <a:ln w="3175">
            <a:solidFill>
              <a:srgbClr val="000000"/>
            </a:solidFill>
            <a:round/>
            <a:headEnd/>
            <a:tailEnd/>
          </a:ln>
        </p:spPr>
        <p:txBody>
          <a:bodyPr lIns="0" tIns="0" rIns="0" bIns="0"/>
          <a:lstStyle/>
          <a:p>
            <a:endParaRPr lang="el-GR"/>
          </a:p>
        </p:txBody>
      </p:sp>
      <p:sp>
        <p:nvSpPr>
          <p:cNvPr id="99482" name="object 155"/>
          <p:cNvSpPr>
            <a:spLocks/>
          </p:cNvSpPr>
          <p:nvPr/>
        </p:nvSpPr>
        <p:spPr bwMode="auto">
          <a:xfrm>
            <a:off x="4772025" y="5354638"/>
            <a:ext cx="74613" cy="66675"/>
          </a:xfrm>
          <a:custGeom>
            <a:avLst/>
            <a:gdLst>
              <a:gd name="T0" fmla="*/ 0 w 74695"/>
              <a:gd name="T1" fmla="*/ 0 h 66348"/>
              <a:gd name="T2" fmla="*/ 73960 w 74695"/>
              <a:gd name="T3" fmla="*/ 69349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83" name="object 156"/>
          <p:cNvSpPr>
            <a:spLocks/>
          </p:cNvSpPr>
          <p:nvPr/>
        </p:nvSpPr>
        <p:spPr bwMode="auto">
          <a:xfrm>
            <a:off x="4772025" y="5322888"/>
            <a:ext cx="74613" cy="65087"/>
          </a:xfrm>
          <a:custGeom>
            <a:avLst/>
            <a:gdLst>
              <a:gd name="T0" fmla="*/ 0 w 74695"/>
              <a:gd name="T1" fmla="*/ 0 h 66348"/>
              <a:gd name="T2" fmla="*/ 73960 w 74695"/>
              <a:gd name="T3" fmla="*/ 55823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84" name="object 157"/>
          <p:cNvSpPr>
            <a:spLocks/>
          </p:cNvSpPr>
          <p:nvPr/>
        </p:nvSpPr>
        <p:spPr bwMode="auto">
          <a:xfrm>
            <a:off x="4772025" y="5289550"/>
            <a:ext cx="74613" cy="65088"/>
          </a:xfrm>
          <a:custGeom>
            <a:avLst/>
            <a:gdLst>
              <a:gd name="T0" fmla="*/ 0 w 74695"/>
              <a:gd name="T1" fmla="*/ 0 h 66348"/>
              <a:gd name="T2" fmla="*/ 73960 w 74695"/>
              <a:gd name="T3" fmla="*/ 55831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85" name="object 158"/>
          <p:cNvSpPr>
            <a:spLocks/>
          </p:cNvSpPr>
          <p:nvPr/>
        </p:nvSpPr>
        <p:spPr bwMode="auto">
          <a:xfrm>
            <a:off x="4772025" y="5246688"/>
            <a:ext cx="74613" cy="76200"/>
          </a:xfrm>
          <a:custGeom>
            <a:avLst/>
            <a:gdLst>
              <a:gd name="T0" fmla="*/ 0 w 74695"/>
              <a:gd name="T1" fmla="*/ 0 h 74641"/>
              <a:gd name="T2" fmla="*/ 73960 w 74695"/>
              <a:gd name="T3" fmla="*/ 89904 h 74641"/>
              <a:gd name="T4" fmla="*/ 0 60000 65536"/>
              <a:gd name="T5" fmla="*/ 0 60000 65536"/>
              <a:gd name="T6" fmla="*/ 0 w 74695"/>
              <a:gd name="T7" fmla="*/ 0 h 74641"/>
              <a:gd name="T8" fmla="*/ 74695 w 74695"/>
              <a:gd name="T9" fmla="*/ 74641 h 74641"/>
            </a:gdLst>
            <a:ahLst/>
            <a:cxnLst>
              <a:cxn ang="T4">
                <a:pos x="T0" y="T1"/>
              </a:cxn>
              <a:cxn ang="T5">
                <a:pos x="T2" y="T3"/>
              </a:cxn>
            </a:cxnLst>
            <a:rect l="T6" t="T7" r="T8" b="T9"/>
            <a:pathLst>
              <a:path w="74695" h="74641">
                <a:moveTo>
                  <a:pt x="0" y="0"/>
                </a:moveTo>
                <a:lnTo>
                  <a:pt x="74695" y="74641"/>
                </a:lnTo>
              </a:path>
            </a:pathLst>
          </a:custGeom>
          <a:noFill/>
          <a:ln w="3175">
            <a:solidFill>
              <a:srgbClr val="000000"/>
            </a:solidFill>
            <a:round/>
            <a:headEnd/>
            <a:tailEnd/>
          </a:ln>
        </p:spPr>
        <p:txBody>
          <a:bodyPr lIns="0" tIns="0" rIns="0" bIns="0"/>
          <a:lstStyle/>
          <a:p>
            <a:endParaRPr lang="el-GR"/>
          </a:p>
        </p:txBody>
      </p:sp>
      <p:sp>
        <p:nvSpPr>
          <p:cNvPr id="99486" name="object 159"/>
          <p:cNvSpPr>
            <a:spLocks/>
          </p:cNvSpPr>
          <p:nvPr/>
        </p:nvSpPr>
        <p:spPr bwMode="auto">
          <a:xfrm>
            <a:off x="4772025" y="5214938"/>
            <a:ext cx="74613" cy="65087"/>
          </a:xfrm>
          <a:custGeom>
            <a:avLst/>
            <a:gdLst>
              <a:gd name="T0" fmla="*/ 0 w 74695"/>
              <a:gd name="T1" fmla="*/ 0 h 66348"/>
              <a:gd name="T2" fmla="*/ 73960 w 74695"/>
              <a:gd name="T3" fmla="*/ 55823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87" name="object 160"/>
          <p:cNvSpPr>
            <a:spLocks/>
          </p:cNvSpPr>
          <p:nvPr/>
        </p:nvSpPr>
        <p:spPr bwMode="auto">
          <a:xfrm>
            <a:off x="4772025" y="5181600"/>
            <a:ext cx="74613" cy="65088"/>
          </a:xfrm>
          <a:custGeom>
            <a:avLst/>
            <a:gdLst>
              <a:gd name="T0" fmla="*/ 0 w 74695"/>
              <a:gd name="T1" fmla="*/ 0 h 66348"/>
              <a:gd name="T2" fmla="*/ 73960 w 74695"/>
              <a:gd name="T3" fmla="*/ 55831 h 66348"/>
              <a:gd name="T4" fmla="*/ 0 60000 65536"/>
              <a:gd name="T5" fmla="*/ 0 60000 65536"/>
              <a:gd name="T6" fmla="*/ 0 w 74695"/>
              <a:gd name="T7" fmla="*/ 0 h 66348"/>
              <a:gd name="T8" fmla="*/ 74695 w 74695"/>
              <a:gd name="T9" fmla="*/ 66348 h 66348"/>
            </a:gdLst>
            <a:ahLst/>
            <a:cxnLst>
              <a:cxn ang="T4">
                <a:pos x="T0" y="T1"/>
              </a:cxn>
              <a:cxn ang="T5">
                <a:pos x="T2" y="T3"/>
              </a:cxn>
            </a:cxnLst>
            <a:rect l="T6" t="T7" r="T8" b="T9"/>
            <a:pathLst>
              <a:path w="74695" h="66348">
                <a:moveTo>
                  <a:pt x="0" y="0"/>
                </a:moveTo>
                <a:lnTo>
                  <a:pt x="74695" y="66348"/>
                </a:lnTo>
              </a:path>
            </a:pathLst>
          </a:custGeom>
          <a:noFill/>
          <a:ln w="3175">
            <a:solidFill>
              <a:srgbClr val="000000"/>
            </a:solidFill>
            <a:round/>
            <a:headEnd/>
            <a:tailEnd/>
          </a:ln>
        </p:spPr>
        <p:txBody>
          <a:bodyPr lIns="0" tIns="0" rIns="0" bIns="0"/>
          <a:lstStyle/>
          <a:p>
            <a:endParaRPr lang="el-GR"/>
          </a:p>
        </p:txBody>
      </p:sp>
      <p:sp>
        <p:nvSpPr>
          <p:cNvPr id="99488" name="object 161"/>
          <p:cNvSpPr>
            <a:spLocks/>
          </p:cNvSpPr>
          <p:nvPr/>
        </p:nvSpPr>
        <p:spPr bwMode="auto">
          <a:xfrm>
            <a:off x="4772025" y="5140325"/>
            <a:ext cx="100013" cy="98425"/>
          </a:xfrm>
          <a:custGeom>
            <a:avLst/>
            <a:gdLst>
              <a:gd name="T0" fmla="*/ 0 w 99594"/>
              <a:gd name="T1" fmla="*/ 0 h 99522"/>
              <a:gd name="T2" fmla="*/ 103429 w 99594"/>
              <a:gd name="T3" fmla="*/ 90074 h 99522"/>
              <a:gd name="T4" fmla="*/ 0 60000 65536"/>
              <a:gd name="T5" fmla="*/ 0 60000 65536"/>
              <a:gd name="T6" fmla="*/ 0 w 99594"/>
              <a:gd name="T7" fmla="*/ 0 h 99522"/>
              <a:gd name="T8" fmla="*/ 99594 w 99594"/>
              <a:gd name="T9" fmla="*/ 99522 h 99522"/>
            </a:gdLst>
            <a:ahLst/>
            <a:cxnLst>
              <a:cxn ang="T4">
                <a:pos x="T0" y="T1"/>
              </a:cxn>
              <a:cxn ang="T5">
                <a:pos x="T2" y="T3"/>
              </a:cxn>
            </a:cxnLst>
            <a:rect l="T6" t="T7" r="T8" b="T9"/>
            <a:pathLst>
              <a:path w="99594" h="99522">
                <a:moveTo>
                  <a:pt x="0" y="0"/>
                </a:moveTo>
                <a:lnTo>
                  <a:pt x="99594" y="99522"/>
                </a:lnTo>
              </a:path>
            </a:pathLst>
          </a:custGeom>
          <a:noFill/>
          <a:ln w="3175">
            <a:solidFill>
              <a:srgbClr val="000000"/>
            </a:solidFill>
            <a:round/>
            <a:headEnd/>
            <a:tailEnd/>
          </a:ln>
        </p:spPr>
        <p:txBody>
          <a:bodyPr lIns="0" tIns="0" rIns="0" bIns="0"/>
          <a:lstStyle/>
          <a:p>
            <a:endParaRPr lang="el-GR"/>
          </a:p>
        </p:txBody>
      </p:sp>
      <p:sp>
        <p:nvSpPr>
          <p:cNvPr id="99489" name="object 162"/>
          <p:cNvSpPr>
            <a:spLocks/>
          </p:cNvSpPr>
          <p:nvPr/>
        </p:nvSpPr>
        <p:spPr bwMode="auto">
          <a:xfrm>
            <a:off x="4772025" y="5106988"/>
            <a:ext cx="107950" cy="107950"/>
          </a:xfrm>
          <a:custGeom>
            <a:avLst/>
            <a:gdLst>
              <a:gd name="T0" fmla="*/ 0 w 107893"/>
              <a:gd name="T1" fmla="*/ 0 h 107849"/>
              <a:gd name="T2" fmla="*/ 108406 w 107893"/>
              <a:gd name="T3" fmla="*/ 108761 h 107849"/>
              <a:gd name="T4" fmla="*/ 0 60000 65536"/>
              <a:gd name="T5" fmla="*/ 0 60000 65536"/>
              <a:gd name="T6" fmla="*/ 0 w 107893"/>
              <a:gd name="T7" fmla="*/ 0 h 107849"/>
              <a:gd name="T8" fmla="*/ 107893 w 107893"/>
              <a:gd name="T9" fmla="*/ 107849 h 107849"/>
            </a:gdLst>
            <a:ahLst/>
            <a:cxnLst>
              <a:cxn ang="T4">
                <a:pos x="T0" y="T1"/>
              </a:cxn>
              <a:cxn ang="T5">
                <a:pos x="T2" y="T3"/>
              </a:cxn>
            </a:cxnLst>
            <a:rect l="T6" t="T7" r="T8" b="T9"/>
            <a:pathLst>
              <a:path w="107893" h="107849">
                <a:moveTo>
                  <a:pt x="0" y="0"/>
                </a:moveTo>
                <a:lnTo>
                  <a:pt x="107893" y="107849"/>
                </a:lnTo>
              </a:path>
            </a:pathLst>
          </a:custGeom>
          <a:noFill/>
          <a:ln w="3175">
            <a:solidFill>
              <a:srgbClr val="000000"/>
            </a:solidFill>
            <a:round/>
            <a:headEnd/>
            <a:tailEnd/>
          </a:ln>
        </p:spPr>
        <p:txBody>
          <a:bodyPr lIns="0" tIns="0" rIns="0" bIns="0"/>
          <a:lstStyle/>
          <a:p>
            <a:endParaRPr lang="el-GR"/>
          </a:p>
        </p:txBody>
      </p:sp>
      <p:sp>
        <p:nvSpPr>
          <p:cNvPr id="99490" name="object 163"/>
          <p:cNvSpPr>
            <a:spLocks/>
          </p:cNvSpPr>
          <p:nvPr/>
        </p:nvSpPr>
        <p:spPr bwMode="auto">
          <a:xfrm>
            <a:off x="4772025" y="5065713"/>
            <a:ext cx="107950" cy="115887"/>
          </a:xfrm>
          <a:custGeom>
            <a:avLst/>
            <a:gdLst>
              <a:gd name="T0" fmla="*/ 0 w 107893"/>
              <a:gd name="T1" fmla="*/ 0 h 116142"/>
              <a:gd name="T2" fmla="*/ 108406 w 107893"/>
              <a:gd name="T3" fmla="*/ 113867 h 116142"/>
              <a:gd name="T4" fmla="*/ 0 60000 65536"/>
              <a:gd name="T5" fmla="*/ 0 60000 65536"/>
              <a:gd name="T6" fmla="*/ 0 w 107893"/>
              <a:gd name="T7" fmla="*/ 0 h 116142"/>
              <a:gd name="T8" fmla="*/ 107893 w 107893"/>
              <a:gd name="T9" fmla="*/ 116142 h 116142"/>
            </a:gdLst>
            <a:ahLst/>
            <a:cxnLst>
              <a:cxn ang="T4">
                <a:pos x="T0" y="T1"/>
              </a:cxn>
              <a:cxn ang="T5">
                <a:pos x="T2" y="T3"/>
              </a:cxn>
            </a:cxnLst>
            <a:rect l="T6" t="T7" r="T8" b="T9"/>
            <a:pathLst>
              <a:path w="107893" h="116142">
                <a:moveTo>
                  <a:pt x="0" y="0"/>
                </a:moveTo>
                <a:lnTo>
                  <a:pt x="107893" y="116142"/>
                </a:lnTo>
              </a:path>
            </a:pathLst>
          </a:custGeom>
          <a:noFill/>
          <a:ln w="3175">
            <a:solidFill>
              <a:srgbClr val="000000"/>
            </a:solidFill>
            <a:round/>
            <a:headEnd/>
            <a:tailEnd/>
          </a:ln>
        </p:spPr>
        <p:txBody>
          <a:bodyPr lIns="0" tIns="0" rIns="0" bIns="0"/>
          <a:lstStyle/>
          <a:p>
            <a:endParaRPr lang="el-GR"/>
          </a:p>
        </p:txBody>
      </p:sp>
      <p:sp>
        <p:nvSpPr>
          <p:cNvPr id="99491" name="object 164"/>
          <p:cNvSpPr>
            <a:spLocks/>
          </p:cNvSpPr>
          <p:nvPr/>
        </p:nvSpPr>
        <p:spPr bwMode="auto">
          <a:xfrm>
            <a:off x="4772025" y="5032375"/>
            <a:ext cx="107950" cy="115888"/>
          </a:xfrm>
          <a:custGeom>
            <a:avLst/>
            <a:gdLst>
              <a:gd name="T0" fmla="*/ 0 w 107893"/>
              <a:gd name="T1" fmla="*/ 0 h 116142"/>
              <a:gd name="T2" fmla="*/ 108406 w 107893"/>
              <a:gd name="T3" fmla="*/ 113876 h 116142"/>
              <a:gd name="T4" fmla="*/ 0 60000 65536"/>
              <a:gd name="T5" fmla="*/ 0 60000 65536"/>
              <a:gd name="T6" fmla="*/ 0 w 107893"/>
              <a:gd name="T7" fmla="*/ 0 h 116142"/>
              <a:gd name="T8" fmla="*/ 107893 w 107893"/>
              <a:gd name="T9" fmla="*/ 116142 h 116142"/>
            </a:gdLst>
            <a:ahLst/>
            <a:cxnLst>
              <a:cxn ang="T4">
                <a:pos x="T0" y="T1"/>
              </a:cxn>
              <a:cxn ang="T5">
                <a:pos x="T2" y="T3"/>
              </a:cxn>
            </a:cxnLst>
            <a:rect l="T6" t="T7" r="T8" b="T9"/>
            <a:pathLst>
              <a:path w="107893" h="116142">
                <a:moveTo>
                  <a:pt x="0" y="0"/>
                </a:moveTo>
                <a:lnTo>
                  <a:pt x="107893" y="116142"/>
                </a:lnTo>
              </a:path>
            </a:pathLst>
          </a:custGeom>
          <a:noFill/>
          <a:ln w="3175">
            <a:solidFill>
              <a:srgbClr val="000000"/>
            </a:solidFill>
            <a:round/>
            <a:headEnd/>
            <a:tailEnd/>
          </a:ln>
        </p:spPr>
        <p:txBody>
          <a:bodyPr lIns="0" tIns="0" rIns="0" bIns="0"/>
          <a:lstStyle/>
          <a:p>
            <a:endParaRPr lang="el-GR"/>
          </a:p>
        </p:txBody>
      </p:sp>
      <p:sp>
        <p:nvSpPr>
          <p:cNvPr id="99492" name="object 165"/>
          <p:cNvSpPr>
            <a:spLocks/>
          </p:cNvSpPr>
          <p:nvPr/>
        </p:nvSpPr>
        <p:spPr bwMode="auto">
          <a:xfrm>
            <a:off x="4772025" y="4999038"/>
            <a:ext cx="107950" cy="107950"/>
          </a:xfrm>
          <a:custGeom>
            <a:avLst/>
            <a:gdLst>
              <a:gd name="T0" fmla="*/ 0 w 107893"/>
              <a:gd name="T1" fmla="*/ 0 h 107815"/>
              <a:gd name="T2" fmla="*/ 108406 w 107893"/>
              <a:gd name="T3" fmla="*/ 109036 h 107815"/>
              <a:gd name="T4" fmla="*/ 0 60000 65536"/>
              <a:gd name="T5" fmla="*/ 0 60000 65536"/>
              <a:gd name="T6" fmla="*/ 0 w 107893"/>
              <a:gd name="T7" fmla="*/ 0 h 107815"/>
              <a:gd name="T8" fmla="*/ 107893 w 107893"/>
              <a:gd name="T9" fmla="*/ 107815 h 107815"/>
            </a:gdLst>
            <a:ahLst/>
            <a:cxnLst>
              <a:cxn ang="T4">
                <a:pos x="T0" y="T1"/>
              </a:cxn>
              <a:cxn ang="T5">
                <a:pos x="T2" y="T3"/>
              </a:cxn>
            </a:cxnLst>
            <a:rect l="T6" t="T7" r="T8" b="T9"/>
            <a:pathLst>
              <a:path w="107893" h="107815">
                <a:moveTo>
                  <a:pt x="0" y="0"/>
                </a:moveTo>
                <a:lnTo>
                  <a:pt x="107893" y="107815"/>
                </a:lnTo>
              </a:path>
            </a:pathLst>
          </a:custGeom>
          <a:noFill/>
          <a:ln w="3175">
            <a:solidFill>
              <a:srgbClr val="000000"/>
            </a:solidFill>
            <a:round/>
            <a:headEnd/>
            <a:tailEnd/>
          </a:ln>
        </p:spPr>
        <p:txBody>
          <a:bodyPr lIns="0" tIns="0" rIns="0" bIns="0"/>
          <a:lstStyle/>
          <a:p>
            <a:endParaRPr lang="el-GR"/>
          </a:p>
        </p:txBody>
      </p:sp>
      <p:sp>
        <p:nvSpPr>
          <p:cNvPr id="99493" name="object 166"/>
          <p:cNvSpPr>
            <a:spLocks/>
          </p:cNvSpPr>
          <p:nvPr/>
        </p:nvSpPr>
        <p:spPr bwMode="auto">
          <a:xfrm>
            <a:off x="4772025" y="4965700"/>
            <a:ext cx="107950" cy="100013"/>
          </a:xfrm>
          <a:custGeom>
            <a:avLst/>
            <a:gdLst>
              <a:gd name="T0" fmla="*/ 0 w 107893"/>
              <a:gd name="T1" fmla="*/ 0 h 99522"/>
              <a:gd name="T2" fmla="*/ 108406 w 107893"/>
              <a:gd name="T3" fmla="*/ 104029 h 99522"/>
              <a:gd name="T4" fmla="*/ 0 60000 65536"/>
              <a:gd name="T5" fmla="*/ 0 60000 65536"/>
              <a:gd name="T6" fmla="*/ 0 w 107893"/>
              <a:gd name="T7" fmla="*/ 0 h 99522"/>
              <a:gd name="T8" fmla="*/ 107893 w 107893"/>
              <a:gd name="T9" fmla="*/ 99522 h 99522"/>
            </a:gdLst>
            <a:ahLst/>
            <a:cxnLst>
              <a:cxn ang="T4">
                <a:pos x="T0" y="T1"/>
              </a:cxn>
              <a:cxn ang="T5">
                <a:pos x="T2" y="T3"/>
              </a:cxn>
            </a:cxnLst>
            <a:rect l="T6" t="T7" r="T8" b="T9"/>
            <a:pathLst>
              <a:path w="107893" h="99522">
                <a:moveTo>
                  <a:pt x="0" y="0"/>
                </a:moveTo>
                <a:lnTo>
                  <a:pt x="107893" y="99522"/>
                </a:lnTo>
              </a:path>
            </a:pathLst>
          </a:custGeom>
          <a:noFill/>
          <a:ln w="3175">
            <a:solidFill>
              <a:srgbClr val="000000"/>
            </a:solidFill>
            <a:round/>
            <a:headEnd/>
            <a:tailEnd/>
          </a:ln>
        </p:spPr>
        <p:txBody>
          <a:bodyPr lIns="0" tIns="0" rIns="0" bIns="0"/>
          <a:lstStyle/>
          <a:p>
            <a:endParaRPr lang="el-GR"/>
          </a:p>
        </p:txBody>
      </p:sp>
      <p:sp>
        <p:nvSpPr>
          <p:cNvPr id="99494" name="object 167"/>
          <p:cNvSpPr>
            <a:spLocks/>
          </p:cNvSpPr>
          <p:nvPr/>
        </p:nvSpPr>
        <p:spPr bwMode="auto">
          <a:xfrm>
            <a:off x="4772025" y="4924425"/>
            <a:ext cx="107950" cy="107950"/>
          </a:xfrm>
          <a:custGeom>
            <a:avLst/>
            <a:gdLst>
              <a:gd name="T0" fmla="*/ 0 w 107893"/>
              <a:gd name="T1" fmla="*/ 0 h 107815"/>
              <a:gd name="T2" fmla="*/ 108406 w 107893"/>
              <a:gd name="T3" fmla="*/ 109036 h 107815"/>
              <a:gd name="T4" fmla="*/ 0 60000 65536"/>
              <a:gd name="T5" fmla="*/ 0 60000 65536"/>
              <a:gd name="T6" fmla="*/ 0 w 107893"/>
              <a:gd name="T7" fmla="*/ 0 h 107815"/>
              <a:gd name="T8" fmla="*/ 107893 w 107893"/>
              <a:gd name="T9" fmla="*/ 107815 h 107815"/>
            </a:gdLst>
            <a:ahLst/>
            <a:cxnLst>
              <a:cxn ang="T4">
                <a:pos x="T0" y="T1"/>
              </a:cxn>
              <a:cxn ang="T5">
                <a:pos x="T2" y="T3"/>
              </a:cxn>
            </a:cxnLst>
            <a:rect l="T6" t="T7" r="T8" b="T9"/>
            <a:pathLst>
              <a:path w="107893" h="107815">
                <a:moveTo>
                  <a:pt x="0" y="0"/>
                </a:moveTo>
                <a:lnTo>
                  <a:pt x="107893" y="107815"/>
                </a:lnTo>
              </a:path>
            </a:pathLst>
          </a:custGeom>
          <a:noFill/>
          <a:ln w="3175">
            <a:solidFill>
              <a:srgbClr val="000000"/>
            </a:solidFill>
            <a:round/>
            <a:headEnd/>
            <a:tailEnd/>
          </a:ln>
        </p:spPr>
        <p:txBody>
          <a:bodyPr lIns="0" tIns="0" rIns="0" bIns="0"/>
          <a:lstStyle/>
          <a:p>
            <a:endParaRPr lang="el-GR"/>
          </a:p>
        </p:txBody>
      </p:sp>
      <p:sp>
        <p:nvSpPr>
          <p:cNvPr id="99495" name="object 168"/>
          <p:cNvSpPr>
            <a:spLocks/>
          </p:cNvSpPr>
          <p:nvPr/>
        </p:nvSpPr>
        <p:spPr bwMode="auto">
          <a:xfrm>
            <a:off x="4805363" y="4916488"/>
            <a:ext cx="74612" cy="82550"/>
          </a:xfrm>
          <a:custGeom>
            <a:avLst/>
            <a:gdLst>
              <a:gd name="T0" fmla="*/ 0 w 74695"/>
              <a:gd name="T1" fmla="*/ 0 h 82935"/>
              <a:gd name="T2" fmla="*/ 73951 w 74695"/>
              <a:gd name="T3" fmla="*/ 79534 h 82935"/>
              <a:gd name="T4" fmla="*/ 0 60000 65536"/>
              <a:gd name="T5" fmla="*/ 0 60000 65536"/>
              <a:gd name="T6" fmla="*/ 0 w 74695"/>
              <a:gd name="T7" fmla="*/ 0 h 82935"/>
              <a:gd name="T8" fmla="*/ 74695 w 74695"/>
              <a:gd name="T9" fmla="*/ 82935 h 82935"/>
            </a:gdLst>
            <a:ahLst/>
            <a:cxnLst>
              <a:cxn ang="T4">
                <a:pos x="T0" y="T1"/>
              </a:cxn>
              <a:cxn ang="T5">
                <a:pos x="T2" y="T3"/>
              </a:cxn>
            </a:cxnLst>
            <a:rect l="T6" t="T7" r="T8" b="T9"/>
            <a:pathLst>
              <a:path w="74695" h="82935">
                <a:moveTo>
                  <a:pt x="0" y="0"/>
                </a:moveTo>
                <a:lnTo>
                  <a:pt x="74695" y="82935"/>
                </a:lnTo>
              </a:path>
            </a:pathLst>
          </a:custGeom>
          <a:noFill/>
          <a:ln w="3175">
            <a:solidFill>
              <a:srgbClr val="000000"/>
            </a:solidFill>
            <a:round/>
            <a:headEnd/>
            <a:tailEnd/>
          </a:ln>
        </p:spPr>
        <p:txBody>
          <a:bodyPr lIns="0" tIns="0" rIns="0" bIns="0"/>
          <a:lstStyle/>
          <a:p>
            <a:endParaRPr lang="el-GR"/>
          </a:p>
        </p:txBody>
      </p:sp>
      <p:sp>
        <p:nvSpPr>
          <p:cNvPr id="99496" name="object 169"/>
          <p:cNvSpPr>
            <a:spLocks/>
          </p:cNvSpPr>
          <p:nvPr/>
        </p:nvSpPr>
        <p:spPr bwMode="auto">
          <a:xfrm>
            <a:off x="4846638" y="4916488"/>
            <a:ext cx="33337" cy="49212"/>
          </a:xfrm>
          <a:custGeom>
            <a:avLst/>
            <a:gdLst>
              <a:gd name="T0" fmla="*/ 0 w 33198"/>
              <a:gd name="T1" fmla="*/ 0 h 49761"/>
              <a:gd name="T2" fmla="*/ 34471 w 33198"/>
              <a:gd name="T3" fmla="*/ 45033 h 49761"/>
              <a:gd name="T4" fmla="*/ 0 60000 65536"/>
              <a:gd name="T5" fmla="*/ 0 60000 65536"/>
              <a:gd name="T6" fmla="*/ 0 w 33198"/>
              <a:gd name="T7" fmla="*/ 0 h 49761"/>
              <a:gd name="T8" fmla="*/ 33198 w 33198"/>
              <a:gd name="T9" fmla="*/ 49761 h 49761"/>
            </a:gdLst>
            <a:ahLst/>
            <a:cxnLst>
              <a:cxn ang="T4">
                <a:pos x="T0" y="T1"/>
              </a:cxn>
              <a:cxn ang="T5">
                <a:pos x="T2" y="T3"/>
              </a:cxn>
            </a:cxnLst>
            <a:rect l="T6" t="T7" r="T8" b="T9"/>
            <a:pathLst>
              <a:path w="33198" h="49761">
                <a:moveTo>
                  <a:pt x="0" y="0"/>
                </a:moveTo>
                <a:lnTo>
                  <a:pt x="33198" y="49761"/>
                </a:lnTo>
              </a:path>
            </a:pathLst>
          </a:custGeom>
          <a:noFill/>
          <a:ln w="3175">
            <a:solidFill>
              <a:srgbClr val="000000"/>
            </a:solidFill>
            <a:round/>
            <a:headEnd/>
            <a:tailEnd/>
          </a:ln>
        </p:spPr>
        <p:txBody>
          <a:bodyPr lIns="0" tIns="0" rIns="0" bIns="0"/>
          <a:lstStyle/>
          <a:p>
            <a:endParaRPr lang="el-GR"/>
          </a:p>
        </p:txBody>
      </p:sp>
      <p:sp>
        <p:nvSpPr>
          <p:cNvPr id="99497" name="object 170"/>
          <p:cNvSpPr>
            <a:spLocks/>
          </p:cNvSpPr>
          <p:nvPr/>
        </p:nvSpPr>
        <p:spPr bwMode="auto">
          <a:xfrm>
            <a:off x="4864100" y="4906963"/>
            <a:ext cx="49213" cy="41275"/>
          </a:xfrm>
          <a:custGeom>
            <a:avLst/>
            <a:gdLst>
              <a:gd name="T0" fmla="*/ 0 w 49797"/>
              <a:gd name="T1" fmla="*/ 0 h 41467"/>
              <a:gd name="T2" fmla="*/ 44781 w 49797"/>
              <a:gd name="T3" fmla="*/ 39771 h 41467"/>
              <a:gd name="T4" fmla="*/ 0 60000 65536"/>
              <a:gd name="T5" fmla="*/ 0 60000 65536"/>
              <a:gd name="T6" fmla="*/ 0 w 49797"/>
              <a:gd name="T7" fmla="*/ 0 h 41467"/>
              <a:gd name="T8" fmla="*/ 49797 w 49797"/>
              <a:gd name="T9" fmla="*/ 41467 h 41467"/>
            </a:gdLst>
            <a:ahLst/>
            <a:cxnLst>
              <a:cxn ang="T4">
                <a:pos x="T0" y="T1"/>
              </a:cxn>
              <a:cxn ang="T5">
                <a:pos x="T2" y="T3"/>
              </a:cxn>
            </a:cxnLst>
            <a:rect l="T6" t="T7" r="T8" b="T9"/>
            <a:pathLst>
              <a:path w="49797" h="41467">
                <a:moveTo>
                  <a:pt x="0" y="0"/>
                </a:moveTo>
                <a:lnTo>
                  <a:pt x="49797" y="41467"/>
                </a:lnTo>
              </a:path>
            </a:pathLst>
          </a:custGeom>
          <a:noFill/>
          <a:ln w="3175">
            <a:solidFill>
              <a:srgbClr val="000000"/>
            </a:solidFill>
            <a:round/>
            <a:headEnd/>
            <a:tailEnd/>
          </a:ln>
        </p:spPr>
        <p:txBody>
          <a:bodyPr lIns="0" tIns="0" rIns="0" bIns="0"/>
          <a:lstStyle/>
          <a:p>
            <a:endParaRPr lang="el-GR"/>
          </a:p>
        </p:txBody>
      </p:sp>
      <p:sp>
        <p:nvSpPr>
          <p:cNvPr id="99498" name="object 171"/>
          <p:cNvSpPr>
            <a:spLocks/>
          </p:cNvSpPr>
          <p:nvPr/>
        </p:nvSpPr>
        <p:spPr bwMode="auto">
          <a:xfrm>
            <a:off x="4897438" y="4906963"/>
            <a:ext cx="15875" cy="9525"/>
          </a:xfrm>
          <a:custGeom>
            <a:avLst/>
            <a:gdLst>
              <a:gd name="T0" fmla="*/ 0 w 16599"/>
              <a:gd name="T1" fmla="*/ 0 h 8293"/>
              <a:gd name="T2" fmla="*/ 11112 w 16599"/>
              <a:gd name="T3" fmla="*/ 28847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0" y="0"/>
                </a:moveTo>
                <a:lnTo>
                  <a:pt x="16599" y="8293"/>
                </a:lnTo>
              </a:path>
            </a:pathLst>
          </a:custGeom>
          <a:noFill/>
          <a:ln w="3175">
            <a:solidFill>
              <a:srgbClr val="000000"/>
            </a:solidFill>
            <a:round/>
            <a:headEnd/>
            <a:tailEnd/>
          </a:ln>
        </p:spPr>
        <p:txBody>
          <a:bodyPr lIns="0" tIns="0" rIns="0" bIns="0"/>
          <a:lstStyle/>
          <a:p>
            <a:endParaRPr lang="el-GR"/>
          </a:p>
        </p:txBody>
      </p:sp>
      <p:sp>
        <p:nvSpPr>
          <p:cNvPr id="99499" name="object 172"/>
          <p:cNvSpPr>
            <a:spLocks/>
          </p:cNvSpPr>
          <p:nvPr/>
        </p:nvSpPr>
        <p:spPr bwMode="auto">
          <a:xfrm>
            <a:off x="4481513" y="4891088"/>
            <a:ext cx="290512" cy="7937"/>
          </a:xfrm>
          <a:custGeom>
            <a:avLst/>
            <a:gdLst>
              <a:gd name="T0" fmla="*/ 290744 w 290483"/>
              <a:gd name="T1" fmla="*/ 0 h 8293"/>
              <a:gd name="T2" fmla="*/ 0 w 290483"/>
              <a:gd name="T3" fmla="*/ 5586 h 8293"/>
              <a:gd name="T4" fmla="*/ 0 60000 65536"/>
              <a:gd name="T5" fmla="*/ 0 60000 65536"/>
              <a:gd name="T6" fmla="*/ 0 w 290483"/>
              <a:gd name="T7" fmla="*/ 0 h 8293"/>
              <a:gd name="T8" fmla="*/ 290483 w 290483"/>
              <a:gd name="T9" fmla="*/ 8293 h 8293"/>
            </a:gdLst>
            <a:ahLst/>
            <a:cxnLst>
              <a:cxn ang="T4">
                <a:pos x="T0" y="T1"/>
              </a:cxn>
              <a:cxn ang="T5">
                <a:pos x="T2" y="T3"/>
              </a:cxn>
            </a:cxnLst>
            <a:rect l="T6" t="T7" r="T8" b="T9"/>
            <a:pathLst>
              <a:path w="290483" h="8293">
                <a:moveTo>
                  <a:pt x="290483" y="0"/>
                </a:moveTo>
                <a:lnTo>
                  <a:pt x="0" y="8293"/>
                </a:lnTo>
              </a:path>
            </a:pathLst>
          </a:custGeom>
          <a:noFill/>
          <a:ln w="7961">
            <a:solidFill>
              <a:srgbClr val="000000"/>
            </a:solidFill>
            <a:round/>
            <a:headEnd/>
            <a:tailEnd/>
          </a:ln>
        </p:spPr>
        <p:txBody>
          <a:bodyPr lIns="0" tIns="0" rIns="0" bIns="0"/>
          <a:lstStyle/>
          <a:p>
            <a:endParaRPr lang="el-GR"/>
          </a:p>
        </p:txBody>
      </p:sp>
      <p:sp>
        <p:nvSpPr>
          <p:cNvPr id="99500" name="object 173"/>
          <p:cNvSpPr>
            <a:spLocks/>
          </p:cNvSpPr>
          <p:nvPr/>
        </p:nvSpPr>
        <p:spPr bwMode="auto">
          <a:xfrm>
            <a:off x="4772025" y="5645150"/>
            <a:ext cx="9525" cy="7938"/>
          </a:xfrm>
          <a:custGeom>
            <a:avLst/>
            <a:gdLst>
              <a:gd name="T0" fmla="*/ 0 w 8299"/>
              <a:gd name="T1" fmla="*/ 0 h 8293"/>
              <a:gd name="T2" fmla="*/ 28679 w 8299"/>
              <a:gd name="T3" fmla="*/ 5595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0"/>
                </a:moveTo>
                <a:lnTo>
                  <a:pt x="8299" y="8293"/>
                </a:lnTo>
              </a:path>
            </a:pathLst>
          </a:custGeom>
          <a:noFill/>
          <a:ln w="3175">
            <a:solidFill>
              <a:srgbClr val="000000"/>
            </a:solidFill>
            <a:round/>
            <a:headEnd/>
            <a:tailEnd/>
          </a:ln>
        </p:spPr>
        <p:txBody>
          <a:bodyPr lIns="0" tIns="0" rIns="0" bIns="0"/>
          <a:lstStyle/>
          <a:p>
            <a:endParaRPr lang="el-GR"/>
          </a:p>
        </p:txBody>
      </p:sp>
      <p:sp>
        <p:nvSpPr>
          <p:cNvPr id="99501" name="object 174"/>
          <p:cNvSpPr>
            <a:spLocks/>
          </p:cNvSpPr>
          <p:nvPr/>
        </p:nvSpPr>
        <p:spPr bwMode="auto">
          <a:xfrm>
            <a:off x="4781550" y="5621338"/>
            <a:ext cx="41275" cy="31750"/>
          </a:xfrm>
          <a:custGeom>
            <a:avLst/>
            <a:gdLst>
              <a:gd name="T0" fmla="*/ 0 w 41497"/>
              <a:gd name="T1" fmla="*/ 0 h 33174"/>
              <a:gd name="T2" fmla="*/ 39541 w 41497"/>
              <a:gd name="T3" fmla="*/ 22352 h 33174"/>
              <a:gd name="T4" fmla="*/ 0 60000 65536"/>
              <a:gd name="T5" fmla="*/ 0 60000 65536"/>
              <a:gd name="T6" fmla="*/ 0 w 41497"/>
              <a:gd name="T7" fmla="*/ 0 h 33174"/>
              <a:gd name="T8" fmla="*/ 41497 w 41497"/>
              <a:gd name="T9" fmla="*/ 33174 h 33174"/>
            </a:gdLst>
            <a:ahLst/>
            <a:cxnLst>
              <a:cxn ang="T4">
                <a:pos x="T0" y="T1"/>
              </a:cxn>
              <a:cxn ang="T5">
                <a:pos x="T2" y="T3"/>
              </a:cxn>
            </a:cxnLst>
            <a:rect l="T6" t="T7" r="T8" b="T9"/>
            <a:pathLst>
              <a:path w="41497" h="33174">
                <a:moveTo>
                  <a:pt x="0" y="0"/>
                </a:moveTo>
                <a:lnTo>
                  <a:pt x="41497" y="33174"/>
                </a:lnTo>
              </a:path>
            </a:pathLst>
          </a:custGeom>
          <a:noFill/>
          <a:ln w="3175">
            <a:solidFill>
              <a:srgbClr val="000000"/>
            </a:solidFill>
            <a:round/>
            <a:headEnd/>
            <a:tailEnd/>
          </a:ln>
        </p:spPr>
        <p:txBody>
          <a:bodyPr lIns="0" tIns="0" rIns="0" bIns="0"/>
          <a:lstStyle/>
          <a:p>
            <a:endParaRPr lang="el-GR"/>
          </a:p>
        </p:txBody>
      </p:sp>
      <p:sp>
        <p:nvSpPr>
          <p:cNvPr id="99502" name="object 175"/>
          <p:cNvSpPr>
            <a:spLocks/>
          </p:cNvSpPr>
          <p:nvPr/>
        </p:nvSpPr>
        <p:spPr bwMode="auto">
          <a:xfrm>
            <a:off x="4813300" y="5621338"/>
            <a:ext cx="50800" cy="31750"/>
          </a:xfrm>
          <a:custGeom>
            <a:avLst/>
            <a:gdLst>
              <a:gd name="T0" fmla="*/ 0 w 49797"/>
              <a:gd name="T1" fmla="*/ 0 h 33174"/>
              <a:gd name="T2" fmla="*/ 59585 w 49797"/>
              <a:gd name="T3" fmla="*/ 22352 h 33174"/>
              <a:gd name="T4" fmla="*/ 0 60000 65536"/>
              <a:gd name="T5" fmla="*/ 0 60000 65536"/>
              <a:gd name="T6" fmla="*/ 0 w 49797"/>
              <a:gd name="T7" fmla="*/ 0 h 33174"/>
              <a:gd name="T8" fmla="*/ 49797 w 49797"/>
              <a:gd name="T9" fmla="*/ 33174 h 33174"/>
            </a:gdLst>
            <a:ahLst/>
            <a:cxnLst>
              <a:cxn ang="T4">
                <a:pos x="T0" y="T1"/>
              </a:cxn>
              <a:cxn ang="T5">
                <a:pos x="T2" y="T3"/>
              </a:cxn>
            </a:cxnLst>
            <a:rect l="T6" t="T7" r="T8" b="T9"/>
            <a:pathLst>
              <a:path w="49797" h="33174">
                <a:moveTo>
                  <a:pt x="0" y="0"/>
                </a:moveTo>
                <a:lnTo>
                  <a:pt x="49797" y="33174"/>
                </a:lnTo>
              </a:path>
            </a:pathLst>
          </a:custGeom>
          <a:noFill/>
          <a:ln w="3175">
            <a:solidFill>
              <a:srgbClr val="000000"/>
            </a:solidFill>
            <a:round/>
            <a:headEnd/>
            <a:tailEnd/>
          </a:ln>
        </p:spPr>
        <p:txBody>
          <a:bodyPr lIns="0" tIns="0" rIns="0" bIns="0"/>
          <a:lstStyle/>
          <a:p>
            <a:endParaRPr lang="el-GR"/>
          </a:p>
        </p:txBody>
      </p:sp>
      <p:sp>
        <p:nvSpPr>
          <p:cNvPr id="99503" name="object 176"/>
          <p:cNvSpPr>
            <a:spLocks/>
          </p:cNvSpPr>
          <p:nvPr/>
        </p:nvSpPr>
        <p:spPr bwMode="auto">
          <a:xfrm>
            <a:off x="4856163" y="5621338"/>
            <a:ext cx="41275" cy="31750"/>
          </a:xfrm>
          <a:custGeom>
            <a:avLst/>
            <a:gdLst>
              <a:gd name="T0" fmla="*/ 0 w 41497"/>
              <a:gd name="T1" fmla="*/ 0 h 33174"/>
              <a:gd name="T2" fmla="*/ 39541 w 41497"/>
              <a:gd name="T3" fmla="*/ 22352 h 33174"/>
              <a:gd name="T4" fmla="*/ 0 60000 65536"/>
              <a:gd name="T5" fmla="*/ 0 60000 65536"/>
              <a:gd name="T6" fmla="*/ 0 w 41497"/>
              <a:gd name="T7" fmla="*/ 0 h 33174"/>
              <a:gd name="T8" fmla="*/ 41497 w 41497"/>
              <a:gd name="T9" fmla="*/ 33174 h 33174"/>
            </a:gdLst>
            <a:ahLst/>
            <a:cxnLst>
              <a:cxn ang="T4">
                <a:pos x="T0" y="T1"/>
              </a:cxn>
              <a:cxn ang="T5">
                <a:pos x="T2" y="T3"/>
              </a:cxn>
            </a:cxnLst>
            <a:rect l="T6" t="T7" r="T8" b="T9"/>
            <a:pathLst>
              <a:path w="41497" h="33174">
                <a:moveTo>
                  <a:pt x="0" y="0"/>
                </a:moveTo>
                <a:lnTo>
                  <a:pt x="41497" y="33174"/>
                </a:lnTo>
              </a:path>
            </a:pathLst>
          </a:custGeom>
          <a:noFill/>
          <a:ln w="3175">
            <a:solidFill>
              <a:srgbClr val="000000"/>
            </a:solidFill>
            <a:round/>
            <a:headEnd/>
            <a:tailEnd/>
          </a:ln>
        </p:spPr>
        <p:txBody>
          <a:bodyPr lIns="0" tIns="0" rIns="0" bIns="0"/>
          <a:lstStyle/>
          <a:p>
            <a:endParaRPr lang="el-GR"/>
          </a:p>
        </p:txBody>
      </p:sp>
      <p:sp>
        <p:nvSpPr>
          <p:cNvPr id="99504" name="object 177"/>
          <p:cNvSpPr>
            <a:spLocks/>
          </p:cNvSpPr>
          <p:nvPr/>
        </p:nvSpPr>
        <p:spPr bwMode="auto">
          <a:xfrm>
            <a:off x="4897438" y="5621338"/>
            <a:ext cx="33337" cy="31750"/>
          </a:xfrm>
          <a:custGeom>
            <a:avLst/>
            <a:gdLst>
              <a:gd name="T0" fmla="*/ 0 w 33198"/>
              <a:gd name="T1" fmla="*/ 0 h 33174"/>
              <a:gd name="T2" fmla="*/ 34471 w 33198"/>
              <a:gd name="T3" fmla="*/ 22352 h 33174"/>
              <a:gd name="T4" fmla="*/ 0 60000 65536"/>
              <a:gd name="T5" fmla="*/ 0 60000 65536"/>
              <a:gd name="T6" fmla="*/ 0 w 33198"/>
              <a:gd name="T7" fmla="*/ 0 h 33174"/>
              <a:gd name="T8" fmla="*/ 33198 w 33198"/>
              <a:gd name="T9" fmla="*/ 33174 h 33174"/>
            </a:gdLst>
            <a:ahLst/>
            <a:cxnLst>
              <a:cxn ang="T4">
                <a:pos x="T0" y="T1"/>
              </a:cxn>
              <a:cxn ang="T5">
                <a:pos x="T2" y="T3"/>
              </a:cxn>
            </a:cxnLst>
            <a:rect l="T6" t="T7" r="T8" b="T9"/>
            <a:pathLst>
              <a:path w="33198" h="33174">
                <a:moveTo>
                  <a:pt x="0" y="0"/>
                </a:moveTo>
                <a:lnTo>
                  <a:pt x="33198" y="33174"/>
                </a:lnTo>
              </a:path>
            </a:pathLst>
          </a:custGeom>
          <a:noFill/>
          <a:ln w="3175">
            <a:solidFill>
              <a:srgbClr val="000000"/>
            </a:solidFill>
            <a:round/>
            <a:headEnd/>
            <a:tailEnd/>
          </a:ln>
        </p:spPr>
        <p:txBody>
          <a:bodyPr lIns="0" tIns="0" rIns="0" bIns="0"/>
          <a:lstStyle/>
          <a:p>
            <a:endParaRPr lang="el-GR"/>
          </a:p>
        </p:txBody>
      </p:sp>
      <p:sp>
        <p:nvSpPr>
          <p:cNvPr id="99505" name="object 178"/>
          <p:cNvSpPr>
            <a:spLocks/>
          </p:cNvSpPr>
          <p:nvPr/>
        </p:nvSpPr>
        <p:spPr bwMode="auto">
          <a:xfrm>
            <a:off x="4930775" y="5621338"/>
            <a:ext cx="33338" cy="31750"/>
          </a:xfrm>
          <a:custGeom>
            <a:avLst/>
            <a:gdLst>
              <a:gd name="T0" fmla="*/ 0 w 33198"/>
              <a:gd name="T1" fmla="*/ 0 h 33174"/>
              <a:gd name="T2" fmla="*/ 34480 w 33198"/>
              <a:gd name="T3" fmla="*/ 22352 h 33174"/>
              <a:gd name="T4" fmla="*/ 0 60000 65536"/>
              <a:gd name="T5" fmla="*/ 0 60000 65536"/>
              <a:gd name="T6" fmla="*/ 0 w 33198"/>
              <a:gd name="T7" fmla="*/ 0 h 33174"/>
              <a:gd name="T8" fmla="*/ 33198 w 33198"/>
              <a:gd name="T9" fmla="*/ 33174 h 33174"/>
            </a:gdLst>
            <a:ahLst/>
            <a:cxnLst>
              <a:cxn ang="T4">
                <a:pos x="T0" y="T1"/>
              </a:cxn>
              <a:cxn ang="T5">
                <a:pos x="T2" y="T3"/>
              </a:cxn>
            </a:cxnLst>
            <a:rect l="T6" t="T7" r="T8" b="T9"/>
            <a:pathLst>
              <a:path w="33198" h="33174">
                <a:moveTo>
                  <a:pt x="0" y="0"/>
                </a:moveTo>
                <a:lnTo>
                  <a:pt x="33198" y="33174"/>
                </a:lnTo>
              </a:path>
            </a:pathLst>
          </a:custGeom>
          <a:noFill/>
          <a:ln w="3175">
            <a:solidFill>
              <a:srgbClr val="000000"/>
            </a:solidFill>
            <a:round/>
            <a:headEnd/>
            <a:tailEnd/>
          </a:ln>
        </p:spPr>
        <p:txBody>
          <a:bodyPr lIns="0" tIns="0" rIns="0" bIns="0"/>
          <a:lstStyle/>
          <a:p>
            <a:endParaRPr lang="el-GR"/>
          </a:p>
        </p:txBody>
      </p:sp>
      <p:sp>
        <p:nvSpPr>
          <p:cNvPr id="99506" name="object 179"/>
          <p:cNvSpPr>
            <a:spLocks/>
          </p:cNvSpPr>
          <p:nvPr/>
        </p:nvSpPr>
        <p:spPr bwMode="auto">
          <a:xfrm>
            <a:off x="4938713" y="5595938"/>
            <a:ext cx="66675" cy="57150"/>
          </a:xfrm>
          <a:custGeom>
            <a:avLst/>
            <a:gdLst>
              <a:gd name="T0" fmla="*/ 0 w 66396"/>
              <a:gd name="T1" fmla="*/ 0 h 58054"/>
              <a:gd name="T2" fmla="*/ 68950 w 66396"/>
              <a:gd name="T3" fmla="*/ 50407 h 58054"/>
              <a:gd name="T4" fmla="*/ 0 60000 65536"/>
              <a:gd name="T5" fmla="*/ 0 60000 65536"/>
              <a:gd name="T6" fmla="*/ 0 w 66396"/>
              <a:gd name="T7" fmla="*/ 0 h 58054"/>
              <a:gd name="T8" fmla="*/ 66396 w 66396"/>
              <a:gd name="T9" fmla="*/ 58054 h 58054"/>
            </a:gdLst>
            <a:ahLst/>
            <a:cxnLst>
              <a:cxn ang="T4">
                <a:pos x="T0" y="T1"/>
              </a:cxn>
              <a:cxn ang="T5">
                <a:pos x="T2" y="T3"/>
              </a:cxn>
            </a:cxnLst>
            <a:rect l="T6" t="T7" r="T8" b="T9"/>
            <a:pathLst>
              <a:path w="66396" h="58054">
                <a:moveTo>
                  <a:pt x="0" y="0"/>
                </a:moveTo>
                <a:lnTo>
                  <a:pt x="66396" y="58054"/>
                </a:lnTo>
              </a:path>
            </a:pathLst>
          </a:custGeom>
          <a:noFill/>
          <a:ln w="3175">
            <a:solidFill>
              <a:srgbClr val="000000"/>
            </a:solidFill>
            <a:round/>
            <a:headEnd/>
            <a:tailEnd/>
          </a:ln>
        </p:spPr>
        <p:txBody>
          <a:bodyPr lIns="0" tIns="0" rIns="0" bIns="0"/>
          <a:lstStyle/>
          <a:p>
            <a:endParaRPr lang="el-GR"/>
          </a:p>
        </p:txBody>
      </p:sp>
      <p:sp>
        <p:nvSpPr>
          <p:cNvPr id="99507" name="object 180"/>
          <p:cNvSpPr>
            <a:spLocks/>
          </p:cNvSpPr>
          <p:nvPr/>
        </p:nvSpPr>
        <p:spPr bwMode="auto">
          <a:xfrm>
            <a:off x="4946650" y="5562600"/>
            <a:ext cx="92075" cy="90488"/>
          </a:xfrm>
          <a:custGeom>
            <a:avLst/>
            <a:gdLst>
              <a:gd name="T0" fmla="*/ 0 w 91294"/>
              <a:gd name="T1" fmla="*/ 0 h 91228"/>
              <a:gd name="T2" fmla="*/ 98568 w 91294"/>
              <a:gd name="T3" fmla="*/ 84781 h 91228"/>
              <a:gd name="T4" fmla="*/ 0 60000 65536"/>
              <a:gd name="T5" fmla="*/ 0 60000 65536"/>
              <a:gd name="T6" fmla="*/ 0 w 91294"/>
              <a:gd name="T7" fmla="*/ 0 h 91228"/>
              <a:gd name="T8" fmla="*/ 91294 w 91294"/>
              <a:gd name="T9" fmla="*/ 91228 h 91228"/>
            </a:gdLst>
            <a:ahLst/>
            <a:cxnLst>
              <a:cxn ang="T4">
                <a:pos x="T0" y="T1"/>
              </a:cxn>
              <a:cxn ang="T5">
                <a:pos x="T2" y="T3"/>
              </a:cxn>
            </a:cxnLst>
            <a:rect l="T6" t="T7" r="T8" b="T9"/>
            <a:pathLst>
              <a:path w="91294" h="91228">
                <a:moveTo>
                  <a:pt x="0" y="0"/>
                </a:moveTo>
                <a:lnTo>
                  <a:pt x="91294" y="91228"/>
                </a:lnTo>
              </a:path>
            </a:pathLst>
          </a:custGeom>
          <a:noFill/>
          <a:ln w="3175">
            <a:solidFill>
              <a:srgbClr val="000000"/>
            </a:solidFill>
            <a:round/>
            <a:headEnd/>
            <a:tailEnd/>
          </a:ln>
        </p:spPr>
        <p:txBody>
          <a:bodyPr lIns="0" tIns="0" rIns="0" bIns="0"/>
          <a:lstStyle/>
          <a:p>
            <a:endParaRPr lang="el-GR"/>
          </a:p>
        </p:txBody>
      </p:sp>
      <p:sp>
        <p:nvSpPr>
          <p:cNvPr id="99508" name="object 181"/>
          <p:cNvSpPr>
            <a:spLocks/>
          </p:cNvSpPr>
          <p:nvPr/>
        </p:nvSpPr>
        <p:spPr bwMode="auto">
          <a:xfrm>
            <a:off x="4979988" y="5562600"/>
            <a:ext cx="92075" cy="90488"/>
          </a:xfrm>
          <a:custGeom>
            <a:avLst/>
            <a:gdLst>
              <a:gd name="T0" fmla="*/ 0 w 91294"/>
              <a:gd name="T1" fmla="*/ 0 h 91228"/>
              <a:gd name="T2" fmla="*/ 98568 w 91294"/>
              <a:gd name="T3" fmla="*/ 84781 h 91228"/>
              <a:gd name="T4" fmla="*/ 0 60000 65536"/>
              <a:gd name="T5" fmla="*/ 0 60000 65536"/>
              <a:gd name="T6" fmla="*/ 0 w 91294"/>
              <a:gd name="T7" fmla="*/ 0 h 91228"/>
              <a:gd name="T8" fmla="*/ 91294 w 91294"/>
              <a:gd name="T9" fmla="*/ 91228 h 91228"/>
            </a:gdLst>
            <a:ahLst/>
            <a:cxnLst>
              <a:cxn ang="T4">
                <a:pos x="T0" y="T1"/>
              </a:cxn>
              <a:cxn ang="T5">
                <a:pos x="T2" y="T3"/>
              </a:cxn>
            </a:cxnLst>
            <a:rect l="T6" t="T7" r="T8" b="T9"/>
            <a:pathLst>
              <a:path w="91294" h="91228">
                <a:moveTo>
                  <a:pt x="0" y="0"/>
                </a:moveTo>
                <a:lnTo>
                  <a:pt x="91294" y="91228"/>
                </a:lnTo>
              </a:path>
            </a:pathLst>
          </a:custGeom>
          <a:noFill/>
          <a:ln w="3175">
            <a:solidFill>
              <a:srgbClr val="000000"/>
            </a:solidFill>
            <a:round/>
            <a:headEnd/>
            <a:tailEnd/>
          </a:ln>
        </p:spPr>
        <p:txBody>
          <a:bodyPr lIns="0" tIns="0" rIns="0" bIns="0"/>
          <a:lstStyle/>
          <a:p>
            <a:endParaRPr lang="el-GR"/>
          </a:p>
        </p:txBody>
      </p:sp>
      <p:sp>
        <p:nvSpPr>
          <p:cNvPr id="99509" name="object 182"/>
          <p:cNvSpPr>
            <a:spLocks/>
          </p:cNvSpPr>
          <p:nvPr/>
        </p:nvSpPr>
        <p:spPr bwMode="auto">
          <a:xfrm>
            <a:off x="5005388" y="5554663"/>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10" name="object 183"/>
          <p:cNvSpPr>
            <a:spLocks/>
          </p:cNvSpPr>
          <p:nvPr/>
        </p:nvSpPr>
        <p:spPr bwMode="auto">
          <a:xfrm>
            <a:off x="5005388" y="5521325"/>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11" name="object 184"/>
          <p:cNvSpPr>
            <a:spLocks/>
          </p:cNvSpPr>
          <p:nvPr/>
        </p:nvSpPr>
        <p:spPr bwMode="auto">
          <a:xfrm>
            <a:off x="5005388" y="5480050"/>
            <a:ext cx="66675" cy="74613"/>
          </a:xfrm>
          <a:custGeom>
            <a:avLst/>
            <a:gdLst>
              <a:gd name="T0" fmla="*/ 0 w 66396"/>
              <a:gd name="T1" fmla="*/ 0 h 74641"/>
              <a:gd name="T2" fmla="*/ 68950 w 66396"/>
              <a:gd name="T3" fmla="*/ 74389 h 74641"/>
              <a:gd name="T4" fmla="*/ 0 60000 65536"/>
              <a:gd name="T5" fmla="*/ 0 60000 65536"/>
              <a:gd name="T6" fmla="*/ 0 w 66396"/>
              <a:gd name="T7" fmla="*/ 0 h 74641"/>
              <a:gd name="T8" fmla="*/ 66396 w 66396"/>
              <a:gd name="T9" fmla="*/ 74641 h 74641"/>
            </a:gdLst>
            <a:ahLst/>
            <a:cxnLst>
              <a:cxn ang="T4">
                <a:pos x="T0" y="T1"/>
              </a:cxn>
              <a:cxn ang="T5">
                <a:pos x="T2" y="T3"/>
              </a:cxn>
            </a:cxnLst>
            <a:rect l="T6" t="T7" r="T8" b="T9"/>
            <a:pathLst>
              <a:path w="66396" h="74641">
                <a:moveTo>
                  <a:pt x="0" y="0"/>
                </a:moveTo>
                <a:lnTo>
                  <a:pt x="66396" y="74641"/>
                </a:lnTo>
              </a:path>
            </a:pathLst>
          </a:custGeom>
          <a:noFill/>
          <a:ln w="3175">
            <a:solidFill>
              <a:srgbClr val="000000"/>
            </a:solidFill>
            <a:round/>
            <a:headEnd/>
            <a:tailEnd/>
          </a:ln>
        </p:spPr>
        <p:txBody>
          <a:bodyPr lIns="0" tIns="0" rIns="0" bIns="0"/>
          <a:lstStyle/>
          <a:p>
            <a:endParaRPr lang="el-GR"/>
          </a:p>
        </p:txBody>
      </p:sp>
      <p:sp>
        <p:nvSpPr>
          <p:cNvPr id="99512" name="object 185"/>
          <p:cNvSpPr>
            <a:spLocks/>
          </p:cNvSpPr>
          <p:nvPr/>
        </p:nvSpPr>
        <p:spPr bwMode="auto">
          <a:xfrm>
            <a:off x="5005388" y="5446713"/>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13" name="object 186"/>
          <p:cNvSpPr>
            <a:spLocks/>
          </p:cNvSpPr>
          <p:nvPr/>
        </p:nvSpPr>
        <p:spPr bwMode="auto">
          <a:xfrm>
            <a:off x="5005388" y="5405438"/>
            <a:ext cx="66675" cy="74612"/>
          </a:xfrm>
          <a:custGeom>
            <a:avLst/>
            <a:gdLst>
              <a:gd name="T0" fmla="*/ 0 w 66396"/>
              <a:gd name="T1" fmla="*/ 0 h 74641"/>
              <a:gd name="T2" fmla="*/ 68950 w 66396"/>
              <a:gd name="T3" fmla="*/ 74380 h 74641"/>
              <a:gd name="T4" fmla="*/ 0 60000 65536"/>
              <a:gd name="T5" fmla="*/ 0 60000 65536"/>
              <a:gd name="T6" fmla="*/ 0 w 66396"/>
              <a:gd name="T7" fmla="*/ 0 h 74641"/>
              <a:gd name="T8" fmla="*/ 66396 w 66396"/>
              <a:gd name="T9" fmla="*/ 74641 h 74641"/>
            </a:gdLst>
            <a:ahLst/>
            <a:cxnLst>
              <a:cxn ang="T4">
                <a:pos x="T0" y="T1"/>
              </a:cxn>
              <a:cxn ang="T5">
                <a:pos x="T2" y="T3"/>
              </a:cxn>
            </a:cxnLst>
            <a:rect l="T6" t="T7" r="T8" b="T9"/>
            <a:pathLst>
              <a:path w="66396" h="74641">
                <a:moveTo>
                  <a:pt x="0" y="0"/>
                </a:moveTo>
                <a:lnTo>
                  <a:pt x="66396" y="74641"/>
                </a:lnTo>
              </a:path>
            </a:pathLst>
          </a:custGeom>
          <a:noFill/>
          <a:ln w="3175">
            <a:solidFill>
              <a:srgbClr val="000000"/>
            </a:solidFill>
            <a:round/>
            <a:headEnd/>
            <a:tailEnd/>
          </a:ln>
        </p:spPr>
        <p:txBody>
          <a:bodyPr lIns="0" tIns="0" rIns="0" bIns="0"/>
          <a:lstStyle/>
          <a:p>
            <a:endParaRPr lang="el-GR"/>
          </a:p>
        </p:txBody>
      </p:sp>
      <p:sp>
        <p:nvSpPr>
          <p:cNvPr id="99514" name="object 187"/>
          <p:cNvSpPr>
            <a:spLocks/>
          </p:cNvSpPr>
          <p:nvPr/>
        </p:nvSpPr>
        <p:spPr bwMode="auto">
          <a:xfrm>
            <a:off x="5005388" y="5372100"/>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15" name="object 188"/>
          <p:cNvSpPr>
            <a:spLocks/>
          </p:cNvSpPr>
          <p:nvPr/>
        </p:nvSpPr>
        <p:spPr bwMode="auto">
          <a:xfrm>
            <a:off x="5005388" y="5338763"/>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16" name="object 189"/>
          <p:cNvSpPr>
            <a:spLocks/>
          </p:cNvSpPr>
          <p:nvPr/>
        </p:nvSpPr>
        <p:spPr bwMode="auto">
          <a:xfrm>
            <a:off x="5005388" y="5305425"/>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17" name="object 190"/>
          <p:cNvSpPr>
            <a:spLocks/>
          </p:cNvSpPr>
          <p:nvPr/>
        </p:nvSpPr>
        <p:spPr bwMode="auto">
          <a:xfrm>
            <a:off x="4964113" y="5230813"/>
            <a:ext cx="15875" cy="0"/>
          </a:xfrm>
          <a:custGeom>
            <a:avLst/>
            <a:gdLst>
              <a:gd name="T0" fmla="*/ 0 w 16599"/>
              <a:gd name="T1" fmla="*/ 11112 w 16599"/>
              <a:gd name="T2" fmla="*/ 0 60000 65536"/>
              <a:gd name="T3" fmla="*/ 0 60000 65536"/>
              <a:gd name="T4" fmla="*/ 0 w 16599"/>
              <a:gd name="T5" fmla="*/ 16599 w 16599"/>
            </a:gdLst>
            <a:ahLst/>
            <a:cxnLst>
              <a:cxn ang="T2">
                <a:pos x="T0" y="0"/>
              </a:cxn>
              <a:cxn ang="T3">
                <a:pos x="T1" y="0"/>
              </a:cxn>
            </a:cxnLst>
            <a:rect l="T4" t="0" r="T5" b="0"/>
            <a:pathLst>
              <a:path w="16599">
                <a:moveTo>
                  <a:pt x="0" y="0"/>
                </a:moveTo>
                <a:lnTo>
                  <a:pt x="16599" y="0"/>
                </a:lnTo>
              </a:path>
            </a:pathLst>
          </a:custGeom>
          <a:noFill/>
          <a:ln w="3175">
            <a:solidFill>
              <a:srgbClr val="000000"/>
            </a:solidFill>
            <a:round/>
            <a:headEnd/>
            <a:tailEnd/>
          </a:ln>
        </p:spPr>
        <p:txBody>
          <a:bodyPr lIns="0" tIns="0" rIns="0" bIns="0"/>
          <a:lstStyle/>
          <a:p>
            <a:endParaRPr lang="el-GR"/>
          </a:p>
        </p:txBody>
      </p:sp>
      <p:sp>
        <p:nvSpPr>
          <p:cNvPr id="99518" name="object 191"/>
          <p:cNvSpPr>
            <a:spLocks/>
          </p:cNvSpPr>
          <p:nvPr/>
        </p:nvSpPr>
        <p:spPr bwMode="auto">
          <a:xfrm>
            <a:off x="4979988" y="5238750"/>
            <a:ext cx="7937" cy="7938"/>
          </a:xfrm>
          <a:custGeom>
            <a:avLst/>
            <a:gdLst>
              <a:gd name="T0" fmla="*/ 0 w 8299"/>
              <a:gd name="T1" fmla="*/ 0 h 8293"/>
              <a:gd name="T2" fmla="*/ 5555 w 8299"/>
              <a:gd name="T3" fmla="*/ 5595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0"/>
                </a:moveTo>
                <a:lnTo>
                  <a:pt x="8299" y="8293"/>
                </a:lnTo>
              </a:path>
            </a:pathLst>
          </a:custGeom>
          <a:noFill/>
          <a:ln w="3175">
            <a:solidFill>
              <a:srgbClr val="000000"/>
            </a:solidFill>
            <a:round/>
            <a:headEnd/>
            <a:tailEnd/>
          </a:ln>
        </p:spPr>
        <p:txBody>
          <a:bodyPr lIns="0" tIns="0" rIns="0" bIns="0"/>
          <a:lstStyle/>
          <a:p>
            <a:endParaRPr lang="el-GR"/>
          </a:p>
        </p:txBody>
      </p:sp>
      <p:sp>
        <p:nvSpPr>
          <p:cNvPr id="99519" name="object 192"/>
          <p:cNvSpPr>
            <a:spLocks/>
          </p:cNvSpPr>
          <p:nvPr/>
        </p:nvSpPr>
        <p:spPr bwMode="auto">
          <a:xfrm>
            <a:off x="5005388" y="5264150"/>
            <a:ext cx="66675" cy="66675"/>
          </a:xfrm>
          <a:custGeom>
            <a:avLst/>
            <a:gdLst>
              <a:gd name="T0" fmla="*/ 0 w 66396"/>
              <a:gd name="T1" fmla="*/ 0 h 66348"/>
              <a:gd name="T2" fmla="*/ 68950 w 66396"/>
              <a:gd name="T3" fmla="*/ 69349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0" y="0"/>
                </a:moveTo>
                <a:lnTo>
                  <a:pt x="66396" y="66348"/>
                </a:lnTo>
              </a:path>
            </a:pathLst>
          </a:custGeom>
          <a:noFill/>
          <a:ln w="3175">
            <a:solidFill>
              <a:srgbClr val="000000"/>
            </a:solidFill>
            <a:round/>
            <a:headEnd/>
            <a:tailEnd/>
          </a:ln>
        </p:spPr>
        <p:txBody>
          <a:bodyPr lIns="0" tIns="0" rIns="0" bIns="0"/>
          <a:lstStyle/>
          <a:p>
            <a:endParaRPr lang="el-GR"/>
          </a:p>
        </p:txBody>
      </p:sp>
      <p:sp>
        <p:nvSpPr>
          <p:cNvPr id="99520" name="object 193"/>
          <p:cNvSpPr>
            <a:spLocks/>
          </p:cNvSpPr>
          <p:nvPr/>
        </p:nvSpPr>
        <p:spPr bwMode="auto">
          <a:xfrm>
            <a:off x="4964113" y="5189538"/>
            <a:ext cx="107950" cy="107950"/>
          </a:xfrm>
          <a:custGeom>
            <a:avLst/>
            <a:gdLst>
              <a:gd name="T0" fmla="*/ 0 w 107893"/>
              <a:gd name="T1" fmla="*/ 0 h 107815"/>
              <a:gd name="T2" fmla="*/ 108406 w 107893"/>
              <a:gd name="T3" fmla="*/ 109036 h 107815"/>
              <a:gd name="T4" fmla="*/ 0 60000 65536"/>
              <a:gd name="T5" fmla="*/ 0 60000 65536"/>
              <a:gd name="T6" fmla="*/ 0 w 107893"/>
              <a:gd name="T7" fmla="*/ 0 h 107815"/>
              <a:gd name="T8" fmla="*/ 107893 w 107893"/>
              <a:gd name="T9" fmla="*/ 107815 h 107815"/>
            </a:gdLst>
            <a:ahLst/>
            <a:cxnLst>
              <a:cxn ang="T4">
                <a:pos x="T0" y="T1"/>
              </a:cxn>
              <a:cxn ang="T5">
                <a:pos x="T2" y="T3"/>
              </a:cxn>
            </a:cxnLst>
            <a:rect l="T6" t="T7" r="T8" b="T9"/>
            <a:pathLst>
              <a:path w="107893" h="107815">
                <a:moveTo>
                  <a:pt x="0" y="0"/>
                </a:moveTo>
                <a:lnTo>
                  <a:pt x="107893" y="107815"/>
                </a:lnTo>
              </a:path>
            </a:pathLst>
          </a:custGeom>
          <a:noFill/>
          <a:ln w="3175">
            <a:solidFill>
              <a:srgbClr val="000000"/>
            </a:solidFill>
            <a:round/>
            <a:headEnd/>
            <a:tailEnd/>
          </a:ln>
        </p:spPr>
        <p:txBody>
          <a:bodyPr lIns="0" tIns="0" rIns="0" bIns="0"/>
          <a:lstStyle/>
          <a:p>
            <a:endParaRPr lang="el-GR"/>
          </a:p>
        </p:txBody>
      </p:sp>
      <p:sp>
        <p:nvSpPr>
          <p:cNvPr id="99521" name="object 194"/>
          <p:cNvSpPr>
            <a:spLocks/>
          </p:cNvSpPr>
          <p:nvPr/>
        </p:nvSpPr>
        <p:spPr bwMode="auto">
          <a:xfrm>
            <a:off x="4964113" y="5148263"/>
            <a:ext cx="107950" cy="107950"/>
          </a:xfrm>
          <a:custGeom>
            <a:avLst/>
            <a:gdLst>
              <a:gd name="T0" fmla="*/ 0 w 107893"/>
              <a:gd name="T1" fmla="*/ 0 h 107815"/>
              <a:gd name="T2" fmla="*/ 108406 w 107893"/>
              <a:gd name="T3" fmla="*/ 109036 h 107815"/>
              <a:gd name="T4" fmla="*/ 0 60000 65536"/>
              <a:gd name="T5" fmla="*/ 0 60000 65536"/>
              <a:gd name="T6" fmla="*/ 0 w 107893"/>
              <a:gd name="T7" fmla="*/ 0 h 107815"/>
              <a:gd name="T8" fmla="*/ 107893 w 107893"/>
              <a:gd name="T9" fmla="*/ 107815 h 107815"/>
            </a:gdLst>
            <a:ahLst/>
            <a:cxnLst>
              <a:cxn ang="T4">
                <a:pos x="T0" y="T1"/>
              </a:cxn>
              <a:cxn ang="T5">
                <a:pos x="T2" y="T3"/>
              </a:cxn>
            </a:cxnLst>
            <a:rect l="T6" t="T7" r="T8" b="T9"/>
            <a:pathLst>
              <a:path w="107893" h="107815">
                <a:moveTo>
                  <a:pt x="0" y="0"/>
                </a:moveTo>
                <a:lnTo>
                  <a:pt x="107893" y="107815"/>
                </a:lnTo>
              </a:path>
            </a:pathLst>
          </a:custGeom>
          <a:noFill/>
          <a:ln w="3175">
            <a:solidFill>
              <a:srgbClr val="000000"/>
            </a:solidFill>
            <a:round/>
            <a:headEnd/>
            <a:tailEnd/>
          </a:ln>
        </p:spPr>
        <p:txBody>
          <a:bodyPr lIns="0" tIns="0" rIns="0" bIns="0"/>
          <a:lstStyle/>
          <a:p>
            <a:endParaRPr lang="el-GR"/>
          </a:p>
        </p:txBody>
      </p:sp>
      <p:sp>
        <p:nvSpPr>
          <p:cNvPr id="99522" name="object 195"/>
          <p:cNvSpPr>
            <a:spLocks/>
          </p:cNvSpPr>
          <p:nvPr/>
        </p:nvSpPr>
        <p:spPr bwMode="auto">
          <a:xfrm>
            <a:off x="4964113" y="5114925"/>
            <a:ext cx="107950" cy="115888"/>
          </a:xfrm>
          <a:custGeom>
            <a:avLst/>
            <a:gdLst>
              <a:gd name="T0" fmla="*/ 0 w 107893"/>
              <a:gd name="T1" fmla="*/ 0 h 116142"/>
              <a:gd name="T2" fmla="*/ 108406 w 107893"/>
              <a:gd name="T3" fmla="*/ 113876 h 116142"/>
              <a:gd name="T4" fmla="*/ 0 60000 65536"/>
              <a:gd name="T5" fmla="*/ 0 60000 65536"/>
              <a:gd name="T6" fmla="*/ 0 w 107893"/>
              <a:gd name="T7" fmla="*/ 0 h 116142"/>
              <a:gd name="T8" fmla="*/ 107893 w 107893"/>
              <a:gd name="T9" fmla="*/ 116142 h 116142"/>
            </a:gdLst>
            <a:ahLst/>
            <a:cxnLst>
              <a:cxn ang="T4">
                <a:pos x="T0" y="T1"/>
              </a:cxn>
              <a:cxn ang="T5">
                <a:pos x="T2" y="T3"/>
              </a:cxn>
            </a:cxnLst>
            <a:rect l="T6" t="T7" r="T8" b="T9"/>
            <a:pathLst>
              <a:path w="107893" h="116142">
                <a:moveTo>
                  <a:pt x="0" y="0"/>
                </a:moveTo>
                <a:lnTo>
                  <a:pt x="107893" y="116142"/>
                </a:lnTo>
              </a:path>
            </a:pathLst>
          </a:custGeom>
          <a:noFill/>
          <a:ln w="3175">
            <a:solidFill>
              <a:srgbClr val="000000"/>
            </a:solidFill>
            <a:round/>
            <a:headEnd/>
            <a:tailEnd/>
          </a:ln>
        </p:spPr>
        <p:txBody>
          <a:bodyPr lIns="0" tIns="0" rIns="0" bIns="0"/>
          <a:lstStyle/>
          <a:p>
            <a:endParaRPr lang="el-GR"/>
          </a:p>
        </p:txBody>
      </p:sp>
      <p:sp>
        <p:nvSpPr>
          <p:cNvPr id="99523" name="object 196"/>
          <p:cNvSpPr>
            <a:spLocks/>
          </p:cNvSpPr>
          <p:nvPr/>
        </p:nvSpPr>
        <p:spPr bwMode="auto">
          <a:xfrm>
            <a:off x="4964113" y="5081588"/>
            <a:ext cx="107950" cy="107950"/>
          </a:xfrm>
          <a:custGeom>
            <a:avLst/>
            <a:gdLst>
              <a:gd name="T0" fmla="*/ 0 w 107893"/>
              <a:gd name="T1" fmla="*/ 0 h 107849"/>
              <a:gd name="T2" fmla="*/ 108406 w 107893"/>
              <a:gd name="T3" fmla="*/ 108761 h 107849"/>
              <a:gd name="T4" fmla="*/ 0 60000 65536"/>
              <a:gd name="T5" fmla="*/ 0 60000 65536"/>
              <a:gd name="T6" fmla="*/ 0 w 107893"/>
              <a:gd name="T7" fmla="*/ 0 h 107849"/>
              <a:gd name="T8" fmla="*/ 107893 w 107893"/>
              <a:gd name="T9" fmla="*/ 107849 h 107849"/>
            </a:gdLst>
            <a:ahLst/>
            <a:cxnLst>
              <a:cxn ang="T4">
                <a:pos x="T0" y="T1"/>
              </a:cxn>
              <a:cxn ang="T5">
                <a:pos x="T2" y="T3"/>
              </a:cxn>
            </a:cxnLst>
            <a:rect l="T6" t="T7" r="T8" b="T9"/>
            <a:pathLst>
              <a:path w="107893" h="107849">
                <a:moveTo>
                  <a:pt x="0" y="0"/>
                </a:moveTo>
                <a:lnTo>
                  <a:pt x="107893" y="107849"/>
                </a:lnTo>
              </a:path>
            </a:pathLst>
          </a:custGeom>
          <a:noFill/>
          <a:ln w="3175">
            <a:solidFill>
              <a:srgbClr val="000000"/>
            </a:solidFill>
            <a:round/>
            <a:headEnd/>
            <a:tailEnd/>
          </a:ln>
        </p:spPr>
        <p:txBody>
          <a:bodyPr lIns="0" tIns="0" rIns="0" bIns="0"/>
          <a:lstStyle/>
          <a:p>
            <a:endParaRPr lang="el-GR"/>
          </a:p>
        </p:txBody>
      </p:sp>
      <p:sp>
        <p:nvSpPr>
          <p:cNvPr id="99524" name="object 197"/>
          <p:cNvSpPr>
            <a:spLocks/>
          </p:cNvSpPr>
          <p:nvPr/>
        </p:nvSpPr>
        <p:spPr bwMode="auto">
          <a:xfrm>
            <a:off x="4964113" y="5048250"/>
            <a:ext cx="107950" cy="107950"/>
          </a:xfrm>
          <a:custGeom>
            <a:avLst/>
            <a:gdLst>
              <a:gd name="T0" fmla="*/ 0 w 107893"/>
              <a:gd name="T1" fmla="*/ 0 h 107849"/>
              <a:gd name="T2" fmla="*/ 108406 w 107893"/>
              <a:gd name="T3" fmla="*/ 108761 h 107849"/>
              <a:gd name="T4" fmla="*/ 0 60000 65536"/>
              <a:gd name="T5" fmla="*/ 0 60000 65536"/>
              <a:gd name="T6" fmla="*/ 0 w 107893"/>
              <a:gd name="T7" fmla="*/ 0 h 107849"/>
              <a:gd name="T8" fmla="*/ 107893 w 107893"/>
              <a:gd name="T9" fmla="*/ 107849 h 107849"/>
            </a:gdLst>
            <a:ahLst/>
            <a:cxnLst>
              <a:cxn ang="T4">
                <a:pos x="T0" y="T1"/>
              </a:cxn>
              <a:cxn ang="T5">
                <a:pos x="T2" y="T3"/>
              </a:cxn>
            </a:cxnLst>
            <a:rect l="T6" t="T7" r="T8" b="T9"/>
            <a:pathLst>
              <a:path w="107893" h="107849">
                <a:moveTo>
                  <a:pt x="0" y="0"/>
                </a:moveTo>
                <a:lnTo>
                  <a:pt x="107893" y="107849"/>
                </a:lnTo>
              </a:path>
            </a:pathLst>
          </a:custGeom>
          <a:noFill/>
          <a:ln w="3175">
            <a:solidFill>
              <a:srgbClr val="000000"/>
            </a:solidFill>
            <a:round/>
            <a:headEnd/>
            <a:tailEnd/>
          </a:ln>
        </p:spPr>
        <p:txBody>
          <a:bodyPr lIns="0" tIns="0" rIns="0" bIns="0"/>
          <a:lstStyle/>
          <a:p>
            <a:endParaRPr lang="el-GR"/>
          </a:p>
        </p:txBody>
      </p:sp>
      <p:sp>
        <p:nvSpPr>
          <p:cNvPr id="99525" name="object 198"/>
          <p:cNvSpPr>
            <a:spLocks/>
          </p:cNvSpPr>
          <p:nvPr/>
        </p:nvSpPr>
        <p:spPr bwMode="auto">
          <a:xfrm>
            <a:off x="4964113" y="5006975"/>
            <a:ext cx="107950" cy="107950"/>
          </a:xfrm>
          <a:custGeom>
            <a:avLst/>
            <a:gdLst>
              <a:gd name="T0" fmla="*/ 0 w 107893"/>
              <a:gd name="T1" fmla="*/ 0 h 107815"/>
              <a:gd name="T2" fmla="*/ 108406 w 107893"/>
              <a:gd name="T3" fmla="*/ 109036 h 107815"/>
              <a:gd name="T4" fmla="*/ 0 60000 65536"/>
              <a:gd name="T5" fmla="*/ 0 60000 65536"/>
              <a:gd name="T6" fmla="*/ 0 w 107893"/>
              <a:gd name="T7" fmla="*/ 0 h 107815"/>
              <a:gd name="T8" fmla="*/ 107893 w 107893"/>
              <a:gd name="T9" fmla="*/ 107815 h 107815"/>
            </a:gdLst>
            <a:ahLst/>
            <a:cxnLst>
              <a:cxn ang="T4">
                <a:pos x="T0" y="T1"/>
              </a:cxn>
              <a:cxn ang="T5">
                <a:pos x="T2" y="T3"/>
              </a:cxn>
            </a:cxnLst>
            <a:rect l="T6" t="T7" r="T8" b="T9"/>
            <a:pathLst>
              <a:path w="107893" h="107815">
                <a:moveTo>
                  <a:pt x="0" y="0"/>
                </a:moveTo>
                <a:lnTo>
                  <a:pt x="107893" y="107815"/>
                </a:lnTo>
              </a:path>
            </a:pathLst>
          </a:custGeom>
          <a:noFill/>
          <a:ln w="3175">
            <a:solidFill>
              <a:srgbClr val="000000"/>
            </a:solidFill>
            <a:round/>
            <a:headEnd/>
            <a:tailEnd/>
          </a:ln>
        </p:spPr>
        <p:txBody>
          <a:bodyPr lIns="0" tIns="0" rIns="0" bIns="0"/>
          <a:lstStyle/>
          <a:p>
            <a:endParaRPr lang="el-GR"/>
          </a:p>
        </p:txBody>
      </p:sp>
      <p:sp>
        <p:nvSpPr>
          <p:cNvPr id="99526" name="object 199"/>
          <p:cNvSpPr>
            <a:spLocks/>
          </p:cNvSpPr>
          <p:nvPr/>
        </p:nvSpPr>
        <p:spPr bwMode="auto">
          <a:xfrm>
            <a:off x="4938713" y="4948238"/>
            <a:ext cx="15875" cy="17462"/>
          </a:xfrm>
          <a:custGeom>
            <a:avLst/>
            <a:gdLst>
              <a:gd name="T0" fmla="*/ 0 w 16599"/>
              <a:gd name="T1" fmla="*/ 0 h 16587"/>
              <a:gd name="T2" fmla="*/ 11112 w 16599"/>
              <a:gd name="T3" fmla="*/ 26345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0"/>
                </a:moveTo>
                <a:lnTo>
                  <a:pt x="16599" y="16587"/>
                </a:lnTo>
              </a:path>
            </a:pathLst>
          </a:custGeom>
          <a:noFill/>
          <a:ln w="3175">
            <a:solidFill>
              <a:srgbClr val="000000"/>
            </a:solidFill>
            <a:round/>
            <a:headEnd/>
            <a:tailEnd/>
          </a:ln>
        </p:spPr>
        <p:txBody>
          <a:bodyPr lIns="0" tIns="0" rIns="0" bIns="0"/>
          <a:lstStyle/>
          <a:p>
            <a:endParaRPr lang="el-GR"/>
          </a:p>
        </p:txBody>
      </p:sp>
      <p:sp>
        <p:nvSpPr>
          <p:cNvPr id="99527" name="object 200"/>
          <p:cNvSpPr>
            <a:spLocks/>
          </p:cNvSpPr>
          <p:nvPr/>
        </p:nvSpPr>
        <p:spPr bwMode="auto">
          <a:xfrm>
            <a:off x="4964113" y="4965700"/>
            <a:ext cx="107950" cy="115888"/>
          </a:xfrm>
          <a:custGeom>
            <a:avLst/>
            <a:gdLst>
              <a:gd name="T0" fmla="*/ 0 w 107893"/>
              <a:gd name="T1" fmla="*/ 0 h 116109"/>
              <a:gd name="T2" fmla="*/ 108406 w 107893"/>
              <a:gd name="T3" fmla="*/ 114135 h 116109"/>
              <a:gd name="T4" fmla="*/ 0 60000 65536"/>
              <a:gd name="T5" fmla="*/ 0 60000 65536"/>
              <a:gd name="T6" fmla="*/ 0 w 107893"/>
              <a:gd name="T7" fmla="*/ 0 h 116109"/>
              <a:gd name="T8" fmla="*/ 107893 w 107893"/>
              <a:gd name="T9" fmla="*/ 116109 h 116109"/>
            </a:gdLst>
            <a:ahLst/>
            <a:cxnLst>
              <a:cxn ang="T4">
                <a:pos x="T0" y="T1"/>
              </a:cxn>
              <a:cxn ang="T5">
                <a:pos x="T2" y="T3"/>
              </a:cxn>
            </a:cxnLst>
            <a:rect l="T6" t="T7" r="T8" b="T9"/>
            <a:pathLst>
              <a:path w="107893" h="116109">
                <a:moveTo>
                  <a:pt x="0" y="0"/>
                </a:moveTo>
                <a:lnTo>
                  <a:pt x="107893" y="116109"/>
                </a:lnTo>
              </a:path>
            </a:pathLst>
          </a:custGeom>
          <a:noFill/>
          <a:ln w="3175">
            <a:solidFill>
              <a:srgbClr val="000000"/>
            </a:solidFill>
            <a:round/>
            <a:headEnd/>
            <a:tailEnd/>
          </a:ln>
        </p:spPr>
        <p:txBody>
          <a:bodyPr lIns="0" tIns="0" rIns="0" bIns="0"/>
          <a:lstStyle/>
          <a:p>
            <a:endParaRPr lang="el-GR"/>
          </a:p>
        </p:txBody>
      </p:sp>
      <p:sp>
        <p:nvSpPr>
          <p:cNvPr id="99528" name="object 201"/>
          <p:cNvSpPr>
            <a:spLocks/>
          </p:cNvSpPr>
          <p:nvPr/>
        </p:nvSpPr>
        <p:spPr bwMode="auto">
          <a:xfrm>
            <a:off x="4938713" y="4906963"/>
            <a:ext cx="133350" cy="141287"/>
          </a:xfrm>
          <a:custGeom>
            <a:avLst/>
            <a:gdLst>
              <a:gd name="T0" fmla="*/ 0 w 132792"/>
              <a:gd name="T1" fmla="*/ 0 h 140990"/>
              <a:gd name="T2" fmla="*/ 137899 w 132792"/>
              <a:gd name="T3" fmla="*/ 143686 h 140990"/>
              <a:gd name="T4" fmla="*/ 0 60000 65536"/>
              <a:gd name="T5" fmla="*/ 0 60000 65536"/>
              <a:gd name="T6" fmla="*/ 0 w 132792"/>
              <a:gd name="T7" fmla="*/ 0 h 140990"/>
              <a:gd name="T8" fmla="*/ 132792 w 132792"/>
              <a:gd name="T9" fmla="*/ 140990 h 140990"/>
            </a:gdLst>
            <a:ahLst/>
            <a:cxnLst>
              <a:cxn ang="T4">
                <a:pos x="T0" y="T1"/>
              </a:cxn>
              <a:cxn ang="T5">
                <a:pos x="T2" y="T3"/>
              </a:cxn>
            </a:cxnLst>
            <a:rect l="T6" t="T7" r="T8" b="T9"/>
            <a:pathLst>
              <a:path w="132792" h="140990">
                <a:moveTo>
                  <a:pt x="0" y="0"/>
                </a:moveTo>
                <a:lnTo>
                  <a:pt x="132792" y="140990"/>
                </a:lnTo>
              </a:path>
            </a:pathLst>
          </a:custGeom>
          <a:noFill/>
          <a:ln w="3175">
            <a:solidFill>
              <a:srgbClr val="000000"/>
            </a:solidFill>
            <a:round/>
            <a:headEnd/>
            <a:tailEnd/>
          </a:ln>
        </p:spPr>
        <p:txBody>
          <a:bodyPr lIns="0" tIns="0" rIns="0" bIns="0"/>
          <a:lstStyle/>
          <a:p>
            <a:endParaRPr lang="el-GR"/>
          </a:p>
        </p:txBody>
      </p:sp>
      <p:sp>
        <p:nvSpPr>
          <p:cNvPr id="99529" name="object 202"/>
          <p:cNvSpPr>
            <a:spLocks/>
          </p:cNvSpPr>
          <p:nvPr/>
        </p:nvSpPr>
        <p:spPr bwMode="auto">
          <a:xfrm>
            <a:off x="4938713" y="4865688"/>
            <a:ext cx="133350" cy="141287"/>
          </a:xfrm>
          <a:custGeom>
            <a:avLst/>
            <a:gdLst>
              <a:gd name="T0" fmla="*/ 0 w 132792"/>
              <a:gd name="T1" fmla="*/ 0 h 140990"/>
              <a:gd name="T2" fmla="*/ 137899 w 132792"/>
              <a:gd name="T3" fmla="*/ 143686 h 140990"/>
              <a:gd name="T4" fmla="*/ 0 60000 65536"/>
              <a:gd name="T5" fmla="*/ 0 60000 65536"/>
              <a:gd name="T6" fmla="*/ 0 w 132792"/>
              <a:gd name="T7" fmla="*/ 0 h 140990"/>
              <a:gd name="T8" fmla="*/ 132792 w 132792"/>
              <a:gd name="T9" fmla="*/ 140990 h 140990"/>
            </a:gdLst>
            <a:ahLst/>
            <a:cxnLst>
              <a:cxn ang="T4">
                <a:pos x="T0" y="T1"/>
              </a:cxn>
              <a:cxn ang="T5">
                <a:pos x="T2" y="T3"/>
              </a:cxn>
            </a:cxnLst>
            <a:rect l="T6" t="T7" r="T8" b="T9"/>
            <a:pathLst>
              <a:path w="132792" h="140990">
                <a:moveTo>
                  <a:pt x="0" y="0"/>
                </a:moveTo>
                <a:lnTo>
                  <a:pt x="132792" y="140990"/>
                </a:lnTo>
              </a:path>
            </a:pathLst>
          </a:custGeom>
          <a:noFill/>
          <a:ln w="3175">
            <a:solidFill>
              <a:srgbClr val="000000"/>
            </a:solidFill>
            <a:round/>
            <a:headEnd/>
            <a:tailEnd/>
          </a:ln>
        </p:spPr>
        <p:txBody>
          <a:bodyPr lIns="0" tIns="0" rIns="0" bIns="0"/>
          <a:lstStyle/>
          <a:p>
            <a:endParaRPr lang="el-GR"/>
          </a:p>
        </p:txBody>
      </p:sp>
      <p:sp>
        <p:nvSpPr>
          <p:cNvPr id="99530" name="object 203"/>
          <p:cNvSpPr>
            <a:spLocks/>
          </p:cNvSpPr>
          <p:nvPr/>
        </p:nvSpPr>
        <p:spPr bwMode="auto">
          <a:xfrm>
            <a:off x="4938713" y="4832350"/>
            <a:ext cx="133350" cy="141288"/>
          </a:xfrm>
          <a:custGeom>
            <a:avLst/>
            <a:gdLst>
              <a:gd name="T0" fmla="*/ 0 w 132792"/>
              <a:gd name="T1" fmla="*/ 0 h 140990"/>
              <a:gd name="T2" fmla="*/ 137899 w 132792"/>
              <a:gd name="T3" fmla="*/ 143695 h 140990"/>
              <a:gd name="T4" fmla="*/ 0 60000 65536"/>
              <a:gd name="T5" fmla="*/ 0 60000 65536"/>
              <a:gd name="T6" fmla="*/ 0 w 132792"/>
              <a:gd name="T7" fmla="*/ 0 h 140990"/>
              <a:gd name="T8" fmla="*/ 132792 w 132792"/>
              <a:gd name="T9" fmla="*/ 140990 h 140990"/>
            </a:gdLst>
            <a:ahLst/>
            <a:cxnLst>
              <a:cxn ang="T4">
                <a:pos x="T0" y="T1"/>
              </a:cxn>
              <a:cxn ang="T5">
                <a:pos x="T2" y="T3"/>
              </a:cxn>
            </a:cxnLst>
            <a:rect l="T6" t="T7" r="T8" b="T9"/>
            <a:pathLst>
              <a:path w="132792" h="140990">
                <a:moveTo>
                  <a:pt x="0" y="0"/>
                </a:moveTo>
                <a:lnTo>
                  <a:pt x="132792" y="140990"/>
                </a:lnTo>
              </a:path>
            </a:pathLst>
          </a:custGeom>
          <a:noFill/>
          <a:ln w="3175">
            <a:solidFill>
              <a:srgbClr val="000000"/>
            </a:solidFill>
            <a:round/>
            <a:headEnd/>
            <a:tailEnd/>
          </a:ln>
        </p:spPr>
        <p:txBody>
          <a:bodyPr lIns="0" tIns="0" rIns="0" bIns="0"/>
          <a:lstStyle/>
          <a:p>
            <a:endParaRPr lang="el-GR"/>
          </a:p>
        </p:txBody>
      </p:sp>
      <p:sp>
        <p:nvSpPr>
          <p:cNvPr id="99531" name="object 204"/>
          <p:cNvSpPr>
            <a:spLocks/>
          </p:cNvSpPr>
          <p:nvPr/>
        </p:nvSpPr>
        <p:spPr bwMode="auto">
          <a:xfrm>
            <a:off x="4946650" y="4808538"/>
            <a:ext cx="125413" cy="123825"/>
          </a:xfrm>
          <a:custGeom>
            <a:avLst/>
            <a:gdLst>
              <a:gd name="T0" fmla="*/ 0 w 124493"/>
              <a:gd name="T1" fmla="*/ 0 h 124403"/>
              <a:gd name="T2" fmla="*/ 133025 w 124493"/>
              <a:gd name="T3" fmla="*/ 119297 h 124403"/>
              <a:gd name="T4" fmla="*/ 0 60000 65536"/>
              <a:gd name="T5" fmla="*/ 0 60000 65536"/>
              <a:gd name="T6" fmla="*/ 0 w 124493"/>
              <a:gd name="T7" fmla="*/ 0 h 124403"/>
              <a:gd name="T8" fmla="*/ 124493 w 124493"/>
              <a:gd name="T9" fmla="*/ 124403 h 124403"/>
            </a:gdLst>
            <a:ahLst/>
            <a:cxnLst>
              <a:cxn ang="T4">
                <a:pos x="T0" y="T1"/>
              </a:cxn>
              <a:cxn ang="T5">
                <a:pos x="T2" y="T3"/>
              </a:cxn>
            </a:cxnLst>
            <a:rect l="T6" t="T7" r="T8" b="T9"/>
            <a:pathLst>
              <a:path w="124493" h="124403">
                <a:moveTo>
                  <a:pt x="0" y="0"/>
                </a:moveTo>
                <a:lnTo>
                  <a:pt x="124493" y="124403"/>
                </a:lnTo>
              </a:path>
            </a:pathLst>
          </a:custGeom>
          <a:noFill/>
          <a:ln w="3175">
            <a:solidFill>
              <a:srgbClr val="000000"/>
            </a:solidFill>
            <a:round/>
            <a:headEnd/>
            <a:tailEnd/>
          </a:ln>
        </p:spPr>
        <p:txBody>
          <a:bodyPr lIns="0" tIns="0" rIns="0" bIns="0"/>
          <a:lstStyle/>
          <a:p>
            <a:endParaRPr lang="el-GR"/>
          </a:p>
        </p:txBody>
      </p:sp>
      <p:sp>
        <p:nvSpPr>
          <p:cNvPr id="99532" name="object 205"/>
          <p:cNvSpPr>
            <a:spLocks/>
          </p:cNvSpPr>
          <p:nvPr/>
        </p:nvSpPr>
        <p:spPr bwMode="auto">
          <a:xfrm>
            <a:off x="4987925" y="4808538"/>
            <a:ext cx="84138" cy="90487"/>
          </a:xfrm>
          <a:custGeom>
            <a:avLst/>
            <a:gdLst>
              <a:gd name="T0" fmla="*/ 0 w 82995"/>
              <a:gd name="T1" fmla="*/ 0 h 91228"/>
              <a:gd name="T2" fmla="*/ 93868 w 82995"/>
              <a:gd name="T3" fmla="*/ 84772 h 91228"/>
              <a:gd name="T4" fmla="*/ 0 60000 65536"/>
              <a:gd name="T5" fmla="*/ 0 60000 65536"/>
              <a:gd name="T6" fmla="*/ 0 w 82995"/>
              <a:gd name="T7" fmla="*/ 0 h 91228"/>
              <a:gd name="T8" fmla="*/ 82995 w 82995"/>
              <a:gd name="T9" fmla="*/ 91228 h 91228"/>
            </a:gdLst>
            <a:ahLst/>
            <a:cxnLst>
              <a:cxn ang="T4">
                <a:pos x="T0" y="T1"/>
              </a:cxn>
              <a:cxn ang="T5">
                <a:pos x="T2" y="T3"/>
              </a:cxn>
            </a:cxnLst>
            <a:rect l="T6" t="T7" r="T8" b="T9"/>
            <a:pathLst>
              <a:path w="82995" h="91228">
                <a:moveTo>
                  <a:pt x="0" y="0"/>
                </a:moveTo>
                <a:lnTo>
                  <a:pt x="82995" y="91228"/>
                </a:lnTo>
              </a:path>
            </a:pathLst>
          </a:custGeom>
          <a:noFill/>
          <a:ln w="3175">
            <a:solidFill>
              <a:srgbClr val="000000"/>
            </a:solidFill>
            <a:round/>
            <a:headEnd/>
            <a:tailEnd/>
          </a:ln>
        </p:spPr>
        <p:txBody>
          <a:bodyPr lIns="0" tIns="0" rIns="0" bIns="0"/>
          <a:lstStyle/>
          <a:p>
            <a:endParaRPr lang="el-GR"/>
          </a:p>
        </p:txBody>
      </p:sp>
      <p:sp>
        <p:nvSpPr>
          <p:cNvPr id="99533" name="object 206"/>
          <p:cNvSpPr>
            <a:spLocks/>
          </p:cNvSpPr>
          <p:nvPr/>
        </p:nvSpPr>
        <p:spPr bwMode="auto">
          <a:xfrm>
            <a:off x="5021263" y="4808538"/>
            <a:ext cx="50800" cy="57150"/>
          </a:xfrm>
          <a:custGeom>
            <a:avLst/>
            <a:gdLst>
              <a:gd name="T0" fmla="*/ 0 w 49797"/>
              <a:gd name="T1" fmla="*/ 0 h 58054"/>
              <a:gd name="T2" fmla="*/ 59585 w 49797"/>
              <a:gd name="T3" fmla="*/ 50407 h 58054"/>
              <a:gd name="T4" fmla="*/ 0 60000 65536"/>
              <a:gd name="T5" fmla="*/ 0 60000 65536"/>
              <a:gd name="T6" fmla="*/ 0 w 49797"/>
              <a:gd name="T7" fmla="*/ 0 h 58054"/>
              <a:gd name="T8" fmla="*/ 49797 w 49797"/>
              <a:gd name="T9" fmla="*/ 58054 h 58054"/>
            </a:gdLst>
            <a:ahLst/>
            <a:cxnLst>
              <a:cxn ang="T4">
                <a:pos x="T0" y="T1"/>
              </a:cxn>
              <a:cxn ang="T5">
                <a:pos x="T2" y="T3"/>
              </a:cxn>
            </a:cxnLst>
            <a:rect l="T6" t="T7" r="T8" b="T9"/>
            <a:pathLst>
              <a:path w="49797" h="58054">
                <a:moveTo>
                  <a:pt x="0" y="0"/>
                </a:moveTo>
                <a:lnTo>
                  <a:pt x="49797" y="58054"/>
                </a:lnTo>
              </a:path>
            </a:pathLst>
          </a:custGeom>
          <a:noFill/>
          <a:ln w="3175">
            <a:solidFill>
              <a:srgbClr val="000000"/>
            </a:solidFill>
            <a:round/>
            <a:headEnd/>
            <a:tailEnd/>
          </a:ln>
        </p:spPr>
        <p:txBody>
          <a:bodyPr lIns="0" tIns="0" rIns="0" bIns="0"/>
          <a:lstStyle/>
          <a:p>
            <a:endParaRPr lang="el-GR"/>
          </a:p>
        </p:txBody>
      </p:sp>
      <p:sp>
        <p:nvSpPr>
          <p:cNvPr id="99534" name="object 207"/>
          <p:cNvSpPr>
            <a:spLocks/>
          </p:cNvSpPr>
          <p:nvPr/>
        </p:nvSpPr>
        <p:spPr bwMode="auto">
          <a:xfrm>
            <a:off x="5054600" y="4808538"/>
            <a:ext cx="17463" cy="15875"/>
          </a:xfrm>
          <a:custGeom>
            <a:avLst/>
            <a:gdLst>
              <a:gd name="T0" fmla="*/ 0 w 16599"/>
              <a:gd name="T1" fmla="*/ 0 h 16587"/>
              <a:gd name="T2" fmla="*/ 26204 w 16599"/>
              <a:gd name="T3" fmla="*/ 11177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0"/>
                </a:moveTo>
                <a:lnTo>
                  <a:pt x="16599" y="16587"/>
                </a:lnTo>
              </a:path>
            </a:pathLst>
          </a:custGeom>
          <a:noFill/>
          <a:ln w="3175">
            <a:solidFill>
              <a:srgbClr val="000000"/>
            </a:solidFill>
            <a:round/>
            <a:headEnd/>
            <a:tailEnd/>
          </a:ln>
        </p:spPr>
        <p:txBody>
          <a:bodyPr lIns="0" tIns="0" rIns="0" bIns="0"/>
          <a:lstStyle/>
          <a:p>
            <a:endParaRPr lang="el-GR"/>
          </a:p>
        </p:txBody>
      </p:sp>
      <p:sp>
        <p:nvSpPr>
          <p:cNvPr id="99535" name="object 208"/>
          <p:cNvSpPr>
            <a:spLocks/>
          </p:cNvSpPr>
          <p:nvPr/>
        </p:nvSpPr>
        <p:spPr bwMode="auto">
          <a:xfrm>
            <a:off x="4772025" y="4849813"/>
            <a:ext cx="17463" cy="15875"/>
          </a:xfrm>
          <a:custGeom>
            <a:avLst/>
            <a:gdLst>
              <a:gd name="T0" fmla="*/ 0 w 16599"/>
              <a:gd name="T1" fmla="*/ 0 h 16587"/>
              <a:gd name="T2" fmla="*/ 26204 w 16599"/>
              <a:gd name="T3" fmla="*/ 11177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0"/>
                </a:moveTo>
                <a:lnTo>
                  <a:pt x="16599" y="16587"/>
                </a:lnTo>
              </a:path>
            </a:pathLst>
          </a:custGeom>
          <a:noFill/>
          <a:ln w="3175">
            <a:solidFill>
              <a:srgbClr val="000000"/>
            </a:solidFill>
            <a:round/>
            <a:headEnd/>
            <a:tailEnd/>
          </a:ln>
        </p:spPr>
        <p:txBody>
          <a:bodyPr lIns="0" tIns="0" rIns="0" bIns="0"/>
          <a:lstStyle/>
          <a:p>
            <a:endParaRPr lang="el-GR"/>
          </a:p>
        </p:txBody>
      </p:sp>
      <p:sp>
        <p:nvSpPr>
          <p:cNvPr id="99536" name="object 209"/>
          <p:cNvSpPr>
            <a:spLocks/>
          </p:cNvSpPr>
          <p:nvPr/>
        </p:nvSpPr>
        <p:spPr bwMode="auto">
          <a:xfrm>
            <a:off x="4772025" y="4816475"/>
            <a:ext cx="50800" cy="49213"/>
          </a:xfrm>
          <a:custGeom>
            <a:avLst/>
            <a:gdLst>
              <a:gd name="T0" fmla="*/ 0 w 49797"/>
              <a:gd name="T1" fmla="*/ 0 h 49761"/>
              <a:gd name="T2" fmla="*/ 59585 w 49797"/>
              <a:gd name="T3" fmla="*/ 45041 h 49761"/>
              <a:gd name="T4" fmla="*/ 0 60000 65536"/>
              <a:gd name="T5" fmla="*/ 0 60000 65536"/>
              <a:gd name="T6" fmla="*/ 0 w 49797"/>
              <a:gd name="T7" fmla="*/ 0 h 49761"/>
              <a:gd name="T8" fmla="*/ 49797 w 49797"/>
              <a:gd name="T9" fmla="*/ 49761 h 49761"/>
            </a:gdLst>
            <a:ahLst/>
            <a:cxnLst>
              <a:cxn ang="T4">
                <a:pos x="T0" y="T1"/>
              </a:cxn>
              <a:cxn ang="T5">
                <a:pos x="T2" y="T3"/>
              </a:cxn>
            </a:cxnLst>
            <a:rect l="T6" t="T7" r="T8" b="T9"/>
            <a:pathLst>
              <a:path w="49797" h="49761">
                <a:moveTo>
                  <a:pt x="0" y="0"/>
                </a:moveTo>
                <a:lnTo>
                  <a:pt x="49797" y="49761"/>
                </a:lnTo>
              </a:path>
            </a:pathLst>
          </a:custGeom>
          <a:noFill/>
          <a:ln w="3175">
            <a:solidFill>
              <a:srgbClr val="000000"/>
            </a:solidFill>
            <a:round/>
            <a:headEnd/>
            <a:tailEnd/>
          </a:ln>
        </p:spPr>
        <p:txBody>
          <a:bodyPr lIns="0" tIns="0" rIns="0" bIns="0"/>
          <a:lstStyle/>
          <a:p>
            <a:endParaRPr lang="el-GR"/>
          </a:p>
        </p:txBody>
      </p:sp>
      <p:sp>
        <p:nvSpPr>
          <p:cNvPr id="99537" name="object 210"/>
          <p:cNvSpPr>
            <a:spLocks/>
          </p:cNvSpPr>
          <p:nvPr/>
        </p:nvSpPr>
        <p:spPr bwMode="auto">
          <a:xfrm>
            <a:off x="4805363" y="4808538"/>
            <a:ext cx="66675" cy="74612"/>
          </a:xfrm>
          <a:custGeom>
            <a:avLst/>
            <a:gdLst>
              <a:gd name="T0" fmla="*/ 0 w 66396"/>
              <a:gd name="T1" fmla="*/ 0 h 74641"/>
              <a:gd name="T2" fmla="*/ 68950 w 66396"/>
              <a:gd name="T3" fmla="*/ 74380 h 74641"/>
              <a:gd name="T4" fmla="*/ 0 60000 65536"/>
              <a:gd name="T5" fmla="*/ 0 60000 65536"/>
              <a:gd name="T6" fmla="*/ 0 w 66396"/>
              <a:gd name="T7" fmla="*/ 0 h 74641"/>
              <a:gd name="T8" fmla="*/ 66396 w 66396"/>
              <a:gd name="T9" fmla="*/ 74641 h 74641"/>
            </a:gdLst>
            <a:ahLst/>
            <a:cxnLst>
              <a:cxn ang="T4">
                <a:pos x="T0" y="T1"/>
              </a:cxn>
              <a:cxn ang="T5">
                <a:pos x="T2" y="T3"/>
              </a:cxn>
            </a:cxnLst>
            <a:rect l="T6" t="T7" r="T8" b="T9"/>
            <a:pathLst>
              <a:path w="66396" h="74641">
                <a:moveTo>
                  <a:pt x="0" y="0"/>
                </a:moveTo>
                <a:lnTo>
                  <a:pt x="66396" y="74641"/>
                </a:lnTo>
              </a:path>
            </a:pathLst>
          </a:custGeom>
          <a:noFill/>
          <a:ln w="3175">
            <a:solidFill>
              <a:srgbClr val="000000"/>
            </a:solidFill>
            <a:round/>
            <a:headEnd/>
            <a:tailEnd/>
          </a:ln>
        </p:spPr>
        <p:txBody>
          <a:bodyPr lIns="0" tIns="0" rIns="0" bIns="0"/>
          <a:lstStyle/>
          <a:p>
            <a:endParaRPr lang="el-GR"/>
          </a:p>
        </p:txBody>
      </p:sp>
      <p:sp>
        <p:nvSpPr>
          <p:cNvPr id="99538" name="object 211"/>
          <p:cNvSpPr>
            <a:spLocks/>
          </p:cNvSpPr>
          <p:nvPr/>
        </p:nvSpPr>
        <p:spPr bwMode="auto">
          <a:xfrm>
            <a:off x="4838700" y="4808538"/>
            <a:ext cx="74613" cy="74612"/>
          </a:xfrm>
          <a:custGeom>
            <a:avLst/>
            <a:gdLst>
              <a:gd name="T0" fmla="*/ 0 w 74695"/>
              <a:gd name="T1" fmla="*/ 0 h 74641"/>
              <a:gd name="T2" fmla="*/ 73960 w 74695"/>
              <a:gd name="T3" fmla="*/ 74380 h 74641"/>
              <a:gd name="T4" fmla="*/ 0 60000 65536"/>
              <a:gd name="T5" fmla="*/ 0 60000 65536"/>
              <a:gd name="T6" fmla="*/ 0 w 74695"/>
              <a:gd name="T7" fmla="*/ 0 h 74641"/>
              <a:gd name="T8" fmla="*/ 74695 w 74695"/>
              <a:gd name="T9" fmla="*/ 74641 h 74641"/>
            </a:gdLst>
            <a:ahLst/>
            <a:cxnLst>
              <a:cxn ang="T4">
                <a:pos x="T0" y="T1"/>
              </a:cxn>
              <a:cxn ang="T5">
                <a:pos x="T2" y="T3"/>
              </a:cxn>
            </a:cxnLst>
            <a:rect l="T6" t="T7" r="T8" b="T9"/>
            <a:pathLst>
              <a:path w="74695" h="74641">
                <a:moveTo>
                  <a:pt x="0" y="0"/>
                </a:moveTo>
                <a:lnTo>
                  <a:pt x="74695" y="74641"/>
                </a:lnTo>
              </a:path>
            </a:pathLst>
          </a:custGeom>
          <a:noFill/>
          <a:ln w="3175">
            <a:solidFill>
              <a:srgbClr val="000000"/>
            </a:solidFill>
            <a:round/>
            <a:headEnd/>
            <a:tailEnd/>
          </a:ln>
        </p:spPr>
        <p:txBody>
          <a:bodyPr lIns="0" tIns="0" rIns="0" bIns="0"/>
          <a:lstStyle/>
          <a:p>
            <a:endParaRPr lang="el-GR"/>
          </a:p>
        </p:txBody>
      </p:sp>
      <p:sp>
        <p:nvSpPr>
          <p:cNvPr id="99539" name="object 212"/>
          <p:cNvSpPr>
            <a:spLocks/>
          </p:cNvSpPr>
          <p:nvPr/>
        </p:nvSpPr>
        <p:spPr bwMode="auto">
          <a:xfrm>
            <a:off x="4879975" y="4808538"/>
            <a:ext cx="33338" cy="31750"/>
          </a:xfrm>
          <a:custGeom>
            <a:avLst/>
            <a:gdLst>
              <a:gd name="T0" fmla="*/ 0 w 33198"/>
              <a:gd name="T1" fmla="*/ 0 h 33174"/>
              <a:gd name="T2" fmla="*/ 34480 w 33198"/>
              <a:gd name="T3" fmla="*/ 22352 h 33174"/>
              <a:gd name="T4" fmla="*/ 0 60000 65536"/>
              <a:gd name="T5" fmla="*/ 0 60000 65536"/>
              <a:gd name="T6" fmla="*/ 0 w 33198"/>
              <a:gd name="T7" fmla="*/ 0 h 33174"/>
              <a:gd name="T8" fmla="*/ 33198 w 33198"/>
              <a:gd name="T9" fmla="*/ 33174 h 33174"/>
            </a:gdLst>
            <a:ahLst/>
            <a:cxnLst>
              <a:cxn ang="T4">
                <a:pos x="T0" y="T1"/>
              </a:cxn>
              <a:cxn ang="T5">
                <a:pos x="T2" y="T3"/>
              </a:cxn>
            </a:cxnLst>
            <a:rect l="T6" t="T7" r="T8" b="T9"/>
            <a:pathLst>
              <a:path w="33198" h="33174">
                <a:moveTo>
                  <a:pt x="0" y="0"/>
                </a:moveTo>
                <a:lnTo>
                  <a:pt x="33198" y="33174"/>
                </a:lnTo>
              </a:path>
            </a:pathLst>
          </a:custGeom>
          <a:noFill/>
          <a:ln w="3175">
            <a:solidFill>
              <a:srgbClr val="000000"/>
            </a:solidFill>
            <a:round/>
            <a:headEnd/>
            <a:tailEnd/>
          </a:ln>
        </p:spPr>
        <p:txBody>
          <a:bodyPr lIns="0" tIns="0" rIns="0" bIns="0"/>
          <a:lstStyle/>
          <a:p>
            <a:endParaRPr lang="el-GR"/>
          </a:p>
        </p:txBody>
      </p:sp>
      <p:sp>
        <p:nvSpPr>
          <p:cNvPr id="99540" name="object 213"/>
          <p:cNvSpPr>
            <a:spLocks/>
          </p:cNvSpPr>
          <p:nvPr/>
        </p:nvSpPr>
        <p:spPr bwMode="auto">
          <a:xfrm>
            <a:off x="4681538" y="4883150"/>
            <a:ext cx="90487" cy="15875"/>
          </a:xfrm>
          <a:custGeom>
            <a:avLst/>
            <a:gdLst>
              <a:gd name="T0" fmla="*/ 84282 w 91294"/>
              <a:gd name="T1" fmla="*/ 5586 h 16587"/>
              <a:gd name="T2" fmla="*/ 0 w 91294"/>
              <a:gd name="T3" fmla="*/ 11177 h 16587"/>
              <a:gd name="T4" fmla="*/ 0 w 91294"/>
              <a:gd name="T5" fmla="*/ 0 h 16587"/>
              <a:gd name="T6" fmla="*/ 84282 w 91294"/>
              <a:gd name="T7" fmla="*/ 5586 h 16587"/>
              <a:gd name="T8" fmla="*/ 0 60000 65536"/>
              <a:gd name="T9" fmla="*/ 0 60000 65536"/>
              <a:gd name="T10" fmla="*/ 0 60000 65536"/>
              <a:gd name="T11" fmla="*/ 0 60000 65536"/>
              <a:gd name="T12" fmla="*/ 0 w 91294"/>
              <a:gd name="T13" fmla="*/ 0 h 16587"/>
              <a:gd name="T14" fmla="*/ 91294 w 91294"/>
              <a:gd name="T15" fmla="*/ 16587 h 16587"/>
            </a:gdLst>
            <a:ahLst/>
            <a:cxnLst>
              <a:cxn ang="T8">
                <a:pos x="T0" y="T1"/>
              </a:cxn>
              <a:cxn ang="T9">
                <a:pos x="T2" y="T3"/>
              </a:cxn>
              <a:cxn ang="T10">
                <a:pos x="T4" y="T5"/>
              </a:cxn>
              <a:cxn ang="T11">
                <a:pos x="T6" y="T7"/>
              </a:cxn>
            </a:cxnLst>
            <a:rect l="T12" t="T13" r="T14" b="T15"/>
            <a:pathLst>
              <a:path w="91294" h="16587">
                <a:moveTo>
                  <a:pt x="91294" y="8293"/>
                </a:moveTo>
                <a:lnTo>
                  <a:pt x="0" y="16587"/>
                </a:lnTo>
                <a:lnTo>
                  <a:pt x="0" y="0"/>
                </a:lnTo>
                <a:lnTo>
                  <a:pt x="91294" y="8293"/>
                </a:lnTo>
              </a:path>
            </a:pathLst>
          </a:custGeom>
          <a:noFill/>
          <a:ln w="3175">
            <a:solidFill>
              <a:srgbClr val="000000"/>
            </a:solidFill>
            <a:round/>
            <a:headEnd/>
            <a:tailEnd/>
          </a:ln>
        </p:spPr>
        <p:txBody>
          <a:bodyPr lIns="0" tIns="0" rIns="0" bIns="0"/>
          <a:lstStyle/>
          <a:p>
            <a:endParaRPr lang="el-GR"/>
          </a:p>
        </p:txBody>
      </p:sp>
      <p:sp>
        <p:nvSpPr>
          <p:cNvPr id="99541" name="object 214"/>
          <p:cNvSpPr>
            <a:spLocks/>
          </p:cNvSpPr>
          <p:nvPr/>
        </p:nvSpPr>
        <p:spPr bwMode="auto">
          <a:xfrm>
            <a:off x="5502275" y="5040313"/>
            <a:ext cx="0" cy="581025"/>
          </a:xfrm>
          <a:custGeom>
            <a:avLst/>
            <a:gdLst>
              <a:gd name="T0" fmla="*/ 0 h 580580"/>
              <a:gd name="T1" fmla="*/ 584597 h 580580"/>
              <a:gd name="T2" fmla="*/ 0 60000 65536"/>
              <a:gd name="T3" fmla="*/ 0 60000 65536"/>
              <a:gd name="T4" fmla="*/ 0 h 580580"/>
              <a:gd name="T5" fmla="*/ 580580 h 580580"/>
            </a:gdLst>
            <a:ahLst/>
            <a:cxnLst>
              <a:cxn ang="T2">
                <a:pos x="0" y="T0"/>
              </a:cxn>
              <a:cxn ang="T3">
                <a:pos x="0" y="T1"/>
              </a:cxn>
            </a:cxnLst>
            <a:rect l="0" t="T4" r="0" b="T5"/>
            <a:pathLst>
              <a:path h="580580">
                <a:moveTo>
                  <a:pt x="0" y="0"/>
                </a:moveTo>
                <a:lnTo>
                  <a:pt x="0" y="580580"/>
                </a:lnTo>
              </a:path>
            </a:pathLst>
          </a:custGeom>
          <a:noFill/>
          <a:ln w="3175">
            <a:solidFill>
              <a:srgbClr val="000000"/>
            </a:solidFill>
            <a:round/>
            <a:headEnd/>
            <a:tailEnd/>
          </a:ln>
        </p:spPr>
        <p:txBody>
          <a:bodyPr lIns="0" tIns="0" rIns="0" bIns="0"/>
          <a:lstStyle/>
          <a:p>
            <a:endParaRPr lang="el-GR"/>
          </a:p>
        </p:txBody>
      </p:sp>
      <p:sp>
        <p:nvSpPr>
          <p:cNvPr id="99542" name="object 215"/>
          <p:cNvSpPr>
            <a:spLocks/>
          </p:cNvSpPr>
          <p:nvPr/>
        </p:nvSpPr>
        <p:spPr bwMode="auto">
          <a:xfrm>
            <a:off x="6265863" y="5040313"/>
            <a:ext cx="0" cy="571500"/>
          </a:xfrm>
          <a:custGeom>
            <a:avLst/>
            <a:gdLst>
              <a:gd name="T0" fmla="*/ 0 h 572287"/>
              <a:gd name="T1" fmla="*/ 565242 h 572287"/>
              <a:gd name="T2" fmla="*/ 0 60000 65536"/>
              <a:gd name="T3" fmla="*/ 0 60000 65536"/>
              <a:gd name="T4" fmla="*/ 0 h 572287"/>
              <a:gd name="T5" fmla="*/ 572287 h 572287"/>
            </a:gdLst>
            <a:ahLst/>
            <a:cxnLst>
              <a:cxn ang="T2">
                <a:pos x="0" y="T0"/>
              </a:cxn>
              <a:cxn ang="T3">
                <a:pos x="0" y="T1"/>
              </a:cxn>
            </a:cxnLst>
            <a:rect l="0" t="T4" r="0" b="T5"/>
            <a:pathLst>
              <a:path h="572287">
                <a:moveTo>
                  <a:pt x="0" y="0"/>
                </a:moveTo>
                <a:lnTo>
                  <a:pt x="0" y="572287"/>
                </a:lnTo>
              </a:path>
            </a:pathLst>
          </a:custGeom>
          <a:noFill/>
          <a:ln w="3175">
            <a:solidFill>
              <a:srgbClr val="000000"/>
            </a:solidFill>
            <a:round/>
            <a:headEnd/>
            <a:tailEnd/>
          </a:ln>
        </p:spPr>
        <p:txBody>
          <a:bodyPr lIns="0" tIns="0" rIns="0" bIns="0"/>
          <a:lstStyle/>
          <a:p>
            <a:endParaRPr lang="el-GR"/>
          </a:p>
        </p:txBody>
      </p:sp>
      <p:sp>
        <p:nvSpPr>
          <p:cNvPr id="99543" name="object 216"/>
          <p:cNvSpPr>
            <a:spLocks/>
          </p:cNvSpPr>
          <p:nvPr/>
        </p:nvSpPr>
        <p:spPr bwMode="auto">
          <a:xfrm>
            <a:off x="5527675" y="4899025"/>
            <a:ext cx="149225" cy="92075"/>
          </a:xfrm>
          <a:custGeom>
            <a:avLst/>
            <a:gdLst>
              <a:gd name="T0" fmla="*/ 147903 w 149391"/>
              <a:gd name="T1" fmla="*/ 0 h 91228"/>
              <a:gd name="T2" fmla="*/ 0 w 149391"/>
              <a:gd name="T3" fmla="*/ 99141 h 91228"/>
              <a:gd name="T4" fmla="*/ 0 60000 65536"/>
              <a:gd name="T5" fmla="*/ 0 60000 65536"/>
              <a:gd name="T6" fmla="*/ 0 w 149391"/>
              <a:gd name="T7" fmla="*/ 0 h 91228"/>
              <a:gd name="T8" fmla="*/ 149391 w 149391"/>
              <a:gd name="T9" fmla="*/ 91228 h 91228"/>
            </a:gdLst>
            <a:ahLst/>
            <a:cxnLst>
              <a:cxn ang="T4">
                <a:pos x="T0" y="T1"/>
              </a:cxn>
              <a:cxn ang="T5">
                <a:pos x="T2" y="T3"/>
              </a:cxn>
            </a:cxnLst>
            <a:rect l="T6" t="T7" r="T8" b="T9"/>
            <a:pathLst>
              <a:path w="149391" h="91228">
                <a:moveTo>
                  <a:pt x="149391" y="0"/>
                </a:moveTo>
                <a:lnTo>
                  <a:pt x="0" y="91228"/>
                </a:lnTo>
              </a:path>
            </a:pathLst>
          </a:custGeom>
          <a:noFill/>
          <a:ln w="3175">
            <a:solidFill>
              <a:srgbClr val="000000"/>
            </a:solidFill>
            <a:round/>
            <a:headEnd/>
            <a:tailEnd/>
          </a:ln>
        </p:spPr>
        <p:txBody>
          <a:bodyPr lIns="0" tIns="0" rIns="0" bIns="0"/>
          <a:lstStyle/>
          <a:p>
            <a:endParaRPr lang="el-GR"/>
          </a:p>
        </p:txBody>
      </p:sp>
      <p:sp>
        <p:nvSpPr>
          <p:cNvPr id="99544" name="object 217"/>
          <p:cNvSpPr>
            <a:spLocks/>
          </p:cNvSpPr>
          <p:nvPr/>
        </p:nvSpPr>
        <p:spPr bwMode="auto">
          <a:xfrm>
            <a:off x="5502275" y="4989513"/>
            <a:ext cx="26988" cy="44450"/>
          </a:xfrm>
          <a:custGeom>
            <a:avLst/>
            <a:gdLst>
              <a:gd name="T0" fmla="*/ 26948 w 26993"/>
              <a:gd name="T1" fmla="*/ 0 h 43373"/>
              <a:gd name="T2" fmla="*/ 16852 w 26993"/>
              <a:gd name="T3" fmla="*/ 10651 h 43373"/>
              <a:gd name="T4" fmla="*/ 8856 w 26993"/>
              <a:gd name="T5" fmla="*/ 23533 h 43373"/>
              <a:gd name="T6" fmla="*/ 3171 w 26993"/>
              <a:gd name="T7" fmla="*/ 38170 h 43373"/>
              <a:gd name="T8" fmla="*/ 0 w 26993"/>
              <a:gd name="T9" fmla="*/ 54088 h 43373"/>
              <a:gd name="T10" fmla="*/ 0 60000 65536"/>
              <a:gd name="T11" fmla="*/ 0 60000 65536"/>
              <a:gd name="T12" fmla="*/ 0 60000 65536"/>
              <a:gd name="T13" fmla="*/ 0 60000 65536"/>
              <a:gd name="T14" fmla="*/ 0 60000 65536"/>
              <a:gd name="T15" fmla="*/ 0 w 26993"/>
              <a:gd name="T16" fmla="*/ 0 h 43373"/>
              <a:gd name="T17" fmla="*/ 26993 w 26993"/>
              <a:gd name="T18" fmla="*/ 43373 h 43373"/>
            </a:gdLst>
            <a:ahLst/>
            <a:cxnLst>
              <a:cxn ang="T10">
                <a:pos x="T0" y="T1"/>
              </a:cxn>
              <a:cxn ang="T11">
                <a:pos x="T2" y="T3"/>
              </a:cxn>
              <a:cxn ang="T12">
                <a:pos x="T4" y="T5"/>
              </a:cxn>
              <a:cxn ang="T13">
                <a:pos x="T6" y="T7"/>
              </a:cxn>
              <a:cxn ang="T14">
                <a:pos x="T8" y="T9"/>
              </a:cxn>
            </a:cxnLst>
            <a:rect l="T15" t="T16" r="T17" b="T18"/>
            <a:pathLst>
              <a:path w="26993" h="43373">
                <a:moveTo>
                  <a:pt x="26993" y="0"/>
                </a:moveTo>
                <a:lnTo>
                  <a:pt x="16879" y="8541"/>
                </a:lnTo>
                <a:lnTo>
                  <a:pt x="8874" y="18872"/>
                </a:lnTo>
                <a:lnTo>
                  <a:pt x="3180" y="30610"/>
                </a:lnTo>
                <a:lnTo>
                  <a:pt x="0" y="43373"/>
                </a:lnTo>
              </a:path>
            </a:pathLst>
          </a:custGeom>
          <a:noFill/>
          <a:ln w="3175">
            <a:solidFill>
              <a:srgbClr val="000000"/>
            </a:solidFill>
            <a:round/>
            <a:headEnd/>
            <a:tailEnd/>
          </a:ln>
        </p:spPr>
        <p:txBody>
          <a:bodyPr lIns="0" tIns="0" rIns="0" bIns="0"/>
          <a:lstStyle/>
          <a:p>
            <a:endParaRPr lang="el-GR"/>
          </a:p>
        </p:txBody>
      </p:sp>
      <p:sp>
        <p:nvSpPr>
          <p:cNvPr id="99545" name="object 218"/>
          <p:cNvSpPr>
            <a:spLocks/>
          </p:cNvSpPr>
          <p:nvPr/>
        </p:nvSpPr>
        <p:spPr bwMode="auto">
          <a:xfrm>
            <a:off x="6092825" y="4899025"/>
            <a:ext cx="149225" cy="92075"/>
          </a:xfrm>
          <a:custGeom>
            <a:avLst/>
            <a:gdLst>
              <a:gd name="T0" fmla="*/ 0 w 149391"/>
              <a:gd name="T1" fmla="*/ 0 h 91228"/>
              <a:gd name="T2" fmla="*/ 147903 w 149391"/>
              <a:gd name="T3" fmla="*/ 99141 h 91228"/>
              <a:gd name="T4" fmla="*/ 0 60000 65536"/>
              <a:gd name="T5" fmla="*/ 0 60000 65536"/>
              <a:gd name="T6" fmla="*/ 0 w 149391"/>
              <a:gd name="T7" fmla="*/ 0 h 91228"/>
              <a:gd name="T8" fmla="*/ 149391 w 149391"/>
              <a:gd name="T9" fmla="*/ 91228 h 91228"/>
            </a:gdLst>
            <a:ahLst/>
            <a:cxnLst>
              <a:cxn ang="T4">
                <a:pos x="T0" y="T1"/>
              </a:cxn>
              <a:cxn ang="T5">
                <a:pos x="T2" y="T3"/>
              </a:cxn>
            </a:cxnLst>
            <a:rect l="T6" t="T7" r="T8" b="T9"/>
            <a:pathLst>
              <a:path w="149391" h="91228">
                <a:moveTo>
                  <a:pt x="0" y="0"/>
                </a:moveTo>
                <a:lnTo>
                  <a:pt x="149391" y="91228"/>
                </a:lnTo>
              </a:path>
            </a:pathLst>
          </a:custGeom>
          <a:noFill/>
          <a:ln w="3175">
            <a:solidFill>
              <a:srgbClr val="000000"/>
            </a:solidFill>
            <a:round/>
            <a:headEnd/>
            <a:tailEnd/>
          </a:ln>
        </p:spPr>
        <p:txBody>
          <a:bodyPr lIns="0" tIns="0" rIns="0" bIns="0"/>
          <a:lstStyle/>
          <a:p>
            <a:endParaRPr lang="el-GR"/>
          </a:p>
        </p:txBody>
      </p:sp>
      <p:sp>
        <p:nvSpPr>
          <p:cNvPr id="99546" name="object 219"/>
          <p:cNvSpPr>
            <a:spLocks/>
          </p:cNvSpPr>
          <p:nvPr/>
        </p:nvSpPr>
        <p:spPr bwMode="auto">
          <a:xfrm>
            <a:off x="6242050" y="4995863"/>
            <a:ext cx="23813" cy="46037"/>
          </a:xfrm>
          <a:custGeom>
            <a:avLst/>
            <a:gdLst>
              <a:gd name="T0" fmla="*/ 30170 w 23119"/>
              <a:gd name="T1" fmla="*/ 47729 h 45830"/>
              <a:gd name="T2" fmla="*/ 27515 w 23119"/>
              <a:gd name="T3" fmla="*/ 33999 h 45830"/>
              <a:gd name="T4" fmla="*/ 21393 w 23119"/>
              <a:gd name="T5" fmla="*/ 21209 h 45830"/>
              <a:gd name="T6" fmla="*/ 12118 w 23119"/>
              <a:gd name="T7" fmla="*/ 9745 h 45830"/>
              <a:gd name="T8" fmla="*/ 0 w 23119"/>
              <a:gd name="T9" fmla="*/ 0 h 45830"/>
              <a:gd name="T10" fmla="*/ 0 60000 65536"/>
              <a:gd name="T11" fmla="*/ 0 60000 65536"/>
              <a:gd name="T12" fmla="*/ 0 60000 65536"/>
              <a:gd name="T13" fmla="*/ 0 60000 65536"/>
              <a:gd name="T14" fmla="*/ 0 60000 65536"/>
              <a:gd name="T15" fmla="*/ 0 w 23119"/>
              <a:gd name="T16" fmla="*/ 0 h 45830"/>
              <a:gd name="T17" fmla="*/ 23119 w 23119"/>
              <a:gd name="T18" fmla="*/ 45830 h 45830"/>
            </a:gdLst>
            <a:ahLst/>
            <a:cxnLst>
              <a:cxn ang="T10">
                <a:pos x="T0" y="T1"/>
              </a:cxn>
              <a:cxn ang="T11">
                <a:pos x="T2" y="T3"/>
              </a:cxn>
              <a:cxn ang="T12">
                <a:pos x="T4" y="T5"/>
              </a:cxn>
              <a:cxn ang="T13">
                <a:pos x="T6" y="T7"/>
              </a:cxn>
              <a:cxn ang="T14">
                <a:pos x="T8" y="T9"/>
              </a:cxn>
            </a:cxnLst>
            <a:rect l="T15" t="T16" r="T17" b="T18"/>
            <a:pathLst>
              <a:path w="23119" h="45830">
                <a:moveTo>
                  <a:pt x="23119" y="45830"/>
                </a:moveTo>
                <a:lnTo>
                  <a:pt x="21084" y="32648"/>
                </a:lnTo>
                <a:lnTo>
                  <a:pt x="16393" y="20366"/>
                </a:lnTo>
                <a:lnTo>
                  <a:pt x="9285" y="9358"/>
                </a:lnTo>
                <a:lnTo>
                  <a:pt x="0" y="0"/>
                </a:lnTo>
              </a:path>
            </a:pathLst>
          </a:custGeom>
          <a:noFill/>
          <a:ln w="3175">
            <a:solidFill>
              <a:srgbClr val="000000"/>
            </a:solidFill>
            <a:round/>
            <a:headEnd/>
            <a:tailEnd/>
          </a:ln>
        </p:spPr>
        <p:txBody>
          <a:bodyPr lIns="0" tIns="0" rIns="0" bIns="0"/>
          <a:lstStyle/>
          <a:p>
            <a:endParaRPr lang="el-GR"/>
          </a:p>
        </p:txBody>
      </p:sp>
      <p:sp>
        <p:nvSpPr>
          <p:cNvPr id="99547" name="object 220"/>
          <p:cNvSpPr>
            <a:spLocks/>
          </p:cNvSpPr>
          <p:nvPr/>
        </p:nvSpPr>
        <p:spPr bwMode="auto">
          <a:xfrm>
            <a:off x="6357938" y="4741863"/>
            <a:ext cx="41275" cy="41275"/>
          </a:xfrm>
          <a:custGeom>
            <a:avLst/>
            <a:gdLst>
              <a:gd name="T0" fmla="*/ 39541 w 41497"/>
              <a:gd name="T1" fmla="*/ 39771 h 41467"/>
              <a:gd name="T2" fmla="*/ 0 w 41497"/>
              <a:gd name="T3" fmla="*/ 0 h 41467"/>
              <a:gd name="T4" fmla="*/ 0 60000 65536"/>
              <a:gd name="T5" fmla="*/ 0 60000 65536"/>
              <a:gd name="T6" fmla="*/ 0 w 41497"/>
              <a:gd name="T7" fmla="*/ 0 h 41467"/>
              <a:gd name="T8" fmla="*/ 41497 w 41497"/>
              <a:gd name="T9" fmla="*/ 41467 h 41467"/>
            </a:gdLst>
            <a:ahLst/>
            <a:cxnLst>
              <a:cxn ang="T4">
                <a:pos x="T0" y="T1"/>
              </a:cxn>
              <a:cxn ang="T5">
                <a:pos x="T2" y="T3"/>
              </a:cxn>
            </a:cxnLst>
            <a:rect l="T6" t="T7" r="T8" b="T9"/>
            <a:pathLst>
              <a:path w="41497" h="41467">
                <a:moveTo>
                  <a:pt x="41497" y="41467"/>
                </a:moveTo>
                <a:lnTo>
                  <a:pt x="0" y="0"/>
                </a:lnTo>
              </a:path>
            </a:pathLst>
          </a:custGeom>
          <a:noFill/>
          <a:ln w="3175">
            <a:solidFill>
              <a:srgbClr val="000000"/>
            </a:solidFill>
            <a:round/>
            <a:headEnd/>
            <a:tailEnd/>
          </a:ln>
        </p:spPr>
        <p:txBody>
          <a:bodyPr lIns="0" tIns="0" rIns="0" bIns="0"/>
          <a:lstStyle/>
          <a:p>
            <a:endParaRPr lang="el-GR"/>
          </a:p>
        </p:txBody>
      </p:sp>
      <p:sp>
        <p:nvSpPr>
          <p:cNvPr id="99548" name="object 221"/>
          <p:cNvSpPr>
            <a:spLocks/>
          </p:cNvSpPr>
          <p:nvPr/>
        </p:nvSpPr>
        <p:spPr bwMode="auto">
          <a:xfrm>
            <a:off x="6316663" y="4741863"/>
            <a:ext cx="82550" cy="90487"/>
          </a:xfrm>
          <a:custGeom>
            <a:avLst/>
            <a:gdLst>
              <a:gd name="T0" fmla="*/ 79074 w 82995"/>
              <a:gd name="T1" fmla="*/ 84772 h 91228"/>
              <a:gd name="T2" fmla="*/ 0 w 82995"/>
              <a:gd name="T3" fmla="*/ 0 h 91228"/>
              <a:gd name="T4" fmla="*/ 0 60000 65536"/>
              <a:gd name="T5" fmla="*/ 0 60000 65536"/>
              <a:gd name="T6" fmla="*/ 0 w 82995"/>
              <a:gd name="T7" fmla="*/ 0 h 91228"/>
              <a:gd name="T8" fmla="*/ 82995 w 82995"/>
              <a:gd name="T9" fmla="*/ 91228 h 91228"/>
            </a:gdLst>
            <a:ahLst/>
            <a:cxnLst>
              <a:cxn ang="T4">
                <a:pos x="T0" y="T1"/>
              </a:cxn>
              <a:cxn ang="T5">
                <a:pos x="T2" y="T3"/>
              </a:cxn>
            </a:cxnLst>
            <a:rect l="T6" t="T7" r="T8" b="T9"/>
            <a:pathLst>
              <a:path w="82995" h="91228">
                <a:moveTo>
                  <a:pt x="82995" y="91228"/>
                </a:moveTo>
                <a:lnTo>
                  <a:pt x="0" y="0"/>
                </a:lnTo>
              </a:path>
            </a:pathLst>
          </a:custGeom>
          <a:noFill/>
          <a:ln w="3175">
            <a:solidFill>
              <a:srgbClr val="000000"/>
            </a:solidFill>
            <a:round/>
            <a:headEnd/>
            <a:tailEnd/>
          </a:ln>
        </p:spPr>
        <p:txBody>
          <a:bodyPr lIns="0" tIns="0" rIns="0" bIns="0"/>
          <a:lstStyle/>
          <a:p>
            <a:endParaRPr lang="el-GR"/>
          </a:p>
        </p:txBody>
      </p:sp>
      <p:sp>
        <p:nvSpPr>
          <p:cNvPr id="99549" name="object 222"/>
          <p:cNvSpPr>
            <a:spLocks/>
          </p:cNvSpPr>
          <p:nvPr/>
        </p:nvSpPr>
        <p:spPr bwMode="auto">
          <a:xfrm>
            <a:off x="6283325" y="4757738"/>
            <a:ext cx="115888" cy="107950"/>
          </a:xfrm>
          <a:custGeom>
            <a:avLst/>
            <a:gdLst>
              <a:gd name="T0" fmla="*/ 113477 w 116193"/>
              <a:gd name="T1" fmla="*/ 109036 h 107815"/>
              <a:gd name="T2" fmla="*/ 0 w 116193"/>
              <a:gd name="T3" fmla="*/ 0 h 107815"/>
              <a:gd name="T4" fmla="*/ 0 60000 65536"/>
              <a:gd name="T5" fmla="*/ 0 60000 65536"/>
              <a:gd name="T6" fmla="*/ 0 w 116193"/>
              <a:gd name="T7" fmla="*/ 0 h 107815"/>
              <a:gd name="T8" fmla="*/ 116193 w 116193"/>
              <a:gd name="T9" fmla="*/ 107815 h 107815"/>
            </a:gdLst>
            <a:ahLst/>
            <a:cxnLst>
              <a:cxn ang="T4">
                <a:pos x="T0" y="T1"/>
              </a:cxn>
              <a:cxn ang="T5">
                <a:pos x="T2" y="T3"/>
              </a:cxn>
            </a:cxnLst>
            <a:rect l="T6" t="T7" r="T8" b="T9"/>
            <a:pathLst>
              <a:path w="116193" h="107815">
                <a:moveTo>
                  <a:pt x="116193" y="107815"/>
                </a:moveTo>
                <a:lnTo>
                  <a:pt x="0" y="0"/>
                </a:lnTo>
              </a:path>
            </a:pathLst>
          </a:custGeom>
          <a:noFill/>
          <a:ln w="3175">
            <a:solidFill>
              <a:srgbClr val="000000"/>
            </a:solidFill>
            <a:round/>
            <a:headEnd/>
            <a:tailEnd/>
          </a:ln>
        </p:spPr>
        <p:txBody>
          <a:bodyPr lIns="0" tIns="0" rIns="0" bIns="0"/>
          <a:lstStyle/>
          <a:p>
            <a:endParaRPr lang="el-GR"/>
          </a:p>
        </p:txBody>
      </p:sp>
      <p:sp>
        <p:nvSpPr>
          <p:cNvPr id="99550" name="object 223"/>
          <p:cNvSpPr>
            <a:spLocks/>
          </p:cNvSpPr>
          <p:nvPr/>
        </p:nvSpPr>
        <p:spPr bwMode="auto">
          <a:xfrm>
            <a:off x="6257925" y="4775200"/>
            <a:ext cx="141288" cy="141288"/>
          </a:xfrm>
          <a:custGeom>
            <a:avLst/>
            <a:gdLst>
              <a:gd name="T0" fmla="*/ 142866 w 141092"/>
              <a:gd name="T1" fmla="*/ 143695 h 140990"/>
              <a:gd name="T2" fmla="*/ 0 w 141092"/>
              <a:gd name="T3" fmla="*/ 0 h 140990"/>
              <a:gd name="T4" fmla="*/ 0 60000 65536"/>
              <a:gd name="T5" fmla="*/ 0 60000 65536"/>
              <a:gd name="T6" fmla="*/ 0 w 141092"/>
              <a:gd name="T7" fmla="*/ 0 h 140990"/>
              <a:gd name="T8" fmla="*/ 141092 w 141092"/>
              <a:gd name="T9" fmla="*/ 140990 h 140990"/>
            </a:gdLst>
            <a:ahLst/>
            <a:cxnLst>
              <a:cxn ang="T4">
                <a:pos x="T0" y="T1"/>
              </a:cxn>
              <a:cxn ang="T5">
                <a:pos x="T2" y="T3"/>
              </a:cxn>
            </a:cxnLst>
            <a:rect l="T6" t="T7" r="T8" b="T9"/>
            <a:pathLst>
              <a:path w="141092" h="140990">
                <a:moveTo>
                  <a:pt x="141092" y="140990"/>
                </a:moveTo>
                <a:lnTo>
                  <a:pt x="0" y="0"/>
                </a:lnTo>
              </a:path>
            </a:pathLst>
          </a:custGeom>
          <a:noFill/>
          <a:ln w="3175">
            <a:solidFill>
              <a:srgbClr val="000000"/>
            </a:solidFill>
            <a:round/>
            <a:headEnd/>
            <a:tailEnd/>
          </a:ln>
        </p:spPr>
        <p:txBody>
          <a:bodyPr lIns="0" tIns="0" rIns="0" bIns="0"/>
          <a:lstStyle/>
          <a:p>
            <a:endParaRPr lang="el-GR"/>
          </a:p>
        </p:txBody>
      </p:sp>
      <p:sp>
        <p:nvSpPr>
          <p:cNvPr id="99551" name="object 224"/>
          <p:cNvSpPr>
            <a:spLocks/>
          </p:cNvSpPr>
          <p:nvPr/>
        </p:nvSpPr>
        <p:spPr bwMode="auto">
          <a:xfrm>
            <a:off x="6242050" y="4799013"/>
            <a:ext cx="157163" cy="158750"/>
          </a:xfrm>
          <a:custGeom>
            <a:avLst/>
            <a:gdLst>
              <a:gd name="T0" fmla="*/ 153003 w 157691"/>
              <a:gd name="T1" fmla="*/ 168453 h 157577"/>
              <a:gd name="T2" fmla="*/ 0 w 157691"/>
              <a:gd name="T3" fmla="*/ 0 h 157577"/>
              <a:gd name="T4" fmla="*/ 0 60000 65536"/>
              <a:gd name="T5" fmla="*/ 0 60000 65536"/>
              <a:gd name="T6" fmla="*/ 0 w 157691"/>
              <a:gd name="T7" fmla="*/ 0 h 157577"/>
              <a:gd name="T8" fmla="*/ 157691 w 157691"/>
              <a:gd name="T9" fmla="*/ 157577 h 157577"/>
            </a:gdLst>
            <a:ahLst/>
            <a:cxnLst>
              <a:cxn ang="T4">
                <a:pos x="T0" y="T1"/>
              </a:cxn>
              <a:cxn ang="T5">
                <a:pos x="T2" y="T3"/>
              </a:cxn>
            </a:cxnLst>
            <a:rect l="T6" t="T7" r="T8" b="T9"/>
            <a:pathLst>
              <a:path w="157691" h="157577">
                <a:moveTo>
                  <a:pt x="157691" y="157577"/>
                </a:moveTo>
                <a:lnTo>
                  <a:pt x="0" y="0"/>
                </a:lnTo>
              </a:path>
            </a:pathLst>
          </a:custGeom>
          <a:noFill/>
          <a:ln w="3175">
            <a:solidFill>
              <a:srgbClr val="000000"/>
            </a:solidFill>
            <a:round/>
            <a:headEnd/>
            <a:tailEnd/>
          </a:ln>
        </p:spPr>
        <p:txBody>
          <a:bodyPr lIns="0" tIns="0" rIns="0" bIns="0"/>
          <a:lstStyle/>
          <a:p>
            <a:endParaRPr lang="el-GR"/>
          </a:p>
        </p:txBody>
      </p:sp>
      <p:sp>
        <p:nvSpPr>
          <p:cNvPr id="99552" name="object 225"/>
          <p:cNvSpPr>
            <a:spLocks/>
          </p:cNvSpPr>
          <p:nvPr/>
        </p:nvSpPr>
        <p:spPr bwMode="auto">
          <a:xfrm>
            <a:off x="6224588" y="4832350"/>
            <a:ext cx="174625" cy="166688"/>
          </a:xfrm>
          <a:custGeom>
            <a:avLst/>
            <a:gdLst>
              <a:gd name="T0" fmla="*/ 177329 w 174290"/>
              <a:gd name="T1" fmla="*/ 173378 h 165870"/>
              <a:gd name="T2" fmla="*/ 0 w 174290"/>
              <a:gd name="T3" fmla="*/ 0 h 165870"/>
              <a:gd name="T4" fmla="*/ 0 60000 65536"/>
              <a:gd name="T5" fmla="*/ 0 60000 65536"/>
              <a:gd name="T6" fmla="*/ 0 w 174290"/>
              <a:gd name="T7" fmla="*/ 0 h 165870"/>
              <a:gd name="T8" fmla="*/ 174290 w 174290"/>
              <a:gd name="T9" fmla="*/ 165870 h 165870"/>
            </a:gdLst>
            <a:ahLst/>
            <a:cxnLst>
              <a:cxn ang="T4">
                <a:pos x="T0" y="T1"/>
              </a:cxn>
              <a:cxn ang="T5">
                <a:pos x="T2" y="T3"/>
              </a:cxn>
            </a:cxnLst>
            <a:rect l="T6" t="T7" r="T8" b="T9"/>
            <a:pathLst>
              <a:path w="174290" h="165870">
                <a:moveTo>
                  <a:pt x="174290" y="165870"/>
                </a:moveTo>
                <a:lnTo>
                  <a:pt x="0" y="0"/>
                </a:lnTo>
              </a:path>
            </a:pathLst>
          </a:custGeom>
          <a:noFill/>
          <a:ln w="3175">
            <a:solidFill>
              <a:srgbClr val="000000"/>
            </a:solidFill>
            <a:round/>
            <a:headEnd/>
            <a:tailEnd/>
          </a:ln>
        </p:spPr>
        <p:txBody>
          <a:bodyPr lIns="0" tIns="0" rIns="0" bIns="0"/>
          <a:lstStyle/>
          <a:p>
            <a:endParaRPr lang="el-GR"/>
          </a:p>
        </p:txBody>
      </p:sp>
      <p:sp>
        <p:nvSpPr>
          <p:cNvPr id="99553" name="object 226"/>
          <p:cNvSpPr>
            <a:spLocks/>
          </p:cNvSpPr>
          <p:nvPr/>
        </p:nvSpPr>
        <p:spPr bwMode="auto">
          <a:xfrm>
            <a:off x="6208713" y="4857750"/>
            <a:ext cx="190500" cy="190500"/>
          </a:xfrm>
          <a:custGeom>
            <a:avLst/>
            <a:gdLst>
              <a:gd name="T0" fmla="*/ 187417 w 190889"/>
              <a:gd name="T1" fmla="*/ 188504 h 190751"/>
              <a:gd name="T2" fmla="*/ 0 w 190889"/>
              <a:gd name="T3" fmla="*/ 0 h 190751"/>
              <a:gd name="T4" fmla="*/ 0 60000 65536"/>
              <a:gd name="T5" fmla="*/ 0 60000 65536"/>
              <a:gd name="T6" fmla="*/ 0 w 190889"/>
              <a:gd name="T7" fmla="*/ 0 h 190751"/>
              <a:gd name="T8" fmla="*/ 190889 w 190889"/>
              <a:gd name="T9" fmla="*/ 190751 h 190751"/>
            </a:gdLst>
            <a:ahLst/>
            <a:cxnLst>
              <a:cxn ang="T4">
                <a:pos x="T0" y="T1"/>
              </a:cxn>
              <a:cxn ang="T5">
                <a:pos x="T2" y="T3"/>
              </a:cxn>
            </a:cxnLst>
            <a:rect l="T6" t="T7" r="T8" b="T9"/>
            <a:pathLst>
              <a:path w="190889" h="190751">
                <a:moveTo>
                  <a:pt x="190889" y="190751"/>
                </a:moveTo>
                <a:lnTo>
                  <a:pt x="0" y="0"/>
                </a:lnTo>
              </a:path>
            </a:pathLst>
          </a:custGeom>
          <a:noFill/>
          <a:ln w="3175">
            <a:solidFill>
              <a:srgbClr val="000000"/>
            </a:solidFill>
            <a:round/>
            <a:headEnd/>
            <a:tailEnd/>
          </a:ln>
        </p:spPr>
        <p:txBody>
          <a:bodyPr lIns="0" tIns="0" rIns="0" bIns="0"/>
          <a:lstStyle/>
          <a:p>
            <a:endParaRPr lang="el-GR"/>
          </a:p>
        </p:txBody>
      </p:sp>
      <p:sp>
        <p:nvSpPr>
          <p:cNvPr id="99554" name="object 227"/>
          <p:cNvSpPr>
            <a:spLocks/>
          </p:cNvSpPr>
          <p:nvPr/>
        </p:nvSpPr>
        <p:spPr bwMode="auto">
          <a:xfrm>
            <a:off x="6200775" y="4883150"/>
            <a:ext cx="198438" cy="206375"/>
          </a:xfrm>
          <a:custGeom>
            <a:avLst/>
            <a:gdLst>
              <a:gd name="T0" fmla="*/ 192539 w 199188"/>
              <a:gd name="T1" fmla="*/ 198830 h 207338"/>
              <a:gd name="T2" fmla="*/ 0 w 199188"/>
              <a:gd name="T3" fmla="*/ 0 h 207338"/>
              <a:gd name="T4" fmla="*/ 0 60000 65536"/>
              <a:gd name="T5" fmla="*/ 0 60000 65536"/>
              <a:gd name="T6" fmla="*/ 0 w 199188"/>
              <a:gd name="T7" fmla="*/ 0 h 207338"/>
              <a:gd name="T8" fmla="*/ 199188 w 199188"/>
              <a:gd name="T9" fmla="*/ 207338 h 207338"/>
            </a:gdLst>
            <a:ahLst/>
            <a:cxnLst>
              <a:cxn ang="T4">
                <a:pos x="T0" y="T1"/>
              </a:cxn>
              <a:cxn ang="T5">
                <a:pos x="T2" y="T3"/>
              </a:cxn>
            </a:cxnLst>
            <a:rect l="T6" t="T7" r="T8" b="T9"/>
            <a:pathLst>
              <a:path w="199188" h="207338">
                <a:moveTo>
                  <a:pt x="199188" y="207338"/>
                </a:moveTo>
                <a:lnTo>
                  <a:pt x="0" y="0"/>
                </a:lnTo>
              </a:path>
            </a:pathLst>
          </a:custGeom>
          <a:noFill/>
          <a:ln w="3175">
            <a:solidFill>
              <a:srgbClr val="000000"/>
            </a:solidFill>
            <a:round/>
            <a:headEnd/>
            <a:tailEnd/>
          </a:ln>
        </p:spPr>
        <p:txBody>
          <a:bodyPr lIns="0" tIns="0" rIns="0" bIns="0"/>
          <a:lstStyle/>
          <a:p>
            <a:endParaRPr lang="el-GR"/>
          </a:p>
        </p:txBody>
      </p:sp>
      <p:sp>
        <p:nvSpPr>
          <p:cNvPr id="99555" name="object 228"/>
          <p:cNvSpPr>
            <a:spLocks/>
          </p:cNvSpPr>
          <p:nvPr/>
        </p:nvSpPr>
        <p:spPr bwMode="auto">
          <a:xfrm>
            <a:off x="6183313" y="4916488"/>
            <a:ext cx="215900" cy="214312"/>
          </a:xfrm>
          <a:custGeom>
            <a:avLst/>
            <a:gdLst>
              <a:gd name="T0" fmla="*/ 216804 w 215787"/>
              <a:gd name="T1" fmla="*/ 203788 h 215665"/>
              <a:gd name="T2" fmla="*/ 0 w 215787"/>
              <a:gd name="T3" fmla="*/ 0 h 215665"/>
              <a:gd name="T4" fmla="*/ 0 60000 65536"/>
              <a:gd name="T5" fmla="*/ 0 60000 65536"/>
              <a:gd name="T6" fmla="*/ 0 w 215787"/>
              <a:gd name="T7" fmla="*/ 0 h 215665"/>
              <a:gd name="T8" fmla="*/ 215787 w 215787"/>
              <a:gd name="T9" fmla="*/ 215665 h 215665"/>
            </a:gdLst>
            <a:ahLst/>
            <a:cxnLst>
              <a:cxn ang="T4">
                <a:pos x="T0" y="T1"/>
              </a:cxn>
              <a:cxn ang="T5">
                <a:pos x="T2" y="T3"/>
              </a:cxn>
            </a:cxnLst>
            <a:rect l="T6" t="T7" r="T8" b="T9"/>
            <a:pathLst>
              <a:path w="215787" h="215665">
                <a:moveTo>
                  <a:pt x="215787" y="215665"/>
                </a:moveTo>
                <a:lnTo>
                  <a:pt x="0" y="0"/>
                </a:lnTo>
              </a:path>
            </a:pathLst>
          </a:custGeom>
          <a:noFill/>
          <a:ln w="3175">
            <a:solidFill>
              <a:srgbClr val="000000"/>
            </a:solidFill>
            <a:round/>
            <a:headEnd/>
            <a:tailEnd/>
          </a:ln>
        </p:spPr>
        <p:txBody>
          <a:bodyPr lIns="0" tIns="0" rIns="0" bIns="0"/>
          <a:lstStyle/>
          <a:p>
            <a:endParaRPr lang="el-GR"/>
          </a:p>
        </p:txBody>
      </p:sp>
      <p:sp>
        <p:nvSpPr>
          <p:cNvPr id="99556" name="object 229"/>
          <p:cNvSpPr>
            <a:spLocks/>
          </p:cNvSpPr>
          <p:nvPr/>
        </p:nvSpPr>
        <p:spPr bwMode="auto">
          <a:xfrm>
            <a:off x="6265863" y="5040313"/>
            <a:ext cx="133350" cy="131762"/>
          </a:xfrm>
          <a:custGeom>
            <a:avLst/>
            <a:gdLst>
              <a:gd name="T0" fmla="*/ 137899 w 132792"/>
              <a:gd name="T1" fmla="*/ 124275 h 132729"/>
              <a:gd name="T2" fmla="*/ 0 w 132792"/>
              <a:gd name="T3" fmla="*/ 0 h 132729"/>
              <a:gd name="T4" fmla="*/ 0 60000 65536"/>
              <a:gd name="T5" fmla="*/ 0 60000 65536"/>
              <a:gd name="T6" fmla="*/ 0 w 132792"/>
              <a:gd name="T7" fmla="*/ 0 h 132729"/>
              <a:gd name="T8" fmla="*/ 132792 w 132792"/>
              <a:gd name="T9" fmla="*/ 132729 h 132729"/>
            </a:gdLst>
            <a:ahLst/>
            <a:cxnLst>
              <a:cxn ang="T4">
                <a:pos x="T0" y="T1"/>
              </a:cxn>
              <a:cxn ang="T5">
                <a:pos x="T2" y="T3"/>
              </a:cxn>
            </a:cxnLst>
            <a:rect l="T6" t="T7" r="T8" b="T9"/>
            <a:pathLst>
              <a:path w="132792" h="132729">
                <a:moveTo>
                  <a:pt x="132792" y="132729"/>
                </a:moveTo>
                <a:lnTo>
                  <a:pt x="0" y="0"/>
                </a:lnTo>
              </a:path>
            </a:pathLst>
          </a:custGeom>
          <a:noFill/>
          <a:ln w="3175">
            <a:solidFill>
              <a:srgbClr val="000000"/>
            </a:solidFill>
            <a:round/>
            <a:headEnd/>
            <a:tailEnd/>
          </a:ln>
        </p:spPr>
        <p:txBody>
          <a:bodyPr lIns="0" tIns="0" rIns="0" bIns="0"/>
          <a:lstStyle/>
          <a:p>
            <a:endParaRPr lang="el-GR"/>
          </a:p>
        </p:txBody>
      </p:sp>
      <p:sp>
        <p:nvSpPr>
          <p:cNvPr id="99557" name="object 230"/>
          <p:cNvSpPr>
            <a:spLocks/>
          </p:cNvSpPr>
          <p:nvPr/>
        </p:nvSpPr>
        <p:spPr bwMode="auto">
          <a:xfrm>
            <a:off x="6167438" y="4940300"/>
            <a:ext cx="7937" cy="7938"/>
          </a:xfrm>
          <a:custGeom>
            <a:avLst/>
            <a:gdLst>
              <a:gd name="T0" fmla="*/ 5555 w 8299"/>
              <a:gd name="T1" fmla="*/ 5595 h 8293"/>
              <a:gd name="T2" fmla="*/ 0 w 8299"/>
              <a:gd name="T3" fmla="*/ 0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8299" y="8293"/>
                </a:moveTo>
                <a:lnTo>
                  <a:pt x="0" y="0"/>
                </a:lnTo>
              </a:path>
            </a:pathLst>
          </a:custGeom>
          <a:noFill/>
          <a:ln w="3175">
            <a:solidFill>
              <a:srgbClr val="000000"/>
            </a:solidFill>
            <a:round/>
            <a:headEnd/>
            <a:tailEnd/>
          </a:ln>
        </p:spPr>
        <p:txBody>
          <a:bodyPr lIns="0" tIns="0" rIns="0" bIns="0"/>
          <a:lstStyle/>
          <a:p>
            <a:endParaRPr lang="el-GR"/>
          </a:p>
        </p:txBody>
      </p:sp>
      <p:sp>
        <p:nvSpPr>
          <p:cNvPr id="99558" name="object 231"/>
          <p:cNvSpPr>
            <a:spLocks/>
          </p:cNvSpPr>
          <p:nvPr/>
        </p:nvSpPr>
        <p:spPr bwMode="auto">
          <a:xfrm>
            <a:off x="6265863" y="5081588"/>
            <a:ext cx="133350" cy="133350"/>
          </a:xfrm>
          <a:custGeom>
            <a:avLst/>
            <a:gdLst>
              <a:gd name="T0" fmla="*/ 137899 w 132792"/>
              <a:gd name="T1" fmla="*/ 138426 h 132729"/>
              <a:gd name="T2" fmla="*/ 0 w 132792"/>
              <a:gd name="T3" fmla="*/ 0 h 132729"/>
              <a:gd name="T4" fmla="*/ 0 60000 65536"/>
              <a:gd name="T5" fmla="*/ 0 60000 65536"/>
              <a:gd name="T6" fmla="*/ 0 w 132792"/>
              <a:gd name="T7" fmla="*/ 0 h 132729"/>
              <a:gd name="T8" fmla="*/ 132792 w 132792"/>
              <a:gd name="T9" fmla="*/ 132729 h 132729"/>
            </a:gdLst>
            <a:ahLst/>
            <a:cxnLst>
              <a:cxn ang="T4">
                <a:pos x="T0" y="T1"/>
              </a:cxn>
              <a:cxn ang="T5">
                <a:pos x="T2" y="T3"/>
              </a:cxn>
            </a:cxnLst>
            <a:rect l="T6" t="T7" r="T8" b="T9"/>
            <a:pathLst>
              <a:path w="132792" h="132729">
                <a:moveTo>
                  <a:pt x="132792" y="132729"/>
                </a:moveTo>
                <a:lnTo>
                  <a:pt x="0" y="0"/>
                </a:lnTo>
              </a:path>
            </a:pathLst>
          </a:custGeom>
          <a:noFill/>
          <a:ln w="3175">
            <a:solidFill>
              <a:srgbClr val="000000"/>
            </a:solidFill>
            <a:round/>
            <a:headEnd/>
            <a:tailEnd/>
          </a:ln>
        </p:spPr>
        <p:txBody>
          <a:bodyPr lIns="0" tIns="0" rIns="0" bIns="0"/>
          <a:lstStyle/>
          <a:p>
            <a:endParaRPr lang="el-GR"/>
          </a:p>
        </p:txBody>
      </p:sp>
      <p:sp>
        <p:nvSpPr>
          <p:cNvPr id="99559" name="object 232"/>
          <p:cNvSpPr>
            <a:spLocks/>
          </p:cNvSpPr>
          <p:nvPr/>
        </p:nvSpPr>
        <p:spPr bwMode="auto">
          <a:xfrm>
            <a:off x="6265863" y="5130800"/>
            <a:ext cx="133350" cy="125413"/>
          </a:xfrm>
          <a:custGeom>
            <a:avLst/>
            <a:gdLst>
              <a:gd name="T0" fmla="*/ 137899 w 132792"/>
              <a:gd name="T1" fmla="*/ 133794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60" name="object 233"/>
          <p:cNvSpPr>
            <a:spLocks/>
          </p:cNvSpPr>
          <p:nvPr/>
        </p:nvSpPr>
        <p:spPr bwMode="auto">
          <a:xfrm>
            <a:off x="6265863" y="5164138"/>
            <a:ext cx="133350" cy="141287"/>
          </a:xfrm>
          <a:custGeom>
            <a:avLst/>
            <a:gdLst>
              <a:gd name="T0" fmla="*/ 137899 w 132792"/>
              <a:gd name="T1" fmla="*/ 143686 h 140990"/>
              <a:gd name="T2" fmla="*/ 0 w 132792"/>
              <a:gd name="T3" fmla="*/ 0 h 140990"/>
              <a:gd name="T4" fmla="*/ 0 60000 65536"/>
              <a:gd name="T5" fmla="*/ 0 60000 65536"/>
              <a:gd name="T6" fmla="*/ 0 w 132792"/>
              <a:gd name="T7" fmla="*/ 0 h 140990"/>
              <a:gd name="T8" fmla="*/ 132792 w 132792"/>
              <a:gd name="T9" fmla="*/ 140990 h 140990"/>
            </a:gdLst>
            <a:ahLst/>
            <a:cxnLst>
              <a:cxn ang="T4">
                <a:pos x="T0" y="T1"/>
              </a:cxn>
              <a:cxn ang="T5">
                <a:pos x="T2" y="T3"/>
              </a:cxn>
            </a:cxnLst>
            <a:rect l="T6" t="T7" r="T8" b="T9"/>
            <a:pathLst>
              <a:path w="132792" h="140990">
                <a:moveTo>
                  <a:pt x="132792" y="140990"/>
                </a:moveTo>
                <a:lnTo>
                  <a:pt x="0" y="0"/>
                </a:lnTo>
              </a:path>
            </a:pathLst>
          </a:custGeom>
          <a:noFill/>
          <a:ln w="3175">
            <a:solidFill>
              <a:srgbClr val="000000"/>
            </a:solidFill>
            <a:round/>
            <a:headEnd/>
            <a:tailEnd/>
          </a:ln>
        </p:spPr>
        <p:txBody>
          <a:bodyPr lIns="0" tIns="0" rIns="0" bIns="0"/>
          <a:lstStyle/>
          <a:p>
            <a:endParaRPr lang="el-GR"/>
          </a:p>
        </p:txBody>
      </p:sp>
      <p:sp>
        <p:nvSpPr>
          <p:cNvPr id="99561" name="object 234"/>
          <p:cNvSpPr>
            <a:spLocks/>
          </p:cNvSpPr>
          <p:nvPr/>
        </p:nvSpPr>
        <p:spPr bwMode="auto">
          <a:xfrm>
            <a:off x="6265863" y="5214938"/>
            <a:ext cx="133350" cy="123825"/>
          </a:xfrm>
          <a:custGeom>
            <a:avLst/>
            <a:gdLst>
              <a:gd name="T0" fmla="*/ 137899 w 132792"/>
              <a:gd name="T1" fmla="*/ 119297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62" name="object 235"/>
          <p:cNvSpPr>
            <a:spLocks/>
          </p:cNvSpPr>
          <p:nvPr/>
        </p:nvSpPr>
        <p:spPr bwMode="auto">
          <a:xfrm>
            <a:off x="6265863" y="5256213"/>
            <a:ext cx="133350" cy="131762"/>
          </a:xfrm>
          <a:custGeom>
            <a:avLst/>
            <a:gdLst>
              <a:gd name="T0" fmla="*/ 137899 w 132792"/>
              <a:gd name="T1" fmla="*/ 124523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63" name="object 236"/>
          <p:cNvSpPr>
            <a:spLocks/>
          </p:cNvSpPr>
          <p:nvPr/>
        </p:nvSpPr>
        <p:spPr bwMode="auto">
          <a:xfrm>
            <a:off x="6265863" y="5297488"/>
            <a:ext cx="133350" cy="131762"/>
          </a:xfrm>
          <a:custGeom>
            <a:avLst/>
            <a:gdLst>
              <a:gd name="T0" fmla="*/ 137899 w 132792"/>
              <a:gd name="T1" fmla="*/ 124523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64" name="object 237"/>
          <p:cNvSpPr>
            <a:spLocks/>
          </p:cNvSpPr>
          <p:nvPr/>
        </p:nvSpPr>
        <p:spPr bwMode="auto">
          <a:xfrm>
            <a:off x="6265863" y="5338763"/>
            <a:ext cx="133350" cy="133350"/>
          </a:xfrm>
          <a:custGeom>
            <a:avLst/>
            <a:gdLst>
              <a:gd name="T0" fmla="*/ 137899 w 132792"/>
              <a:gd name="T1" fmla="*/ 138699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65" name="object 238"/>
          <p:cNvSpPr>
            <a:spLocks/>
          </p:cNvSpPr>
          <p:nvPr/>
        </p:nvSpPr>
        <p:spPr bwMode="auto">
          <a:xfrm>
            <a:off x="6265863" y="5387975"/>
            <a:ext cx="133350" cy="133350"/>
          </a:xfrm>
          <a:custGeom>
            <a:avLst/>
            <a:gdLst>
              <a:gd name="T0" fmla="*/ 137899 w 132792"/>
              <a:gd name="T1" fmla="*/ 138699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66" name="object 239"/>
          <p:cNvSpPr>
            <a:spLocks/>
          </p:cNvSpPr>
          <p:nvPr/>
        </p:nvSpPr>
        <p:spPr bwMode="auto">
          <a:xfrm>
            <a:off x="6265863" y="5421313"/>
            <a:ext cx="133350" cy="141287"/>
          </a:xfrm>
          <a:custGeom>
            <a:avLst/>
            <a:gdLst>
              <a:gd name="T0" fmla="*/ 137899 w 132792"/>
              <a:gd name="T1" fmla="*/ 143686 h 140990"/>
              <a:gd name="T2" fmla="*/ 0 w 132792"/>
              <a:gd name="T3" fmla="*/ 0 h 140990"/>
              <a:gd name="T4" fmla="*/ 0 60000 65536"/>
              <a:gd name="T5" fmla="*/ 0 60000 65536"/>
              <a:gd name="T6" fmla="*/ 0 w 132792"/>
              <a:gd name="T7" fmla="*/ 0 h 140990"/>
              <a:gd name="T8" fmla="*/ 132792 w 132792"/>
              <a:gd name="T9" fmla="*/ 140990 h 140990"/>
            </a:gdLst>
            <a:ahLst/>
            <a:cxnLst>
              <a:cxn ang="T4">
                <a:pos x="T0" y="T1"/>
              </a:cxn>
              <a:cxn ang="T5">
                <a:pos x="T2" y="T3"/>
              </a:cxn>
            </a:cxnLst>
            <a:rect l="T6" t="T7" r="T8" b="T9"/>
            <a:pathLst>
              <a:path w="132792" h="140990">
                <a:moveTo>
                  <a:pt x="132792" y="140990"/>
                </a:moveTo>
                <a:lnTo>
                  <a:pt x="0" y="0"/>
                </a:lnTo>
              </a:path>
            </a:pathLst>
          </a:custGeom>
          <a:noFill/>
          <a:ln w="3175">
            <a:solidFill>
              <a:srgbClr val="000000"/>
            </a:solidFill>
            <a:round/>
            <a:headEnd/>
            <a:tailEnd/>
          </a:ln>
        </p:spPr>
        <p:txBody>
          <a:bodyPr lIns="0" tIns="0" rIns="0" bIns="0"/>
          <a:lstStyle/>
          <a:p>
            <a:endParaRPr lang="el-GR"/>
          </a:p>
        </p:txBody>
      </p:sp>
      <p:sp>
        <p:nvSpPr>
          <p:cNvPr id="99567" name="object 240"/>
          <p:cNvSpPr>
            <a:spLocks/>
          </p:cNvSpPr>
          <p:nvPr/>
        </p:nvSpPr>
        <p:spPr bwMode="auto">
          <a:xfrm>
            <a:off x="6265863" y="5472113"/>
            <a:ext cx="133350" cy="131762"/>
          </a:xfrm>
          <a:custGeom>
            <a:avLst/>
            <a:gdLst>
              <a:gd name="T0" fmla="*/ 137899 w 132792"/>
              <a:gd name="T1" fmla="*/ 124523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68" name="object 241"/>
          <p:cNvSpPr>
            <a:spLocks/>
          </p:cNvSpPr>
          <p:nvPr/>
        </p:nvSpPr>
        <p:spPr bwMode="auto">
          <a:xfrm>
            <a:off x="6265863" y="5513388"/>
            <a:ext cx="107950" cy="107950"/>
          </a:xfrm>
          <a:custGeom>
            <a:avLst/>
            <a:gdLst>
              <a:gd name="T0" fmla="*/ 108406 w 107893"/>
              <a:gd name="T1" fmla="*/ 109036 h 107815"/>
              <a:gd name="T2" fmla="*/ 0 w 107893"/>
              <a:gd name="T3" fmla="*/ 0 h 107815"/>
              <a:gd name="T4" fmla="*/ 0 60000 65536"/>
              <a:gd name="T5" fmla="*/ 0 60000 65536"/>
              <a:gd name="T6" fmla="*/ 0 w 107893"/>
              <a:gd name="T7" fmla="*/ 0 h 107815"/>
              <a:gd name="T8" fmla="*/ 107893 w 107893"/>
              <a:gd name="T9" fmla="*/ 107815 h 107815"/>
            </a:gdLst>
            <a:ahLst/>
            <a:cxnLst>
              <a:cxn ang="T4">
                <a:pos x="T0" y="T1"/>
              </a:cxn>
              <a:cxn ang="T5">
                <a:pos x="T2" y="T3"/>
              </a:cxn>
            </a:cxnLst>
            <a:rect l="T6" t="T7" r="T8" b="T9"/>
            <a:pathLst>
              <a:path w="107893" h="107815">
                <a:moveTo>
                  <a:pt x="107893" y="107815"/>
                </a:moveTo>
                <a:lnTo>
                  <a:pt x="0" y="0"/>
                </a:lnTo>
              </a:path>
            </a:pathLst>
          </a:custGeom>
          <a:noFill/>
          <a:ln w="3175">
            <a:solidFill>
              <a:srgbClr val="000000"/>
            </a:solidFill>
            <a:round/>
            <a:headEnd/>
            <a:tailEnd/>
          </a:ln>
        </p:spPr>
        <p:txBody>
          <a:bodyPr lIns="0" tIns="0" rIns="0" bIns="0"/>
          <a:lstStyle/>
          <a:p>
            <a:endParaRPr lang="el-GR"/>
          </a:p>
        </p:txBody>
      </p:sp>
      <p:sp>
        <p:nvSpPr>
          <p:cNvPr id="99569" name="object 242"/>
          <p:cNvSpPr>
            <a:spLocks/>
          </p:cNvSpPr>
          <p:nvPr/>
        </p:nvSpPr>
        <p:spPr bwMode="auto">
          <a:xfrm>
            <a:off x="6265863" y="5554663"/>
            <a:ext cx="66675" cy="66675"/>
          </a:xfrm>
          <a:custGeom>
            <a:avLst/>
            <a:gdLst>
              <a:gd name="T0" fmla="*/ 68950 w 66396"/>
              <a:gd name="T1" fmla="*/ 69349 h 66348"/>
              <a:gd name="T2" fmla="*/ 0 w 66396"/>
              <a:gd name="T3" fmla="*/ 0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66396" y="66348"/>
                </a:moveTo>
                <a:lnTo>
                  <a:pt x="0" y="0"/>
                </a:lnTo>
              </a:path>
            </a:pathLst>
          </a:custGeom>
          <a:noFill/>
          <a:ln w="3175">
            <a:solidFill>
              <a:srgbClr val="000000"/>
            </a:solidFill>
            <a:round/>
            <a:headEnd/>
            <a:tailEnd/>
          </a:ln>
        </p:spPr>
        <p:txBody>
          <a:bodyPr lIns="0" tIns="0" rIns="0" bIns="0"/>
          <a:lstStyle/>
          <a:p>
            <a:endParaRPr lang="el-GR"/>
          </a:p>
        </p:txBody>
      </p:sp>
      <p:sp>
        <p:nvSpPr>
          <p:cNvPr id="99570" name="object 243"/>
          <p:cNvSpPr>
            <a:spLocks/>
          </p:cNvSpPr>
          <p:nvPr/>
        </p:nvSpPr>
        <p:spPr bwMode="auto">
          <a:xfrm>
            <a:off x="5619750" y="4741863"/>
            <a:ext cx="41275" cy="41275"/>
          </a:xfrm>
          <a:custGeom>
            <a:avLst/>
            <a:gdLst>
              <a:gd name="T0" fmla="*/ 39541 w 41497"/>
              <a:gd name="T1" fmla="*/ 39771 h 41467"/>
              <a:gd name="T2" fmla="*/ 0 w 41497"/>
              <a:gd name="T3" fmla="*/ 0 h 41467"/>
              <a:gd name="T4" fmla="*/ 0 60000 65536"/>
              <a:gd name="T5" fmla="*/ 0 60000 65536"/>
              <a:gd name="T6" fmla="*/ 0 w 41497"/>
              <a:gd name="T7" fmla="*/ 0 h 41467"/>
              <a:gd name="T8" fmla="*/ 41497 w 41497"/>
              <a:gd name="T9" fmla="*/ 41467 h 41467"/>
            </a:gdLst>
            <a:ahLst/>
            <a:cxnLst>
              <a:cxn ang="T4">
                <a:pos x="T0" y="T1"/>
              </a:cxn>
              <a:cxn ang="T5">
                <a:pos x="T2" y="T3"/>
              </a:cxn>
            </a:cxnLst>
            <a:rect l="T6" t="T7" r="T8" b="T9"/>
            <a:pathLst>
              <a:path w="41497" h="41467">
                <a:moveTo>
                  <a:pt x="41497" y="41467"/>
                </a:moveTo>
                <a:lnTo>
                  <a:pt x="0" y="0"/>
                </a:lnTo>
              </a:path>
            </a:pathLst>
          </a:custGeom>
          <a:noFill/>
          <a:ln w="3175">
            <a:solidFill>
              <a:srgbClr val="000000"/>
            </a:solidFill>
            <a:round/>
            <a:headEnd/>
            <a:tailEnd/>
          </a:ln>
        </p:spPr>
        <p:txBody>
          <a:bodyPr lIns="0" tIns="0" rIns="0" bIns="0"/>
          <a:lstStyle/>
          <a:p>
            <a:endParaRPr lang="el-GR"/>
          </a:p>
        </p:txBody>
      </p:sp>
      <p:sp>
        <p:nvSpPr>
          <p:cNvPr id="99571" name="object 244"/>
          <p:cNvSpPr>
            <a:spLocks/>
          </p:cNvSpPr>
          <p:nvPr/>
        </p:nvSpPr>
        <p:spPr bwMode="auto">
          <a:xfrm>
            <a:off x="5576888" y="4741863"/>
            <a:ext cx="92075" cy="90487"/>
          </a:xfrm>
          <a:custGeom>
            <a:avLst/>
            <a:gdLst>
              <a:gd name="T0" fmla="*/ 98568 w 91294"/>
              <a:gd name="T1" fmla="*/ 84772 h 91228"/>
              <a:gd name="T2" fmla="*/ 0 w 91294"/>
              <a:gd name="T3" fmla="*/ 0 h 91228"/>
              <a:gd name="T4" fmla="*/ 0 60000 65536"/>
              <a:gd name="T5" fmla="*/ 0 60000 65536"/>
              <a:gd name="T6" fmla="*/ 0 w 91294"/>
              <a:gd name="T7" fmla="*/ 0 h 91228"/>
              <a:gd name="T8" fmla="*/ 91294 w 91294"/>
              <a:gd name="T9" fmla="*/ 91228 h 91228"/>
            </a:gdLst>
            <a:ahLst/>
            <a:cxnLst>
              <a:cxn ang="T4">
                <a:pos x="T0" y="T1"/>
              </a:cxn>
              <a:cxn ang="T5">
                <a:pos x="T2" y="T3"/>
              </a:cxn>
            </a:cxnLst>
            <a:rect l="T6" t="T7" r="T8" b="T9"/>
            <a:pathLst>
              <a:path w="91294" h="91228">
                <a:moveTo>
                  <a:pt x="91294" y="91228"/>
                </a:moveTo>
                <a:lnTo>
                  <a:pt x="0" y="0"/>
                </a:lnTo>
              </a:path>
            </a:pathLst>
          </a:custGeom>
          <a:noFill/>
          <a:ln w="3175">
            <a:solidFill>
              <a:srgbClr val="000000"/>
            </a:solidFill>
            <a:round/>
            <a:headEnd/>
            <a:tailEnd/>
          </a:ln>
        </p:spPr>
        <p:txBody>
          <a:bodyPr lIns="0" tIns="0" rIns="0" bIns="0"/>
          <a:lstStyle/>
          <a:p>
            <a:endParaRPr lang="el-GR"/>
          </a:p>
        </p:txBody>
      </p:sp>
      <p:sp>
        <p:nvSpPr>
          <p:cNvPr id="99572" name="object 245"/>
          <p:cNvSpPr>
            <a:spLocks/>
          </p:cNvSpPr>
          <p:nvPr/>
        </p:nvSpPr>
        <p:spPr bwMode="auto">
          <a:xfrm>
            <a:off x="5553075" y="4757738"/>
            <a:ext cx="123825" cy="125412"/>
          </a:xfrm>
          <a:custGeom>
            <a:avLst/>
            <a:gdLst>
              <a:gd name="T0" fmla="*/ 118609 w 124493"/>
              <a:gd name="T1" fmla="*/ 133784 h 124403"/>
              <a:gd name="T2" fmla="*/ 0 w 124493"/>
              <a:gd name="T3" fmla="*/ 0 h 124403"/>
              <a:gd name="T4" fmla="*/ 0 60000 65536"/>
              <a:gd name="T5" fmla="*/ 0 60000 65536"/>
              <a:gd name="T6" fmla="*/ 0 w 124493"/>
              <a:gd name="T7" fmla="*/ 0 h 124403"/>
              <a:gd name="T8" fmla="*/ 124493 w 124493"/>
              <a:gd name="T9" fmla="*/ 124403 h 124403"/>
            </a:gdLst>
            <a:ahLst/>
            <a:cxnLst>
              <a:cxn ang="T4">
                <a:pos x="T0" y="T1"/>
              </a:cxn>
              <a:cxn ang="T5">
                <a:pos x="T2" y="T3"/>
              </a:cxn>
            </a:cxnLst>
            <a:rect l="T6" t="T7" r="T8" b="T9"/>
            <a:pathLst>
              <a:path w="124493" h="124403">
                <a:moveTo>
                  <a:pt x="124493" y="124403"/>
                </a:moveTo>
                <a:lnTo>
                  <a:pt x="0" y="0"/>
                </a:lnTo>
              </a:path>
            </a:pathLst>
          </a:custGeom>
          <a:noFill/>
          <a:ln w="3175">
            <a:solidFill>
              <a:srgbClr val="000000"/>
            </a:solidFill>
            <a:round/>
            <a:headEnd/>
            <a:tailEnd/>
          </a:ln>
        </p:spPr>
        <p:txBody>
          <a:bodyPr lIns="0" tIns="0" rIns="0" bIns="0"/>
          <a:lstStyle/>
          <a:p>
            <a:endParaRPr lang="el-GR"/>
          </a:p>
        </p:txBody>
      </p:sp>
      <p:sp>
        <p:nvSpPr>
          <p:cNvPr id="99573" name="object 246"/>
          <p:cNvSpPr>
            <a:spLocks/>
          </p:cNvSpPr>
          <p:nvPr/>
        </p:nvSpPr>
        <p:spPr bwMode="auto">
          <a:xfrm>
            <a:off x="5610225" y="4865688"/>
            <a:ext cx="50800" cy="41275"/>
          </a:xfrm>
          <a:custGeom>
            <a:avLst/>
            <a:gdLst>
              <a:gd name="T0" fmla="*/ 59585 w 49797"/>
              <a:gd name="T1" fmla="*/ 39771 h 41467"/>
              <a:gd name="T2" fmla="*/ 0 w 49797"/>
              <a:gd name="T3" fmla="*/ 0 h 41467"/>
              <a:gd name="T4" fmla="*/ 0 60000 65536"/>
              <a:gd name="T5" fmla="*/ 0 60000 65536"/>
              <a:gd name="T6" fmla="*/ 0 w 49797"/>
              <a:gd name="T7" fmla="*/ 0 h 41467"/>
              <a:gd name="T8" fmla="*/ 49797 w 49797"/>
              <a:gd name="T9" fmla="*/ 41467 h 41467"/>
            </a:gdLst>
            <a:ahLst/>
            <a:cxnLst>
              <a:cxn ang="T4">
                <a:pos x="T0" y="T1"/>
              </a:cxn>
              <a:cxn ang="T5">
                <a:pos x="T2" y="T3"/>
              </a:cxn>
            </a:cxnLst>
            <a:rect l="T6" t="T7" r="T8" b="T9"/>
            <a:pathLst>
              <a:path w="49797" h="41467">
                <a:moveTo>
                  <a:pt x="49797" y="41467"/>
                </a:moveTo>
                <a:lnTo>
                  <a:pt x="0" y="0"/>
                </a:lnTo>
              </a:path>
            </a:pathLst>
          </a:custGeom>
          <a:noFill/>
          <a:ln w="3175">
            <a:solidFill>
              <a:srgbClr val="000000"/>
            </a:solidFill>
            <a:round/>
            <a:headEnd/>
            <a:tailEnd/>
          </a:ln>
        </p:spPr>
        <p:txBody>
          <a:bodyPr lIns="0" tIns="0" rIns="0" bIns="0"/>
          <a:lstStyle/>
          <a:p>
            <a:endParaRPr lang="el-GR"/>
          </a:p>
        </p:txBody>
      </p:sp>
      <p:sp>
        <p:nvSpPr>
          <p:cNvPr id="99574" name="object 247"/>
          <p:cNvSpPr>
            <a:spLocks/>
          </p:cNvSpPr>
          <p:nvPr/>
        </p:nvSpPr>
        <p:spPr bwMode="auto">
          <a:xfrm>
            <a:off x="5445125" y="4741863"/>
            <a:ext cx="100013" cy="90487"/>
          </a:xfrm>
          <a:custGeom>
            <a:avLst/>
            <a:gdLst>
              <a:gd name="T0" fmla="*/ 103429 w 99594"/>
              <a:gd name="T1" fmla="*/ 84772 h 91228"/>
              <a:gd name="T2" fmla="*/ 0 w 99594"/>
              <a:gd name="T3" fmla="*/ 0 h 91228"/>
              <a:gd name="T4" fmla="*/ 0 60000 65536"/>
              <a:gd name="T5" fmla="*/ 0 60000 65536"/>
              <a:gd name="T6" fmla="*/ 0 w 99594"/>
              <a:gd name="T7" fmla="*/ 0 h 91228"/>
              <a:gd name="T8" fmla="*/ 99594 w 99594"/>
              <a:gd name="T9" fmla="*/ 91228 h 91228"/>
            </a:gdLst>
            <a:ahLst/>
            <a:cxnLst>
              <a:cxn ang="T4">
                <a:pos x="T0" y="T1"/>
              </a:cxn>
              <a:cxn ang="T5">
                <a:pos x="T2" y="T3"/>
              </a:cxn>
            </a:cxnLst>
            <a:rect l="T6" t="T7" r="T8" b="T9"/>
            <a:pathLst>
              <a:path w="99594" h="91228">
                <a:moveTo>
                  <a:pt x="99594" y="91228"/>
                </a:moveTo>
                <a:lnTo>
                  <a:pt x="0" y="0"/>
                </a:lnTo>
              </a:path>
            </a:pathLst>
          </a:custGeom>
          <a:noFill/>
          <a:ln w="3175">
            <a:solidFill>
              <a:srgbClr val="000000"/>
            </a:solidFill>
            <a:round/>
            <a:headEnd/>
            <a:tailEnd/>
          </a:ln>
        </p:spPr>
        <p:txBody>
          <a:bodyPr lIns="0" tIns="0" rIns="0" bIns="0"/>
          <a:lstStyle/>
          <a:p>
            <a:endParaRPr lang="el-GR"/>
          </a:p>
        </p:txBody>
      </p:sp>
      <p:sp>
        <p:nvSpPr>
          <p:cNvPr id="99575" name="object 248"/>
          <p:cNvSpPr>
            <a:spLocks/>
          </p:cNvSpPr>
          <p:nvPr/>
        </p:nvSpPr>
        <p:spPr bwMode="auto">
          <a:xfrm>
            <a:off x="5411788" y="4741863"/>
            <a:ext cx="198437" cy="198437"/>
          </a:xfrm>
          <a:custGeom>
            <a:avLst/>
            <a:gdLst>
              <a:gd name="T0" fmla="*/ 192530 w 199188"/>
              <a:gd name="T1" fmla="*/ 193648 h 199044"/>
              <a:gd name="T2" fmla="*/ 0 w 199188"/>
              <a:gd name="T3" fmla="*/ 0 h 199044"/>
              <a:gd name="T4" fmla="*/ 0 60000 65536"/>
              <a:gd name="T5" fmla="*/ 0 60000 65536"/>
              <a:gd name="T6" fmla="*/ 0 w 199188"/>
              <a:gd name="T7" fmla="*/ 0 h 199044"/>
              <a:gd name="T8" fmla="*/ 199188 w 199188"/>
              <a:gd name="T9" fmla="*/ 199044 h 199044"/>
            </a:gdLst>
            <a:ahLst/>
            <a:cxnLst>
              <a:cxn ang="T4">
                <a:pos x="T0" y="T1"/>
              </a:cxn>
              <a:cxn ang="T5">
                <a:pos x="T2" y="T3"/>
              </a:cxn>
            </a:cxnLst>
            <a:rect l="T6" t="T7" r="T8" b="T9"/>
            <a:pathLst>
              <a:path w="199188" h="199044">
                <a:moveTo>
                  <a:pt x="199188" y="199044"/>
                </a:moveTo>
                <a:lnTo>
                  <a:pt x="0" y="0"/>
                </a:lnTo>
              </a:path>
            </a:pathLst>
          </a:custGeom>
          <a:noFill/>
          <a:ln w="3175">
            <a:solidFill>
              <a:srgbClr val="000000"/>
            </a:solidFill>
            <a:round/>
            <a:headEnd/>
            <a:tailEnd/>
          </a:ln>
        </p:spPr>
        <p:txBody>
          <a:bodyPr lIns="0" tIns="0" rIns="0" bIns="0"/>
          <a:lstStyle/>
          <a:p>
            <a:endParaRPr lang="el-GR"/>
          </a:p>
        </p:txBody>
      </p:sp>
      <p:sp>
        <p:nvSpPr>
          <p:cNvPr id="99576" name="object 249"/>
          <p:cNvSpPr>
            <a:spLocks/>
          </p:cNvSpPr>
          <p:nvPr/>
        </p:nvSpPr>
        <p:spPr bwMode="auto">
          <a:xfrm>
            <a:off x="5370513" y="4749800"/>
            <a:ext cx="206375" cy="207963"/>
          </a:xfrm>
          <a:custGeom>
            <a:avLst/>
            <a:gdLst>
              <a:gd name="T0" fmla="*/ 197684 w 207488"/>
              <a:gd name="T1" fmla="*/ 213031 h 207338"/>
              <a:gd name="T2" fmla="*/ 0 w 207488"/>
              <a:gd name="T3" fmla="*/ 0 h 207338"/>
              <a:gd name="T4" fmla="*/ 0 60000 65536"/>
              <a:gd name="T5" fmla="*/ 0 60000 65536"/>
              <a:gd name="T6" fmla="*/ 0 w 207488"/>
              <a:gd name="T7" fmla="*/ 0 h 207338"/>
              <a:gd name="T8" fmla="*/ 207488 w 207488"/>
              <a:gd name="T9" fmla="*/ 207338 h 207338"/>
            </a:gdLst>
            <a:ahLst/>
            <a:cxnLst>
              <a:cxn ang="T4">
                <a:pos x="T0" y="T1"/>
              </a:cxn>
              <a:cxn ang="T5">
                <a:pos x="T2" y="T3"/>
              </a:cxn>
            </a:cxnLst>
            <a:rect l="T6" t="T7" r="T8" b="T9"/>
            <a:pathLst>
              <a:path w="207488" h="207338">
                <a:moveTo>
                  <a:pt x="207488" y="207338"/>
                </a:moveTo>
                <a:lnTo>
                  <a:pt x="0" y="0"/>
                </a:lnTo>
              </a:path>
            </a:pathLst>
          </a:custGeom>
          <a:noFill/>
          <a:ln w="3175">
            <a:solidFill>
              <a:srgbClr val="000000"/>
            </a:solidFill>
            <a:round/>
            <a:headEnd/>
            <a:tailEnd/>
          </a:ln>
        </p:spPr>
        <p:txBody>
          <a:bodyPr lIns="0" tIns="0" rIns="0" bIns="0"/>
          <a:lstStyle/>
          <a:p>
            <a:endParaRPr lang="el-GR"/>
          </a:p>
        </p:txBody>
      </p:sp>
      <p:sp>
        <p:nvSpPr>
          <p:cNvPr id="99577" name="object 250"/>
          <p:cNvSpPr>
            <a:spLocks/>
          </p:cNvSpPr>
          <p:nvPr/>
        </p:nvSpPr>
        <p:spPr bwMode="auto">
          <a:xfrm>
            <a:off x="5370513" y="4791075"/>
            <a:ext cx="182562" cy="182563"/>
          </a:xfrm>
          <a:custGeom>
            <a:avLst/>
            <a:gdLst>
              <a:gd name="T0" fmla="*/ 182346 w 182589"/>
              <a:gd name="T1" fmla="*/ 183411 h 182457"/>
              <a:gd name="T2" fmla="*/ 0 w 182589"/>
              <a:gd name="T3" fmla="*/ 0 h 182457"/>
              <a:gd name="T4" fmla="*/ 0 60000 65536"/>
              <a:gd name="T5" fmla="*/ 0 60000 65536"/>
              <a:gd name="T6" fmla="*/ 0 w 182589"/>
              <a:gd name="T7" fmla="*/ 0 h 182457"/>
              <a:gd name="T8" fmla="*/ 182589 w 182589"/>
              <a:gd name="T9" fmla="*/ 182457 h 182457"/>
            </a:gdLst>
            <a:ahLst/>
            <a:cxnLst>
              <a:cxn ang="T4">
                <a:pos x="T0" y="T1"/>
              </a:cxn>
              <a:cxn ang="T5">
                <a:pos x="T2" y="T3"/>
              </a:cxn>
            </a:cxnLst>
            <a:rect l="T6" t="T7" r="T8" b="T9"/>
            <a:pathLst>
              <a:path w="182589" h="182457">
                <a:moveTo>
                  <a:pt x="182589" y="182457"/>
                </a:moveTo>
                <a:lnTo>
                  <a:pt x="0" y="0"/>
                </a:lnTo>
              </a:path>
            </a:pathLst>
          </a:custGeom>
          <a:noFill/>
          <a:ln w="3175">
            <a:solidFill>
              <a:srgbClr val="000000"/>
            </a:solidFill>
            <a:round/>
            <a:headEnd/>
            <a:tailEnd/>
          </a:ln>
        </p:spPr>
        <p:txBody>
          <a:bodyPr lIns="0" tIns="0" rIns="0" bIns="0"/>
          <a:lstStyle/>
          <a:p>
            <a:endParaRPr lang="el-GR"/>
          </a:p>
        </p:txBody>
      </p:sp>
      <p:sp>
        <p:nvSpPr>
          <p:cNvPr id="99578" name="object 251"/>
          <p:cNvSpPr>
            <a:spLocks/>
          </p:cNvSpPr>
          <p:nvPr/>
        </p:nvSpPr>
        <p:spPr bwMode="auto">
          <a:xfrm>
            <a:off x="5370513" y="4832350"/>
            <a:ext cx="157162" cy="158750"/>
          </a:xfrm>
          <a:custGeom>
            <a:avLst/>
            <a:gdLst>
              <a:gd name="T0" fmla="*/ 152994 w 157691"/>
              <a:gd name="T1" fmla="*/ 168453 h 157577"/>
              <a:gd name="T2" fmla="*/ 0 w 157691"/>
              <a:gd name="T3" fmla="*/ 0 h 157577"/>
              <a:gd name="T4" fmla="*/ 0 60000 65536"/>
              <a:gd name="T5" fmla="*/ 0 60000 65536"/>
              <a:gd name="T6" fmla="*/ 0 w 157691"/>
              <a:gd name="T7" fmla="*/ 0 h 157577"/>
              <a:gd name="T8" fmla="*/ 157691 w 157691"/>
              <a:gd name="T9" fmla="*/ 157577 h 157577"/>
            </a:gdLst>
            <a:ahLst/>
            <a:cxnLst>
              <a:cxn ang="T4">
                <a:pos x="T0" y="T1"/>
              </a:cxn>
              <a:cxn ang="T5">
                <a:pos x="T2" y="T3"/>
              </a:cxn>
            </a:cxnLst>
            <a:rect l="T6" t="T7" r="T8" b="T9"/>
            <a:pathLst>
              <a:path w="157691" h="157577">
                <a:moveTo>
                  <a:pt x="157691" y="157577"/>
                </a:moveTo>
                <a:lnTo>
                  <a:pt x="0" y="0"/>
                </a:lnTo>
              </a:path>
            </a:pathLst>
          </a:custGeom>
          <a:noFill/>
          <a:ln w="3175">
            <a:solidFill>
              <a:srgbClr val="000000"/>
            </a:solidFill>
            <a:round/>
            <a:headEnd/>
            <a:tailEnd/>
          </a:ln>
        </p:spPr>
        <p:txBody>
          <a:bodyPr lIns="0" tIns="0" rIns="0" bIns="0"/>
          <a:lstStyle/>
          <a:p>
            <a:endParaRPr lang="el-GR"/>
          </a:p>
        </p:txBody>
      </p:sp>
      <p:sp>
        <p:nvSpPr>
          <p:cNvPr id="99579" name="object 252"/>
          <p:cNvSpPr>
            <a:spLocks/>
          </p:cNvSpPr>
          <p:nvPr/>
        </p:nvSpPr>
        <p:spPr bwMode="auto">
          <a:xfrm>
            <a:off x="5370513" y="4883150"/>
            <a:ext cx="141287" cy="131763"/>
          </a:xfrm>
          <a:custGeom>
            <a:avLst/>
            <a:gdLst>
              <a:gd name="T0" fmla="*/ 142857 w 141092"/>
              <a:gd name="T1" fmla="*/ 124532 h 132696"/>
              <a:gd name="T2" fmla="*/ 0 w 141092"/>
              <a:gd name="T3" fmla="*/ 0 h 132696"/>
              <a:gd name="T4" fmla="*/ 0 60000 65536"/>
              <a:gd name="T5" fmla="*/ 0 60000 65536"/>
              <a:gd name="T6" fmla="*/ 0 w 141092"/>
              <a:gd name="T7" fmla="*/ 0 h 132696"/>
              <a:gd name="T8" fmla="*/ 141092 w 141092"/>
              <a:gd name="T9" fmla="*/ 132696 h 132696"/>
            </a:gdLst>
            <a:ahLst/>
            <a:cxnLst>
              <a:cxn ang="T4">
                <a:pos x="T0" y="T1"/>
              </a:cxn>
              <a:cxn ang="T5">
                <a:pos x="T2" y="T3"/>
              </a:cxn>
            </a:cxnLst>
            <a:rect l="T6" t="T7" r="T8" b="T9"/>
            <a:pathLst>
              <a:path w="141092" h="132696">
                <a:moveTo>
                  <a:pt x="141092" y="132696"/>
                </a:moveTo>
                <a:lnTo>
                  <a:pt x="0" y="0"/>
                </a:lnTo>
              </a:path>
            </a:pathLst>
          </a:custGeom>
          <a:noFill/>
          <a:ln w="3175">
            <a:solidFill>
              <a:srgbClr val="000000"/>
            </a:solidFill>
            <a:round/>
            <a:headEnd/>
            <a:tailEnd/>
          </a:ln>
        </p:spPr>
        <p:txBody>
          <a:bodyPr lIns="0" tIns="0" rIns="0" bIns="0"/>
          <a:lstStyle/>
          <a:p>
            <a:endParaRPr lang="el-GR"/>
          </a:p>
        </p:txBody>
      </p:sp>
      <p:sp>
        <p:nvSpPr>
          <p:cNvPr id="99580" name="object 253"/>
          <p:cNvSpPr>
            <a:spLocks/>
          </p:cNvSpPr>
          <p:nvPr/>
        </p:nvSpPr>
        <p:spPr bwMode="auto">
          <a:xfrm>
            <a:off x="5370513" y="4924425"/>
            <a:ext cx="131762" cy="123825"/>
          </a:xfrm>
          <a:custGeom>
            <a:avLst/>
            <a:gdLst>
              <a:gd name="T0" fmla="*/ 123805 w 132792"/>
              <a:gd name="T1" fmla="*/ 119297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81" name="object 254"/>
          <p:cNvSpPr>
            <a:spLocks/>
          </p:cNvSpPr>
          <p:nvPr/>
        </p:nvSpPr>
        <p:spPr bwMode="auto">
          <a:xfrm>
            <a:off x="5370513" y="4965700"/>
            <a:ext cx="131762" cy="131763"/>
          </a:xfrm>
          <a:custGeom>
            <a:avLst/>
            <a:gdLst>
              <a:gd name="T0" fmla="*/ 123805 w 132792"/>
              <a:gd name="T1" fmla="*/ 124532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82" name="object 255"/>
          <p:cNvSpPr>
            <a:spLocks/>
          </p:cNvSpPr>
          <p:nvPr/>
        </p:nvSpPr>
        <p:spPr bwMode="auto">
          <a:xfrm>
            <a:off x="5370513" y="5006975"/>
            <a:ext cx="131762" cy="133350"/>
          </a:xfrm>
          <a:custGeom>
            <a:avLst/>
            <a:gdLst>
              <a:gd name="T0" fmla="*/ 123805 w 132792"/>
              <a:gd name="T1" fmla="*/ 138426 h 132729"/>
              <a:gd name="T2" fmla="*/ 0 w 132792"/>
              <a:gd name="T3" fmla="*/ 0 h 132729"/>
              <a:gd name="T4" fmla="*/ 0 60000 65536"/>
              <a:gd name="T5" fmla="*/ 0 60000 65536"/>
              <a:gd name="T6" fmla="*/ 0 w 132792"/>
              <a:gd name="T7" fmla="*/ 0 h 132729"/>
              <a:gd name="T8" fmla="*/ 132792 w 132792"/>
              <a:gd name="T9" fmla="*/ 132729 h 132729"/>
            </a:gdLst>
            <a:ahLst/>
            <a:cxnLst>
              <a:cxn ang="T4">
                <a:pos x="T0" y="T1"/>
              </a:cxn>
              <a:cxn ang="T5">
                <a:pos x="T2" y="T3"/>
              </a:cxn>
            </a:cxnLst>
            <a:rect l="T6" t="T7" r="T8" b="T9"/>
            <a:pathLst>
              <a:path w="132792" h="132729">
                <a:moveTo>
                  <a:pt x="132792" y="132729"/>
                </a:moveTo>
                <a:lnTo>
                  <a:pt x="0" y="0"/>
                </a:lnTo>
              </a:path>
            </a:pathLst>
          </a:custGeom>
          <a:noFill/>
          <a:ln w="3175">
            <a:solidFill>
              <a:srgbClr val="000000"/>
            </a:solidFill>
            <a:round/>
            <a:headEnd/>
            <a:tailEnd/>
          </a:ln>
        </p:spPr>
        <p:txBody>
          <a:bodyPr lIns="0" tIns="0" rIns="0" bIns="0"/>
          <a:lstStyle/>
          <a:p>
            <a:endParaRPr lang="el-GR"/>
          </a:p>
        </p:txBody>
      </p:sp>
      <p:sp>
        <p:nvSpPr>
          <p:cNvPr id="99583" name="object 256"/>
          <p:cNvSpPr>
            <a:spLocks/>
          </p:cNvSpPr>
          <p:nvPr/>
        </p:nvSpPr>
        <p:spPr bwMode="auto">
          <a:xfrm>
            <a:off x="5370513" y="5048250"/>
            <a:ext cx="131762" cy="133350"/>
          </a:xfrm>
          <a:custGeom>
            <a:avLst/>
            <a:gdLst>
              <a:gd name="T0" fmla="*/ 123805 w 132792"/>
              <a:gd name="T1" fmla="*/ 138426 h 132729"/>
              <a:gd name="T2" fmla="*/ 0 w 132792"/>
              <a:gd name="T3" fmla="*/ 0 h 132729"/>
              <a:gd name="T4" fmla="*/ 0 60000 65536"/>
              <a:gd name="T5" fmla="*/ 0 60000 65536"/>
              <a:gd name="T6" fmla="*/ 0 w 132792"/>
              <a:gd name="T7" fmla="*/ 0 h 132729"/>
              <a:gd name="T8" fmla="*/ 132792 w 132792"/>
              <a:gd name="T9" fmla="*/ 132729 h 132729"/>
            </a:gdLst>
            <a:ahLst/>
            <a:cxnLst>
              <a:cxn ang="T4">
                <a:pos x="T0" y="T1"/>
              </a:cxn>
              <a:cxn ang="T5">
                <a:pos x="T2" y="T3"/>
              </a:cxn>
            </a:cxnLst>
            <a:rect l="T6" t="T7" r="T8" b="T9"/>
            <a:pathLst>
              <a:path w="132792" h="132729">
                <a:moveTo>
                  <a:pt x="132792" y="132729"/>
                </a:moveTo>
                <a:lnTo>
                  <a:pt x="0" y="0"/>
                </a:lnTo>
              </a:path>
            </a:pathLst>
          </a:custGeom>
          <a:noFill/>
          <a:ln w="3175">
            <a:solidFill>
              <a:srgbClr val="000000"/>
            </a:solidFill>
            <a:round/>
            <a:headEnd/>
            <a:tailEnd/>
          </a:ln>
        </p:spPr>
        <p:txBody>
          <a:bodyPr lIns="0" tIns="0" rIns="0" bIns="0"/>
          <a:lstStyle/>
          <a:p>
            <a:endParaRPr lang="el-GR"/>
          </a:p>
        </p:txBody>
      </p:sp>
      <p:sp>
        <p:nvSpPr>
          <p:cNvPr id="99584" name="object 257"/>
          <p:cNvSpPr>
            <a:spLocks/>
          </p:cNvSpPr>
          <p:nvPr/>
        </p:nvSpPr>
        <p:spPr bwMode="auto">
          <a:xfrm>
            <a:off x="5370513" y="5097463"/>
            <a:ext cx="131762" cy="125412"/>
          </a:xfrm>
          <a:custGeom>
            <a:avLst/>
            <a:gdLst>
              <a:gd name="T0" fmla="*/ 123805 w 132792"/>
              <a:gd name="T1" fmla="*/ 133501 h 124436"/>
              <a:gd name="T2" fmla="*/ 0 w 132792"/>
              <a:gd name="T3" fmla="*/ 0 h 124436"/>
              <a:gd name="T4" fmla="*/ 0 60000 65536"/>
              <a:gd name="T5" fmla="*/ 0 60000 65536"/>
              <a:gd name="T6" fmla="*/ 0 w 132792"/>
              <a:gd name="T7" fmla="*/ 0 h 124436"/>
              <a:gd name="T8" fmla="*/ 132792 w 132792"/>
              <a:gd name="T9" fmla="*/ 124436 h 124436"/>
            </a:gdLst>
            <a:ahLst/>
            <a:cxnLst>
              <a:cxn ang="T4">
                <a:pos x="T0" y="T1"/>
              </a:cxn>
              <a:cxn ang="T5">
                <a:pos x="T2" y="T3"/>
              </a:cxn>
            </a:cxnLst>
            <a:rect l="T6" t="T7" r="T8" b="T9"/>
            <a:pathLst>
              <a:path w="132792" h="124436">
                <a:moveTo>
                  <a:pt x="132792" y="124436"/>
                </a:moveTo>
                <a:lnTo>
                  <a:pt x="0" y="0"/>
                </a:lnTo>
              </a:path>
            </a:pathLst>
          </a:custGeom>
          <a:noFill/>
          <a:ln w="3175">
            <a:solidFill>
              <a:srgbClr val="000000"/>
            </a:solidFill>
            <a:round/>
            <a:headEnd/>
            <a:tailEnd/>
          </a:ln>
        </p:spPr>
        <p:txBody>
          <a:bodyPr lIns="0" tIns="0" rIns="0" bIns="0"/>
          <a:lstStyle/>
          <a:p>
            <a:endParaRPr lang="el-GR"/>
          </a:p>
        </p:txBody>
      </p:sp>
      <p:sp>
        <p:nvSpPr>
          <p:cNvPr id="99585" name="object 258"/>
          <p:cNvSpPr>
            <a:spLocks/>
          </p:cNvSpPr>
          <p:nvPr/>
        </p:nvSpPr>
        <p:spPr bwMode="auto">
          <a:xfrm>
            <a:off x="5370513" y="5140325"/>
            <a:ext cx="131762" cy="123825"/>
          </a:xfrm>
          <a:custGeom>
            <a:avLst/>
            <a:gdLst>
              <a:gd name="T0" fmla="*/ 123805 w 132792"/>
              <a:gd name="T1" fmla="*/ 119297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86" name="object 259"/>
          <p:cNvSpPr>
            <a:spLocks/>
          </p:cNvSpPr>
          <p:nvPr/>
        </p:nvSpPr>
        <p:spPr bwMode="auto">
          <a:xfrm>
            <a:off x="5370513" y="5181600"/>
            <a:ext cx="131762" cy="123825"/>
          </a:xfrm>
          <a:custGeom>
            <a:avLst/>
            <a:gdLst>
              <a:gd name="T0" fmla="*/ 123805 w 132792"/>
              <a:gd name="T1" fmla="*/ 119297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87" name="object 260"/>
          <p:cNvSpPr>
            <a:spLocks/>
          </p:cNvSpPr>
          <p:nvPr/>
        </p:nvSpPr>
        <p:spPr bwMode="auto">
          <a:xfrm>
            <a:off x="5370513" y="5222875"/>
            <a:ext cx="131762" cy="131763"/>
          </a:xfrm>
          <a:custGeom>
            <a:avLst/>
            <a:gdLst>
              <a:gd name="T0" fmla="*/ 123805 w 132792"/>
              <a:gd name="T1" fmla="*/ 124532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88" name="object 261"/>
          <p:cNvSpPr>
            <a:spLocks/>
          </p:cNvSpPr>
          <p:nvPr/>
        </p:nvSpPr>
        <p:spPr bwMode="auto">
          <a:xfrm>
            <a:off x="5370513" y="5264150"/>
            <a:ext cx="131762" cy="133350"/>
          </a:xfrm>
          <a:custGeom>
            <a:avLst/>
            <a:gdLst>
              <a:gd name="T0" fmla="*/ 123805 w 132792"/>
              <a:gd name="T1" fmla="*/ 138699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89" name="object 262"/>
          <p:cNvSpPr>
            <a:spLocks/>
          </p:cNvSpPr>
          <p:nvPr/>
        </p:nvSpPr>
        <p:spPr bwMode="auto">
          <a:xfrm>
            <a:off x="5370513" y="5305425"/>
            <a:ext cx="131762" cy="133350"/>
          </a:xfrm>
          <a:custGeom>
            <a:avLst/>
            <a:gdLst>
              <a:gd name="T0" fmla="*/ 123805 w 132792"/>
              <a:gd name="T1" fmla="*/ 138699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90" name="object 263"/>
          <p:cNvSpPr>
            <a:spLocks/>
          </p:cNvSpPr>
          <p:nvPr/>
        </p:nvSpPr>
        <p:spPr bwMode="auto">
          <a:xfrm>
            <a:off x="5370513" y="5354638"/>
            <a:ext cx="131762" cy="125412"/>
          </a:xfrm>
          <a:custGeom>
            <a:avLst/>
            <a:gdLst>
              <a:gd name="T0" fmla="*/ 123805 w 132792"/>
              <a:gd name="T1" fmla="*/ 133784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91" name="object 264"/>
          <p:cNvSpPr>
            <a:spLocks/>
          </p:cNvSpPr>
          <p:nvPr/>
        </p:nvSpPr>
        <p:spPr bwMode="auto">
          <a:xfrm>
            <a:off x="5370513" y="5397500"/>
            <a:ext cx="131762" cy="123825"/>
          </a:xfrm>
          <a:custGeom>
            <a:avLst/>
            <a:gdLst>
              <a:gd name="T0" fmla="*/ 123805 w 132792"/>
              <a:gd name="T1" fmla="*/ 119297 h 124403"/>
              <a:gd name="T2" fmla="*/ 0 w 132792"/>
              <a:gd name="T3" fmla="*/ 0 h 124403"/>
              <a:gd name="T4" fmla="*/ 0 60000 65536"/>
              <a:gd name="T5" fmla="*/ 0 60000 65536"/>
              <a:gd name="T6" fmla="*/ 0 w 132792"/>
              <a:gd name="T7" fmla="*/ 0 h 124403"/>
              <a:gd name="T8" fmla="*/ 132792 w 132792"/>
              <a:gd name="T9" fmla="*/ 124403 h 124403"/>
            </a:gdLst>
            <a:ahLst/>
            <a:cxnLst>
              <a:cxn ang="T4">
                <a:pos x="T0" y="T1"/>
              </a:cxn>
              <a:cxn ang="T5">
                <a:pos x="T2" y="T3"/>
              </a:cxn>
            </a:cxnLst>
            <a:rect l="T6" t="T7" r="T8" b="T9"/>
            <a:pathLst>
              <a:path w="132792" h="124403">
                <a:moveTo>
                  <a:pt x="132792" y="124403"/>
                </a:moveTo>
                <a:lnTo>
                  <a:pt x="0" y="0"/>
                </a:lnTo>
              </a:path>
            </a:pathLst>
          </a:custGeom>
          <a:noFill/>
          <a:ln w="3175">
            <a:solidFill>
              <a:srgbClr val="000000"/>
            </a:solidFill>
            <a:round/>
            <a:headEnd/>
            <a:tailEnd/>
          </a:ln>
        </p:spPr>
        <p:txBody>
          <a:bodyPr lIns="0" tIns="0" rIns="0" bIns="0"/>
          <a:lstStyle/>
          <a:p>
            <a:endParaRPr lang="el-GR"/>
          </a:p>
        </p:txBody>
      </p:sp>
      <p:sp>
        <p:nvSpPr>
          <p:cNvPr id="99592" name="object 265"/>
          <p:cNvSpPr>
            <a:spLocks/>
          </p:cNvSpPr>
          <p:nvPr/>
        </p:nvSpPr>
        <p:spPr bwMode="auto">
          <a:xfrm>
            <a:off x="5370513" y="5438775"/>
            <a:ext cx="131762" cy="131763"/>
          </a:xfrm>
          <a:custGeom>
            <a:avLst/>
            <a:gdLst>
              <a:gd name="T0" fmla="*/ 123805 w 132792"/>
              <a:gd name="T1" fmla="*/ 124532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93" name="object 266"/>
          <p:cNvSpPr>
            <a:spLocks/>
          </p:cNvSpPr>
          <p:nvPr/>
        </p:nvSpPr>
        <p:spPr bwMode="auto">
          <a:xfrm>
            <a:off x="5370513" y="5480050"/>
            <a:ext cx="131762" cy="131763"/>
          </a:xfrm>
          <a:custGeom>
            <a:avLst/>
            <a:gdLst>
              <a:gd name="T0" fmla="*/ 123805 w 132792"/>
              <a:gd name="T1" fmla="*/ 124532 h 132696"/>
              <a:gd name="T2" fmla="*/ 0 w 132792"/>
              <a:gd name="T3" fmla="*/ 0 h 132696"/>
              <a:gd name="T4" fmla="*/ 0 60000 65536"/>
              <a:gd name="T5" fmla="*/ 0 60000 65536"/>
              <a:gd name="T6" fmla="*/ 0 w 132792"/>
              <a:gd name="T7" fmla="*/ 0 h 132696"/>
              <a:gd name="T8" fmla="*/ 132792 w 132792"/>
              <a:gd name="T9" fmla="*/ 132696 h 132696"/>
            </a:gdLst>
            <a:ahLst/>
            <a:cxnLst>
              <a:cxn ang="T4">
                <a:pos x="T0" y="T1"/>
              </a:cxn>
              <a:cxn ang="T5">
                <a:pos x="T2" y="T3"/>
              </a:cxn>
            </a:cxnLst>
            <a:rect l="T6" t="T7" r="T8" b="T9"/>
            <a:pathLst>
              <a:path w="132792" h="132696">
                <a:moveTo>
                  <a:pt x="132792" y="132696"/>
                </a:moveTo>
                <a:lnTo>
                  <a:pt x="0" y="0"/>
                </a:lnTo>
              </a:path>
            </a:pathLst>
          </a:custGeom>
          <a:noFill/>
          <a:ln w="3175">
            <a:solidFill>
              <a:srgbClr val="000000"/>
            </a:solidFill>
            <a:round/>
            <a:headEnd/>
            <a:tailEnd/>
          </a:ln>
        </p:spPr>
        <p:txBody>
          <a:bodyPr lIns="0" tIns="0" rIns="0" bIns="0"/>
          <a:lstStyle/>
          <a:p>
            <a:endParaRPr lang="el-GR"/>
          </a:p>
        </p:txBody>
      </p:sp>
      <p:sp>
        <p:nvSpPr>
          <p:cNvPr id="99594" name="object 267"/>
          <p:cNvSpPr>
            <a:spLocks/>
          </p:cNvSpPr>
          <p:nvPr/>
        </p:nvSpPr>
        <p:spPr bwMode="auto">
          <a:xfrm>
            <a:off x="5370513" y="5521325"/>
            <a:ext cx="98425" cy="100013"/>
          </a:xfrm>
          <a:custGeom>
            <a:avLst/>
            <a:gdLst>
              <a:gd name="T0" fmla="*/ 89554 w 99594"/>
              <a:gd name="T1" fmla="*/ 104029 h 99522"/>
              <a:gd name="T2" fmla="*/ 0 w 99594"/>
              <a:gd name="T3" fmla="*/ 0 h 99522"/>
              <a:gd name="T4" fmla="*/ 0 60000 65536"/>
              <a:gd name="T5" fmla="*/ 0 60000 65536"/>
              <a:gd name="T6" fmla="*/ 0 w 99594"/>
              <a:gd name="T7" fmla="*/ 0 h 99522"/>
              <a:gd name="T8" fmla="*/ 99594 w 99594"/>
              <a:gd name="T9" fmla="*/ 99522 h 99522"/>
            </a:gdLst>
            <a:ahLst/>
            <a:cxnLst>
              <a:cxn ang="T4">
                <a:pos x="T0" y="T1"/>
              </a:cxn>
              <a:cxn ang="T5">
                <a:pos x="T2" y="T3"/>
              </a:cxn>
            </a:cxnLst>
            <a:rect l="T6" t="T7" r="T8" b="T9"/>
            <a:pathLst>
              <a:path w="99594" h="99522">
                <a:moveTo>
                  <a:pt x="99594" y="99522"/>
                </a:moveTo>
                <a:lnTo>
                  <a:pt x="0" y="0"/>
                </a:lnTo>
              </a:path>
            </a:pathLst>
          </a:custGeom>
          <a:noFill/>
          <a:ln w="3175">
            <a:solidFill>
              <a:srgbClr val="000000"/>
            </a:solidFill>
            <a:round/>
            <a:headEnd/>
            <a:tailEnd/>
          </a:ln>
        </p:spPr>
        <p:txBody>
          <a:bodyPr lIns="0" tIns="0" rIns="0" bIns="0"/>
          <a:lstStyle/>
          <a:p>
            <a:endParaRPr lang="el-GR"/>
          </a:p>
        </p:txBody>
      </p:sp>
      <p:sp>
        <p:nvSpPr>
          <p:cNvPr id="99595" name="object 268"/>
          <p:cNvSpPr>
            <a:spLocks/>
          </p:cNvSpPr>
          <p:nvPr/>
        </p:nvSpPr>
        <p:spPr bwMode="auto">
          <a:xfrm>
            <a:off x="5370513" y="5570538"/>
            <a:ext cx="57150" cy="50800"/>
          </a:xfrm>
          <a:custGeom>
            <a:avLst/>
            <a:gdLst>
              <a:gd name="T0" fmla="*/ 50116 w 58096"/>
              <a:gd name="T1" fmla="*/ 59933 h 49761"/>
              <a:gd name="T2" fmla="*/ 0 w 58096"/>
              <a:gd name="T3" fmla="*/ 0 h 49761"/>
              <a:gd name="T4" fmla="*/ 0 60000 65536"/>
              <a:gd name="T5" fmla="*/ 0 60000 65536"/>
              <a:gd name="T6" fmla="*/ 0 w 58096"/>
              <a:gd name="T7" fmla="*/ 0 h 49761"/>
              <a:gd name="T8" fmla="*/ 58096 w 58096"/>
              <a:gd name="T9" fmla="*/ 49761 h 49761"/>
            </a:gdLst>
            <a:ahLst/>
            <a:cxnLst>
              <a:cxn ang="T4">
                <a:pos x="T0" y="T1"/>
              </a:cxn>
              <a:cxn ang="T5">
                <a:pos x="T2" y="T3"/>
              </a:cxn>
            </a:cxnLst>
            <a:rect l="T6" t="T7" r="T8" b="T9"/>
            <a:pathLst>
              <a:path w="58096" h="49761">
                <a:moveTo>
                  <a:pt x="58096" y="49761"/>
                </a:moveTo>
                <a:lnTo>
                  <a:pt x="0" y="0"/>
                </a:lnTo>
              </a:path>
            </a:pathLst>
          </a:custGeom>
          <a:noFill/>
          <a:ln w="3175">
            <a:solidFill>
              <a:srgbClr val="000000"/>
            </a:solidFill>
            <a:round/>
            <a:headEnd/>
            <a:tailEnd/>
          </a:ln>
        </p:spPr>
        <p:txBody>
          <a:bodyPr lIns="0" tIns="0" rIns="0" bIns="0"/>
          <a:lstStyle/>
          <a:p>
            <a:endParaRPr lang="el-GR"/>
          </a:p>
        </p:txBody>
      </p:sp>
      <p:sp>
        <p:nvSpPr>
          <p:cNvPr id="99596" name="object 269"/>
          <p:cNvSpPr>
            <a:spLocks/>
          </p:cNvSpPr>
          <p:nvPr/>
        </p:nvSpPr>
        <p:spPr bwMode="auto">
          <a:xfrm>
            <a:off x="6183313" y="4741863"/>
            <a:ext cx="25400" cy="23812"/>
          </a:xfrm>
          <a:custGeom>
            <a:avLst/>
            <a:gdLst>
              <a:gd name="T0" fmla="*/ 29798 w 24898"/>
              <a:gd name="T1" fmla="*/ 16763 h 24880"/>
              <a:gd name="T2" fmla="*/ 0 w 24898"/>
              <a:gd name="T3" fmla="*/ 0 h 24880"/>
              <a:gd name="T4" fmla="*/ 0 60000 65536"/>
              <a:gd name="T5" fmla="*/ 0 60000 65536"/>
              <a:gd name="T6" fmla="*/ 0 w 24898"/>
              <a:gd name="T7" fmla="*/ 0 h 24880"/>
              <a:gd name="T8" fmla="*/ 24898 w 24898"/>
              <a:gd name="T9" fmla="*/ 24880 h 24880"/>
            </a:gdLst>
            <a:ahLst/>
            <a:cxnLst>
              <a:cxn ang="T4">
                <a:pos x="T0" y="T1"/>
              </a:cxn>
              <a:cxn ang="T5">
                <a:pos x="T2" y="T3"/>
              </a:cxn>
            </a:cxnLst>
            <a:rect l="T6" t="T7" r="T8" b="T9"/>
            <a:pathLst>
              <a:path w="24898" h="24880">
                <a:moveTo>
                  <a:pt x="24898" y="24880"/>
                </a:moveTo>
                <a:lnTo>
                  <a:pt x="0" y="0"/>
                </a:lnTo>
              </a:path>
            </a:pathLst>
          </a:custGeom>
          <a:noFill/>
          <a:ln w="3175">
            <a:solidFill>
              <a:srgbClr val="000000"/>
            </a:solidFill>
            <a:round/>
            <a:headEnd/>
            <a:tailEnd/>
          </a:ln>
        </p:spPr>
        <p:txBody>
          <a:bodyPr lIns="0" tIns="0" rIns="0" bIns="0"/>
          <a:lstStyle/>
          <a:p>
            <a:endParaRPr lang="el-GR"/>
          </a:p>
        </p:txBody>
      </p:sp>
      <p:sp>
        <p:nvSpPr>
          <p:cNvPr id="99597" name="object 270"/>
          <p:cNvSpPr>
            <a:spLocks/>
          </p:cNvSpPr>
          <p:nvPr/>
        </p:nvSpPr>
        <p:spPr bwMode="auto">
          <a:xfrm>
            <a:off x="6142038" y="4741863"/>
            <a:ext cx="49212" cy="57150"/>
          </a:xfrm>
          <a:custGeom>
            <a:avLst/>
            <a:gdLst>
              <a:gd name="T0" fmla="*/ 44773 w 49797"/>
              <a:gd name="T1" fmla="*/ 50407 h 58054"/>
              <a:gd name="T2" fmla="*/ 0 w 49797"/>
              <a:gd name="T3" fmla="*/ 0 h 58054"/>
              <a:gd name="T4" fmla="*/ 0 60000 65536"/>
              <a:gd name="T5" fmla="*/ 0 60000 65536"/>
              <a:gd name="T6" fmla="*/ 0 w 49797"/>
              <a:gd name="T7" fmla="*/ 0 h 58054"/>
              <a:gd name="T8" fmla="*/ 49797 w 49797"/>
              <a:gd name="T9" fmla="*/ 58054 h 58054"/>
            </a:gdLst>
            <a:ahLst/>
            <a:cxnLst>
              <a:cxn ang="T4">
                <a:pos x="T0" y="T1"/>
              </a:cxn>
              <a:cxn ang="T5">
                <a:pos x="T2" y="T3"/>
              </a:cxn>
            </a:cxnLst>
            <a:rect l="T6" t="T7" r="T8" b="T9"/>
            <a:pathLst>
              <a:path w="49797" h="58054">
                <a:moveTo>
                  <a:pt x="49797" y="58054"/>
                </a:moveTo>
                <a:lnTo>
                  <a:pt x="0" y="0"/>
                </a:lnTo>
              </a:path>
            </a:pathLst>
          </a:custGeom>
          <a:noFill/>
          <a:ln w="3175">
            <a:solidFill>
              <a:srgbClr val="000000"/>
            </a:solidFill>
            <a:round/>
            <a:headEnd/>
            <a:tailEnd/>
          </a:ln>
        </p:spPr>
        <p:txBody>
          <a:bodyPr lIns="0" tIns="0" rIns="0" bIns="0"/>
          <a:lstStyle/>
          <a:p>
            <a:endParaRPr lang="el-GR"/>
          </a:p>
        </p:txBody>
      </p:sp>
      <p:sp>
        <p:nvSpPr>
          <p:cNvPr id="99598" name="object 271"/>
          <p:cNvSpPr>
            <a:spLocks/>
          </p:cNvSpPr>
          <p:nvPr/>
        </p:nvSpPr>
        <p:spPr bwMode="auto">
          <a:xfrm>
            <a:off x="6108700" y="4757738"/>
            <a:ext cx="66675" cy="66675"/>
          </a:xfrm>
          <a:custGeom>
            <a:avLst/>
            <a:gdLst>
              <a:gd name="T0" fmla="*/ 68950 w 66396"/>
              <a:gd name="T1" fmla="*/ 69349 h 66348"/>
              <a:gd name="T2" fmla="*/ 0 w 66396"/>
              <a:gd name="T3" fmla="*/ 0 h 66348"/>
              <a:gd name="T4" fmla="*/ 0 60000 65536"/>
              <a:gd name="T5" fmla="*/ 0 60000 65536"/>
              <a:gd name="T6" fmla="*/ 0 w 66396"/>
              <a:gd name="T7" fmla="*/ 0 h 66348"/>
              <a:gd name="T8" fmla="*/ 66396 w 66396"/>
              <a:gd name="T9" fmla="*/ 66348 h 66348"/>
            </a:gdLst>
            <a:ahLst/>
            <a:cxnLst>
              <a:cxn ang="T4">
                <a:pos x="T0" y="T1"/>
              </a:cxn>
              <a:cxn ang="T5">
                <a:pos x="T2" y="T3"/>
              </a:cxn>
            </a:cxnLst>
            <a:rect l="T6" t="T7" r="T8" b="T9"/>
            <a:pathLst>
              <a:path w="66396" h="66348">
                <a:moveTo>
                  <a:pt x="66396" y="66348"/>
                </a:moveTo>
                <a:lnTo>
                  <a:pt x="0" y="0"/>
                </a:lnTo>
              </a:path>
            </a:pathLst>
          </a:custGeom>
          <a:noFill/>
          <a:ln w="3175">
            <a:solidFill>
              <a:srgbClr val="000000"/>
            </a:solidFill>
            <a:round/>
            <a:headEnd/>
            <a:tailEnd/>
          </a:ln>
        </p:spPr>
        <p:txBody>
          <a:bodyPr lIns="0" tIns="0" rIns="0" bIns="0"/>
          <a:lstStyle/>
          <a:p>
            <a:endParaRPr lang="el-GR"/>
          </a:p>
        </p:txBody>
      </p:sp>
      <p:sp>
        <p:nvSpPr>
          <p:cNvPr id="99599" name="object 272"/>
          <p:cNvSpPr>
            <a:spLocks/>
          </p:cNvSpPr>
          <p:nvPr/>
        </p:nvSpPr>
        <p:spPr bwMode="auto">
          <a:xfrm>
            <a:off x="6108700" y="4799013"/>
            <a:ext cx="49213" cy="50800"/>
          </a:xfrm>
          <a:custGeom>
            <a:avLst/>
            <a:gdLst>
              <a:gd name="T0" fmla="*/ 44781 w 49797"/>
              <a:gd name="T1" fmla="*/ 59933 h 49761"/>
              <a:gd name="T2" fmla="*/ 0 w 49797"/>
              <a:gd name="T3" fmla="*/ 0 h 49761"/>
              <a:gd name="T4" fmla="*/ 0 60000 65536"/>
              <a:gd name="T5" fmla="*/ 0 60000 65536"/>
              <a:gd name="T6" fmla="*/ 0 w 49797"/>
              <a:gd name="T7" fmla="*/ 0 h 49761"/>
              <a:gd name="T8" fmla="*/ 49797 w 49797"/>
              <a:gd name="T9" fmla="*/ 49761 h 49761"/>
            </a:gdLst>
            <a:ahLst/>
            <a:cxnLst>
              <a:cxn ang="T4">
                <a:pos x="T0" y="T1"/>
              </a:cxn>
              <a:cxn ang="T5">
                <a:pos x="T2" y="T3"/>
              </a:cxn>
            </a:cxnLst>
            <a:rect l="T6" t="T7" r="T8" b="T9"/>
            <a:pathLst>
              <a:path w="49797" h="49761">
                <a:moveTo>
                  <a:pt x="49797" y="49761"/>
                </a:moveTo>
                <a:lnTo>
                  <a:pt x="0" y="0"/>
                </a:lnTo>
              </a:path>
            </a:pathLst>
          </a:custGeom>
          <a:noFill/>
          <a:ln w="3175">
            <a:solidFill>
              <a:srgbClr val="000000"/>
            </a:solidFill>
            <a:round/>
            <a:headEnd/>
            <a:tailEnd/>
          </a:ln>
        </p:spPr>
        <p:txBody>
          <a:bodyPr lIns="0" tIns="0" rIns="0" bIns="0"/>
          <a:lstStyle/>
          <a:p>
            <a:endParaRPr lang="el-GR"/>
          </a:p>
        </p:txBody>
      </p:sp>
      <p:sp>
        <p:nvSpPr>
          <p:cNvPr id="99600" name="object 273"/>
          <p:cNvSpPr>
            <a:spLocks/>
          </p:cNvSpPr>
          <p:nvPr/>
        </p:nvSpPr>
        <p:spPr bwMode="auto">
          <a:xfrm>
            <a:off x="6100763" y="4832350"/>
            <a:ext cx="49212" cy="50800"/>
          </a:xfrm>
          <a:custGeom>
            <a:avLst/>
            <a:gdLst>
              <a:gd name="T0" fmla="*/ 44773 w 49797"/>
              <a:gd name="T1" fmla="*/ 59933 h 49761"/>
              <a:gd name="T2" fmla="*/ 0 w 49797"/>
              <a:gd name="T3" fmla="*/ 0 h 49761"/>
              <a:gd name="T4" fmla="*/ 0 60000 65536"/>
              <a:gd name="T5" fmla="*/ 0 60000 65536"/>
              <a:gd name="T6" fmla="*/ 0 w 49797"/>
              <a:gd name="T7" fmla="*/ 0 h 49761"/>
              <a:gd name="T8" fmla="*/ 49797 w 49797"/>
              <a:gd name="T9" fmla="*/ 49761 h 49761"/>
            </a:gdLst>
            <a:ahLst/>
            <a:cxnLst>
              <a:cxn ang="T4">
                <a:pos x="T0" y="T1"/>
              </a:cxn>
              <a:cxn ang="T5">
                <a:pos x="T2" y="T3"/>
              </a:cxn>
            </a:cxnLst>
            <a:rect l="T6" t="T7" r="T8" b="T9"/>
            <a:pathLst>
              <a:path w="49797" h="49761">
                <a:moveTo>
                  <a:pt x="49797" y="49761"/>
                </a:moveTo>
                <a:lnTo>
                  <a:pt x="0" y="0"/>
                </a:lnTo>
              </a:path>
            </a:pathLst>
          </a:custGeom>
          <a:noFill/>
          <a:ln w="3175">
            <a:solidFill>
              <a:srgbClr val="000000"/>
            </a:solidFill>
            <a:round/>
            <a:headEnd/>
            <a:tailEnd/>
          </a:ln>
        </p:spPr>
        <p:txBody>
          <a:bodyPr lIns="0" tIns="0" rIns="0" bIns="0"/>
          <a:lstStyle/>
          <a:p>
            <a:endParaRPr lang="el-GR"/>
          </a:p>
        </p:txBody>
      </p:sp>
      <p:sp>
        <p:nvSpPr>
          <p:cNvPr id="99601" name="object 274"/>
          <p:cNvSpPr>
            <a:spLocks/>
          </p:cNvSpPr>
          <p:nvPr/>
        </p:nvSpPr>
        <p:spPr bwMode="auto">
          <a:xfrm>
            <a:off x="5005388" y="5246688"/>
            <a:ext cx="0" cy="315912"/>
          </a:xfrm>
          <a:custGeom>
            <a:avLst/>
            <a:gdLst>
              <a:gd name="T0" fmla="*/ 322042 h 315154"/>
              <a:gd name="T1" fmla="*/ 0 h 315154"/>
              <a:gd name="T2" fmla="*/ 0 60000 65536"/>
              <a:gd name="T3" fmla="*/ 0 60000 65536"/>
              <a:gd name="T4" fmla="*/ 0 h 315154"/>
              <a:gd name="T5" fmla="*/ 315154 h 315154"/>
            </a:gdLst>
            <a:ahLst/>
            <a:cxnLst>
              <a:cxn ang="T2">
                <a:pos x="0" y="T0"/>
              </a:cxn>
              <a:cxn ang="T3">
                <a:pos x="0" y="T1"/>
              </a:cxn>
            </a:cxnLst>
            <a:rect l="0" t="T4" r="0" b="T5"/>
            <a:pathLst>
              <a:path h="315154">
                <a:moveTo>
                  <a:pt x="0" y="315154"/>
                </a:moveTo>
                <a:lnTo>
                  <a:pt x="0" y="0"/>
                </a:lnTo>
              </a:path>
            </a:pathLst>
          </a:custGeom>
          <a:noFill/>
          <a:ln w="3175">
            <a:solidFill>
              <a:srgbClr val="000000"/>
            </a:solidFill>
            <a:round/>
            <a:headEnd/>
            <a:tailEnd/>
          </a:ln>
        </p:spPr>
        <p:txBody>
          <a:bodyPr lIns="0" tIns="0" rIns="0" bIns="0"/>
          <a:lstStyle/>
          <a:p>
            <a:endParaRPr lang="el-GR"/>
          </a:p>
        </p:txBody>
      </p:sp>
      <p:sp>
        <p:nvSpPr>
          <p:cNvPr id="99602" name="object 275"/>
          <p:cNvSpPr>
            <a:spLocks/>
          </p:cNvSpPr>
          <p:nvPr/>
        </p:nvSpPr>
        <p:spPr bwMode="auto">
          <a:xfrm>
            <a:off x="4846638" y="5246688"/>
            <a:ext cx="0" cy="315912"/>
          </a:xfrm>
          <a:custGeom>
            <a:avLst/>
            <a:gdLst>
              <a:gd name="T0" fmla="*/ 322042 h 315154"/>
              <a:gd name="T1" fmla="*/ 0 h 315154"/>
              <a:gd name="T2" fmla="*/ 0 60000 65536"/>
              <a:gd name="T3" fmla="*/ 0 60000 65536"/>
              <a:gd name="T4" fmla="*/ 0 h 315154"/>
              <a:gd name="T5" fmla="*/ 315154 h 315154"/>
            </a:gdLst>
            <a:ahLst/>
            <a:cxnLst>
              <a:cxn ang="T2">
                <a:pos x="0" y="T0"/>
              </a:cxn>
              <a:cxn ang="T3">
                <a:pos x="0" y="T1"/>
              </a:cxn>
            </a:cxnLst>
            <a:rect l="0" t="T4" r="0" b="T5"/>
            <a:pathLst>
              <a:path h="315154">
                <a:moveTo>
                  <a:pt x="0" y="315154"/>
                </a:moveTo>
                <a:lnTo>
                  <a:pt x="0" y="0"/>
                </a:lnTo>
              </a:path>
            </a:pathLst>
          </a:custGeom>
          <a:noFill/>
          <a:ln w="3175">
            <a:solidFill>
              <a:srgbClr val="000000"/>
            </a:solidFill>
            <a:round/>
            <a:headEnd/>
            <a:tailEnd/>
          </a:ln>
        </p:spPr>
        <p:txBody>
          <a:bodyPr lIns="0" tIns="0" rIns="0" bIns="0"/>
          <a:lstStyle/>
          <a:p>
            <a:endParaRPr lang="el-GR"/>
          </a:p>
        </p:txBody>
      </p:sp>
      <p:sp>
        <p:nvSpPr>
          <p:cNvPr id="99603" name="object 276"/>
          <p:cNvSpPr>
            <a:spLocks/>
          </p:cNvSpPr>
          <p:nvPr/>
        </p:nvSpPr>
        <p:spPr bwMode="auto">
          <a:xfrm>
            <a:off x="5072063" y="5621338"/>
            <a:ext cx="0" cy="31750"/>
          </a:xfrm>
          <a:custGeom>
            <a:avLst/>
            <a:gdLst>
              <a:gd name="T0" fmla="*/ 22352 h 33174"/>
              <a:gd name="T1" fmla="*/ 0 h 33174"/>
              <a:gd name="T2" fmla="*/ 0 60000 65536"/>
              <a:gd name="T3" fmla="*/ 0 60000 65536"/>
              <a:gd name="T4" fmla="*/ 0 h 33174"/>
              <a:gd name="T5" fmla="*/ 33174 h 33174"/>
            </a:gdLst>
            <a:ahLst/>
            <a:cxnLst>
              <a:cxn ang="T2">
                <a:pos x="0" y="T0"/>
              </a:cxn>
              <a:cxn ang="T3">
                <a:pos x="0" y="T1"/>
              </a:cxn>
            </a:cxnLst>
            <a:rect l="0" t="T4" r="0" b="T5"/>
            <a:pathLst>
              <a:path h="33174">
                <a:moveTo>
                  <a:pt x="0" y="33174"/>
                </a:moveTo>
                <a:lnTo>
                  <a:pt x="0" y="0"/>
                </a:lnTo>
              </a:path>
            </a:pathLst>
          </a:custGeom>
          <a:noFill/>
          <a:ln w="3175">
            <a:solidFill>
              <a:srgbClr val="000000"/>
            </a:solidFill>
            <a:round/>
            <a:headEnd/>
            <a:tailEnd/>
          </a:ln>
        </p:spPr>
        <p:txBody>
          <a:bodyPr lIns="0" tIns="0" rIns="0" bIns="0"/>
          <a:lstStyle/>
          <a:p>
            <a:endParaRPr lang="el-GR"/>
          </a:p>
        </p:txBody>
      </p:sp>
      <p:sp>
        <p:nvSpPr>
          <p:cNvPr id="99604" name="object 277"/>
          <p:cNvSpPr>
            <a:spLocks/>
          </p:cNvSpPr>
          <p:nvPr/>
        </p:nvSpPr>
        <p:spPr bwMode="auto">
          <a:xfrm>
            <a:off x="4772025" y="4808538"/>
            <a:ext cx="0" cy="844550"/>
          </a:xfrm>
          <a:custGeom>
            <a:avLst/>
            <a:gdLst>
              <a:gd name="T0" fmla="*/ 0 h 845973"/>
              <a:gd name="T1" fmla="*/ 833252 h 845973"/>
              <a:gd name="T2" fmla="*/ 0 60000 65536"/>
              <a:gd name="T3" fmla="*/ 0 60000 65536"/>
              <a:gd name="T4" fmla="*/ 0 h 845973"/>
              <a:gd name="T5" fmla="*/ 845973 h 845973"/>
            </a:gdLst>
            <a:ahLst/>
            <a:cxnLst>
              <a:cxn ang="T2">
                <a:pos x="0" y="T0"/>
              </a:cxn>
              <a:cxn ang="T3">
                <a:pos x="0" y="T1"/>
              </a:cxn>
            </a:cxnLst>
            <a:rect l="0" t="T4" r="0" b="T5"/>
            <a:pathLst>
              <a:path h="845973">
                <a:moveTo>
                  <a:pt x="0" y="0"/>
                </a:moveTo>
                <a:lnTo>
                  <a:pt x="0" y="845973"/>
                </a:lnTo>
              </a:path>
            </a:pathLst>
          </a:custGeom>
          <a:noFill/>
          <a:ln w="7967">
            <a:solidFill>
              <a:srgbClr val="000000"/>
            </a:solidFill>
            <a:round/>
            <a:headEnd/>
            <a:tailEnd/>
          </a:ln>
        </p:spPr>
        <p:txBody>
          <a:bodyPr lIns="0" tIns="0" rIns="0" bIns="0"/>
          <a:lstStyle/>
          <a:p>
            <a:endParaRPr lang="el-GR"/>
          </a:p>
        </p:txBody>
      </p:sp>
      <p:sp>
        <p:nvSpPr>
          <p:cNvPr id="99605" name="object 278"/>
          <p:cNvSpPr>
            <a:spLocks/>
          </p:cNvSpPr>
          <p:nvPr/>
        </p:nvSpPr>
        <p:spPr bwMode="auto">
          <a:xfrm>
            <a:off x="4772025" y="4808538"/>
            <a:ext cx="300038" cy="0"/>
          </a:xfrm>
          <a:custGeom>
            <a:avLst/>
            <a:gdLst>
              <a:gd name="T0" fmla="*/ 0 w 298783"/>
              <a:gd name="T1" fmla="*/ 310270 w 298783"/>
              <a:gd name="T2" fmla="*/ 0 60000 65536"/>
              <a:gd name="T3" fmla="*/ 0 60000 65536"/>
              <a:gd name="T4" fmla="*/ 0 w 298783"/>
              <a:gd name="T5" fmla="*/ 298783 w 298783"/>
            </a:gdLst>
            <a:ahLst/>
            <a:cxnLst>
              <a:cxn ang="T2">
                <a:pos x="T0" y="0"/>
              </a:cxn>
              <a:cxn ang="T3">
                <a:pos x="T1" y="0"/>
              </a:cxn>
            </a:cxnLst>
            <a:rect l="T4" t="0" r="T5" b="0"/>
            <a:pathLst>
              <a:path w="298783">
                <a:moveTo>
                  <a:pt x="0" y="0"/>
                </a:moveTo>
                <a:lnTo>
                  <a:pt x="298783" y="0"/>
                </a:lnTo>
              </a:path>
            </a:pathLst>
          </a:custGeom>
          <a:noFill/>
          <a:ln w="7961">
            <a:solidFill>
              <a:srgbClr val="000000"/>
            </a:solidFill>
            <a:round/>
            <a:headEnd/>
            <a:tailEnd/>
          </a:ln>
        </p:spPr>
        <p:txBody>
          <a:bodyPr lIns="0" tIns="0" rIns="0" bIns="0"/>
          <a:lstStyle/>
          <a:p>
            <a:endParaRPr lang="el-GR"/>
          </a:p>
        </p:txBody>
      </p:sp>
      <p:sp>
        <p:nvSpPr>
          <p:cNvPr id="99606" name="object 279"/>
          <p:cNvSpPr>
            <a:spLocks/>
          </p:cNvSpPr>
          <p:nvPr/>
        </p:nvSpPr>
        <p:spPr bwMode="auto">
          <a:xfrm>
            <a:off x="4846638" y="4865688"/>
            <a:ext cx="0" cy="50800"/>
          </a:xfrm>
          <a:custGeom>
            <a:avLst/>
            <a:gdLst>
              <a:gd name="T0" fmla="*/ 0 h 49761"/>
              <a:gd name="T1" fmla="*/ 59933 h 49761"/>
              <a:gd name="T2" fmla="*/ 0 60000 65536"/>
              <a:gd name="T3" fmla="*/ 0 60000 65536"/>
              <a:gd name="T4" fmla="*/ 0 h 49761"/>
              <a:gd name="T5" fmla="*/ 49761 h 49761"/>
            </a:gdLst>
            <a:ahLst/>
            <a:cxnLst>
              <a:cxn ang="T2">
                <a:pos x="0" y="T0"/>
              </a:cxn>
              <a:cxn ang="T3">
                <a:pos x="0" y="T1"/>
              </a:cxn>
            </a:cxnLst>
            <a:rect l="0" t="T4" r="0" b="T5"/>
            <a:pathLst>
              <a:path h="49761">
                <a:moveTo>
                  <a:pt x="0" y="0"/>
                </a:moveTo>
                <a:lnTo>
                  <a:pt x="0" y="49761"/>
                </a:lnTo>
              </a:path>
            </a:pathLst>
          </a:custGeom>
          <a:noFill/>
          <a:ln w="3175">
            <a:solidFill>
              <a:srgbClr val="000000"/>
            </a:solidFill>
            <a:round/>
            <a:headEnd/>
            <a:tailEnd/>
          </a:ln>
        </p:spPr>
        <p:txBody>
          <a:bodyPr lIns="0" tIns="0" rIns="0" bIns="0"/>
          <a:lstStyle/>
          <a:p>
            <a:endParaRPr lang="el-GR"/>
          </a:p>
        </p:txBody>
      </p:sp>
      <p:sp>
        <p:nvSpPr>
          <p:cNvPr id="99607" name="object 280"/>
          <p:cNvSpPr>
            <a:spLocks/>
          </p:cNvSpPr>
          <p:nvPr/>
        </p:nvSpPr>
        <p:spPr bwMode="auto">
          <a:xfrm>
            <a:off x="4772025" y="4865688"/>
            <a:ext cx="74613" cy="0"/>
          </a:xfrm>
          <a:custGeom>
            <a:avLst/>
            <a:gdLst>
              <a:gd name="T0" fmla="*/ 0 w 74695"/>
              <a:gd name="T1" fmla="*/ 73960 w 74695"/>
              <a:gd name="T2" fmla="*/ 0 60000 65536"/>
              <a:gd name="T3" fmla="*/ 0 60000 65536"/>
              <a:gd name="T4" fmla="*/ 0 w 74695"/>
              <a:gd name="T5" fmla="*/ 74695 w 74695"/>
            </a:gdLst>
            <a:ahLst/>
            <a:cxnLst>
              <a:cxn ang="T2">
                <a:pos x="T0" y="0"/>
              </a:cxn>
              <a:cxn ang="T3">
                <a:pos x="T1" y="0"/>
              </a:cxn>
            </a:cxnLst>
            <a:rect l="T4" t="0" r="T5" b="0"/>
            <a:pathLst>
              <a:path w="74695">
                <a:moveTo>
                  <a:pt x="0" y="0"/>
                </a:moveTo>
                <a:lnTo>
                  <a:pt x="74695" y="0"/>
                </a:lnTo>
              </a:path>
            </a:pathLst>
          </a:custGeom>
          <a:noFill/>
          <a:ln w="3175">
            <a:solidFill>
              <a:srgbClr val="000000"/>
            </a:solidFill>
            <a:round/>
            <a:headEnd/>
            <a:tailEnd/>
          </a:ln>
        </p:spPr>
        <p:txBody>
          <a:bodyPr lIns="0" tIns="0" rIns="0" bIns="0"/>
          <a:lstStyle/>
          <a:p>
            <a:endParaRPr lang="el-GR"/>
          </a:p>
        </p:txBody>
      </p:sp>
      <p:sp>
        <p:nvSpPr>
          <p:cNvPr id="99608" name="object 281"/>
          <p:cNvSpPr>
            <a:spLocks/>
          </p:cNvSpPr>
          <p:nvPr/>
        </p:nvSpPr>
        <p:spPr bwMode="auto">
          <a:xfrm>
            <a:off x="4772025" y="4916488"/>
            <a:ext cx="74613" cy="0"/>
          </a:xfrm>
          <a:custGeom>
            <a:avLst/>
            <a:gdLst>
              <a:gd name="T0" fmla="*/ 73960 w 74695"/>
              <a:gd name="T1" fmla="*/ 0 w 74695"/>
              <a:gd name="T2" fmla="*/ 0 60000 65536"/>
              <a:gd name="T3" fmla="*/ 0 60000 65536"/>
              <a:gd name="T4" fmla="*/ 0 w 74695"/>
              <a:gd name="T5" fmla="*/ 74695 w 74695"/>
            </a:gdLst>
            <a:ahLst/>
            <a:cxnLst>
              <a:cxn ang="T2">
                <a:pos x="T0" y="0"/>
              </a:cxn>
              <a:cxn ang="T3">
                <a:pos x="T1" y="0"/>
              </a:cxn>
            </a:cxnLst>
            <a:rect l="T4" t="0" r="T5" b="0"/>
            <a:pathLst>
              <a:path w="74695">
                <a:moveTo>
                  <a:pt x="74695" y="0"/>
                </a:moveTo>
                <a:lnTo>
                  <a:pt x="0" y="0"/>
                </a:lnTo>
              </a:path>
            </a:pathLst>
          </a:custGeom>
          <a:noFill/>
          <a:ln w="3175">
            <a:solidFill>
              <a:srgbClr val="000000"/>
            </a:solidFill>
            <a:round/>
            <a:headEnd/>
            <a:tailEnd/>
          </a:ln>
        </p:spPr>
        <p:txBody>
          <a:bodyPr lIns="0" tIns="0" rIns="0" bIns="0"/>
          <a:lstStyle/>
          <a:p>
            <a:endParaRPr lang="el-GR"/>
          </a:p>
        </p:txBody>
      </p:sp>
      <p:sp>
        <p:nvSpPr>
          <p:cNvPr id="99609" name="object 282"/>
          <p:cNvSpPr>
            <a:spLocks/>
          </p:cNvSpPr>
          <p:nvPr/>
        </p:nvSpPr>
        <p:spPr bwMode="auto">
          <a:xfrm>
            <a:off x="4830763" y="4865688"/>
            <a:ext cx="15875" cy="17462"/>
          </a:xfrm>
          <a:custGeom>
            <a:avLst/>
            <a:gdLst>
              <a:gd name="T0" fmla="*/ 0 w 16599"/>
              <a:gd name="T1" fmla="*/ 0 h 16587"/>
              <a:gd name="T2" fmla="*/ 11112 w 16599"/>
              <a:gd name="T3" fmla="*/ 26345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0"/>
                </a:moveTo>
                <a:lnTo>
                  <a:pt x="16599" y="16587"/>
                </a:lnTo>
              </a:path>
            </a:pathLst>
          </a:custGeom>
          <a:noFill/>
          <a:ln w="3175">
            <a:solidFill>
              <a:srgbClr val="000000"/>
            </a:solidFill>
            <a:round/>
            <a:headEnd/>
            <a:tailEnd/>
          </a:ln>
        </p:spPr>
        <p:txBody>
          <a:bodyPr lIns="0" tIns="0" rIns="0" bIns="0"/>
          <a:lstStyle/>
          <a:p>
            <a:endParaRPr lang="el-GR"/>
          </a:p>
        </p:txBody>
      </p:sp>
      <p:sp>
        <p:nvSpPr>
          <p:cNvPr id="99610" name="object 283"/>
          <p:cNvSpPr>
            <a:spLocks/>
          </p:cNvSpPr>
          <p:nvPr/>
        </p:nvSpPr>
        <p:spPr bwMode="auto">
          <a:xfrm>
            <a:off x="4830763" y="4906963"/>
            <a:ext cx="15875" cy="9525"/>
          </a:xfrm>
          <a:custGeom>
            <a:avLst/>
            <a:gdLst>
              <a:gd name="T0" fmla="*/ 11112 w 16599"/>
              <a:gd name="T1" fmla="*/ 0 h 8293"/>
              <a:gd name="T2" fmla="*/ 0 w 16599"/>
              <a:gd name="T3" fmla="*/ 28847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16599" y="0"/>
                </a:moveTo>
                <a:lnTo>
                  <a:pt x="0" y="8293"/>
                </a:lnTo>
              </a:path>
            </a:pathLst>
          </a:custGeom>
          <a:noFill/>
          <a:ln w="3175">
            <a:solidFill>
              <a:srgbClr val="000000"/>
            </a:solidFill>
            <a:round/>
            <a:headEnd/>
            <a:tailEnd/>
          </a:ln>
        </p:spPr>
        <p:txBody>
          <a:bodyPr lIns="0" tIns="0" rIns="0" bIns="0"/>
          <a:lstStyle/>
          <a:p>
            <a:endParaRPr lang="el-GR"/>
          </a:p>
        </p:txBody>
      </p:sp>
      <p:sp>
        <p:nvSpPr>
          <p:cNvPr id="99611" name="object 284"/>
          <p:cNvSpPr>
            <a:spLocks/>
          </p:cNvSpPr>
          <p:nvPr/>
        </p:nvSpPr>
        <p:spPr bwMode="auto">
          <a:xfrm>
            <a:off x="4813300" y="4865688"/>
            <a:ext cx="0" cy="50800"/>
          </a:xfrm>
          <a:custGeom>
            <a:avLst/>
            <a:gdLst>
              <a:gd name="T0" fmla="*/ 0 h 49761"/>
              <a:gd name="T1" fmla="*/ 59933 h 49761"/>
              <a:gd name="T2" fmla="*/ 0 60000 65536"/>
              <a:gd name="T3" fmla="*/ 0 60000 65536"/>
              <a:gd name="T4" fmla="*/ 0 h 49761"/>
              <a:gd name="T5" fmla="*/ 49761 h 49761"/>
            </a:gdLst>
            <a:ahLst/>
            <a:cxnLst>
              <a:cxn ang="T2">
                <a:pos x="0" y="T0"/>
              </a:cxn>
              <a:cxn ang="T3">
                <a:pos x="0" y="T1"/>
              </a:cxn>
            </a:cxnLst>
            <a:rect l="0" t="T4" r="0" b="T5"/>
            <a:pathLst>
              <a:path h="49761">
                <a:moveTo>
                  <a:pt x="0" y="0"/>
                </a:moveTo>
                <a:lnTo>
                  <a:pt x="0" y="49761"/>
                </a:lnTo>
              </a:path>
            </a:pathLst>
          </a:custGeom>
          <a:noFill/>
          <a:ln w="3175">
            <a:solidFill>
              <a:srgbClr val="000000"/>
            </a:solidFill>
            <a:round/>
            <a:headEnd/>
            <a:tailEnd/>
          </a:ln>
        </p:spPr>
        <p:txBody>
          <a:bodyPr lIns="0" tIns="0" rIns="0" bIns="0"/>
          <a:lstStyle/>
          <a:p>
            <a:endParaRPr lang="el-GR"/>
          </a:p>
        </p:txBody>
      </p:sp>
      <p:sp>
        <p:nvSpPr>
          <p:cNvPr id="99612" name="object 285"/>
          <p:cNvSpPr>
            <a:spLocks/>
          </p:cNvSpPr>
          <p:nvPr/>
        </p:nvSpPr>
        <p:spPr bwMode="auto">
          <a:xfrm>
            <a:off x="4772025" y="4883150"/>
            <a:ext cx="41275" cy="0"/>
          </a:xfrm>
          <a:custGeom>
            <a:avLst/>
            <a:gdLst>
              <a:gd name="T0" fmla="*/ 39541 w 41497"/>
              <a:gd name="T1" fmla="*/ 0 w 41497"/>
              <a:gd name="T2" fmla="*/ 0 60000 65536"/>
              <a:gd name="T3" fmla="*/ 0 60000 65536"/>
              <a:gd name="T4" fmla="*/ 0 w 41497"/>
              <a:gd name="T5" fmla="*/ 41497 w 41497"/>
            </a:gdLst>
            <a:ahLst/>
            <a:cxnLst>
              <a:cxn ang="T2">
                <a:pos x="T0" y="0"/>
              </a:cxn>
              <a:cxn ang="T3">
                <a:pos x="T1" y="0"/>
              </a:cxn>
            </a:cxnLst>
            <a:rect l="T4" t="0" r="T5" b="0"/>
            <a:pathLst>
              <a:path w="41497">
                <a:moveTo>
                  <a:pt x="41497" y="0"/>
                </a:moveTo>
                <a:lnTo>
                  <a:pt x="0" y="0"/>
                </a:lnTo>
              </a:path>
            </a:pathLst>
          </a:custGeom>
          <a:noFill/>
          <a:ln w="3175">
            <a:solidFill>
              <a:srgbClr val="000000"/>
            </a:solidFill>
            <a:round/>
            <a:headEnd/>
            <a:tailEnd/>
          </a:ln>
        </p:spPr>
        <p:txBody>
          <a:bodyPr lIns="0" tIns="0" rIns="0" bIns="0"/>
          <a:lstStyle/>
          <a:p>
            <a:endParaRPr lang="el-GR"/>
          </a:p>
        </p:txBody>
      </p:sp>
      <p:sp>
        <p:nvSpPr>
          <p:cNvPr id="99613" name="object 286"/>
          <p:cNvSpPr>
            <a:spLocks/>
          </p:cNvSpPr>
          <p:nvPr/>
        </p:nvSpPr>
        <p:spPr bwMode="auto">
          <a:xfrm>
            <a:off x="4772025" y="4906963"/>
            <a:ext cx="41275" cy="0"/>
          </a:xfrm>
          <a:custGeom>
            <a:avLst/>
            <a:gdLst>
              <a:gd name="T0" fmla="*/ 39541 w 41497"/>
              <a:gd name="T1" fmla="*/ 0 w 41497"/>
              <a:gd name="T2" fmla="*/ 0 60000 65536"/>
              <a:gd name="T3" fmla="*/ 0 60000 65536"/>
              <a:gd name="T4" fmla="*/ 0 w 41497"/>
              <a:gd name="T5" fmla="*/ 41497 w 41497"/>
            </a:gdLst>
            <a:ahLst/>
            <a:cxnLst>
              <a:cxn ang="T2">
                <a:pos x="T0" y="0"/>
              </a:cxn>
              <a:cxn ang="T3">
                <a:pos x="T1" y="0"/>
              </a:cxn>
            </a:cxnLst>
            <a:rect l="T4" t="0" r="T5" b="0"/>
            <a:pathLst>
              <a:path w="41497">
                <a:moveTo>
                  <a:pt x="41497" y="0"/>
                </a:moveTo>
                <a:lnTo>
                  <a:pt x="0" y="0"/>
                </a:lnTo>
              </a:path>
            </a:pathLst>
          </a:custGeom>
          <a:noFill/>
          <a:ln w="3175">
            <a:solidFill>
              <a:srgbClr val="000000"/>
            </a:solidFill>
            <a:round/>
            <a:headEnd/>
            <a:tailEnd/>
          </a:ln>
        </p:spPr>
        <p:txBody>
          <a:bodyPr lIns="0" tIns="0" rIns="0" bIns="0"/>
          <a:lstStyle/>
          <a:p>
            <a:endParaRPr lang="el-GR"/>
          </a:p>
        </p:txBody>
      </p:sp>
      <p:sp>
        <p:nvSpPr>
          <p:cNvPr id="99614" name="object 287"/>
          <p:cNvSpPr>
            <a:spLocks/>
          </p:cNvSpPr>
          <p:nvPr/>
        </p:nvSpPr>
        <p:spPr bwMode="auto">
          <a:xfrm>
            <a:off x="4938713" y="4783138"/>
            <a:ext cx="0" cy="182562"/>
          </a:xfrm>
          <a:custGeom>
            <a:avLst/>
            <a:gdLst>
              <a:gd name="T0" fmla="*/ 0 h 182457"/>
              <a:gd name="T1" fmla="*/ 183402 h 182457"/>
              <a:gd name="T2" fmla="*/ 0 60000 65536"/>
              <a:gd name="T3" fmla="*/ 0 60000 65536"/>
              <a:gd name="T4" fmla="*/ 0 h 182457"/>
              <a:gd name="T5" fmla="*/ 182457 h 182457"/>
            </a:gdLst>
            <a:ahLst/>
            <a:cxnLst>
              <a:cxn ang="T2">
                <a:pos x="0" y="T0"/>
              </a:cxn>
              <a:cxn ang="T3">
                <a:pos x="0" y="T1"/>
              </a:cxn>
            </a:cxnLst>
            <a:rect l="0" t="T4" r="0" b="T5"/>
            <a:pathLst>
              <a:path h="182457">
                <a:moveTo>
                  <a:pt x="0" y="0"/>
                </a:moveTo>
                <a:lnTo>
                  <a:pt x="0" y="182457"/>
                </a:lnTo>
              </a:path>
            </a:pathLst>
          </a:custGeom>
          <a:noFill/>
          <a:ln w="3175">
            <a:solidFill>
              <a:srgbClr val="000000"/>
            </a:solidFill>
            <a:round/>
            <a:headEnd/>
            <a:tailEnd/>
          </a:ln>
        </p:spPr>
        <p:txBody>
          <a:bodyPr lIns="0" tIns="0" rIns="0" bIns="0"/>
          <a:lstStyle/>
          <a:p>
            <a:endParaRPr lang="el-GR"/>
          </a:p>
        </p:txBody>
      </p:sp>
      <p:sp>
        <p:nvSpPr>
          <p:cNvPr id="99615" name="object 288"/>
          <p:cNvSpPr>
            <a:spLocks/>
          </p:cNvSpPr>
          <p:nvPr/>
        </p:nvSpPr>
        <p:spPr bwMode="auto">
          <a:xfrm>
            <a:off x="4913313" y="4783138"/>
            <a:ext cx="0" cy="182562"/>
          </a:xfrm>
          <a:custGeom>
            <a:avLst/>
            <a:gdLst>
              <a:gd name="T0" fmla="*/ 0 h 182457"/>
              <a:gd name="T1" fmla="*/ 183402 h 182457"/>
              <a:gd name="T2" fmla="*/ 0 60000 65536"/>
              <a:gd name="T3" fmla="*/ 0 60000 65536"/>
              <a:gd name="T4" fmla="*/ 0 h 182457"/>
              <a:gd name="T5" fmla="*/ 182457 h 182457"/>
            </a:gdLst>
            <a:ahLst/>
            <a:cxnLst>
              <a:cxn ang="T2">
                <a:pos x="0" y="T0"/>
              </a:cxn>
              <a:cxn ang="T3">
                <a:pos x="0" y="T1"/>
              </a:cxn>
            </a:cxnLst>
            <a:rect l="0" t="T4" r="0" b="T5"/>
            <a:pathLst>
              <a:path h="182457">
                <a:moveTo>
                  <a:pt x="0" y="0"/>
                </a:moveTo>
                <a:lnTo>
                  <a:pt x="0" y="182457"/>
                </a:lnTo>
              </a:path>
            </a:pathLst>
          </a:custGeom>
          <a:noFill/>
          <a:ln w="3175">
            <a:solidFill>
              <a:srgbClr val="000000"/>
            </a:solidFill>
            <a:round/>
            <a:headEnd/>
            <a:tailEnd/>
          </a:ln>
        </p:spPr>
        <p:txBody>
          <a:bodyPr lIns="0" tIns="0" rIns="0" bIns="0"/>
          <a:lstStyle/>
          <a:p>
            <a:endParaRPr lang="el-GR"/>
          </a:p>
        </p:txBody>
      </p:sp>
      <p:sp>
        <p:nvSpPr>
          <p:cNvPr id="99616" name="object 289"/>
          <p:cNvSpPr>
            <a:spLocks/>
          </p:cNvSpPr>
          <p:nvPr/>
        </p:nvSpPr>
        <p:spPr bwMode="auto">
          <a:xfrm>
            <a:off x="5072063" y="4808538"/>
            <a:ext cx="0" cy="844550"/>
          </a:xfrm>
          <a:custGeom>
            <a:avLst/>
            <a:gdLst>
              <a:gd name="T0" fmla="*/ 0 h 845973"/>
              <a:gd name="T1" fmla="*/ 833252 h 845973"/>
              <a:gd name="T2" fmla="*/ 0 60000 65536"/>
              <a:gd name="T3" fmla="*/ 0 60000 65536"/>
              <a:gd name="T4" fmla="*/ 0 h 845973"/>
              <a:gd name="T5" fmla="*/ 845973 h 845973"/>
            </a:gdLst>
            <a:ahLst/>
            <a:cxnLst>
              <a:cxn ang="T2">
                <a:pos x="0" y="T0"/>
              </a:cxn>
              <a:cxn ang="T3">
                <a:pos x="0" y="T1"/>
              </a:cxn>
            </a:cxnLst>
            <a:rect l="0" t="T4" r="0" b="T5"/>
            <a:pathLst>
              <a:path h="845973">
                <a:moveTo>
                  <a:pt x="0" y="0"/>
                </a:moveTo>
                <a:lnTo>
                  <a:pt x="0" y="845973"/>
                </a:lnTo>
              </a:path>
            </a:pathLst>
          </a:custGeom>
          <a:noFill/>
          <a:ln w="7967">
            <a:solidFill>
              <a:srgbClr val="000000"/>
            </a:solidFill>
            <a:round/>
            <a:headEnd/>
            <a:tailEnd/>
          </a:ln>
        </p:spPr>
        <p:txBody>
          <a:bodyPr lIns="0" tIns="0" rIns="0" bIns="0"/>
          <a:lstStyle/>
          <a:p>
            <a:endParaRPr lang="el-GR"/>
          </a:p>
        </p:txBody>
      </p:sp>
      <p:sp>
        <p:nvSpPr>
          <p:cNvPr id="99617" name="object 290"/>
          <p:cNvSpPr>
            <a:spLocks/>
          </p:cNvSpPr>
          <p:nvPr/>
        </p:nvSpPr>
        <p:spPr bwMode="auto">
          <a:xfrm>
            <a:off x="4846638" y="4883150"/>
            <a:ext cx="66675" cy="0"/>
          </a:xfrm>
          <a:custGeom>
            <a:avLst/>
            <a:gdLst>
              <a:gd name="T0" fmla="*/ 68950 w 66396"/>
              <a:gd name="T1" fmla="*/ 0 w 66396"/>
              <a:gd name="T2" fmla="*/ 0 60000 65536"/>
              <a:gd name="T3" fmla="*/ 0 60000 65536"/>
              <a:gd name="T4" fmla="*/ 0 w 66396"/>
              <a:gd name="T5" fmla="*/ 66396 w 66396"/>
            </a:gdLst>
            <a:ahLst/>
            <a:cxnLst>
              <a:cxn ang="T2">
                <a:pos x="T0" y="0"/>
              </a:cxn>
              <a:cxn ang="T3">
                <a:pos x="T1" y="0"/>
              </a:cxn>
            </a:cxnLst>
            <a:rect l="T4" t="0" r="T5" b="0"/>
            <a:pathLst>
              <a:path w="66396">
                <a:moveTo>
                  <a:pt x="66396" y="0"/>
                </a:moveTo>
                <a:lnTo>
                  <a:pt x="0" y="0"/>
                </a:lnTo>
              </a:path>
            </a:pathLst>
          </a:custGeom>
          <a:noFill/>
          <a:ln w="3175">
            <a:solidFill>
              <a:srgbClr val="000000"/>
            </a:solidFill>
            <a:round/>
            <a:headEnd/>
            <a:tailEnd/>
          </a:ln>
        </p:spPr>
        <p:txBody>
          <a:bodyPr lIns="0" tIns="0" rIns="0" bIns="0"/>
          <a:lstStyle/>
          <a:p>
            <a:endParaRPr lang="el-GR"/>
          </a:p>
        </p:txBody>
      </p:sp>
      <p:sp>
        <p:nvSpPr>
          <p:cNvPr id="99618" name="object 291"/>
          <p:cNvSpPr>
            <a:spLocks/>
          </p:cNvSpPr>
          <p:nvPr/>
        </p:nvSpPr>
        <p:spPr bwMode="auto">
          <a:xfrm>
            <a:off x="4846638" y="4906963"/>
            <a:ext cx="66675" cy="0"/>
          </a:xfrm>
          <a:custGeom>
            <a:avLst/>
            <a:gdLst>
              <a:gd name="T0" fmla="*/ 0 w 66396"/>
              <a:gd name="T1" fmla="*/ 68950 w 66396"/>
              <a:gd name="T2" fmla="*/ 0 60000 65536"/>
              <a:gd name="T3" fmla="*/ 0 60000 65536"/>
              <a:gd name="T4" fmla="*/ 0 w 66396"/>
              <a:gd name="T5" fmla="*/ 66396 w 66396"/>
            </a:gdLst>
            <a:ahLst/>
            <a:cxnLst>
              <a:cxn ang="T2">
                <a:pos x="T0" y="0"/>
              </a:cxn>
              <a:cxn ang="T3">
                <a:pos x="T1" y="0"/>
              </a:cxn>
            </a:cxnLst>
            <a:rect l="T4" t="0" r="T5" b="0"/>
            <a:pathLst>
              <a:path w="66396">
                <a:moveTo>
                  <a:pt x="0" y="0"/>
                </a:moveTo>
                <a:lnTo>
                  <a:pt x="66396" y="0"/>
                </a:lnTo>
              </a:path>
            </a:pathLst>
          </a:custGeom>
          <a:noFill/>
          <a:ln w="3175">
            <a:solidFill>
              <a:srgbClr val="000000"/>
            </a:solidFill>
            <a:round/>
            <a:headEnd/>
            <a:tailEnd/>
          </a:ln>
        </p:spPr>
        <p:txBody>
          <a:bodyPr lIns="0" tIns="0" rIns="0" bIns="0"/>
          <a:lstStyle/>
          <a:p>
            <a:endParaRPr lang="el-GR"/>
          </a:p>
        </p:txBody>
      </p:sp>
      <p:sp>
        <p:nvSpPr>
          <p:cNvPr id="99619" name="object 292"/>
          <p:cNvSpPr>
            <a:spLocks/>
          </p:cNvSpPr>
          <p:nvPr/>
        </p:nvSpPr>
        <p:spPr bwMode="auto">
          <a:xfrm>
            <a:off x="4846638" y="4883150"/>
            <a:ext cx="9525" cy="7938"/>
          </a:xfrm>
          <a:custGeom>
            <a:avLst/>
            <a:gdLst>
              <a:gd name="T0" fmla="*/ 0 w 8299"/>
              <a:gd name="T1" fmla="*/ 0 h 8293"/>
              <a:gd name="T2" fmla="*/ 28679 w 8299"/>
              <a:gd name="T3" fmla="*/ 5595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0"/>
                </a:moveTo>
                <a:lnTo>
                  <a:pt x="8299" y="8293"/>
                </a:lnTo>
              </a:path>
            </a:pathLst>
          </a:custGeom>
          <a:noFill/>
          <a:ln w="3175">
            <a:solidFill>
              <a:srgbClr val="000000"/>
            </a:solidFill>
            <a:round/>
            <a:headEnd/>
            <a:tailEnd/>
          </a:ln>
        </p:spPr>
        <p:txBody>
          <a:bodyPr lIns="0" tIns="0" rIns="0" bIns="0"/>
          <a:lstStyle/>
          <a:p>
            <a:endParaRPr lang="el-GR"/>
          </a:p>
        </p:txBody>
      </p:sp>
      <p:sp>
        <p:nvSpPr>
          <p:cNvPr id="99620" name="object 293"/>
          <p:cNvSpPr>
            <a:spLocks/>
          </p:cNvSpPr>
          <p:nvPr/>
        </p:nvSpPr>
        <p:spPr bwMode="auto">
          <a:xfrm>
            <a:off x="4846638" y="4891088"/>
            <a:ext cx="9525" cy="15875"/>
          </a:xfrm>
          <a:custGeom>
            <a:avLst/>
            <a:gdLst>
              <a:gd name="T0" fmla="*/ 28679 w 8299"/>
              <a:gd name="T1" fmla="*/ 0 h 16587"/>
              <a:gd name="T2" fmla="*/ 0 w 8299"/>
              <a:gd name="T3" fmla="*/ 11177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8299" y="0"/>
                </a:moveTo>
                <a:lnTo>
                  <a:pt x="0" y="16587"/>
                </a:lnTo>
              </a:path>
            </a:pathLst>
          </a:custGeom>
          <a:noFill/>
          <a:ln w="3175">
            <a:solidFill>
              <a:srgbClr val="000000"/>
            </a:solidFill>
            <a:round/>
            <a:headEnd/>
            <a:tailEnd/>
          </a:ln>
        </p:spPr>
        <p:txBody>
          <a:bodyPr lIns="0" tIns="0" rIns="0" bIns="0"/>
          <a:lstStyle/>
          <a:p>
            <a:endParaRPr lang="el-GR"/>
          </a:p>
        </p:txBody>
      </p:sp>
      <p:sp>
        <p:nvSpPr>
          <p:cNvPr id="99621" name="object 294"/>
          <p:cNvSpPr>
            <a:spLocks/>
          </p:cNvSpPr>
          <p:nvPr/>
        </p:nvSpPr>
        <p:spPr bwMode="auto">
          <a:xfrm>
            <a:off x="4964113" y="4965700"/>
            <a:ext cx="0" cy="265113"/>
          </a:xfrm>
          <a:custGeom>
            <a:avLst/>
            <a:gdLst>
              <a:gd name="T0" fmla="*/ 262622 h 265426"/>
              <a:gd name="T1" fmla="*/ 0 h 265426"/>
              <a:gd name="T2" fmla="*/ 0 60000 65536"/>
              <a:gd name="T3" fmla="*/ 0 60000 65536"/>
              <a:gd name="T4" fmla="*/ 0 h 265426"/>
              <a:gd name="T5" fmla="*/ 265426 h 265426"/>
            </a:gdLst>
            <a:ahLst/>
            <a:cxnLst>
              <a:cxn ang="T2">
                <a:pos x="0" y="T0"/>
              </a:cxn>
              <a:cxn ang="T3">
                <a:pos x="0" y="T1"/>
              </a:cxn>
            </a:cxnLst>
            <a:rect l="0" t="T4" r="0" b="T5"/>
            <a:pathLst>
              <a:path h="265426">
                <a:moveTo>
                  <a:pt x="0" y="265426"/>
                </a:moveTo>
                <a:lnTo>
                  <a:pt x="0" y="0"/>
                </a:lnTo>
              </a:path>
            </a:pathLst>
          </a:custGeom>
          <a:noFill/>
          <a:ln w="3175">
            <a:solidFill>
              <a:srgbClr val="000000"/>
            </a:solidFill>
            <a:round/>
            <a:headEnd/>
            <a:tailEnd/>
          </a:ln>
        </p:spPr>
        <p:txBody>
          <a:bodyPr lIns="0" tIns="0" rIns="0" bIns="0"/>
          <a:lstStyle/>
          <a:p>
            <a:endParaRPr lang="el-GR"/>
          </a:p>
        </p:txBody>
      </p:sp>
      <p:sp>
        <p:nvSpPr>
          <p:cNvPr id="99622" name="object 295"/>
          <p:cNvSpPr>
            <a:spLocks/>
          </p:cNvSpPr>
          <p:nvPr/>
        </p:nvSpPr>
        <p:spPr bwMode="auto">
          <a:xfrm>
            <a:off x="4879975" y="4965700"/>
            <a:ext cx="0" cy="265113"/>
          </a:xfrm>
          <a:custGeom>
            <a:avLst/>
            <a:gdLst>
              <a:gd name="T0" fmla="*/ 262622 h 265426"/>
              <a:gd name="T1" fmla="*/ 0 h 265426"/>
              <a:gd name="T2" fmla="*/ 0 60000 65536"/>
              <a:gd name="T3" fmla="*/ 0 60000 65536"/>
              <a:gd name="T4" fmla="*/ 0 h 265426"/>
              <a:gd name="T5" fmla="*/ 265426 h 265426"/>
            </a:gdLst>
            <a:ahLst/>
            <a:cxnLst>
              <a:cxn ang="T2">
                <a:pos x="0" y="T0"/>
              </a:cxn>
              <a:cxn ang="T3">
                <a:pos x="0" y="T1"/>
              </a:cxn>
            </a:cxnLst>
            <a:rect l="0" t="T4" r="0" b="T5"/>
            <a:pathLst>
              <a:path h="265426">
                <a:moveTo>
                  <a:pt x="0" y="265426"/>
                </a:moveTo>
                <a:lnTo>
                  <a:pt x="0" y="0"/>
                </a:lnTo>
              </a:path>
            </a:pathLst>
          </a:custGeom>
          <a:noFill/>
          <a:ln w="3175">
            <a:solidFill>
              <a:srgbClr val="000000"/>
            </a:solidFill>
            <a:round/>
            <a:headEnd/>
            <a:tailEnd/>
          </a:ln>
        </p:spPr>
        <p:txBody>
          <a:bodyPr lIns="0" tIns="0" rIns="0" bIns="0"/>
          <a:lstStyle/>
          <a:p>
            <a:endParaRPr lang="el-GR"/>
          </a:p>
        </p:txBody>
      </p:sp>
      <p:sp>
        <p:nvSpPr>
          <p:cNvPr id="99623" name="object 296"/>
          <p:cNvSpPr>
            <a:spLocks/>
          </p:cNvSpPr>
          <p:nvPr/>
        </p:nvSpPr>
        <p:spPr bwMode="auto">
          <a:xfrm>
            <a:off x="4846638" y="5246688"/>
            <a:ext cx="25400" cy="0"/>
          </a:xfrm>
          <a:custGeom>
            <a:avLst/>
            <a:gdLst>
              <a:gd name="T0" fmla="*/ 0 w 24898"/>
              <a:gd name="T1" fmla="*/ 29798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3175">
            <a:solidFill>
              <a:srgbClr val="000000"/>
            </a:solidFill>
            <a:round/>
            <a:headEnd/>
            <a:tailEnd/>
          </a:ln>
        </p:spPr>
        <p:txBody>
          <a:bodyPr lIns="0" tIns="0" rIns="0" bIns="0"/>
          <a:lstStyle/>
          <a:p>
            <a:endParaRPr lang="el-GR"/>
          </a:p>
        </p:txBody>
      </p:sp>
      <p:sp>
        <p:nvSpPr>
          <p:cNvPr id="99624" name="object 297"/>
          <p:cNvSpPr>
            <a:spLocks/>
          </p:cNvSpPr>
          <p:nvPr/>
        </p:nvSpPr>
        <p:spPr bwMode="auto">
          <a:xfrm>
            <a:off x="4872038" y="5230813"/>
            <a:ext cx="0" cy="15875"/>
          </a:xfrm>
          <a:custGeom>
            <a:avLst/>
            <a:gdLst>
              <a:gd name="T0" fmla="*/ 11177 h 16587"/>
              <a:gd name="T1" fmla="*/ 0 h 16587"/>
              <a:gd name="T2" fmla="*/ 0 60000 65536"/>
              <a:gd name="T3" fmla="*/ 0 60000 65536"/>
              <a:gd name="T4" fmla="*/ 0 h 16587"/>
              <a:gd name="T5" fmla="*/ 16587 h 16587"/>
            </a:gdLst>
            <a:ahLst/>
            <a:cxnLst>
              <a:cxn ang="T2">
                <a:pos x="0" y="T0"/>
              </a:cxn>
              <a:cxn ang="T3">
                <a:pos x="0" y="T1"/>
              </a:cxn>
            </a:cxnLst>
            <a:rect l="0" t="T4" r="0" b="T5"/>
            <a:pathLst>
              <a:path h="16587">
                <a:moveTo>
                  <a:pt x="0" y="16587"/>
                </a:moveTo>
                <a:lnTo>
                  <a:pt x="0" y="0"/>
                </a:lnTo>
              </a:path>
            </a:pathLst>
          </a:custGeom>
          <a:noFill/>
          <a:ln w="3175">
            <a:solidFill>
              <a:srgbClr val="000000"/>
            </a:solidFill>
            <a:round/>
            <a:headEnd/>
            <a:tailEnd/>
          </a:ln>
        </p:spPr>
        <p:txBody>
          <a:bodyPr lIns="0" tIns="0" rIns="0" bIns="0"/>
          <a:lstStyle/>
          <a:p>
            <a:endParaRPr lang="el-GR"/>
          </a:p>
        </p:txBody>
      </p:sp>
      <p:sp>
        <p:nvSpPr>
          <p:cNvPr id="99625" name="object 298"/>
          <p:cNvSpPr>
            <a:spLocks/>
          </p:cNvSpPr>
          <p:nvPr/>
        </p:nvSpPr>
        <p:spPr bwMode="auto">
          <a:xfrm>
            <a:off x="4872038" y="5230813"/>
            <a:ext cx="7937" cy="0"/>
          </a:xfrm>
          <a:custGeom>
            <a:avLst/>
            <a:gdLst>
              <a:gd name="T0" fmla="*/ 0 w 8299"/>
              <a:gd name="T1" fmla="*/ 5555 w 8299"/>
              <a:gd name="T2" fmla="*/ 0 60000 65536"/>
              <a:gd name="T3" fmla="*/ 0 60000 65536"/>
              <a:gd name="T4" fmla="*/ 0 w 8299"/>
              <a:gd name="T5" fmla="*/ 8299 w 8299"/>
            </a:gdLst>
            <a:ahLst/>
            <a:cxnLst>
              <a:cxn ang="T2">
                <a:pos x="T0" y="0"/>
              </a:cxn>
              <a:cxn ang="T3">
                <a:pos x="T1" y="0"/>
              </a:cxn>
            </a:cxnLst>
            <a:rect l="T4" t="0" r="T5" b="0"/>
            <a:pathLst>
              <a:path w="8299">
                <a:moveTo>
                  <a:pt x="0" y="0"/>
                </a:moveTo>
                <a:lnTo>
                  <a:pt x="8299" y="0"/>
                </a:lnTo>
              </a:path>
            </a:pathLst>
          </a:custGeom>
          <a:noFill/>
          <a:ln w="3175">
            <a:solidFill>
              <a:srgbClr val="000000"/>
            </a:solidFill>
            <a:round/>
            <a:headEnd/>
            <a:tailEnd/>
          </a:ln>
        </p:spPr>
        <p:txBody>
          <a:bodyPr lIns="0" tIns="0" rIns="0" bIns="0"/>
          <a:lstStyle/>
          <a:p>
            <a:endParaRPr lang="el-GR"/>
          </a:p>
        </p:txBody>
      </p:sp>
      <p:sp>
        <p:nvSpPr>
          <p:cNvPr id="99626" name="object 299"/>
          <p:cNvSpPr>
            <a:spLocks/>
          </p:cNvSpPr>
          <p:nvPr/>
        </p:nvSpPr>
        <p:spPr bwMode="auto">
          <a:xfrm>
            <a:off x="4979988" y="5246688"/>
            <a:ext cx="25400" cy="0"/>
          </a:xfrm>
          <a:custGeom>
            <a:avLst/>
            <a:gdLst>
              <a:gd name="T0" fmla="*/ 29798 w 24898"/>
              <a:gd name="T1" fmla="*/ 0 w 24898"/>
              <a:gd name="T2" fmla="*/ 0 60000 65536"/>
              <a:gd name="T3" fmla="*/ 0 60000 65536"/>
              <a:gd name="T4" fmla="*/ 0 w 24898"/>
              <a:gd name="T5" fmla="*/ 24898 w 24898"/>
            </a:gdLst>
            <a:ahLst/>
            <a:cxnLst>
              <a:cxn ang="T2">
                <a:pos x="T0" y="0"/>
              </a:cxn>
              <a:cxn ang="T3">
                <a:pos x="T1" y="0"/>
              </a:cxn>
            </a:cxnLst>
            <a:rect l="T4" t="0" r="T5" b="0"/>
            <a:pathLst>
              <a:path w="24898">
                <a:moveTo>
                  <a:pt x="24898" y="0"/>
                </a:moveTo>
                <a:lnTo>
                  <a:pt x="0" y="0"/>
                </a:lnTo>
              </a:path>
            </a:pathLst>
          </a:custGeom>
          <a:noFill/>
          <a:ln w="3175">
            <a:solidFill>
              <a:srgbClr val="000000"/>
            </a:solidFill>
            <a:round/>
            <a:headEnd/>
            <a:tailEnd/>
          </a:ln>
        </p:spPr>
        <p:txBody>
          <a:bodyPr lIns="0" tIns="0" rIns="0" bIns="0"/>
          <a:lstStyle/>
          <a:p>
            <a:endParaRPr lang="el-GR"/>
          </a:p>
        </p:txBody>
      </p:sp>
      <p:sp>
        <p:nvSpPr>
          <p:cNvPr id="99627" name="object 300"/>
          <p:cNvSpPr>
            <a:spLocks/>
          </p:cNvSpPr>
          <p:nvPr/>
        </p:nvSpPr>
        <p:spPr bwMode="auto">
          <a:xfrm>
            <a:off x="4979988" y="5230813"/>
            <a:ext cx="0" cy="15875"/>
          </a:xfrm>
          <a:custGeom>
            <a:avLst/>
            <a:gdLst>
              <a:gd name="T0" fmla="*/ 0 h 16587"/>
              <a:gd name="T1" fmla="*/ 11177 h 16587"/>
              <a:gd name="T2" fmla="*/ 0 60000 65536"/>
              <a:gd name="T3" fmla="*/ 0 60000 65536"/>
              <a:gd name="T4" fmla="*/ 0 h 16587"/>
              <a:gd name="T5" fmla="*/ 16587 h 16587"/>
            </a:gdLst>
            <a:ahLst/>
            <a:cxnLst>
              <a:cxn ang="T2">
                <a:pos x="0" y="T0"/>
              </a:cxn>
              <a:cxn ang="T3">
                <a:pos x="0" y="T1"/>
              </a:cxn>
            </a:cxnLst>
            <a:rect l="0" t="T4" r="0" b="T5"/>
            <a:pathLst>
              <a:path h="16587">
                <a:moveTo>
                  <a:pt x="0" y="0"/>
                </a:moveTo>
                <a:lnTo>
                  <a:pt x="0" y="16587"/>
                </a:lnTo>
              </a:path>
            </a:pathLst>
          </a:custGeom>
          <a:noFill/>
          <a:ln w="3175">
            <a:solidFill>
              <a:srgbClr val="000000"/>
            </a:solidFill>
            <a:round/>
            <a:headEnd/>
            <a:tailEnd/>
          </a:ln>
        </p:spPr>
        <p:txBody>
          <a:bodyPr lIns="0" tIns="0" rIns="0" bIns="0"/>
          <a:lstStyle/>
          <a:p>
            <a:endParaRPr lang="el-GR"/>
          </a:p>
        </p:txBody>
      </p:sp>
      <p:sp>
        <p:nvSpPr>
          <p:cNvPr id="99628" name="object 301"/>
          <p:cNvSpPr>
            <a:spLocks/>
          </p:cNvSpPr>
          <p:nvPr/>
        </p:nvSpPr>
        <p:spPr bwMode="auto">
          <a:xfrm>
            <a:off x="4846638" y="5562600"/>
            <a:ext cx="158750" cy="0"/>
          </a:xfrm>
          <a:custGeom>
            <a:avLst/>
            <a:gdLst>
              <a:gd name="T0" fmla="*/ 0 w 157691"/>
              <a:gd name="T1" fmla="*/ 167481 w 157691"/>
              <a:gd name="T2" fmla="*/ 0 60000 65536"/>
              <a:gd name="T3" fmla="*/ 0 60000 65536"/>
              <a:gd name="T4" fmla="*/ 0 w 157691"/>
              <a:gd name="T5" fmla="*/ 157691 w 157691"/>
            </a:gdLst>
            <a:ahLst/>
            <a:cxnLst>
              <a:cxn ang="T2">
                <a:pos x="T0" y="0"/>
              </a:cxn>
              <a:cxn ang="T3">
                <a:pos x="T1" y="0"/>
              </a:cxn>
            </a:cxnLst>
            <a:rect l="T4" t="0" r="T5" b="0"/>
            <a:pathLst>
              <a:path w="157691">
                <a:moveTo>
                  <a:pt x="0" y="0"/>
                </a:moveTo>
                <a:lnTo>
                  <a:pt x="157691" y="0"/>
                </a:lnTo>
              </a:path>
            </a:pathLst>
          </a:custGeom>
          <a:noFill/>
          <a:ln w="3175">
            <a:solidFill>
              <a:srgbClr val="000000"/>
            </a:solidFill>
            <a:round/>
            <a:headEnd/>
            <a:tailEnd/>
          </a:ln>
        </p:spPr>
        <p:txBody>
          <a:bodyPr lIns="0" tIns="0" rIns="0" bIns="0"/>
          <a:lstStyle/>
          <a:p>
            <a:endParaRPr lang="el-GR"/>
          </a:p>
        </p:txBody>
      </p:sp>
      <p:sp>
        <p:nvSpPr>
          <p:cNvPr id="99629" name="object 302"/>
          <p:cNvSpPr>
            <a:spLocks/>
          </p:cNvSpPr>
          <p:nvPr/>
        </p:nvSpPr>
        <p:spPr bwMode="auto">
          <a:xfrm>
            <a:off x="4872038" y="5330825"/>
            <a:ext cx="107950" cy="0"/>
          </a:xfrm>
          <a:custGeom>
            <a:avLst/>
            <a:gdLst>
              <a:gd name="T0" fmla="*/ 0 w 107893"/>
              <a:gd name="T1" fmla="*/ 108406 w 107893"/>
              <a:gd name="T2" fmla="*/ 0 60000 65536"/>
              <a:gd name="T3" fmla="*/ 0 60000 65536"/>
              <a:gd name="T4" fmla="*/ 0 w 107893"/>
              <a:gd name="T5" fmla="*/ 107893 w 107893"/>
            </a:gdLst>
            <a:ahLst/>
            <a:cxnLst>
              <a:cxn ang="T2">
                <a:pos x="T0" y="0"/>
              </a:cxn>
              <a:cxn ang="T3">
                <a:pos x="T1" y="0"/>
              </a:cxn>
            </a:cxnLst>
            <a:rect l="T4" t="0" r="T5" b="0"/>
            <a:pathLst>
              <a:path w="107893">
                <a:moveTo>
                  <a:pt x="0" y="0"/>
                </a:moveTo>
                <a:lnTo>
                  <a:pt x="107893" y="0"/>
                </a:lnTo>
              </a:path>
            </a:pathLst>
          </a:custGeom>
          <a:noFill/>
          <a:ln w="3175">
            <a:solidFill>
              <a:srgbClr val="000000"/>
            </a:solidFill>
            <a:round/>
            <a:headEnd/>
            <a:tailEnd/>
          </a:ln>
        </p:spPr>
        <p:txBody>
          <a:bodyPr lIns="0" tIns="0" rIns="0" bIns="0"/>
          <a:lstStyle/>
          <a:p>
            <a:endParaRPr lang="el-GR"/>
          </a:p>
        </p:txBody>
      </p:sp>
      <p:sp>
        <p:nvSpPr>
          <p:cNvPr id="99630" name="object 303"/>
          <p:cNvSpPr>
            <a:spLocks/>
          </p:cNvSpPr>
          <p:nvPr/>
        </p:nvSpPr>
        <p:spPr bwMode="auto">
          <a:xfrm>
            <a:off x="4938713" y="5562600"/>
            <a:ext cx="0" cy="58738"/>
          </a:xfrm>
          <a:custGeom>
            <a:avLst/>
            <a:gdLst>
              <a:gd name="T0" fmla="*/ 0 h 58054"/>
              <a:gd name="T1" fmla="*/ 64507 h 58054"/>
              <a:gd name="T2" fmla="*/ 0 60000 65536"/>
              <a:gd name="T3" fmla="*/ 0 60000 65536"/>
              <a:gd name="T4" fmla="*/ 0 h 58054"/>
              <a:gd name="T5" fmla="*/ 58054 h 58054"/>
            </a:gdLst>
            <a:ahLst/>
            <a:cxnLst>
              <a:cxn ang="T2">
                <a:pos x="0" y="T0"/>
              </a:cxn>
              <a:cxn ang="T3">
                <a:pos x="0" y="T1"/>
              </a:cxn>
            </a:cxnLst>
            <a:rect l="0" t="T4" r="0" b="T5"/>
            <a:pathLst>
              <a:path h="58054">
                <a:moveTo>
                  <a:pt x="0" y="0"/>
                </a:moveTo>
                <a:lnTo>
                  <a:pt x="0" y="58054"/>
                </a:lnTo>
              </a:path>
            </a:pathLst>
          </a:custGeom>
          <a:noFill/>
          <a:ln w="3175">
            <a:solidFill>
              <a:srgbClr val="000000"/>
            </a:solidFill>
            <a:round/>
            <a:headEnd/>
            <a:tailEnd/>
          </a:ln>
        </p:spPr>
        <p:txBody>
          <a:bodyPr lIns="0" tIns="0" rIns="0" bIns="0"/>
          <a:lstStyle/>
          <a:p>
            <a:endParaRPr lang="el-GR"/>
          </a:p>
        </p:txBody>
      </p:sp>
      <p:sp>
        <p:nvSpPr>
          <p:cNvPr id="99631" name="object 304"/>
          <p:cNvSpPr>
            <a:spLocks/>
          </p:cNvSpPr>
          <p:nvPr/>
        </p:nvSpPr>
        <p:spPr bwMode="auto">
          <a:xfrm>
            <a:off x="4913313" y="5562600"/>
            <a:ext cx="0" cy="33338"/>
          </a:xfrm>
          <a:custGeom>
            <a:avLst/>
            <a:gdLst>
              <a:gd name="T0" fmla="*/ 34680 h 33174"/>
              <a:gd name="T1" fmla="*/ 0 h 33174"/>
              <a:gd name="T2" fmla="*/ 0 60000 65536"/>
              <a:gd name="T3" fmla="*/ 0 60000 65536"/>
              <a:gd name="T4" fmla="*/ 0 h 33174"/>
              <a:gd name="T5" fmla="*/ 33174 h 33174"/>
            </a:gdLst>
            <a:ahLst/>
            <a:cxnLst>
              <a:cxn ang="T2">
                <a:pos x="0" y="T0"/>
              </a:cxn>
              <a:cxn ang="T3">
                <a:pos x="0" y="T1"/>
              </a:cxn>
            </a:cxnLst>
            <a:rect l="0" t="T4" r="0" b="T5"/>
            <a:pathLst>
              <a:path h="33174">
                <a:moveTo>
                  <a:pt x="0" y="33174"/>
                </a:moveTo>
                <a:lnTo>
                  <a:pt x="0" y="0"/>
                </a:lnTo>
              </a:path>
            </a:pathLst>
          </a:custGeom>
          <a:noFill/>
          <a:ln w="3175">
            <a:solidFill>
              <a:srgbClr val="000000"/>
            </a:solidFill>
            <a:round/>
            <a:headEnd/>
            <a:tailEnd/>
          </a:ln>
        </p:spPr>
        <p:txBody>
          <a:bodyPr lIns="0" tIns="0" rIns="0" bIns="0"/>
          <a:lstStyle/>
          <a:p>
            <a:endParaRPr lang="el-GR"/>
          </a:p>
        </p:txBody>
      </p:sp>
      <p:sp>
        <p:nvSpPr>
          <p:cNvPr id="99632" name="object 305"/>
          <p:cNvSpPr>
            <a:spLocks/>
          </p:cNvSpPr>
          <p:nvPr/>
        </p:nvSpPr>
        <p:spPr bwMode="auto">
          <a:xfrm>
            <a:off x="4879975" y="4965700"/>
            <a:ext cx="84138" cy="0"/>
          </a:xfrm>
          <a:custGeom>
            <a:avLst/>
            <a:gdLst>
              <a:gd name="T0" fmla="*/ 0 w 82995"/>
              <a:gd name="T1" fmla="*/ 93868 w 82995"/>
              <a:gd name="T2" fmla="*/ 0 60000 65536"/>
              <a:gd name="T3" fmla="*/ 0 60000 65536"/>
              <a:gd name="T4" fmla="*/ 0 w 82995"/>
              <a:gd name="T5" fmla="*/ 82995 w 82995"/>
            </a:gdLst>
            <a:ahLst/>
            <a:cxnLst>
              <a:cxn ang="T2">
                <a:pos x="T0" y="0"/>
              </a:cxn>
              <a:cxn ang="T3">
                <a:pos x="T1" y="0"/>
              </a:cxn>
            </a:cxnLst>
            <a:rect l="T4" t="0" r="T5" b="0"/>
            <a:pathLst>
              <a:path w="82995">
                <a:moveTo>
                  <a:pt x="0" y="0"/>
                </a:moveTo>
                <a:lnTo>
                  <a:pt x="82995" y="0"/>
                </a:lnTo>
              </a:path>
            </a:pathLst>
          </a:custGeom>
          <a:noFill/>
          <a:ln w="3175">
            <a:solidFill>
              <a:srgbClr val="000000"/>
            </a:solidFill>
            <a:round/>
            <a:headEnd/>
            <a:tailEnd/>
          </a:ln>
        </p:spPr>
        <p:txBody>
          <a:bodyPr lIns="0" tIns="0" rIns="0" bIns="0"/>
          <a:lstStyle/>
          <a:p>
            <a:endParaRPr lang="el-GR"/>
          </a:p>
        </p:txBody>
      </p:sp>
      <p:sp>
        <p:nvSpPr>
          <p:cNvPr id="99633" name="object 306"/>
          <p:cNvSpPr>
            <a:spLocks/>
          </p:cNvSpPr>
          <p:nvPr/>
        </p:nvSpPr>
        <p:spPr bwMode="auto">
          <a:xfrm>
            <a:off x="4772025" y="5653088"/>
            <a:ext cx="300038" cy="0"/>
          </a:xfrm>
          <a:custGeom>
            <a:avLst/>
            <a:gdLst>
              <a:gd name="T0" fmla="*/ 0 w 298783"/>
              <a:gd name="T1" fmla="*/ 310270 w 298783"/>
              <a:gd name="T2" fmla="*/ 0 60000 65536"/>
              <a:gd name="T3" fmla="*/ 0 60000 65536"/>
              <a:gd name="T4" fmla="*/ 0 w 298783"/>
              <a:gd name="T5" fmla="*/ 298783 w 298783"/>
            </a:gdLst>
            <a:ahLst/>
            <a:cxnLst>
              <a:cxn ang="T2">
                <a:pos x="T0" y="0"/>
              </a:cxn>
              <a:cxn ang="T3">
                <a:pos x="T1" y="0"/>
              </a:cxn>
            </a:cxnLst>
            <a:rect l="T4" t="0" r="T5" b="0"/>
            <a:pathLst>
              <a:path w="298783">
                <a:moveTo>
                  <a:pt x="0" y="0"/>
                </a:moveTo>
                <a:lnTo>
                  <a:pt x="298783" y="0"/>
                </a:lnTo>
              </a:path>
            </a:pathLst>
          </a:custGeom>
          <a:noFill/>
          <a:ln w="7961">
            <a:solidFill>
              <a:srgbClr val="000000"/>
            </a:solidFill>
            <a:round/>
            <a:headEnd/>
            <a:tailEnd/>
          </a:ln>
        </p:spPr>
        <p:txBody>
          <a:bodyPr lIns="0" tIns="0" rIns="0" bIns="0"/>
          <a:lstStyle/>
          <a:p>
            <a:endParaRPr lang="el-GR"/>
          </a:p>
        </p:txBody>
      </p:sp>
      <p:sp>
        <p:nvSpPr>
          <p:cNvPr id="99634" name="object 307"/>
          <p:cNvSpPr>
            <a:spLocks/>
          </p:cNvSpPr>
          <p:nvPr/>
        </p:nvSpPr>
        <p:spPr bwMode="auto">
          <a:xfrm>
            <a:off x="4730750" y="5595938"/>
            <a:ext cx="182563" cy="0"/>
          </a:xfrm>
          <a:custGeom>
            <a:avLst/>
            <a:gdLst>
              <a:gd name="T0" fmla="*/ 182355 w 182589"/>
              <a:gd name="T1" fmla="*/ 0 w 182589"/>
              <a:gd name="T2" fmla="*/ 0 60000 65536"/>
              <a:gd name="T3" fmla="*/ 0 60000 65536"/>
              <a:gd name="T4" fmla="*/ 0 w 182589"/>
              <a:gd name="T5" fmla="*/ 182589 w 182589"/>
            </a:gdLst>
            <a:ahLst/>
            <a:cxnLst>
              <a:cxn ang="T2">
                <a:pos x="T0" y="0"/>
              </a:cxn>
              <a:cxn ang="T3">
                <a:pos x="T1" y="0"/>
              </a:cxn>
            </a:cxnLst>
            <a:rect l="T4" t="0" r="T5" b="0"/>
            <a:pathLst>
              <a:path w="182589">
                <a:moveTo>
                  <a:pt x="182589" y="0"/>
                </a:moveTo>
                <a:lnTo>
                  <a:pt x="0" y="0"/>
                </a:lnTo>
              </a:path>
            </a:pathLst>
          </a:custGeom>
          <a:noFill/>
          <a:ln w="3175">
            <a:solidFill>
              <a:srgbClr val="000000"/>
            </a:solidFill>
            <a:round/>
            <a:headEnd/>
            <a:tailEnd/>
          </a:ln>
        </p:spPr>
        <p:txBody>
          <a:bodyPr lIns="0" tIns="0" rIns="0" bIns="0"/>
          <a:lstStyle/>
          <a:p>
            <a:endParaRPr lang="el-GR"/>
          </a:p>
        </p:txBody>
      </p:sp>
      <p:sp>
        <p:nvSpPr>
          <p:cNvPr id="99635" name="object 308"/>
          <p:cNvSpPr>
            <a:spLocks/>
          </p:cNvSpPr>
          <p:nvPr/>
        </p:nvSpPr>
        <p:spPr bwMode="auto">
          <a:xfrm>
            <a:off x="4938713" y="5653088"/>
            <a:ext cx="133350" cy="0"/>
          </a:xfrm>
          <a:custGeom>
            <a:avLst/>
            <a:gdLst>
              <a:gd name="T0" fmla="*/ 137899 w 132792"/>
              <a:gd name="T1" fmla="*/ 0 w 132792"/>
              <a:gd name="T2" fmla="*/ 0 60000 65536"/>
              <a:gd name="T3" fmla="*/ 0 60000 65536"/>
              <a:gd name="T4" fmla="*/ 0 w 132792"/>
              <a:gd name="T5" fmla="*/ 132792 w 132792"/>
            </a:gdLst>
            <a:ahLst/>
            <a:cxnLst>
              <a:cxn ang="T2">
                <a:pos x="T0" y="0"/>
              </a:cxn>
              <a:cxn ang="T3">
                <a:pos x="T1" y="0"/>
              </a:cxn>
            </a:cxnLst>
            <a:rect l="T4" t="0" r="T5" b="0"/>
            <a:pathLst>
              <a:path w="132792">
                <a:moveTo>
                  <a:pt x="132792" y="0"/>
                </a:moveTo>
                <a:lnTo>
                  <a:pt x="0" y="0"/>
                </a:lnTo>
              </a:path>
            </a:pathLst>
          </a:custGeom>
          <a:noFill/>
          <a:ln w="3175">
            <a:solidFill>
              <a:srgbClr val="000000"/>
            </a:solidFill>
            <a:round/>
            <a:headEnd/>
            <a:tailEnd/>
          </a:ln>
        </p:spPr>
        <p:txBody>
          <a:bodyPr lIns="0" tIns="0" rIns="0" bIns="0"/>
          <a:lstStyle/>
          <a:p>
            <a:endParaRPr lang="el-GR"/>
          </a:p>
        </p:txBody>
      </p:sp>
      <p:sp>
        <p:nvSpPr>
          <p:cNvPr id="99636" name="object 309"/>
          <p:cNvSpPr>
            <a:spLocks/>
          </p:cNvSpPr>
          <p:nvPr/>
        </p:nvSpPr>
        <p:spPr bwMode="auto">
          <a:xfrm>
            <a:off x="4730750" y="5621338"/>
            <a:ext cx="207963" cy="0"/>
          </a:xfrm>
          <a:custGeom>
            <a:avLst/>
            <a:gdLst>
              <a:gd name="T0" fmla="*/ 0 w 207488"/>
              <a:gd name="T1" fmla="*/ 211802 w 207488"/>
              <a:gd name="T2" fmla="*/ 0 60000 65536"/>
              <a:gd name="T3" fmla="*/ 0 60000 65536"/>
              <a:gd name="T4" fmla="*/ 0 w 207488"/>
              <a:gd name="T5" fmla="*/ 207488 w 207488"/>
            </a:gdLst>
            <a:ahLst/>
            <a:cxnLst>
              <a:cxn ang="T2">
                <a:pos x="T0" y="0"/>
              </a:cxn>
              <a:cxn ang="T3">
                <a:pos x="T1" y="0"/>
              </a:cxn>
            </a:cxnLst>
            <a:rect l="T4" t="0" r="T5" b="0"/>
            <a:pathLst>
              <a:path w="207488">
                <a:moveTo>
                  <a:pt x="0" y="0"/>
                </a:moveTo>
                <a:lnTo>
                  <a:pt x="207488" y="0"/>
                </a:lnTo>
              </a:path>
            </a:pathLst>
          </a:custGeom>
          <a:noFill/>
          <a:ln w="3175">
            <a:solidFill>
              <a:srgbClr val="000000"/>
            </a:solidFill>
            <a:round/>
            <a:headEnd/>
            <a:tailEnd/>
          </a:ln>
        </p:spPr>
        <p:txBody>
          <a:bodyPr lIns="0" tIns="0" rIns="0" bIns="0"/>
          <a:lstStyle/>
          <a:p>
            <a:endParaRPr lang="el-GR"/>
          </a:p>
        </p:txBody>
      </p:sp>
      <p:sp>
        <p:nvSpPr>
          <p:cNvPr id="99637" name="object 310"/>
          <p:cNvSpPr>
            <a:spLocks noChangeArrowheads="1"/>
          </p:cNvSpPr>
          <p:nvPr/>
        </p:nvSpPr>
        <p:spPr bwMode="auto">
          <a:xfrm>
            <a:off x="4846638" y="5330825"/>
            <a:ext cx="158750" cy="173038"/>
          </a:xfrm>
          <a:prstGeom prst="rect">
            <a:avLst/>
          </a:prstGeom>
          <a:blipFill dpi="0" rotWithShape="1">
            <a:blip r:embed="rId5"/>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638" name="object 311"/>
          <p:cNvSpPr>
            <a:spLocks noChangeArrowheads="1"/>
          </p:cNvSpPr>
          <p:nvPr/>
        </p:nvSpPr>
        <p:spPr bwMode="auto">
          <a:xfrm>
            <a:off x="4872038" y="5313363"/>
            <a:ext cx="107950" cy="17462"/>
          </a:xfrm>
          <a:prstGeom prst="rect">
            <a:avLst/>
          </a:prstGeom>
          <a:blipFill dpi="0" rotWithShape="1">
            <a:blip r:embed="rId6"/>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639" name="object 312"/>
          <p:cNvSpPr>
            <a:spLocks/>
          </p:cNvSpPr>
          <p:nvPr/>
        </p:nvSpPr>
        <p:spPr bwMode="auto">
          <a:xfrm>
            <a:off x="4846638" y="5313363"/>
            <a:ext cx="158750" cy="190500"/>
          </a:xfrm>
          <a:custGeom>
            <a:avLst/>
            <a:gdLst>
              <a:gd name="T0" fmla="*/ 167481 w 157691"/>
              <a:gd name="T1" fmla="*/ 16389 h 190751"/>
              <a:gd name="T2" fmla="*/ 167481 w 157691"/>
              <a:gd name="T3" fmla="*/ 188504 h 190751"/>
              <a:gd name="T4" fmla="*/ 0 w 157691"/>
              <a:gd name="T5" fmla="*/ 188504 h 190751"/>
              <a:gd name="T6" fmla="*/ 0 w 157691"/>
              <a:gd name="T7" fmla="*/ 16389 h 190751"/>
              <a:gd name="T8" fmla="*/ 26443 w 157691"/>
              <a:gd name="T9" fmla="*/ 16389 h 190751"/>
              <a:gd name="T10" fmla="*/ 26443 w 157691"/>
              <a:gd name="T11" fmla="*/ 0 h 190751"/>
              <a:gd name="T12" fmla="*/ 141038 w 157691"/>
              <a:gd name="T13" fmla="*/ 0 h 190751"/>
              <a:gd name="T14" fmla="*/ 141038 w 157691"/>
              <a:gd name="T15" fmla="*/ 16389 h 190751"/>
              <a:gd name="T16" fmla="*/ 167481 w 157691"/>
              <a:gd name="T17" fmla="*/ 16389 h 1907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691"/>
              <a:gd name="T28" fmla="*/ 0 h 190751"/>
              <a:gd name="T29" fmla="*/ 157691 w 157691"/>
              <a:gd name="T30" fmla="*/ 190751 h 1907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691" h="190751">
                <a:moveTo>
                  <a:pt x="157691" y="16587"/>
                </a:moveTo>
                <a:lnTo>
                  <a:pt x="157691" y="190751"/>
                </a:lnTo>
                <a:lnTo>
                  <a:pt x="0" y="190751"/>
                </a:lnTo>
                <a:lnTo>
                  <a:pt x="0" y="16587"/>
                </a:lnTo>
                <a:lnTo>
                  <a:pt x="24898" y="16587"/>
                </a:lnTo>
                <a:lnTo>
                  <a:pt x="24898" y="0"/>
                </a:lnTo>
                <a:lnTo>
                  <a:pt x="132792" y="0"/>
                </a:lnTo>
                <a:lnTo>
                  <a:pt x="132792" y="16587"/>
                </a:lnTo>
                <a:lnTo>
                  <a:pt x="157691" y="16587"/>
                </a:lnTo>
                <a:close/>
              </a:path>
            </a:pathLst>
          </a:custGeom>
          <a:noFill/>
          <a:ln w="3175">
            <a:solidFill>
              <a:srgbClr val="000000"/>
            </a:solidFill>
            <a:round/>
            <a:headEnd/>
            <a:tailEnd/>
          </a:ln>
        </p:spPr>
        <p:txBody>
          <a:bodyPr lIns="0" tIns="0" rIns="0" bIns="0"/>
          <a:lstStyle/>
          <a:p>
            <a:endParaRPr lang="el-GR"/>
          </a:p>
        </p:txBody>
      </p:sp>
      <p:sp>
        <p:nvSpPr>
          <p:cNvPr id="99640" name="object 313"/>
          <p:cNvSpPr>
            <a:spLocks noChangeArrowheads="1"/>
          </p:cNvSpPr>
          <p:nvPr/>
        </p:nvSpPr>
        <p:spPr bwMode="auto">
          <a:xfrm>
            <a:off x="4879975" y="5056188"/>
            <a:ext cx="84138" cy="257175"/>
          </a:xfrm>
          <a:prstGeom prst="rect">
            <a:avLst/>
          </a:prstGeom>
          <a:blipFill dpi="0" rotWithShape="1">
            <a:blip r:embed="rId7"/>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641" name="object 314"/>
          <p:cNvSpPr>
            <a:spLocks/>
          </p:cNvSpPr>
          <p:nvPr/>
        </p:nvSpPr>
        <p:spPr bwMode="auto">
          <a:xfrm>
            <a:off x="4879975" y="5056188"/>
            <a:ext cx="84138" cy="257175"/>
          </a:xfrm>
          <a:custGeom>
            <a:avLst/>
            <a:gdLst>
              <a:gd name="T0" fmla="*/ 0 w 82995"/>
              <a:gd name="T1" fmla="*/ 257783 h 257099"/>
              <a:gd name="T2" fmla="*/ 93868 w 82995"/>
              <a:gd name="T3" fmla="*/ 257783 h 257099"/>
              <a:gd name="T4" fmla="*/ 93868 w 82995"/>
              <a:gd name="T5" fmla="*/ 0 h 257099"/>
              <a:gd name="T6" fmla="*/ 0 w 82995"/>
              <a:gd name="T7" fmla="*/ 0 h 257099"/>
              <a:gd name="T8" fmla="*/ 0 w 82995"/>
              <a:gd name="T9" fmla="*/ 257783 h 257099"/>
              <a:gd name="T10" fmla="*/ 0 60000 65536"/>
              <a:gd name="T11" fmla="*/ 0 60000 65536"/>
              <a:gd name="T12" fmla="*/ 0 60000 65536"/>
              <a:gd name="T13" fmla="*/ 0 60000 65536"/>
              <a:gd name="T14" fmla="*/ 0 60000 65536"/>
              <a:gd name="T15" fmla="*/ 0 w 82995"/>
              <a:gd name="T16" fmla="*/ 0 h 257099"/>
              <a:gd name="T17" fmla="*/ 82995 w 82995"/>
              <a:gd name="T18" fmla="*/ 257099 h 257099"/>
            </a:gdLst>
            <a:ahLst/>
            <a:cxnLst>
              <a:cxn ang="T10">
                <a:pos x="T0" y="T1"/>
              </a:cxn>
              <a:cxn ang="T11">
                <a:pos x="T2" y="T3"/>
              </a:cxn>
              <a:cxn ang="T12">
                <a:pos x="T4" y="T5"/>
              </a:cxn>
              <a:cxn ang="T13">
                <a:pos x="T6" y="T7"/>
              </a:cxn>
              <a:cxn ang="T14">
                <a:pos x="T8" y="T9"/>
              </a:cxn>
            </a:cxnLst>
            <a:rect l="T15" t="T16" r="T17" b="T18"/>
            <a:pathLst>
              <a:path w="82995" h="257099">
                <a:moveTo>
                  <a:pt x="0" y="257099"/>
                </a:moveTo>
                <a:lnTo>
                  <a:pt x="82995" y="257099"/>
                </a:lnTo>
                <a:lnTo>
                  <a:pt x="82995" y="0"/>
                </a:lnTo>
                <a:lnTo>
                  <a:pt x="0" y="0"/>
                </a:lnTo>
                <a:lnTo>
                  <a:pt x="0" y="257099"/>
                </a:lnTo>
                <a:close/>
              </a:path>
            </a:pathLst>
          </a:custGeom>
          <a:noFill/>
          <a:ln w="3175">
            <a:solidFill>
              <a:srgbClr val="000000"/>
            </a:solidFill>
            <a:round/>
            <a:headEnd/>
            <a:tailEnd/>
          </a:ln>
        </p:spPr>
        <p:txBody>
          <a:bodyPr lIns="0" tIns="0" rIns="0" bIns="0"/>
          <a:lstStyle/>
          <a:p>
            <a:endParaRPr lang="el-GR"/>
          </a:p>
        </p:txBody>
      </p:sp>
      <p:sp>
        <p:nvSpPr>
          <p:cNvPr id="99642" name="object 315"/>
          <p:cNvSpPr>
            <a:spLocks noChangeArrowheads="1"/>
          </p:cNvSpPr>
          <p:nvPr/>
        </p:nvSpPr>
        <p:spPr bwMode="auto">
          <a:xfrm>
            <a:off x="4835525" y="3733800"/>
            <a:ext cx="3767138" cy="1533525"/>
          </a:xfrm>
          <a:prstGeom prst="rect">
            <a:avLst/>
          </a:prstGeom>
          <a:blipFill dpi="0" rotWithShape="1">
            <a:blip r:embed="rId8"/>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643" name="object 316"/>
          <p:cNvSpPr>
            <a:spLocks/>
          </p:cNvSpPr>
          <p:nvPr/>
        </p:nvSpPr>
        <p:spPr bwMode="auto">
          <a:xfrm>
            <a:off x="5502275" y="5554663"/>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44" name="object 317"/>
          <p:cNvSpPr>
            <a:spLocks/>
          </p:cNvSpPr>
          <p:nvPr/>
        </p:nvSpPr>
        <p:spPr bwMode="auto">
          <a:xfrm>
            <a:off x="5502275" y="5164138"/>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45" name="object 318"/>
          <p:cNvSpPr>
            <a:spLocks/>
          </p:cNvSpPr>
          <p:nvPr/>
        </p:nvSpPr>
        <p:spPr bwMode="auto">
          <a:xfrm>
            <a:off x="5784850" y="5645150"/>
            <a:ext cx="0" cy="265113"/>
          </a:xfrm>
          <a:custGeom>
            <a:avLst/>
            <a:gdLst>
              <a:gd name="T0" fmla="*/ 0 h 265393"/>
              <a:gd name="T1" fmla="*/ 262883 h 265393"/>
              <a:gd name="T2" fmla="*/ 0 60000 65536"/>
              <a:gd name="T3" fmla="*/ 0 60000 65536"/>
              <a:gd name="T4" fmla="*/ 0 h 265393"/>
              <a:gd name="T5" fmla="*/ 265393 h 265393"/>
            </a:gdLst>
            <a:ahLst/>
            <a:cxnLst>
              <a:cxn ang="T2">
                <a:pos x="0" y="T0"/>
              </a:cxn>
              <a:cxn ang="T3">
                <a:pos x="0" y="T1"/>
              </a:cxn>
            </a:cxnLst>
            <a:rect l="0" t="T4" r="0" b="T5"/>
            <a:pathLst>
              <a:path h="265393">
                <a:moveTo>
                  <a:pt x="0" y="0"/>
                </a:moveTo>
                <a:lnTo>
                  <a:pt x="0" y="265393"/>
                </a:lnTo>
              </a:path>
            </a:pathLst>
          </a:custGeom>
          <a:noFill/>
          <a:ln w="3175">
            <a:solidFill>
              <a:srgbClr val="000000"/>
            </a:solidFill>
            <a:round/>
            <a:headEnd/>
            <a:tailEnd/>
          </a:ln>
        </p:spPr>
        <p:txBody>
          <a:bodyPr lIns="0" tIns="0" rIns="0" bIns="0"/>
          <a:lstStyle/>
          <a:p>
            <a:endParaRPr lang="el-GR"/>
          </a:p>
        </p:txBody>
      </p:sp>
      <p:sp>
        <p:nvSpPr>
          <p:cNvPr id="99646" name="object 319"/>
          <p:cNvSpPr>
            <a:spLocks/>
          </p:cNvSpPr>
          <p:nvPr/>
        </p:nvSpPr>
        <p:spPr bwMode="auto">
          <a:xfrm>
            <a:off x="5984875" y="5637213"/>
            <a:ext cx="0" cy="414337"/>
          </a:xfrm>
          <a:custGeom>
            <a:avLst/>
            <a:gdLst>
              <a:gd name="T0" fmla="*/ 0 h 414676"/>
              <a:gd name="T1" fmla="*/ 411635 h 414676"/>
              <a:gd name="T2" fmla="*/ 0 60000 65536"/>
              <a:gd name="T3" fmla="*/ 0 60000 65536"/>
              <a:gd name="T4" fmla="*/ 0 h 414676"/>
              <a:gd name="T5" fmla="*/ 414676 h 414676"/>
            </a:gdLst>
            <a:ahLst/>
            <a:cxnLst>
              <a:cxn ang="T2">
                <a:pos x="0" y="T0"/>
              </a:cxn>
              <a:cxn ang="T3">
                <a:pos x="0" y="T1"/>
              </a:cxn>
            </a:cxnLst>
            <a:rect l="0" t="T4" r="0" b="T5"/>
            <a:pathLst>
              <a:path h="414676">
                <a:moveTo>
                  <a:pt x="0" y="0"/>
                </a:moveTo>
                <a:lnTo>
                  <a:pt x="0" y="414676"/>
                </a:lnTo>
              </a:path>
            </a:pathLst>
          </a:custGeom>
          <a:noFill/>
          <a:ln w="3175">
            <a:solidFill>
              <a:srgbClr val="000000"/>
            </a:solidFill>
            <a:round/>
            <a:headEnd/>
            <a:tailEnd/>
          </a:ln>
        </p:spPr>
        <p:txBody>
          <a:bodyPr lIns="0" tIns="0" rIns="0" bIns="0"/>
          <a:lstStyle/>
          <a:p>
            <a:endParaRPr lang="el-GR"/>
          </a:p>
        </p:txBody>
      </p:sp>
      <p:sp>
        <p:nvSpPr>
          <p:cNvPr id="99647" name="object 320"/>
          <p:cNvSpPr>
            <a:spLocks/>
          </p:cNvSpPr>
          <p:nvPr/>
        </p:nvSpPr>
        <p:spPr bwMode="auto">
          <a:xfrm>
            <a:off x="5502275" y="5264150"/>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48" name="object 321"/>
          <p:cNvSpPr>
            <a:spLocks/>
          </p:cNvSpPr>
          <p:nvPr/>
        </p:nvSpPr>
        <p:spPr bwMode="auto">
          <a:xfrm>
            <a:off x="5502275" y="5280025"/>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49" name="object 322"/>
          <p:cNvSpPr>
            <a:spLocks/>
          </p:cNvSpPr>
          <p:nvPr/>
        </p:nvSpPr>
        <p:spPr bwMode="auto">
          <a:xfrm>
            <a:off x="6175375" y="5164138"/>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650" name="object 323"/>
          <p:cNvSpPr>
            <a:spLocks/>
          </p:cNvSpPr>
          <p:nvPr/>
        </p:nvSpPr>
        <p:spPr bwMode="auto">
          <a:xfrm>
            <a:off x="6134100" y="5164138"/>
            <a:ext cx="15875" cy="7937"/>
          </a:xfrm>
          <a:custGeom>
            <a:avLst/>
            <a:gdLst>
              <a:gd name="T0" fmla="*/ 11112 w 16599"/>
              <a:gd name="T1" fmla="*/ 0 h 8293"/>
              <a:gd name="T2" fmla="*/ 0 w 16599"/>
              <a:gd name="T3" fmla="*/ 5586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16599" y="0"/>
                </a:moveTo>
                <a:lnTo>
                  <a:pt x="0" y="8293"/>
                </a:lnTo>
              </a:path>
            </a:pathLst>
          </a:custGeom>
          <a:noFill/>
          <a:ln w="3175">
            <a:solidFill>
              <a:srgbClr val="000000"/>
            </a:solidFill>
            <a:round/>
            <a:headEnd/>
            <a:tailEnd/>
          </a:ln>
        </p:spPr>
        <p:txBody>
          <a:bodyPr lIns="0" tIns="0" rIns="0" bIns="0"/>
          <a:lstStyle/>
          <a:p>
            <a:endParaRPr lang="el-GR"/>
          </a:p>
        </p:txBody>
      </p:sp>
      <p:sp>
        <p:nvSpPr>
          <p:cNvPr id="99651" name="object 324"/>
          <p:cNvSpPr>
            <a:spLocks/>
          </p:cNvSpPr>
          <p:nvPr/>
        </p:nvSpPr>
        <p:spPr bwMode="auto">
          <a:xfrm>
            <a:off x="6116638" y="5172075"/>
            <a:ext cx="7937" cy="0"/>
          </a:xfrm>
          <a:custGeom>
            <a:avLst/>
            <a:gdLst>
              <a:gd name="T0" fmla="*/ 5555 w 8299"/>
              <a:gd name="T1" fmla="*/ 0 w 8299"/>
              <a:gd name="T2" fmla="*/ 0 60000 65536"/>
              <a:gd name="T3" fmla="*/ 0 60000 65536"/>
              <a:gd name="T4" fmla="*/ 0 w 8299"/>
              <a:gd name="T5" fmla="*/ 8299 w 8299"/>
            </a:gdLst>
            <a:ahLst/>
            <a:cxnLst>
              <a:cxn ang="T2">
                <a:pos x="T0" y="0"/>
              </a:cxn>
              <a:cxn ang="T3">
                <a:pos x="T1" y="0"/>
              </a:cxn>
            </a:cxnLst>
            <a:rect l="T4" t="0" r="T5" b="0"/>
            <a:pathLst>
              <a:path w="8299">
                <a:moveTo>
                  <a:pt x="8299" y="0"/>
                </a:moveTo>
                <a:lnTo>
                  <a:pt x="0" y="0"/>
                </a:lnTo>
              </a:path>
            </a:pathLst>
          </a:custGeom>
          <a:noFill/>
          <a:ln w="3175">
            <a:solidFill>
              <a:srgbClr val="000000"/>
            </a:solidFill>
            <a:round/>
            <a:headEnd/>
            <a:tailEnd/>
          </a:ln>
        </p:spPr>
        <p:txBody>
          <a:bodyPr lIns="0" tIns="0" rIns="0" bIns="0"/>
          <a:lstStyle/>
          <a:p>
            <a:endParaRPr lang="el-GR"/>
          </a:p>
        </p:txBody>
      </p:sp>
      <p:sp>
        <p:nvSpPr>
          <p:cNvPr id="99652" name="object 325"/>
          <p:cNvSpPr>
            <a:spLocks/>
          </p:cNvSpPr>
          <p:nvPr/>
        </p:nvSpPr>
        <p:spPr bwMode="auto">
          <a:xfrm>
            <a:off x="6108700" y="5172075"/>
            <a:ext cx="7938" cy="9525"/>
          </a:xfrm>
          <a:custGeom>
            <a:avLst/>
            <a:gdLst>
              <a:gd name="T0" fmla="*/ 5563 w 8299"/>
              <a:gd name="T1" fmla="*/ 0 h 8293"/>
              <a:gd name="T2" fmla="*/ 0 w 8299"/>
              <a:gd name="T3" fmla="*/ 28847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8299" y="0"/>
                </a:moveTo>
                <a:lnTo>
                  <a:pt x="0" y="8293"/>
                </a:lnTo>
              </a:path>
            </a:pathLst>
          </a:custGeom>
          <a:noFill/>
          <a:ln w="3175">
            <a:solidFill>
              <a:srgbClr val="000000"/>
            </a:solidFill>
            <a:round/>
            <a:headEnd/>
            <a:tailEnd/>
          </a:ln>
        </p:spPr>
        <p:txBody>
          <a:bodyPr lIns="0" tIns="0" rIns="0" bIns="0"/>
          <a:lstStyle/>
          <a:p>
            <a:endParaRPr lang="el-GR"/>
          </a:p>
        </p:txBody>
      </p:sp>
      <p:sp>
        <p:nvSpPr>
          <p:cNvPr id="99653" name="object 326"/>
          <p:cNvSpPr>
            <a:spLocks/>
          </p:cNvSpPr>
          <p:nvPr/>
        </p:nvSpPr>
        <p:spPr bwMode="auto">
          <a:xfrm>
            <a:off x="5494338" y="5181600"/>
            <a:ext cx="771525" cy="0"/>
          </a:xfrm>
          <a:custGeom>
            <a:avLst/>
            <a:gdLst>
              <a:gd name="T0" fmla="*/ 0 w 771857"/>
              <a:gd name="T1" fmla="*/ 768874 w 771857"/>
              <a:gd name="T2" fmla="*/ 0 60000 65536"/>
              <a:gd name="T3" fmla="*/ 0 60000 65536"/>
              <a:gd name="T4" fmla="*/ 0 w 771857"/>
              <a:gd name="T5" fmla="*/ 771857 w 771857"/>
            </a:gdLst>
            <a:ahLst/>
            <a:cxnLst>
              <a:cxn ang="T2">
                <a:pos x="T0" y="0"/>
              </a:cxn>
              <a:cxn ang="T3">
                <a:pos x="T1" y="0"/>
              </a:cxn>
            </a:cxnLst>
            <a:rect l="T4" t="0" r="T5" b="0"/>
            <a:pathLst>
              <a:path w="771857">
                <a:moveTo>
                  <a:pt x="0" y="0"/>
                </a:moveTo>
                <a:lnTo>
                  <a:pt x="771857" y="0"/>
                </a:lnTo>
              </a:path>
            </a:pathLst>
          </a:custGeom>
          <a:noFill/>
          <a:ln w="3175">
            <a:solidFill>
              <a:srgbClr val="000000"/>
            </a:solidFill>
            <a:round/>
            <a:headEnd/>
            <a:tailEnd/>
          </a:ln>
        </p:spPr>
        <p:txBody>
          <a:bodyPr lIns="0" tIns="0" rIns="0" bIns="0"/>
          <a:lstStyle/>
          <a:p>
            <a:endParaRPr lang="el-GR"/>
          </a:p>
        </p:txBody>
      </p:sp>
      <p:sp>
        <p:nvSpPr>
          <p:cNvPr id="99654" name="object 327"/>
          <p:cNvSpPr>
            <a:spLocks/>
          </p:cNvSpPr>
          <p:nvPr/>
        </p:nvSpPr>
        <p:spPr bwMode="auto">
          <a:xfrm>
            <a:off x="6075363" y="5181600"/>
            <a:ext cx="17462" cy="7938"/>
          </a:xfrm>
          <a:custGeom>
            <a:avLst/>
            <a:gdLst>
              <a:gd name="T0" fmla="*/ 26195 w 16599"/>
              <a:gd name="T1" fmla="*/ 0 h 8293"/>
              <a:gd name="T2" fmla="*/ 0 w 16599"/>
              <a:gd name="T3" fmla="*/ 5595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16599" y="0"/>
                </a:moveTo>
                <a:lnTo>
                  <a:pt x="0" y="8293"/>
                </a:lnTo>
              </a:path>
            </a:pathLst>
          </a:custGeom>
          <a:noFill/>
          <a:ln w="3175">
            <a:solidFill>
              <a:srgbClr val="000000"/>
            </a:solidFill>
            <a:round/>
            <a:headEnd/>
            <a:tailEnd/>
          </a:ln>
        </p:spPr>
        <p:txBody>
          <a:bodyPr lIns="0" tIns="0" rIns="0" bIns="0"/>
          <a:lstStyle/>
          <a:p>
            <a:endParaRPr lang="el-GR"/>
          </a:p>
        </p:txBody>
      </p:sp>
      <p:sp>
        <p:nvSpPr>
          <p:cNvPr id="99655" name="object 328"/>
          <p:cNvSpPr>
            <a:spLocks/>
          </p:cNvSpPr>
          <p:nvPr/>
        </p:nvSpPr>
        <p:spPr bwMode="auto">
          <a:xfrm>
            <a:off x="6067425" y="5189538"/>
            <a:ext cx="7938" cy="0"/>
          </a:xfrm>
          <a:custGeom>
            <a:avLst/>
            <a:gdLst>
              <a:gd name="T0" fmla="*/ 5563 w 8299"/>
              <a:gd name="T1" fmla="*/ 0 w 8299"/>
              <a:gd name="T2" fmla="*/ 0 60000 65536"/>
              <a:gd name="T3" fmla="*/ 0 60000 65536"/>
              <a:gd name="T4" fmla="*/ 0 w 8299"/>
              <a:gd name="T5" fmla="*/ 8299 w 8299"/>
            </a:gdLst>
            <a:ahLst/>
            <a:cxnLst>
              <a:cxn ang="T2">
                <a:pos x="T0" y="0"/>
              </a:cxn>
              <a:cxn ang="T3">
                <a:pos x="T1" y="0"/>
              </a:cxn>
            </a:cxnLst>
            <a:rect l="T4" t="0" r="T5" b="0"/>
            <a:pathLst>
              <a:path w="8299">
                <a:moveTo>
                  <a:pt x="8299" y="0"/>
                </a:moveTo>
                <a:lnTo>
                  <a:pt x="0" y="0"/>
                </a:lnTo>
              </a:path>
            </a:pathLst>
          </a:custGeom>
          <a:noFill/>
          <a:ln w="3175">
            <a:solidFill>
              <a:srgbClr val="000000"/>
            </a:solidFill>
            <a:round/>
            <a:headEnd/>
            <a:tailEnd/>
          </a:ln>
        </p:spPr>
        <p:txBody>
          <a:bodyPr lIns="0" tIns="0" rIns="0" bIns="0"/>
          <a:lstStyle/>
          <a:p>
            <a:endParaRPr lang="el-GR"/>
          </a:p>
        </p:txBody>
      </p:sp>
      <p:sp>
        <p:nvSpPr>
          <p:cNvPr id="99656" name="object 329"/>
          <p:cNvSpPr>
            <a:spLocks/>
          </p:cNvSpPr>
          <p:nvPr/>
        </p:nvSpPr>
        <p:spPr bwMode="auto">
          <a:xfrm>
            <a:off x="6034088" y="5197475"/>
            <a:ext cx="25400" cy="0"/>
          </a:xfrm>
          <a:custGeom>
            <a:avLst/>
            <a:gdLst>
              <a:gd name="T0" fmla="*/ 0 w 24898"/>
              <a:gd name="T1" fmla="*/ 29798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3175">
            <a:solidFill>
              <a:srgbClr val="000000"/>
            </a:solidFill>
            <a:round/>
            <a:headEnd/>
            <a:tailEnd/>
          </a:ln>
        </p:spPr>
        <p:txBody>
          <a:bodyPr lIns="0" tIns="0" rIns="0" bIns="0"/>
          <a:lstStyle/>
          <a:p>
            <a:endParaRPr lang="el-GR"/>
          </a:p>
        </p:txBody>
      </p:sp>
      <p:sp>
        <p:nvSpPr>
          <p:cNvPr id="99657" name="object 330"/>
          <p:cNvSpPr>
            <a:spLocks/>
          </p:cNvSpPr>
          <p:nvPr/>
        </p:nvSpPr>
        <p:spPr bwMode="auto">
          <a:xfrm>
            <a:off x="6008688" y="5197475"/>
            <a:ext cx="17462" cy="7938"/>
          </a:xfrm>
          <a:custGeom>
            <a:avLst/>
            <a:gdLst>
              <a:gd name="T0" fmla="*/ 26195 w 16599"/>
              <a:gd name="T1" fmla="*/ 0 h 8293"/>
              <a:gd name="T2" fmla="*/ 0 w 16599"/>
              <a:gd name="T3" fmla="*/ 5595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16599" y="0"/>
                </a:moveTo>
                <a:lnTo>
                  <a:pt x="0" y="8293"/>
                </a:lnTo>
              </a:path>
            </a:pathLst>
          </a:custGeom>
          <a:noFill/>
          <a:ln w="3175">
            <a:solidFill>
              <a:srgbClr val="000000"/>
            </a:solidFill>
            <a:round/>
            <a:headEnd/>
            <a:tailEnd/>
          </a:ln>
        </p:spPr>
        <p:txBody>
          <a:bodyPr lIns="0" tIns="0" rIns="0" bIns="0"/>
          <a:lstStyle/>
          <a:p>
            <a:endParaRPr lang="el-GR"/>
          </a:p>
        </p:txBody>
      </p:sp>
      <p:sp>
        <p:nvSpPr>
          <p:cNvPr id="99658" name="object 331"/>
          <p:cNvSpPr>
            <a:spLocks/>
          </p:cNvSpPr>
          <p:nvPr/>
        </p:nvSpPr>
        <p:spPr bwMode="auto">
          <a:xfrm>
            <a:off x="6000750" y="5205413"/>
            <a:ext cx="7938" cy="0"/>
          </a:xfrm>
          <a:custGeom>
            <a:avLst/>
            <a:gdLst>
              <a:gd name="T0" fmla="*/ 5563 w 8299"/>
              <a:gd name="T1" fmla="*/ 0 w 8299"/>
              <a:gd name="T2" fmla="*/ 0 60000 65536"/>
              <a:gd name="T3" fmla="*/ 0 60000 65536"/>
              <a:gd name="T4" fmla="*/ 0 w 8299"/>
              <a:gd name="T5" fmla="*/ 8299 w 8299"/>
            </a:gdLst>
            <a:ahLst/>
            <a:cxnLst>
              <a:cxn ang="T2">
                <a:pos x="T0" y="0"/>
              </a:cxn>
              <a:cxn ang="T3">
                <a:pos x="T1" y="0"/>
              </a:cxn>
            </a:cxnLst>
            <a:rect l="T4" t="0" r="T5" b="0"/>
            <a:pathLst>
              <a:path w="8299">
                <a:moveTo>
                  <a:pt x="8299" y="0"/>
                </a:moveTo>
                <a:lnTo>
                  <a:pt x="0" y="0"/>
                </a:lnTo>
              </a:path>
            </a:pathLst>
          </a:custGeom>
          <a:noFill/>
          <a:ln w="3175">
            <a:solidFill>
              <a:srgbClr val="000000"/>
            </a:solidFill>
            <a:round/>
            <a:headEnd/>
            <a:tailEnd/>
          </a:ln>
        </p:spPr>
        <p:txBody>
          <a:bodyPr lIns="0" tIns="0" rIns="0" bIns="0"/>
          <a:lstStyle/>
          <a:p>
            <a:endParaRPr lang="el-GR"/>
          </a:p>
        </p:txBody>
      </p:sp>
      <p:sp>
        <p:nvSpPr>
          <p:cNvPr id="99659" name="object 332"/>
          <p:cNvSpPr>
            <a:spLocks/>
          </p:cNvSpPr>
          <p:nvPr/>
        </p:nvSpPr>
        <p:spPr bwMode="auto">
          <a:xfrm>
            <a:off x="5900738" y="5214938"/>
            <a:ext cx="92075" cy="0"/>
          </a:xfrm>
          <a:custGeom>
            <a:avLst/>
            <a:gdLst>
              <a:gd name="T0" fmla="*/ 0 w 91294"/>
              <a:gd name="T1" fmla="*/ 98568 w 91294"/>
              <a:gd name="T2" fmla="*/ 0 60000 65536"/>
              <a:gd name="T3" fmla="*/ 0 60000 65536"/>
              <a:gd name="T4" fmla="*/ 0 w 91294"/>
              <a:gd name="T5" fmla="*/ 91294 w 91294"/>
            </a:gdLst>
            <a:ahLst/>
            <a:cxnLst>
              <a:cxn ang="T2">
                <a:pos x="T0" y="0"/>
              </a:cxn>
              <a:cxn ang="T3">
                <a:pos x="T1" y="0"/>
              </a:cxn>
            </a:cxnLst>
            <a:rect l="T4" t="0" r="T5" b="0"/>
            <a:pathLst>
              <a:path w="91294">
                <a:moveTo>
                  <a:pt x="0" y="0"/>
                </a:moveTo>
                <a:lnTo>
                  <a:pt x="91294" y="0"/>
                </a:lnTo>
              </a:path>
            </a:pathLst>
          </a:custGeom>
          <a:noFill/>
          <a:ln w="3175">
            <a:solidFill>
              <a:srgbClr val="000000"/>
            </a:solidFill>
            <a:round/>
            <a:headEnd/>
            <a:tailEnd/>
          </a:ln>
        </p:spPr>
        <p:txBody>
          <a:bodyPr lIns="0" tIns="0" rIns="0" bIns="0"/>
          <a:lstStyle/>
          <a:p>
            <a:endParaRPr lang="el-GR"/>
          </a:p>
        </p:txBody>
      </p:sp>
      <p:sp>
        <p:nvSpPr>
          <p:cNvPr id="99660" name="object 333"/>
          <p:cNvSpPr>
            <a:spLocks/>
          </p:cNvSpPr>
          <p:nvPr/>
        </p:nvSpPr>
        <p:spPr bwMode="auto">
          <a:xfrm>
            <a:off x="5942013" y="5214938"/>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661" name="object 334"/>
          <p:cNvSpPr>
            <a:spLocks/>
          </p:cNvSpPr>
          <p:nvPr/>
        </p:nvSpPr>
        <p:spPr bwMode="auto">
          <a:xfrm>
            <a:off x="5884863" y="5222875"/>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662" name="object 335"/>
          <p:cNvSpPr>
            <a:spLocks/>
          </p:cNvSpPr>
          <p:nvPr/>
        </p:nvSpPr>
        <p:spPr bwMode="auto">
          <a:xfrm>
            <a:off x="5594350" y="5164138"/>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663" name="object 336"/>
          <p:cNvSpPr>
            <a:spLocks/>
          </p:cNvSpPr>
          <p:nvPr/>
        </p:nvSpPr>
        <p:spPr bwMode="auto">
          <a:xfrm>
            <a:off x="5619750" y="5164138"/>
            <a:ext cx="15875" cy="7937"/>
          </a:xfrm>
          <a:custGeom>
            <a:avLst/>
            <a:gdLst>
              <a:gd name="T0" fmla="*/ 0 w 16599"/>
              <a:gd name="T1" fmla="*/ 0 h 8293"/>
              <a:gd name="T2" fmla="*/ 11112 w 16599"/>
              <a:gd name="T3" fmla="*/ 5586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0" y="0"/>
                </a:moveTo>
                <a:lnTo>
                  <a:pt x="16599" y="8293"/>
                </a:lnTo>
              </a:path>
            </a:pathLst>
          </a:custGeom>
          <a:noFill/>
          <a:ln w="3175">
            <a:solidFill>
              <a:srgbClr val="000000"/>
            </a:solidFill>
            <a:round/>
            <a:headEnd/>
            <a:tailEnd/>
          </a:ln>
        </p:spPr>
        <p:txBody>
          <a:bodyPr lIns="0" tIns="0" rIns="0" bIns="0"/>
          <a:lstStyle/>
          <a:p>
            <a:endParaRPr lang="el-GR"/>
          </a:p>
        </p:txBody>
      </p:sp>
      <p:sp>
        <p:nvSpPr>
          <p:cNvPr id="99664" name="object 337"/>
          <p:cNvSpPr>
            <a:spLocks/>
          </p:cNvSpPr>
          <p:nvPr/>
        </p:nvSpPr>
        <p:spPr bwMode="auto">
          <a:xfrm>
            <a:off x="5643563" y="5172075"/>
            <a:ext cx="9525" cy="0"/>
          </a:xfrm>
          <a:custGeom>
            <a:avLst/>
            <a:gdLst>
              <a:gd name="T0" fmla="*/ 0 w 8299"/>
              <a:gd name="T1" fmla="*/ 28679 w 8299"/>
              <a:gd name="T2" fmla="*/ 0 60000 65536"/>
              <a:gd name="T3" fmla="*/ 0 60000 65536"/>
              <a:gd name="T4" fmla="*/ 0 w 8299"/>
              <a:gd name="T5" fmla="*/ 8299 w 8299"/>
            </a:gdLst>
            <a:ahLst/>
            <a:cxnLst>
              <a:cxn ang="T2">
                <a:pos x="T0" y="0"/>
              </a:cxn>
              <a:cxn ang="T3">
                <a:pos x="T1" y="0"/>
              </a:cxn>
            </a:cxnLst>
            <a:rect l="T4" t="0" r="T5" b="0"/>
            <a:pathLst>
              <a:path w="8299">
                <a:moveTo>
                  <a:pt x="0" y="0"/>
                </a:moveTo>
                <a:lnTo>
                  <a:pt x="8299" y="0"/>
                </a:lnTo>
              </a:path>
            </a:pathLst>
          </a:custGeom>
          <a:noFill/>
          <a:ln w="3175">
            <a:solidFill>
              <a:srgbClr val="000000"/>
            </a:solidFill>
            <a:round/>
            <a:headEnd/>
            <a:tailEnd/>
          </a:ln>
        </p:spPr>
        <p:txBody>
          <a:bodyPr lIns="0" tIns="0" rIns="0" bIns="0"/>
          <a:lstStyle/>
          <a:p>
            <a:endParaRPr lang="el-GR"/>
          </a:p>
        </p:txBody>
      </p:sp>
      <p:sp>
        <p:nvSpPr>
          <p:cNvPr id="99665" name="object 338"/>
          <p:cNvSpPr>
            <a:spLocks/>
          </p:cNvSpPr>
          <p:nvPr/>
        </p:nvSpPr>
        <p:spPr bwMode="auto">
          <a:xfrm>
            <a:off x="5653088" y="5172075"/>
            <a:ext cx="7937" cy="9525"/>
          </a:xfrm>
          <a:custGeom>
            <a:avLst/>
            <a:gdLst>
              <a:gd name="T0" fmla="*/ 0 w 8299"/>
              <a:gd name="T1" fmla="*/ 0 h 8293"/>
              <a:gd name="T2" fmla="*/ 5555 w 8299"/>
              <a:gd name="T3" fmla="*/ 28847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0"/>
                </a:moveTo>
                <a:lnTo>
                  <a:pt x="8299" y="8293"/>
                </a:lnTo>
              </a:path>
            </a:pathLst>
          </a:custGeom>
          <a:noFill/>
          <a:ln w="3175">
            <a:solidFill>
              <a:srgbClr val="000000"/>
            </a:solidFill>
            <a:round/>
            <a:headEnd/>
            <a:tailEnd/>
          </a:ln>
        </p:spPr>
        <p:txBody>
          <a:bodyPr lIns="0" tIns="0" rIns="0" bIns="0"/>
          <a:lstStyle/>
          <a:p>
            <a:endParaRPr lang="el-GR"/>
          </a:p>
        </p:txBody>
      </p:sp>
      <p:sp>
        <p:nvSpPr>
          <p:cNvPr id="99666" name="object 339"/>
          <p:cNvSpPr>
            <a:spLocks/>
          </p:cNvSpPr>
          <p:nvPr/>
        </p:nvSpPr>
        <p:spPr bwMode="auto">
          <a:xfrm>
            <a:off x="5676900" y="5181600"/>
            <a:ext cx="17463" cy="7938"/>
          </a:xfrm>
          <a:custGeom>
            <a:avLst/>
            <a:gdLst>
              <a:gd name="T0" fmla="*/ 0 w 16599"/>
              <a:gd name="T1" fmla="*/ 0 h 8293"/>
              <a:gd name="T2" fmla="*/ 26204 w 16599"/>
              <a:gd name="T3" fmla="*/ 5595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0" y="0"/>
                </a:moveTo>
                <a:lnTo>
                  <a:pt x="16599" y="8293"/>
                </a:lnTo>
              </a:path>
            </a:pathLst>
          </a:custGeom>
          <a:noFill/>
          <a:ln w="3175">
            <a:solidFill>
              <a:srgbClr val="000000"/>
            </a:solidFill>
            <a:round/>
            <a:headEnd/>
            <a:tailEnd/>
          </a:ln>
        </p:spPr>
        <p:txBody>
          <a:bodyPr lIns="0" tIns="0" rIns="0" bIns="0"/>
          <a:lstStyle/>
          <a:p>
            <a:endParaRPr lang="el-GR"/>
          </a:p>
        </p:txBody>
      </p:sp>
      <p:sp>
        <p:nvSpPr>
          <p:cNvPr id="99667" name="object 340"/>
          <p:cNvSpPr>
            <a:spLocks/>
          </p:cNvSpPr>
          <p:nvPr/>
        </p:nvSpPr>
        <p:spPr bwMode="auto">
          <a:xfrm>
            <a:off x="5694363" y="5189538"/>
            <a:ext cx="7937" cy="0"/>
          </a:xfrm>
          <a:custGeom>
            <a:avLst/>
            <a:gdLst>
              <a:gd name="T0" fmla="*/ 0 w 8299"/>
              <a:gd name="T1" fmla="*/ 5555 w 8299"/>
              <a:gd name="T2" fmla="*/ 0 60000 65536"/>
              <a:gd name="T3" fmla="*/ 0 60000 65536"/>
              <a:gd name="T4" fmla="*/ 0 w 8299"/>
              <a:gd name="T5" fmla="*/ 8299 w 8299"/>
            </a:gdLst>
            <a:ahLst/>
            <a:cxnLst>
              <a:cxn ang="T2">
                <a:pos x="T0" y="0"/>
              </a:cxn>
              <a:cxn ang="T3">
                <a:pos x="T1" y="0"/>
              </a:cxn>
            </a:cxnLst>
            <a:rect l="T4" t="0" r="T5" b="0"/>
            <a:pathLst>
              <a:path w="8299">
                <a:moveTo>
                  <a:pt x="0" y="0"/>
                </a:moveTo>
                <a:lnTo>
                  <a:pt x="8299" y="0"/>
                </a:lnTo>
              </a:path>
            </a:pathLst>
          </a:custGeom>
          <a:noFill/>
          <a:ln w="3175">
            <a:solidFill>
              <a:srgbClr val="000000"/>
            </a:solidFill>
            <a:round/>
            <a:headEnd/>
            <a:tailEnd/>
          </a:ln>
        </p:spPr>
        <p:txBody>
          <a:bodyPr lIns="0" tIns="0" rIns="0" bIns="0"/>
          <a:lstStyle/>
          <a:p>
            <a:endParaRPr lang="el-GR"/>
          </a:p>
        </p:txBody>
      </p:sp>
      <p:sp>
        <p:nvSpPr>
          <p:cNvPr id="99668" name="object 341"/>
          <p:cNvSpPr>
            <a:spLocks/>
          </p:cNvSpPr>
          <p:nvPr/>
        </p:nvSpPr>
        <p:spPr bwMode="auto">
          <a:xfrm>
            <a:off x="5710238" y="5197475"/>
            <a:ext cx="25400" cy="0"/>
          </a:xfrm>
          <a:custGeom>
            <a:avLst/>
            <a:gdLst>
              <a:gd name="T0" fmla="*/ 0 w 24898"/>
              <a:gd name="T1" fmla="*/ 29798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3175">
            <a:solidFill>
              <a:srgbClr val="000000"/>
            </a:solidFill>
            <a:round/>
            <a:headEnd/>
            <a:tailEnd/>
          </a:ln>
        </p:spPr>
        <p:txBody>
          <a:bodyPr lIns="0" tIns="0" rIns="0" bIns="0"/>
          <a:lstStyle/>
          <a:p>
            <a:endParaRPr lang="el-GR"/>
          </a:p>
        </p:txBody>
      </p:sp>
      <p:sp>
        <p:nvSpPr>
          <p:cNvPr id="99669" name="object 342"/>
          <p:cNvSpPr>
            <a:spLocks/>
          </p:cNvSpPr>
          <p:nvPr/>
        </p:nvSpPr>
        <p:spPr bwMode="auto">
          <a:xfrm>
            <a:off x="5743575" y="5197475"/>
            <a:ext cx="15875" cy="7938"/>
          </a:xfrm>
          <a:custGeom>
            <a:avLst/>
            <a:gdLst>
              <a:gd name="T0" fmla="*/ 0 w 16599"/>
              <a:gd name="T1" fmla="*/ 0 h 8293"/>
              <a:gd name="T2" fmla="*/ 11112 w 16599"/>
              <a:gd name="T3" fmla="*/ 5595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0" y="0"/>
                </a:moveTo>
                <a:lnTo>
                  <a:pt x="16599" y="8293"/>
                </a:lnTo>
              </a:path>
            </a:pathLst>
          </a:custGeom>
          <a:noFill/>
          <a:ln w="3175">
            <a:solidFill>
              <a:srgbClr val="000000"/>
            </a:solidFill>
            <a:round/>
            <a:headEnd/>
            <a:tailEnd/>
          </a:ln>
        </p:spPr>
        <p:txBody>
          <a:bodyPr lIns="0" tIns="0" rIns="0" bIns="0"/>
          <a:lstStyle/>
          <a:p>
            <a:endParaRPr lang="el-GR"/>
          </a:p>
        </p:txBody>
      </p:sp>
      <p:sp>
        <p:nvSpPr>
          <p:cNvPr id="99670" name="object 343"/>
          <p:cNvSpPr>
            <a:spLocks/>
          </p:cNvSpPr>
          <p:nvPr/>
        </p:nvSpPr>
        <p:spPr bwMode="auto">
          <a:xfrm>
            <a:off x="5759450" y="5205413"/>
            <a:ext cx="9525" cy="0"/>
          </a:xfrm>
          <a:custGeom>
            <a:avLst/>
            <a:gdLst>
              <a:gd name="T0" fmla="*/ 0 w 8299"/>
              <a:gd name="T1" fmla="*/ 28679 w 8299"/>
              <a:gd name="T2" fmla="*/ 0 60000 65536"/>
              <a:gd name="T3" fmla="*/ 0 60000 65536"/>
              <a:gd name="T4" fmla="*/ 0 w 8299"/>
              <a:gd name="T5" fmla="*/ 8299 w 8299"/>
            </a:gdLst>
            <a:ahLst/>
            <a:cxnLst>
              <a:cxn ang="T2">
                <a:pos x="T0" y="0"/>
              </a:cxn>
              <a:cxn ang="T3">
                <a:pos x="T1" y="0"/>
              </a:cxn>
            </a:cxnLst>
            <a:rect l="T4" t="0" r="T5" b="0"/>
            <a:pathLst>
              <a:path w="8299">
                <a:moveTo>
                  <a:pt x="0" y="0"/>
                </a:moveTo>
                <a:lnTo>
                  <a:pt x="8299" y="0"/>
                </a:lnTo>
              </a:path>
            </a:pathLst>
          </a:custGeom>
          <a:noFill/>
          <a:ln w="3175">
            <a:solidFill>
              <a:srgbClr val="000000"/>
            </a:solidFill>
            <a:round/>
            <a:headEnd/>
            <a:tailEnd/>
          </a:ln>
        </p:spPr>
        <p:txBody>
          <a:bodyPr lIns="0" tIns="0" rIns="0" bIns="0"/>
          <a:lstStyle/>
          <a:p>
            <a:endParaRPr lang="el-GR"/>
          </a:p>
        </p:txBody>
      </p:sp>
      <p:sp>
        <p:nvSpPr>
          <p:cNvPr id="99671" name="object 344"/>
          <p:cNvSpPr>
            <a:spLocks/>
          </p:cNvSpPr>
          <p:nvPr/>
        </p:nvSpPr>
        <p:spPr bwMode="auto">
          <a:xfrm>
            <a:off x="5776913" y="5214938"/>
            <a:ext cx="90487" cy="0"/>
          </a:xfrm>
          <a:custGeom>
            <a:avLst/>
            <a:gdLst>
              <a:gd name="T0" fmla="*/ 0 w 91294"/>
              <a:gd name="T1" fmla="*/ 84282 w 91294"/>
              <a:gd name="T2" fmla="*/ 0 60000 65536"/>
              <a:gd name="T3" fmla="*/ 0 60000 65536"/>
              <a:gd name="T4" fmla="*/ 0 w 91294"/>
              <a:gd name="T5" fmla="*/ 91294 w 91294"/>
            </a:gdLst>
            <a:ahLst/>
            <a:cxnLst>
              <a:cxn ang="T2">
                <a:pos x="T0" y="0"/>
              </a:cxn>
              <a:cxn ang="T3">
                <a:pos x="T1" y="0"/>
              </a:cxn>
            </a:cxnLst>
            <a:rect l="T4" t="0" r="T5" b="0"/>
            <a:pathLst>
              <a:path w="91294">
                <a:moveTo>
                  <a:pt x="0" y="0"/>
                </a:moveTo>
                <a:lnTo>
                  <a:pt x="91294" y="0"/>
                </a:lnTo>
              </a:path>
            </a:pathLst>
          </a:custGeom>
          <a:noFill/>
          <a:ln w="3175">
            <a:solidFill>
              <a:srgbClr val="000000"/>
            </a:solidFill>
            <a:round/>
            <a:headEnd/>
            <a:tailEnd/>
          </a:ln>
        </p:spPr>
        <p:txBody>
          <a:bodyPr lIns="0" tIns="0" rIns="0" bIns="0"/>
          <a:lstStyle/>
          <a:p>
            <a:endParaRPr lang="el-GR"/>
          </a:p>
        </p:txBody>
      </p:sp>
      <p:sp>
        <p:nvSpPr>
          <p:cNvPr id="99672" name="object 345"/>
          <p:cNvSpPr>
            <a:spLocks/>
          </p:cNvSpPr>
          <p:nvPr/>
        </p:nvSpPr>
        <p:spPr bwMode="auto">
          <a:xfrm>
            <a:off x="5876925" y="5222875"/>
            <a:ext cx="7938" cy="0"/>
          </a:xfrm>
          <a:custGeom>
            <a:avLst/>
            <a:gdLst>
              <a:gd name="T0" fmla="*/ 0 w 8299"/>
              <a:gd name="T1" fmla="*/ 5563 w 8299"/>
              <a:gd name="T2" fmla="*/ 0 60000 65536"/>
              <a:gd name="T3" fmla="*/ 0 60000 65536"/>
              <a:gd name="T4" fmla="*/ 0 w 8299"/>
              <a:gd name="T5" fmla="*/ 8299 w 8299"/>
            </a:gdLst>
            <a:ahLst/>
            <a:cxnLst>
              <a:cxn ang="T2">
                <a:pos x="T0" y="0"/>
              </a:cxn>
              <a:cxn ang="T3">
                <a:pos x="T1" y="0"/>
              </a:cxn>
            </a:cxnLst>
            <a:rect l="T4" t="0" r="T5" b="0"/>
            <a:pathLst>
              <a:path w="8299">
                <a:moveTo>
                  <a:pt x="0" y="0"/>
                </a:moveTo>
                <a:lnTo>
                  <a:pt x="8299" y="0"/>
                </a:lnTo>
              </a:path>
            </a:pathLst>
          </a:custGeom>
          <a:noFill/>
          <a:ln w="3175">
            <a:solidFill>
              <a:srgbClr val="000000"/>
            </a:solidFill>
            <a:round/>
            <a:headEnd/>
            <a:tailEnd/>
          </a:ln>
        </p:spPr>
        <p:txBody>
          <a:bodyPr lIns="0" tIns="0" rIns="0" bIns="0"/>
          <a:lstStyle/>
          <a:p>
            <a:endParaRPr lang="el-GR"/>
          </a:p>
        </p:txBody>
      </p:sp>
      <p:sp>
        <p:nvSpPr>
          <p:cNvPr id="99673" name="object 346"/>
          <p:cNvSpPr>
            <a:spLocks/>
          </p:cNvSpPr>
          <p:nvPr/>
        </p:nvSpPr>
        <p:spPr bwMode="auto">
          <a:xfrm>
            <a:off x="5594350" y="5264150"/>
            <a:ext cx="15875" cy="15875"/>
          </a:xfrm>
          <a:custGeom>
            <a:avLst/>
            <a:gdLst>
              <a:gd name="T0" fmla="*/ 0 w 16599"/>
              <a:gd name="T1" fmla="*/ 11177 h 16587"/>
              <a:gd name="T2" fmla="*/ 11112 w 16599"/>
              <a:gd name="T3" fmla="*/ 0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16587"/>
                </a:moveTo>
                <a:lnTo>
                  <a:pt x="16599" y="0"/>
                </a:lnTo>
              </a:path>
            </a:pathLst>
          </a:custGeom>
          <a:noFill/>
          <a:ln w="3175">
            <a:solidFill>
              <a:srgbClr val="000000"/>
            </a:solidFill>
            <a:round/>
            <a:headEnd/>
            <a:tailEnd/>
          </a:ln>
        </p:spPr>
        <p:txBody>
          <a:bodyPr lIns="0" tIns="0" rIns="0" bIns="0"/>
          <a:lstStyle/>
          <a:p>
            <a:endParaRPr lang="el-GR"/>
          </a:p>
        </p:txBody>
      </p:sp>
      <p:sp>
        <p:nvSpPr>
          <p:cNvPr id="99674" name="object 347"/>
          <p:cNvSpPr>
            <a:spLocks/>
          </p:cNvSpPr>
          <p:nvPr/>
        </p:nvSpPr>
        <p:spPr bwMode="auto">
          <a:xfrm>
            <a:off x="5610225" y="5264150"/>
            <a:ext cx="9525" cy="15875"/>
          </a:xfrm>
          <a:custGeom>
            <a:avLst/>
            <a:gdLst>
              <a:gd name="T0" fmla="*/ 0 w 8299"/>
              <a:gd name="T1" fmla="*/ 11177 h 16587"/>
              <a:gd name="T2" fmla="*/ 28679 w 8299"/>
              <a:gd name="T3" fmla="*/ 0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0" y="16587"/>
                </a:moveTo>
                <a:lnTo>
                  <a:pt x="8299" y="0"/>
                </a:lnTo>
              </a:path>
            </a:pathLst>
          </a:custGeom>
          <a:noFill/>
          <a:ln w="3175">
            <a:solidFill>
              <a:srgbClr val="000000"/>
            </a:solidFill>
            <a:round/>
            <a:headEnd/>
            <a:tailEnd/>
          </a:ln>
        </p:spPr>
        <p:txBody>
          <a:bodyPr lIns="0" tIns="0" rIns="0" bIns="0"/>
          <a:lstStyle/>
          <a:p>
            <a:endParaRPr lang="el-GR"/>
          </a:p>
        </p:txBody>
      </p:sp>
      <p:sp>
        <p:nvSpPr>
          <p:cNvPr id="99675" name="object 348"/>
          <p:cNvSpPr>
            <a:spLocks/>
          </p:cNvSpPr>
          <p:nvPr/>
        </p:nvSpPr>
        <p:spPr bwMode="auto">
          <a:xfrm>
            <a:off x="5502275" y="5330825"/>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76" name="object 349"/>
          <p:cNvSpPr>
            <a:spLocks/>
          </p:cNvSpPr>
          <p:nvPr/>
        </p:nvSpPr>
        <p:spPr bwMode="auto">
          <a:xfrm>
            <a:off x="5502275" y="5338763"/>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77" name="object 350"/>
          <p:cNvSpPr>
            <a:spLocks/>
          </p:cNvSpPr>
          <p:nvPr/>
        </p:nvSpPr>
        <p:spPr bwMode="auto">
          <a:xfrm>
            <a:off x="5594350" y="5330825"/>
            <a:ext cx="15875" cy="7938"/>
          </a:xfrm>
          <a:custGeom>
            <a:avLst/>
            <a:gdLst>
              <a:gd name="T0" fmla="*/ 0 w 16599"/>
              <a:gd name="T1" fmla="*/ 5595 h 8293"/>
              <a:gd name="T2" fmla="*/ 11112 w 16599"/>
              <a:gd name="T3" fmla="*/ 0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0" y="8293"/>
                </a:moveTo>
                <a:lnTo>
                  <a:pt x="16599" y="0"/>
                </a:lnTo>
              </a:path>
            </a:pathLst>
          </a:custGeom>
          <a:noFill/>
          <a:ln w="3175">
            <a:solidFill>
              <a:srgbClr val="000000"/>
            </a:solidFill>
            <a:round/>
            <a:headEnd/>
            <a:tailEnd/>
          </a:ln>
        </p:spPr>
        <p:txBody>
          <a:bodyPr lIns="0" tIns="0" rIns="0" bIns="0"/>
          <a:lstStyle/>
          <a:p>
            <a:endParaRPr lang="el-GR"/>
          </a:p>
        </p:txBody>
      </p:sp>
      <p:sp>
        <p:nvSpPr>
          <p:cNvPr id="99678" name="object 351"/>
          <p:cNvSpPr>
            <a:spLocks/>
          </p:cNvSpPr>
          <p:nvPr/>
        </p:nvSpPr>
        <p:spPr bwMode="auto">
          <a:xfrm>
            <a:off x="5610225" y="5330825"/>
            <a:ext cx="9525" cy="7938"/>
          </a:xfrm>
          <a:custGeom>
            <a:avLst/>
            <a:gdLst>
              <a:gd name="T0" fmla="*/ 0 w 8299"/>
              <a:gd name="T1" fmla="*/ 5595 h 8293"/>
              <a:gd name="T2" fmla="*/ 28679 w 8299"/>
              <a:gd name="T3" fmla="*/ 0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8293"/>
                </a:moveTo>
                <a:lnTo>
                  <a:pt x="8299" y="0"/>
                </a:lnTo>
              </a:path>
            </a:pathLst>
          </a:custGeom>
          <a:noFill/>
          <a:ln w="3175">
            <a:solidFill>
              <a:srgbClr val="000000"/>
            </a:solidFill>
            <a:round/>
            <a:headEnd/>
            <a:tailEnd/>
          </a:ln>
        </p:spPr>
        <p:txBody>
          <a:bodyPr lIns="0" tIns="0" rIns="0" bIns="0"/>
          <a:lstStyle/>
          <a:p>
            <a:endParaRPr lang="el-GR"/>
          </a:p>
        </p:txBody>
      </p:sp>
      <p:sp>
        <p:nvSpPr>
          <p:cNvPr id="99679" name="object 352"/>
          <p:cNvSpPr>
            <a:spLocks/>
          </p:cNvSpPr>
          <p:nvPr/>
        </p:nvSpPr>
        <p:spPr bwMode="auto">
          <a:xfrm>
            <a:off x="5502275" y="5387975"/>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80" name="object 353"/>
          <p:cNvSpPr>
            <a:spLocks/>
          </p:cNvSpPr>
          <p:nvPr/>
        </p:nvSpPr>
        <p:spPr bwMode="auto">
          <a:xfrm>
            <a:off x="5502275" y="5405438"/>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81" name="object 354"/>
          <p:cNvSpPr>
            <a:spLocks/>
          </p:cNvSpPr>
          <p:nvPr/>
        </p:nvSpPr>
        <p:spPr bwMode="auto">
          <a:xfrm>
            <a:off x="5594350" y="5387975"/>
            <a:ext cx="15875" cy="17463"/>
          </a:xfrm>
          <a:custGeom>
            <a:avLst/>
            <a:gdLst>
              <a:gd name="T0" fmla="*/ 0 w 16599"/>
              <a:gd name="T1" fmla="*/ 26358 h 16587"/>
              <a:gd name="T2" fmla="*/ 11112 w 16599"/>
              <a:gd name="T3" fmla="*/ 0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16587"/>
                </a:moveTo>
                <a:lnTo>
                  <a:pt x="16599" y="0"/>
                </a:lnTo>
              </a:path>
            </a:pathLst>
          </a:custGeom>
          <a:noFill/>
          <a:ln w="3175">
            <a:solidFill>
              <a:srgbClr val="000000"/>
            </a:solidFill>
            <a:round/>
            <a:headEnd/>
            <a:tailEnd/>
          </a:ln>
        </p:spPr>
        <p:txBody>
          <a:bodyPr lIns="0" tIns="0" rIns="0" bIns="0"/>
          <a:lstStyle/>
          <a:p>
            <a:endParaRPr lang="el-GR"/>
          </a:p>
        </p:txBody>
      </p:sp>
      <p:sp>
        <p:nvSpPr>
          <p:cNvPr id="99682" name="object 355"/>
          <p:cNvSpPr>
            <a:spLocks/>
          </p:cNvSpPr>
          <p:nvPr/>
        </p:nvSpPr>
        <p:spPr bwMode="auto">
          <a:xfrm>
            <a:off x="5610225" y="5387975"/>
            <a:ext cx="9525" cy="17463"/>
          </a:xfrm>
          <a:custGeom>
            <a:avLst/>
            <a:gdLst>
              <a:gd name="T0" fmla="*/ 0 w 8299"/>
              <a:gd name="T1" fmla="*/ 26358 h 16587"/>
              <a:gd name="T2" fmla="*/ 28679 w 8299"/>
              <a:gd name="T3" fmla="*/ 0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0" y="16587"/>
                </a:moveTo>
                <a:lnTo>
                  <a:pt x="8299" y="0"/>
                </a:lnTo>
              </a:path>
            </a:pathLst>
          </a:custGeom>
          <a:noFill/>
          <a:ln w="3175">
            <a:solidFill>
              <a:srgbClr val="000000"/>
            </a:solidFill>
            <a:round/>
            <a:headEnd/>
            <a:tailEnd/>
          </a:ln>
        </p:spPr>
        <p:txBody>
          <a:bodyPr lIns="0" tIns="0" rIns="0" bIns="0"/>
          <a:lstStyle/>
          <a:p>
            <a:endParaRPr lang="el-GR"/>
          </a:p>
        </p:txBody>
      </p:sp>
      <p:sp>
        <p:nvSpPr>
          <p:cNvPr id="99683" name="object 356"/>
          <p:cNvSpPr>
            <a:spLocks/>
          </p:cNvSpPr>
          <p:nvPr/>
        </p:nvSpPr>
        <p:spPr bwMode="auto">
          <a:xfrm>
            <a:off x="5502275" y="5454650"/>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84" name="object 357"/>
          <p:cNvSpPr>
            <a:spLocks/>
          </p:cNvSpPr>
          <p:nvPr/>
        </p:nvSpPr>
        <p:spPr bwMode="auto">
          <a:xfrm>
            <a:off x="5502275" y="5462588"/>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85" name="object 358"/>
          <p:cNvSpPr>
            <a:spLocks/>
          </p:cNvSpPr>
          <p:nvPr/>
        </p:nvSpPr>
        <p:spPr bwMode="auto">
          <a:xfrm>
            <a:off x="5594350" y="5454650"/>
            <a:ext cx="15875" cy="7938"/>
          </a:xfrm>
          <a:custGeom>
            <a:avLst/>
            <a:gdLst>
              <a:gd name="T0" fmla="*/ 0 w 16599"/>
              <a:gd name="T1" fmla="*/ 5595 h 8293"/>
              <a:gd name="T2" fmla="*/ 11112 w 16599"/>
              <a:gd name="T3" fmla="*/ 0 h 8293"/>
              <a:gd name="T4" fmla="*/ 0 60000 65536"/>
              <a:gd name="T5" fmla="*/ 0 60000 65536"/>
              <a:gd name="T6" fmla="*/ 0 w 16599"/>
              <a:gd name="T7" fmla="*/ 0 h 8293"/>
              <a:gd name="T8" fmla="*/ 16599 w 16599"/>
              <a:gd name="T9" fmla="*/ 8293 h 8293"/>
            </a:gdLst>
            <a:ahLst/>
            <a:cxnLst>
              <a:cxn ang="T4">
                <a:pos x="T0" y="T1"/>
              </a:cxn>
              <a:cxn ang="T5">
                <a:pos x="T2" y="T3"/>
              </a:cxn>
            </a:cxnLst>
            <a:rect l="T6" t="T7" r="T8" b="T9"/>
            <a:pathLst>
              <a:path w="16599" h="8293">
                <a:moveTo>
                  <a:pt x="0" y="8293"/>
                </a:moveTo>
                <a:lnTo>
                  <a:pt x="16599" y="0"/>
                </a:lnTo>
              </a:path>
            </a:pathLst>
          </a:custGeom>
          <a:noFill/>
          <a:ln w="3175">
            <a:solidFill>
              <a:srgbClr val="000000"/>
            </a:solidFill>
            <a:round/>
            <a:headEnd/>
            <a:tailEnd/>
          </a:ln>
        </p:spPr>
        <p:txBody>
          <a:bodyPr lIns="0" tIns="0" rIns="0" bIns="0"/>
          <a:lstStyle/>
          <a:p>
            <a:endParaRPr lang="el-GR"/>
          </a:p>
        </p:txBody>
      </p:sp>
      <p:sp>
        <p:nvSpPr>
          <p:cNvPr id="99686" name="object 359"/>
          <p:cNvSpPr>
            <a:spLocks/>
          </p:cNvSpPr>
          <p:nvPr/>
        </p:nvSpPr>
        <p:spPr bwMode="auto">
          <a:xfrm>
            <a:off x="5610225" y="5454650"/>
            <a:ext cx="9525" cy="7938"/>
          </a:xfrm>
          <a:custGeom>
            <a:avLst/>
            <a:gdLst>
              <a:gd name="T0" fmla="*/ 0 w 8299"/>
              <a:gd name="T1" fmla="*/ 5595 h 8293"/>
              <a:gd name="T2" fmla="*/ 28679 w 8299"/>
              <a:gd name="T3" fmla="*/ 0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8293"/>
                </a:moveTo>
                <a:lnTo>
                  <a:pt x="8299" y="0"/>
                </a:lnTo>
              </a:path>
            </a:pathLst>
          </a:custGeom>
          <a:noFill/>
          <a:ln w="3175">
            <a:solidFill>
              <a:srgbClr val="000000"/>
            </a:solidFill>
            <a:round/>
            <a:headEnd/>
            <a:tailEnd/>
          </a:ln>
        </p:spPr>
        <p:txBody>
          <a:bodyPr lIns="0" tIns="0" rIns="0" bIns="0"/>
          <a:lstStyle/>
          <a:p>
            <a:endParaRPr lang="el-GR"/>
          </a:p>
        </p:txBody>
      </p:sp>
      <p:sp>
        <p:nvSpPr>
          <p:cNvPr id="99687" name="object 360"/>
          <p:cNvSpPr>
            <a:spLocks/>
          </p:cNvSpPr>
          <p:nvPr/>
        </p:nvSpPr>
        <p:spPr bwMode="auto">
          <a:xfrm>
            <a:off x="5502275" y="5537200"/>
            <a:ext cx="763588" cy="0"/>
          </a:xfrm>
          <a:custGeom>
            <a:avLst/>
            <a:gdLst>
              <a:gd name="T0" fmla="*/ 0 w 763557"/>
              <a:gd name="T1" fmla="*/ 763836 w 763557"/>
              <a:gd name="T2" fmla="*/ 0 60000 65536"/>
              <a:gd name="T3" fmla="*/ 0 60000 65536"/>
              <a:gd name="T4" fmla="*/ 0 w 763557"/>
              <a:gd name="T5" fmla="*/ 763557 w 763557"/>
            </a:gdLst>
            <a:ahLst/>
            <a:cxnLst>
              <a:cxn ang="T2">
                <a:pos x="T0" y="0"/>
              </a:cxn>
              <a:cxn ang="T3">
                <a:pos x="T1" y="0"/>
              </a:cxn>
            </a:cxnLst>
            <a:rect l="T4" t="0" r="T5" b="0"/>
            <a:pathLst>
              <a:path w="763557">
                <a:moveTo>
                  <a:pt x="0" y="0"/>
                </a:moveTo>
                <a:lnTo>
                  <a:pt x="763557" y="0"/>
                </a:lnTo>
              </a:path>
            </a:pathLst>
          </a:custGeom>
          <a:noFill/>
          <a:ln w="3175">
            <a:solidFill>
              <a:srgbClr val="000000"/>
            </a:solidFill>
            <a:round/>
            <a:headEnd/>
            <a:tailEnd/>
          </a:ln>
        </p:spPr>
        <p:txBody>
          <a:bodyPr lIns="0" tIns="0" rIns="0" bIns="0"/>
          <a:lstStyle/>
          <a:p>
            <a:endParaRPr lang="el-GR"/>
          </a:p>
        </p:txBody>
      </p:sp>
      <p:sp>
        <p:nvSpPr>
          <p:cNvPr id="99688" name="object 361"/>
          <p:cNvSpPr>
            <a:spLocks/>
          </p:cNvSpPr>
          <p:nvPr/>
        </p:nvSpPr>
        <p:spPr bwMode="auto">
          <a:xfrm>
            <a:off x="5743575" y="5554663"/>
            <a:ext cx="7938" cy="15875"/>
          </a:xfrm>
          <a:custGeom>
            <a:avLst/>
            <a:gdLst>
              <a:gd name="T0" fmla="*/ 0 w 8299"/>
              <a:gd name="T1" fmla="*/ 0 h 16587"/>
              <a:gd name="T2" fmla="*/ 5563 w 8299"/>
              <a:gd name="T3" fmla="*/ 11177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0" y="0"/>
                </a:moveTo>
                <a:lnTo>
                  <a:pt x="8299" y="16587"/>
                </a:lnTo>
              </a:path>
            </a:pathLst>
          </a:custGeom>
          <a:noFill/>
          <a:ln w="3175">
            <a:solidFill>
              <a:srgbClr val="000000"/>
            </a:solidFill>
            <a:round/>
            <a:headEnd/>
            <a:tailEnd/>
          </a:ln>
        </p:spPr>
        <p:txBody>
          <a:bodyPr lIns="0" tIns="0" rIns="0" bIns="0"/>
          <a:lstStyle/>
          <a:p>
            <a:endParaRPr lang="el-GR"/>
          </a:p>
        </p:txBody>
      </p:sp>
      <p:sp>
        <p:nvSpPr>
          <p:cNvPr id="99689" name="object 362"/>
          <p:cNvSpPr>
            <a:spLocks/>
          </p:cNvSpPr>
          <p:nvPr/>
        </p:nvSpPr>
        <p:spPr bwMode="auto">
          <a:xfrm>
            <a:off x="5751513" y="5570538"/>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690" name="object 363"/>
          <p:cNvSpPr>
            <a:spLocks/>
          </p:cNvSpPr>
          <p:nvPr/>
        </p:nvSpPr>
        <p:spPr bwMode="auto">
          <a:xfrm>
            <a:off x="5751513" y="5570538"/>
            <a:ext cx="7937" cy="17462"/>
          </a:xfrm>
          <a:custGeom>
            <a:avLst/>
            <a:gdLst>
              <a:gd name="T0" fmla="*/ 0 w 8299"/>
              <a:gd name="T1" fmla="*/ 0 h 16587"/>
              <a:gd name="T2" fmla="*/ 5555 w 8299"/>
              <a:gd name="T3" fmla="*/ 26345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0" y="0"/>
                </a:moveTo>
                <a:lnTo>
                  <a:pt x="8299" y="16587"/>
                </a:lnTo>
              </a:path>
            </a:pathLst>
          </a:custGeom>
          <a:noFill/>
          <a:ln w="3175">
            <a:solidFill>
              <a:srgbClr val="000000"/>
            </a:solidFill>
            <a:round/>
            <a:headEnd/>
            <a:tailEnd/>
          </a:ln>
        </p:spPr>
        <p:txBody>
          <a:bodyPr lIns="0" tIns="0" rIns="0" bIns="0"/>
          <a:lstStyle/>
          <a:p>
            <a:endParaRPr lang="el-GR"/>
          </a:p>
        </p:txBody>
      </p:sp>
      <p:sp>
        <p:nvSpPr>
          <p:cNvPr id="99691" name="object 364"/>
          <p:cNvSpPr>
            <a:spLocks/>
          </p:cNvSpPr>
          <p:nvPr/>
        </p:nvSpPr>
        <p:spPr bwMode="auto">
          <a:xfrm>
            <a:off x="5759450" y="5588000"/>
            <a:ext cx="9525" cy="7938"/>
          </a:xfrm>
          <a:custGeom>
            <a:avLst/>
            <a:gdLst>
              <a:gd name="T0" fmla="*/ 0 w 8299"/>
              <a:gd name="T1" fmla="*/ 0 h 8293"/>
              <a:gd name="T2" fmla="*/ 28679 w 8299"/>
              <a:gd name="T3" fmla="*/ 5595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0"/>
                </a:moveTo>
                <a:lnTo>
                  <a:pt x="8299" y="8293"/>
                </a:lnTo>
              </a:path>
            </a:pathLst>
          </a:custGeom>
          <a:noFill/>
          <a:ln w="3175">
            <a:solidFill>
              <a:srgbClr val="000000"/>
            </a:solidFill>
            <a:round/>
            <a:headEnd/>
            <a:tailEnd/>
          </a:ln>
        </p:spPr>
        <p:txBody>
          <a:bodyPr lIns="0" tIns="0" rIns="0" bIns="0"/>
          <a:lstStyle/>
          <a:p>
            <a:endParaRPr lang="el-GR"/>
          </a:p>
        </p:txBody>
      </p:sp>
      <p:sp>
        <p:nvSpPr>
          <p:cNvPr id="99692" name="object 365"/>
          <p:cNvSpPr>
            <a:spLocks/>
          </p:cNvSpPr>
          <p:nvPr/>
        </p:nvSpPr>
        <p:spPr bwMode="auto">
          <a:xfrm>
            <a:off x="5768975" y="5595938"/>
            <a:ext cx="0" cy="7937"/>
          </a:xfrm>
          <a:custGeom>
            <a:avLst/>
            <a:gdLst>
              <a:gd name="T0" fmla="*/ 0 h 8293"/>
              <a:gd name="T1" fmla="*/ 5586 h 8293"/>
              <a:gd name="T2" fmla="*/ 0 60000 65536"/>
              <a:gd name="T3" fmla="*/ 0 60000 65536"/>
              <a:gd name="T4" fmla="*/ 0 h 8293"/>
              <a:gd name="T5" fmla="*/ 8293 h 8293"/>
            </a:gdLst>
            <a:ahLst/>
            <a:cxnLst>
              <a:cxn ang="T2">
                <a:pos x="0" y="T0"/>
              </a:cxn>
              <a:cxn ang="T3">
                <a:pos x="0" y="T1"/>
              </a:cxn>
            </a:cxnLst>
            <a:rect l="0" t="T4" r="0" b="T5"/>
            <a:pathLst>
              <a:path h="8293">
                <a:moveTo>
                  <a:pt x="0" y="0"/>
                </a:moveTo>
                <a:lnTo>
                  <a:pt x="0" y="8293"/>
                </a:lnTo>
              </a:path>
            </a:pathLst>
          </a:custGeom>
          <a:noFill/>
          <a:ln w="3175">
            <a:solidFill>
              <a:srgbClr val="000000"/>
            </a:solidFill>
            <a:round/>
            <a:headEnd/>
            <a:tailEnd/>
          </a:ln>
        </p:spPr>
        <p:txBody>
          <a:bodyPr lIns="0" tIns="0" rIns="0" bIns="0"/>
          <a:lstStyle/>
          <a:p>
            <a:endParaRPr lang="el-GR"/>
          </a:p>
        </p:txBody>
      </p:sp>
      <p:sp>
        <p:nvSpPr>
          <p:cNvPr id="99693" name="object 366"/>
          <p:cNvSpPr>
            <a:spLocks/>
          </p:cNvSpPr>
          <p:nvPr/>
        </p:nvSpPr>
        <p:spPr bwMode="auto">
          <a:xfrm>
            <a:off x="5768975" y="5603875"/>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694" name="object 367"/>
          <p:cNvSpPr>
            <a:spLocks/>
          </p:cNvSpPr>
          <p:nvPr/>
        </p:nvSpPr>
        <p:spPr bwMode="auto">
          <a:xfrm>
            <a:off x="5768975" y="5603875"/>
            <a:ext cx="7938" cy="17463"/>
          </a:xfrm>
          <a:custGeom>
            <a:avLst/>
            <a:gdLst>
              <a:gd name="T0" fmla="*/ 0 w 8299"/>
              <a:gd name="T1" fmla="*/ 0 h 16587"/>
              <a:gd name="T2" fmla="*/ 5563 w 8299"/>
              <a:gd name="T3" fmla="*/ 26358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0" y="0"/>
                </a:moveTo>
                <a:lnTo>
                  <a:pt x="8299" y="16587"/>
                </a:lnTo>
              </a:path>
            </a:pathLst>
          </a:custGeom>
          <a:noFill/>
          <a:ln w="3175">
            <a:solidFill>
              <a:srgbClr val="000000"/>
            </a:solidFill>
            <a:round/>
            <a:headEnd/>
            <a:tailEnd/>
          </a:ln>
        </p:spPr>
        <p:txBody>
          <a:bodyPr lIns="0" tIns="0" rIns="0" bIns="0"/>
          <a:lstStyle/>
          <a:p>
            <a:endParaRPr lang="el-GR"/>
          </a:p>
        </p:txBody>
      </p:sp>
      <p:sp>
        <p:nvSpPr>
          <p:cNvPr id="99695" name="object 368"/>
          <p:cNvSpPr>
            <a:spLocks/>
          </p:cNvSpPr>
          <p:nvPr/>
        </p:nvSpPr>
        <p:spPr bwMode="auto">
          <a:xfrm>
            <a:off x="5776913" y="5621338"/>
            <a:ext cx="0" cy="15875"/>
          </a:xfrm>
          <a:custGeom>
            <a:avLst/>
            <a:gdLst>
              <a:gd name="T0" fmla="*/ 0 h 16587"/>
              <a:gd name="T1" fmla="*/ 11177 h 16587"/>
              <a:gd name="T2" fmla="*/ 0 60000 65536"/>
              <a:gd name="T3" fmla="*/ 0 60000 65536"/>
              <a:gd name="T4" fmla="*/ 0 h 16587"/>
              <a:gd name="T5" fmla="*/ 16587 h 16587"/>
            </a:gdLst>
            <a:ahLst/>
            <a:cxnLst>
              <a:cxn ang="T2">
                <a:pos x="0" y="T0"/>
              </a:cxn>
              <a:cxn ang="T3">
                <a:pos x="0" y="T1"/>
              </a:cxn>
            </a:cxnLst>
            <a:rect l="0" t="T4" r="0" b="T5"/>
            <a:pathLst>
              <a:path h="16587">
                <a:moveTo>
                  <a:pt x="0" y="0"/>
                </a:moveTo>
                <a:lnTo>
                  <a:pt x="0" y="16587"/>
                </a:lnTo>
              </a:path>
            </a:pathLst>
          </a:custGeom>
          <a:noFill/>
          <a:ln w="3175">
            <a:solidFill>
              <a:srgbClr val="000000"/>
            </a:solidFill>
            <a:round/>
            <a:headEnd/>
            <a:tailEnd/>
          </a:ln>
        </p:spPr>
        <p:txBody>
          <a:bodyPr lIns="0" tIns="0" rIns="0" bIns="0"/>
          <a:lstStyle/>
          <a:p>
            <a:endParaRPr lang="el-GR"/>
          </a:p>
        </p:txBody>
      </p:sp>
      <p:sp>
        <p:nvSpPr>
          <p:cNvPr id="99696" name="object 369"/>
          <p:cNvSpPr>
            <a:spLocks/>
          </p:cNvSpPr>
          <p:nvPr/>
        </p:nvSpPr>
        <p:spPr bwMode="auto">
          <a:xfrm>
            <a:off x="5776913" y="5637213"/>
            <a:ext cx="7937" cy="7937"/>
          </a:xfrm>
          <a:custGeom>
            <a:avLst/>
            <a:gdLst>
              <a:gd name="T0" fmla="*/ 0 w 8299"/>
              <a:gd name="T1" fmla="*/ 0 h 8293"/>
              <a:gd name="T2" fmla="*/ 5555 w 8299"/>
              <a:gd name="T3" fmla="*/ 5586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0" y="0"/>
                </a:moveTo>
                <a:lnTo>
                  <a:pt x="8299" y="8293"/>
                </a:lnTo>
              </a:path>
            </a:pathLst>
          </a:custGeom>
          <a:noFill/>
          <a:ln w="3175">
            <a:solidFill>
              <a:srgbClr val="000000"/>
            </a:solidFill>
            <a:round/>
            <a:headEnd/>
            <a:tailEnd/>
          </a:ln>
        </p:spPr>
        <p:txBody>
          <a:bodyPr lIns="0" tIns="0" rIns="0" bIns="0"/>
          <a:lstStyle/>
          <a:p>
            <a:endParaRPr lang="el-GR"/>
          </a:p>
        </p:txBody>
      </p:sp>
      <p:sp>
        <p:nvSpPr>
          <p:cNvPr id="99697" name="object 370"/>
          <p:cNvSpPr>
            <a:spLocks/>
          </p:cNvSpPr>
          <p:nvPr/>
        </p:nvSpPr>
        <p:spPr bwMode="auto">
          <a:xfrm>
            <a:off x="5784850" y="5645150"/>
            <a:ext cx="200025" cy="0"/>
          </a:xfrm>
          <a:custGeom>
            <a:avLst/>
            <a:gdLst>
              <a:gd name="T0" fmla="*/ 0 w 199188"/>
              <a:gd name="T1" fmla="*/ 206850 w 199188"/>
              <a:gd name="T2" fmla="*/ 0 60000 65536"/>
              <a:gd name="T3" fmla="*/ 0 60000 65536"/>
              <a:gd name="T4" fmla="*/ 0 w 199188"/>
              <a:gd name="T5" fmla="*/ 199188 w 199188"/>
            </a:gdLst>
            <a:ahLst/>
            <a:cxnLst>
              <a:cxn ang="T2">
                <a:pos x="T0" y="0"/>
              </a:cxn>
              <a:cxn ang="T3">
                <a:pos x="T1" y="0"/>
              </a:cxn>
            </a:cxnLst>
            <a:rect l="T4" t="0" r="T5" b="0"/>
            <a:pathLst>
              <a:path w="199188">
                <a:moveTo>
                  <a:pt x="0" y="0"/>
                </a:moveTo>
                <a:lnTo>
                  <a:pt x="199188" y="0"/>
                </a:lnTo>
              </a:path>
            </a:pathLst>
          </a:custGeom>
          <a:noFill/>
          <a:ln w="3175">
            <a:solidFill>
              <a:srgbClr val="000000"/>
            </a:solidFill>
            <a:round/>
            <a:headEnd/>
            <a:tailEnd/>
          </a:ln>
        </p:spPr>
        <p:txBody>
          <a:bodyPr lIns="0" tIns="0" rIns="0" bIns="0"/>
          <a:lstStyle/>
          <a:p>
            <a:endParaRPr lang="el-GR"/>
          </a:p>
        </p:txBody>
      </p:sp>
      <p:sp>
        <p:nvSpPr>
          <p:cNvPr id="99698" name="object 371"/>
          <p:cNvSpPr>
            <a:spLocks/>
          </p:cNvSpPr>
          <p:nvPr/>
        </p:nvSpPr>
        <p:spPr bwMode="auto">
          <a:xfrm>
            <a:off x="6018213" y="5554663"/>
            <a:ext cx="7937" cy="15875"/>
          </a:xfrm>
          <a:custGeom>
            <a:avLst/>
            <a:gdLst>
              <a:gd name="T0" fmla="*/ 5555 w 8299"/>
              <a:gd name="T1" fmla="*/ 0 h 16587"/>
              <a:gd name="T2" fmla="*/ 0 w 8299"/>
              <a:gd name="T3" fmla="*/ 11177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8299" y="0"/>
                </a:moveTo>
                <a:lnTo>
                  <a:pt x="0" y="16587"/>
                </a:lnTo>
              </a:path>
            </a:pathLst>
          </a:custGeom>
          <a:noFill/>
          <a:ln w="3175">
            <a:solidFill>
              <a:srgbClr val="000000"/>
            </a:solidFill>
            <a:round/>
            <a:headEnd/>
            <a:tailEnd/>
          </a:ln>
        </p:spPr>
        <p:txBody>
          <a:bodyPr lIns="0" tIns="0" rIns="0" bIns="0"/>
          <a:lstStyle/>
          <a:p>
            <a:endParaRPr lang="el-GR"/>
          </a:p>
        </p:txBody>
      </p:sp>
      <p:sp>
        <p:nvSpPr>
          <p:cNvPr id="99699" name="object 372"/>
          <p:cNvSpPr>
            <a:spLocks/>
          </p:cNvSpPr>
          <p:nvPr/>
        </p:nvSpPr>
        <p:spPr bwMode="auto">
          <a:xfrm>
            <a:off x="6008688" y="5570538"/>
            <a:ext cx="9525" cy="0"/>
          </a:xfrm>
          <a:custGeom>
            <a:avLst/>
            <a:gdLst>
              <a:gd name="T0" fmla="*/ 28679 w 8299"/>
              <a:gd name="T1" fmla="*/ 0 w 8299"/>
              <a:gd name="T2" fmla="*/ 0 60000 65536"/>
              <a:gd name="T3" fmla="*/ 0 60000 65536"/>
              <a:gd name="T4" fmla="*/ 0 w 8299"/>
              <a:gd name="T5" fmla="*/ 8299 w 8299"/>
            </a:gdLst>
            <a:ahLst/>
            <a:cxnLst>
              <a:cxn ang="T2">
                <a:pos x="T0" y="0"/>
              </a:cxn>
              <a:cxn ang="T3">
                <a:pos x="T1" y="0"/>
              </a:cxn>
            </a:cxnLst>
            <a:rect l="T4" t="0" r="T5" b="0"/>
            <a:pathLst>
              <a:path w="8299">
                <a:moveTo>
                  <a:pt x="8299" y="0"/>
                </a:moveTo>
                <a:lnTo>
                  <a:pt x="0" y="0"/>
                </a:lnTo>
              </a:path>
            </a:pathLst>
          </a:custGeom>
          <a:noFill/>
          <a:ln w="3175">
            <a:solidFill>
              <a:srgbClr val="000000"/>
            </a:solidFill>
            <a:round/>
            <a:headEnd/>
            <a:tailEnd/>
          </a:ln>
        </p:spPr>
        <p:txBody>
          <a:bodyPr lIns="0" tIns="0" rIns="0" bIns="0"/>
          <a:lstStyle/>
          <a:p>
            <a:endParaRPr lang="el-GR"/>
          </a:p>
        </p:txBody>
      </p:sp>
      <p:sp>
        <p:nvSpPr>
          <p:cNvPr id="99700" name="object 373"/>
          <p:cNvSpPr>
            <a:spLocks/>
          </p:cNvSpPr>
          <p:nvPr/>
        </p:nvSpPr>
        <p:spPr bwMode="auto">
          <a:xfrm>
            <a:off x="6008688" y="5570538"/>
            <a:ext cx="0" cy="17462"/>
          </a:xfrm>
          <a:custGeom>
            <a:avLst/>
            <a:gdLst>
              <a:gd name="T0" fmla="*/ 0 h 16587"/>
              <a:gd name="T1" fmla="*/ 26345 h 16587"/>
              <a:gd name="T2" fmla="*/ 0 60000 65536"/>
              <a:gd name="T3" fmla="*/ 0 60000 65536"/>
              <a:gd name="T4" fmla="*/ 0 h 16587"/>
              <a:gd name="T5" fmla="*/ 16587 h 16587"/>
            </a:gdLst>
            <a:ahLst/>
            <a:cxnLst>
              <a:cxn ang="T2">
                <a:pos x="0" y="T0"/>
              </a:cxn>
              <a:cxn ang="T3">
                <a:pos x="0" y="T1"/>
              </a:cxn>
            </a:cxnLst>
            <a:rect l="0" t="T4" r="0" b="T5"/>
            <a:pathLst>
              <a:path h="16587">
                <a:moveTo>
                  <a:pt x="0" y="0"/>
                </a:moveTo>
                <a:lnTo>
                  <a:pt x="0" y="16587"/>
                </a:lnTo>
              </a:path>
            </a:pathLst>
          </a:custGeom>
          <a:noFill/>
          <a:ln w="3175">
            <a:solidFill>
              <a:srgbClr val="000000"/>
            </a:solidFill>
            <a:round/>
            <a:headEnd/>
            <a:tailEnd/>
          </a:ln>
        </p:spPr>
        <p:txBody>
          <a:bodyPr lIns="0" tIns="0" rIns="0" bIns="0"/>
          <a:lstStyle/>
          <a:p>
            <a:endParaRPr lang="el-GR"/>
          </a:p>
        </p:txBody>
      </p:sp>
      <p:sp>
        <p:nvSpPr>
          <p:cNvPr id="99701" name="object 374"/>
          <p:cNvSpPr>
            <a:spLocks/>
          </p:cNvSpPr>
          <p:nvPr/>
        </p:nvSpPr>
        <p:spPr bwMode="auto">
          <a:xfrm>
            <a:off x="6000750" y="5588000"/>
            <a:ext cx="7938" cy="7938"/>
          </a:xfrm>
          <a:custGeom>
            <a:avLst/>
            <a:gdLst>
              <a:gd name="T0" fmla="*/ 5563 w 8299"/>
              <a:gd name="T1" fmla="*/ 0 h 8293"/>
              <a:gd name="T2" fmla="*/ 0 w 8299"/>
              <a:gd name="T3" fmla="*/ 5595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8299" y="0"/>
                </a:moveTo>
                <a:lnTo>
                  <a:pt x="0" y="8293"/>
                </a:lnTo>
              </a:path>
            </a:pathLst>
          </a:custGeom>
          <a:noFill/>
          <a:ln w="3175">
            <a:solidFill>
              <a:srgbClr val="000000"/>
            </a:solidFill>
            <a:round/>
            <a:headEnd/>
            <a:tailEnd/>
          </a:ln>
        </p:spPr>
        <p:txBody>
          <a:bodyPr lIns="0" tIns="0" rIns="0" bIns="0"/>
          <a:lstStyle/>
          <a:p>
            <a:endParaRPr lang="el-GR"/>
          </a:p>
        </p:txBody>
      </p:sp>
      <p:sp>
        <p:nvSpPr>
          <p:cNvPr id="99702" name="object 375"/>
          <p:cNvSpPr>
            <a:spLocks/>
          </p:cNvSpPr>
          <p:nvPr/>
        </p:nvSpPr>
        <p:spPr bwMode="auto">
          <a:xfrm>
            <a:off x="5992813" y="5595938"/>
            <a:ext cx="7937" cy="7937"/>
          </a:xfrm>
          <a:custGeom>
            <a:avLst/>
            <a:gdLst>
              <a:gd name="T0" fmla="*/ 5555 w 8299"/>
              <a:gd name="T1" fmla="*/ 0 h 8293"/>
              <a:gd name="T2" fmla="*/ 0 w 8299"/>
              <a:gd name="T3" fmla="*/ 5586 h 8293"/>
              <a:gd name="T4" fmla="*/ 0 60000 65536"/>
              <a:gd name="T5" fmla="*/ 0 60000 65536"/>
              <a:gd name="T6" fmla="*/ 0 w 8299"/>
              <a:gd name="T7" fmla="*/ 0 h 8293"/>
              <a:gd name="T8" fmla="*/ 8299 w 8299"/>
              <a:gd name="T9" fmla="*/ 8293 h 8293"/>
            </a:gdLst>
            <a:ahLst/>
            <a:cxnLst>
              <a:cxn ang="T4">
                <a:pos x="T0" y="T1"/>
              </a:cxn>
              <a:cxn ang="T5">
                <a:pos x="T2" y="T3"/>
              </a:cxn>
            </a:cxnLst>
            <a:rect l="T6" t="T7" r="T8" b="T9"/>
            <a:pathLst>
              <a:path w="8299" h="8293">
                <a:moveTo>
                  <a:pt x="8299" y="0"/>
                </a:moveTo>
                <a:lnTo>
                  <a:pt x="0" y="8293"/>
                </a:lnTo>
              </a:path>
            </a:pathLst>
          </a:custGeom>
          <a:noFill/>
          <a:ln w="3175">
            <a:solidFill>
              <a:srgbClr val="000000"/>
            </a:solidFill>
            <a:round/>
            <a:headEnd/>
            <a:tailEnd/>
          </a:ln>
        </p:spPr>
        <p:txBody>
          <a:bodyPr lIns="0" tIns="0" rIns="0" bIns="0"/>
          <a:lstStyle/>
          <a:p>
            <a:endParaRPr lang="el-GR"/>
          </a:p>
        </p:txBody>
      </p:sp>
      <p:sp>
        <p:nvSpPr>
          <p:cNvPr id="99703" name="object 376"/>
          <p:cNvSpPr>
            <a:spLocks/>
          </p:cNvSpPr>
          <p:nvPr/>
        </p:nvSpPr>
        <p:spPr bwMode="auto">
          <a:xfrm>
            <a:off x="5992813" y="5603875"/>
            <a:ext cx="0" cy="0"/>
          </a:xfrm>
          <a:custGeom>
            <a:avLst/>
            <a:gdLst>
              <a:gd name="T0" fmla="*/ 0 60000 65536"/>
              <a:gd name="T1" fmla="*/ 0 60000 65536"/>
            </a:gdLst>
            <a:ahLst/>
            <a:cxnLst>
              <a:cxn ang="T0">
                <a:pos x="0" y="0"/>
              </a:cxn>
              <a:cxn ang="T1">
                <a:pos x="0" y="0"/>
              </a:cxn>
            </a:cxnLst>
            <a:rect l="0" t="0" r="0" b="0"/>
            <a:pathLst>
              <a:path>
                <a:moveTo>
                  <a:pt x="0" y="0"/>
                </a:moveTo>
                <a:lnTo>
                  <a:pt x="0" y="0"/>
                </a:lnTo>
              </a:path>
            </a:pathLst>
          </a:custGeom>
          <a:noFill/>
          <a:ln w="3175">
            <a:solidFill>
              <a:srgbClr val="000000"/>
            </a:solidFill>
            <a:round/>
            <a:headEnd/>
            <a:tailEnd/>
          </a:ln>
        </p:spPr>
        <p:txBody>
          <a:bodyPr lIns="0" tIns="0" rIns="0" bIns="0"/>
          <a:lstStyle/>
          <a:p>
            <a:endParaRPr lang="el-GR"/>
          </a:p>
        </p:txBody>
      </p:sp>
      <p:sp>
        <p:nvSpPr>
          <p:cNvPr id="99704" name="object 377"/>
          <p:cNvSpPr>
            <a:spLocks/>
          </p:cNvSpPr>
          <p:nvPr/>
        </p:nvSpPr>
        <p:spPr bwMode="auto">
          <a:xfrm>
            <a:off x="5992813" y="5603875"/>
            <a:ext cx="0" cy="17463"/>
          </a:xfrm>
          <a:custGeom>
            <a:avLst/>
            <a:gdLst>
              <a:gd name="T0" fmla="*/ 0 h 16587"/>
              <a:gd name="T1" fmla="*/ 26358 h 16587"/>
              <a:gd name="T2" fmla="*/ 0 60000 65536"/>
              <a:gd name="T3" fmla="*/ 0 60000 65536"/>
              <a:gd name="T4" fmla="*/ 0 h 16587"/>
              <a:gd name="T5" fmla="*/ 16587 h 16587"/>
            </a:gdLst>
            <a:ahLst/>
            <a:cxnLst>
              <a:cxn ang="T2">
                <a:pos x="0" y="T0"/>
              </a:cxn>
              <a:cxn ang="T3">
                <a:pos x="0" y="T1"/>
              </a:cxn>
            </a:cxnLst>
            <a:rect l="0" t="T4" r="0" b="T5"/>
            <a:pathLst>
              <a:path h="16587">
                <a:moveTo>
                  <a:pt x="0" y="0"/>
                </a:moveTo>
                <a:lnTo>
                  <a:pt x="0" y="16587"/>
                </a:lnTo>
              </a:path>
            </a:pathLst>
          </a:custGeom>
          <a:noFill/>
          <a:ln w="3175">
            <a:solidFill>
              <a:srgbClr val="000000"/>
            </a:solidFill>
            <a:round/>
            <a:headEnd/>
            <a:tailEnd/>
          </a:ln>
        </p:spPr>
        <p:txBody>
          <a:bodyPr lIns="0" tIns="0" rIns="0" bIns="0"/>
          <a:lstStyle/>
          <a:p>
            <a:endParaRPr lang="el-GR"/>
          </a:p>
        </p:txBody>
      </p:sp>
      <p:sp>
        <p:nvSpPr>
          <p:cNvPr id="99705" name="object 378"/>
          <p:cNvSpPr>
            <a:spLocks/>
          </p:cNvSpPr>
          <p:nvPr/>
        </p:nvSpPr>
        <p:spPr bwMode="auto">
          <a:xfrm>
            <a:off x="5984875" y="5621338"/>
            <a:ext cx="7938" cy="15875"/>
          </a:xfrm>
          <a:custGeom>
            <a:avLst/>
            <a:gdLst>
              <a:gd name="T0" fmla="*/ 5563 w 8299"/>
              <a:gd name="T1" fmla="*/ 0 h 16587"/>
              <a:gd name="T2" fmla="*/ 0 w 8299"/>
              <a:gd name="T3" fmla="*/ 11177 h 16587"/>
              <a:gd name="T4" fmla="*/ 0 60000 65536"/>
              <a:gd name="T5" fmla="*/ 0 60000 65536"/>
              <a:gd name="T6" fmla="*/ 0 w 8299"/>
              <a:gd name="T7" fmla="*/ 0 h 16587"/>
              <a:gd name="T8" fmla="*/ 8299 w 8299"/>
              <a:gd name="T9" fmla="*/ 16587 h 16587"/>
            </a:gdLst>
            <a:ahLst/>
            <a:cxnLst>
              <a:cxn ang="T4">
                <a:pos x="T0" y="T1"/>
              </a:cxn>
              <a:cxn ang="T5">
                <a:pos x="T2" y="T3"/>
              </a:cxn>
            </a:cxnLst>
            <a:rect l="T6" t="T7" r="T8" b="T9"/>
            <a:pathLst>
              <a:path w="8299" h="16587">
                <a:moveTo>
                  <a:pt x="8299" y="0"/>
                </a:moveTo>
                <a:lnTo>
                  <a:pt x="0" y="16587"/>
                </a:lnTo>
              </a:path>
            </a:pathLst>
          </a:custGeom>
          <a:noFill/>
          <a:ln w="3175">
            <a:solidFill>
              <a:srgbClr val="000000"/>
            </a:solidFill>
            <a:round/>
            <a:headEnd/>
            <a:tailEnd/>
          </a:ln>
        </p:spPr>
        <p:txBody>
          <a:bodyPr lIns="0" tIns="0" rIns="0" bIns="0"/>
          <a:lstStyle/>
          <a:p>
            <a:endParaRPr lang="el-GR"/>
          </a:p>
        </p:txBody>
      </p:sp>
      <p:sp>
        <p:nvSpPr>
          <p:cNvPr id="99706" name="object 379"/>
          <p:cNvSpPr>
            <a:spLocks/>
          </p:cNvSpPr>
          <p:nvPr/>
        </p:nvSpPr>
        <p:spPr bwMode="auto">
          <a:xfrm>
            <a:off x="6265863" y="5603875"/>
            <a:ext cx="17462" cy="17463"/>
          </a:xfrm>
          <a:custGeom>
            <a:avLst/>
            <a:gdLst>
              <a:gd name="T0" fmla="*/ 26195 w 16599"/>
              <a:gd name="T1" fmla="*/ 26358 h 16587"/>
              <a:gd name="T2" fmla="*/ 0 w 16599"/>
              <a:gd name="T3" fmla="*/ 0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16599" y="16587"/>
                </a:moveTo>
                <a:lnTo>
                  <a:pt x="0" y="0"/>
                </a:lnTo>
              </a:path>
            </a:pathLst>
          </a:custGeom>
          <a:noFill/>
          <a:ln w="3175">
            <a:solidFill>
              <a:srgbClr val="000000"/>
            </a:solidFill>
            <a:round/>
            <a:headEnd/>
            <a:tailEnd/>
          </a:ln>
        </p:spPr>
        <p:txBody>
          <a:bodyPr lIns="0" tIns="0" rIns="0" bIns="0"/>
          <a:lstStyle/>
          <a:p>
            <a:endParaRPr lang="el-GR"/>
          </a:p>
        </p:txBody>
      </p:sp>
      <p:sp>
        <p:nvSpPr>
          <p:cNvPr id="99707" name="object 380"/>
          <p:cNvSpPr>
            <a:spLocks/>
          </p:cNvSpPr>
          <p:nvPr/>
        </p:nvSpPr>
        <p:spPr bwMode="auto">
          <a:xfrm>
            <a:off x="4565650" y="5387975"/>
            <a:ext cx="33338" cy="0"/>
          </a:xfrm>
          <a:custGeom>
            <a:avLst/>
            <a:gdLst>
              <a:gd name="T0" fmla="*/ 34480 w 33198"/>
              <a:gd name="T1" fmla="*/ 0 w 33198"/>
              <a:gd name="T2" fmla="*/ 0 60000 65536"/>
              <a:gd name="T3" fmla="*/ 0 60000 65536"/>
              <a:gd name="T4" fmla="*/ 0 w 33198"/>
              <a:gd name="T5" fmla="*/ 33198 w 33198"/>
            </a:gdLst>
            <a:ahLst/>
            <a:cxnLst>
              <a:cxn ang="T2">
                <a:pos x="T0" y="0"/>
              </a:cxn>
              <a:cxn ang="T3">
                <a:pos x="T1" y="0"/>
              </a:cxn>
            </a:cxnLst>
            <a:rect l="T4" t="0" r="T5" b="0"/>
            <a:pathLst>
              <a:path w="33198">
                <a:moveTo>
                  <a:pt x="33198" y="0"/>
                </a:moveTo>
                <a:lnTo>
                  <a:pt x="0" y="0"/>
                </a:lnTo>
              </a:path>
            </a:pathLst>
          </a:custGeom>
          <a:noFill/>
          <a:ln w="7961">
            <a:solidFill>
              <a:srgbClr val="000000"/>
            </a:solidFill>
            <a:round/>
            <a:headEnd/>
            <a:tailEnd/>
          </a:ln>
        </p:spPr>
        <p:txBody>
          <a:bodyPr lIns="0" tIns="0" rIns="0" bIns="0"/>
          <a:lstStyle/>
          <a:p>
            <a:endParaRPr lang="el-GR"/>
          </a:p>
        </p:txBody>
      </p:sp>
      <p:sp>
        <p:nvSpPr>
          <p:cNvPr id="99708" name="object 381"/>
          <p:cNvSpPr>
            <a:spLocks/>
          </p:cNvSpPr>
          <p:nvPr/>
        </p:nvSpPr>
        <p:spPr bwMode="auto">
          <a:xfrm>
            <a:off x="4573588" y="5372100"/>
            <a:ext cx="25400" cy="15875"/>
          </a:xfrm>
          <a:custGeom>
            <a:avLst/>
            <a:gdLst>
              <a:gd name="T0" fmla="*/ 29798 w 24898"/>
              <a:gd name="T1" fmla="*/ 11177 h 16587"/>
              <a:gd name="T2" fmla="*/ 0 w 24898"/>
              <a:gd name="T3" fmla="*/ 0 h 16587"/>
              <a:gd name="T4" fmla="*/ 0 60000 65536"/>
              <a:gd name="T5" fmla="*/ 0 60000 65536"/>
              <a:gd name="T6" fmla="*/ 0 w 24898"/>
              <a:gd name="T7" fmla="*/ 0 h 16587"/>
              <a:gd name="T8" fmla="*/ 24898 w 24898"/>
              <a:gd name="T9" fmla="*/ 16587 h 16587"/>
            </a:gdLst>
            <a:ahLst/>
            <a:cxnLst>
              <a:cxn ang="T4">
                <a:pos x="T0" y="T1"/>
              </a:cxn>
              <a:cxn ang="T5">
                <a:pos x="T2" y="T3"/>
              </a:cxn>
            </a:cxnLst>
            <a:rect l="T6" t="T7" r="T8" b="T9"/>
            <a:pathLst>
              <a:path w="24898" h="16587">
                <a:moveTo>
                  <a:pt x="24898" y="16587"/>
                </a:moveTo>
                <a:lnTo>
                  <a:pt x="0" y="0"/>
                </a:lnTo>
              </a:path>
            </a:pathLst>
          </a:custGeom>
          <a:noFill/>
          <a:ln w="7963">
            <a:solidFill>
              <a:srgbClr val="000000"/>
            </a:solidFill>
            <a:round/>
            <a:headEnd/>
            <a:tailEnd/>
          </a:ln>
        </p:spPr>
        <p:txBody>
          <a:bodyPr lIns="0" tIns="0" rIns="0" bIns="0"/>
          <a:lstStyle/>
          <a:p>
            <a:endParaRPr lang="el-GR"/>
          </a:p>
        </p:txBody>
      </p:sp>
      <p:sp>
        <p:nvSpPr>
          <p:cNvPr id="99709" name="object 382"/>
          <p:cNvSpPr>
            <a:spLocks/>
          </p:cNvSpPr>
          <p:nvPr/>
        </p:nvSpPr>
        <p:spPr bwMode="auto">
          <a:xfrm>
            <a:off x="4598988" y="5330825"/>
            <a:ext cx="0" cy="331788"/>
          </a:xfrm>
          <a:custGeom>
            <a:avLst/>
            <a:gdLst>
              <a:gd name="T0" fmla="*/ 0 h 331741"/>
              <a:gd name="T1" fmla="*/ 332164 h 331741"/>
              <a:gd name="T2" fmla="*/ 0 60000 65536"/>
              <a:gd name="T3" fmla="*/ 0 60000 65536"/>
              <a:gd name="T4" fmla="*/ 0 h 331741"/>
              <a:gd name="T5" fmla="*/ 331741 h 331741"/>
            </a:gdLst>
            <a:ahLst/>
            <a:cxnLst>
              <a:cxn ang="T2">
                <a:pos x="0" y="T0"/>
              </a:cxn>
              <a:cxn ang="T3">
                <a:pos x="0" y="T1"/>
              </a:cxn>
            </a:cxnLst>
            <a:rect l="0" t="T4" r="0" b="T5"/>
            <a:pathLst>
              <a:path h="331741">
                <a:moveTo>
                  <a:pt x="0" y="0"/>
                </a:moveTo>
                <a:lnTo>
                  <a:pt x="0" y="331741"/>
                </a:lnTo>
              </a:path>
            </a:pathLst>
          </a:custGeom>
          <a:noFill/>
          <a:ln w="7967">
            <a:solidFill>
              <a:srgbClr val="000000"/>
            </a:solidFill>
            <a:round/>
            <a:headEnd/>
            <a:tailEnd/>
          </a:ln>
        </p:spPr>
        <p:txBody>
          <a:bodyPr lIns="0" tIns="0" rIns="0" bIns="0"/>
          <a:lstStyle/>
          <a:p>
            <a:endParaRPr lang="el-GR"/>
          </a:p>
        </p:txBody>
      </p:sp>
      <p:sp>
        <p:nvSpPr>
          <p:cNvPr id="99710" name="object 383"/>
          <p:cNvSpPr>
            <a:spLocks/>
          </p:cNvSpPr>
          <p:nvPr/>
        </p:nvSpPr>
        <p:spPr bwMode="auto">
          <a:xfrm>
            <a:off x="4491038" y="5230813"/>
            <a:ext cx="0" cy="431800"/>
          </a:xfrm>
          <a:custGeom>
            <a:avLst/>
            <a:gdLst>
              <a:gd name="T0" fmla="*/ 0 h 431263"/>
              <a:gd name="T1" fmla="*/ 436120 h 431263"/>
              <a:gd name="T2" fmla="*/ 0 60000 65536"/>
              <a:gd name="T3" fmla="*/ 0 60000 65536"/>
              <a:gd name="T4" fmla="*/ 0 h 431263"/>
              <a:gd name="T5" fmla="*/ 431263 h 431263"/>
            </a:gdLst>
            <a:ahLst/>
            <a:cxnLst>
              <a:cxn ang="T2">
                <a:pos x="0" y="T0"/>
              </a:cxn>
              <a:cxn ang="T3">
                <a:pos x="0" y="T1"/>
              </a:cxn>
            </a:cxnLst>
            <a:rect l="0" t="T4" r="0" b="T5"/>
            <a:pathLst>
              <a:path h="431263">
                <a:moveTo>
                  <a:pt x="0" y="0"/>
                </a:moveTo>
                <a:lnTo>
                  <a:pt x="0" y="431263"/>
                </a:lnTo>
              </a:path>
            </a:pathLst>
          </a:custGeom>
          <a:noFill/>
          <a:ln w="7967">
            <a:solidFill>
              <a:srgbClr val="000000"/>
            </a:solidFill>
            <a:round/>
            <a:headEnd/>
            <a:tailEnd/>
          </a:ln>
        </p:spPr>
        <p:txBody>
          <a:bodyPr lIns="0" tIns="0" rIns="0" bIns="0"/>
          <a:lstStyle/>
          <a:p>
            <a:endParaRPr lang="el-GR"/>
          </a:p>
        </p:txBody>
      </p:sp>
      <p:sp>
        <p:nvSpPr>
          <p:cNvPr id="99711" name="object 384"/>
          <p:cNvSpPr>
            <a:spLocks/>
          </p:cNvSpPr>
          <p:nvPr/>
        </p:nvSpPr>
        <p:spPr bwMode="auto">
          <a:xfrm>
            <a:off x="4491038" y="5330825"/>
            <a:ext cx="107950" cy="0"/>
          </a:xfrm>
          <a:custGeom>
            <a:avLst/>
            <a:gdLst>
              <a:gd name="T0" fmla="*/ 108406 w 107893"/>
              <a:gd name="T1" fmla="*/ 0 w 107893"/>
              <a:gd name="T2" fmla="*/ 0 60000 65536"/>
              <a:gd name="T3" fmla="*/ 0 60000 65536"/>
              <a:gd name="T4" fmla="*/ 0 w 107893"/>
              <a:gd name="T5" fmla="*/ 107893 w 107893"/>
            </a:gdLst>
            <a:ahLst/>
            <a:cxnLst>
              <a:cxn ang="T2">
                <a:pos x="T0" y="0"/>
              </a:cxn>
              <a:cxn ang="T3">
                <a:pos x="T1" y="0"/>
              </a:cxn>
            </a:cxnLst>
            <a:rect l="T4" t="0" r="T5" b="0"/>
            <a:pathLst>
              <a:path w="107893">
                <a:moveTo>
                  <a:pt x="107893" y="0"/>
                </a:moveTo>
                <a:lnTo>
                  <a:pt x="0" y="0"/>
                </a:lnTo>
              </a:path>
            </a:pathLst>
          </a:custGeom>
          <a:noFill/>
          <a:ln w="7961">
            <a:solidFill>
              <a:srgbClr val="000000"/>
            </a:solidFill>
            <a:round/>
            <a:headEnd/>
            <a:tailEnd/>
          </a:ln>
        </p:spPr>
        <p:txBody>
          <a:bodyPr lIns="0" tIns="0" rIns="0" bIns="0"/>
          <a:lstStyle/>
          <a:p>
            <a:endParaRPr lang="el-GR"/>
          </a:p>
        </p:txBody>
      </p:sp>
      <p:sp>
        <p:nvSpPr>
          <p:cNvPr id="99712" name="object 385"/>
          <p:cNvSpPr>
            <a:spLocks/>
          </p:cNvSpPr>
          <p:nvPr/>
        </p:nvSpPr>
        <p:spPr bwMode="auto">
          <a:xfrm>
            <a:off x="4491038" y="5230813"/>
            <a:ext cx="49212" cy="0"/>
          </a:xfrm>
          <a:custGeom>
            <a:avLst/>
            <a:gdLst>
              <a:gd name="T0" fmla="*/ 0 w 49797"/>
              <a:gd name="T1" fmla="*/ 44773 w 49797"/>
              <a:gd name="T2" fmla="*/ 0 60000 65536"/>
              <a:gd name="T3" fmla="*/ 0 60000 65536"/>
              <a:gd name="T4" fmla="*/ 0 w 49797"/>
              <a:gd name="T5" fmla="*/ 49797 w 49797"/>
            </a:gdLst>
            <a:ahLst/>
            <a:cxnLst>
              <a:cxn ang="T2">
                <a:pos x="T0" y="0"/>
              </a:cxn>
              <a:cxn ang="T3">
                <a:pos x="T1" y="0"/>
              </a:cxn>
            </a:cxnLst>
            <a:rect l="T4" t="0" r="T5" b="0"/>
            <a:pathLst>
              <a:path w="49797">
                <a:moveTo>
                  <a:pt x="0" y="0"/>
                </a:moveTo>
                <a:lnTo>
                  <a:pt x="49797" y="0"/>
                </a:lnTo>
              </a:path>
            </a:pathLst>
          </a:custGeom>
          <a:noFill/>
          <a:ln w="7961">
            <a:solidFill>
              <a:srgbClr val="000000"/>
            </a:solidFill>
            <a:round/>
            <a:headEnd/>
            <a:tailEnd/>
          </a:ln>
        </p:spPr>
        <p:txBody>
          <a:bodyPr lIns="0" tIns="0" rIns="0" bIns="0"/>
          <a:lstStyle/>
          <a:p>
            <a:endParaRPr lang="el-GR"/>
          </a:p>
        </p:txBody>
      </p:sp>
      <p:sp>
        <p:nvSpPr>
          <p:cNvPr id="99713" name="object 386"/>
          <p:cNvSpPr>
            <a:spLocks/>
          </p:cNvSpPr>
          <p:nvPr/>
        </p:nvSpPr>
        <p:spPr bwMode="auto">
          <a:xfrm>
            <a:off x="4491038" y="5438775"/>
            <a:ext cx="107950" cy="0"/>
          </a:xfrm>
          <a:custGeom>
            <a:avLst/>
            <a:gdLst>
              <a:gd name="T0" fmla="*/ 0 w 107893"/>
              <a:gd name="T1" fmla="*/ 108406 w 107893"/>
              <a:gd name="T2" fmla="*/ 0 60000 65536"/>
              <a:gd name="T3" fmla="*/ 0 60000 65536"/>
              <a:gd name="T4" fmla="*/ 0 w 107893"/>
              <a:gd name="T5" fmla="*/ 107893 w 107893"/>
            </a:gdLst>
            <a:ahLst/>
            <a:cxnLst>
              <a:cxn ang="T2">
                <a:pos x="T0" y="0"/>
              </a:cxn>
              <a:cxn ang="T3">
                <a:pos x="T1" y="0"/>
              </a:cxn>
            </a:cxnLst>
            <a:rect l="T4" t="0" r="T5" b="0"/>
            <a:pathLst>
              <a:path w="107893">
                <a:moveTo>
                  <a:pt x="0" y="0"/>
                </a:moveTo>
                <a:lnTo>
                  <a:pt x="107893" y="0"/>
                </a:lnTo>
              </a:path>
            </a:pathLst>
          </a:custGeom>
          <a:noFill/>
          <a:ln w="7961">
            <a:solidFill>
              <a:srgbClr val="000000"/>
            </a:solidFill>
            <a:round/>
            <a:headEnd/>
            <a:tailEnd/>
          </a:ln>
        </p:spPr>
        <p:txBody>
          <a:bodyPr lIns="0" tIns="0" rIns="0" bIns="0"/>
          <a:lstStyle/>
          <a:p>
            <a:endParaRPr lang="el-GR"/>
          </a:p>
        </p:txBody>
      </p:sp>
      <p:sp>
        <p:nvSpPr>
          <p:cNvPr id="99714" name="object 387"/>
          <p:cNvSpPr>
            <a:spLocks/>
          </p:cNvSpPr>
          <p:nvPr/>
        </p:nvSpPr>
        <p:spPr bwMode="auto">
          <a:xfrm>
            <a:off x="4491038" y="5554663"/>
            <a:ext cx="107950" cy="0"/>
          </a:xfrm>
          <a:custGeom>
            <a:avLst/>
            <a:gdLst>
              <a:gd name="T0" fmla="*/ 108406 w 107893"/>
              <a:gd name="T1" fmla="*/ 0 w 107893"/>
              <a:gd name="T2" fmla="*/ 0 60000 65536"/>
              <a:gd name="T3" fmla="*/ 0 60000 65536"/>
              <a:gd name="T4" fmla="*/ 0 w 107893"/>
              <a:gd name="T5" fmla="*/ 107893 w 107893"/>
            </a:gdLst>
            <a:ahLst/>
            <a:cxnLst>
              <a:cxn ang="T2">
                <a:pos x="T0" y="0"/>
              </a:cxn>
              <a:cxn ang="T3">
                <a:pos x="T1" y="0"/>
              </a:cxn>
            </a:cxnLst>
            <a:rect l="T4" t="0" r="T5" b="0"/>
            <a:pathLst>
              <a:path w="107893">
                <a:moveTo>
                  <a:pt x="107893" y="0"/>
                </a:moveTo>
                <a:lnTo>
                  <a:pt x="0" y="0"/>
                </a:lnTo>
              </a:path>
            </a:pathLst>
          </a:custGeom>
          <a:noFill/>
          <a:ln w="7961">
            <a:solidFill>
              <a:srgbClr val="000000"/>
            </a:solidFill>
            <a:round/>
            <a:headEnd/>
            <a:tailEnd/>
          </a:ln>
        </p:spPr>
        <p:txBody>
          <a:bodyPr lIns="0" tIns="0" rIns="0" bIns="0"/>
          <a:lstStyle/>
          <a:p>
            <a:endParaRPr lang="el-GR"/>
          </a:p>
        </p:txBody>
      </p:sp>
      <p:sp>
        <p:nvSpPr>
          <p:cNvPr id="99715" name="object 388"/>
          <p:cNvSpPr>
            <a:spLocks/>
          </p:cNvSpPr>
          <p:nvPr/>
        </p:nvSpPr>
        <p:spPr bwMode="auto">
          <a:xfrm>
            <a:off x="4540250" y="5230813"/>
            <a:ext cx="0" cy="100012"/>
          </a:xfrm>
          <a:custGeom>
            <a:avLst/>
            <a:gdLst>
              <a:gd name="T0" fmla="*/ 0 h 99522"/>
              <a:gd name="T1" fmla="*/ 104020 h 99522"/>
              <a:gd name="T2" fmla="*/ 0 60000 65536"/>
              <a:gd name="T3" fmla="*/ 0 60000 65536"/>
              <a:gd name="T4" fmla="*/ 0 h 99522"/>
              <a:gd name="T5" fmla="*/ 99522 h 99522"/>
            </a:gdLst>
            <a:ahLst/>
            <a:cxnLst>
              <a:cxn ang="T2">
                <a:pos x="0" y="T0"/>
              </a:cxn>
              <a:cxn ang="T3">
                <a:pos x="0" y="T1"/>
              </a:cxn>
            </a:cxnLst>
            <a:rect l="0" t="T4" r="0" b="T5"/>
            <a:pathLst>
              <a:path h="99522">
                <a:moveTo>
                  <a:pt x="0" y="0"/>
                </a:moveTo>
                <a:lnTo>
                  <a:pt x="0" y="99522"/>
                </a:lnTo>
              </a:path>
            </a:pathLst>
          </a:custGeom>
          <a:noFill/>
          <a:ln w="7967">
            <a:solidFill>
              <a:srgbClr val="000000"/>
            </a:solidFill>
            <a:round/>
            <a:headEnd/>
            <a:tailEnd/>
          </a:ln>
        </p:spPr>
        <p:txBody>
          <a:bodyPr lIns="0" tIns="0" rIns="0" bIns="0"/>
          <a:lstStyle/>
          <a:p>
            <a:endParaRPr lang="el-GR"/>
          </a:p>
        </p:txBody>
      </p:sp>
      <p:sp>
        <p:nvSpPr>
          <p:cNvPr id="99716" name="object 389"/>
          <p:cNvSpPr>
            <a:spLocks/>
          </p:cNvSpPr>
          <p:nvPr/>
        </p:nvSpPr>
        <p:spPr bwMode="auto">
          <a:xfrm>
            <a:off x="4573588" y="5487988"/>
            <a:ext cx="0" cy="25400"/>
          </a:xfrm>
          <a:custGeom>
            <a:avLst/>
            <a:gdLst>
              <a:gd name="T0" fmla="*/ 0 h 24880"/>
              <a:gd name="T1" fmla="*/ 29972 h 24880"/>
              <a:gd name="T2" fmla="*/ 0 60000 65536"/>
              <a:gd name="T3" fmla="*/ 0 60000 65536"/>
              <a:gd name="T4" fmla="*/ 0 h 24880"/>
              <a:gd name="T5" fmla="*/ 24880 h 24880"/>
            </a:gdLst>
            <a:ahLst/>
            <a:cxnLst>
              <a:cxn ang="T2">
                <a:pos x="0" y="T0"/>
              </a:cxn>
              <a:cxn ang="T3">
                <a:pos x="0" y="T1"/>
              </a:cxn>
            </a:cxnLst>
            <a:rect l="0" t="T4" r="0" b="T5"/>
            <a:pathLst>
              <a:path h="24880">
                <a:moveTo>
                  <a:pt x="0" y="0"/>
                </a:moveTo>
                <a:lnTo>
                  <a:pt x="0" y="24880"/>
                </a:lnTo>
              </a:path>
            </a:pathLst>
          </a:custGeom>
          <a:noFill/>
          <a:ln w="7967">
            <a:solidFill>
              <a:srgbClr val="000000"/>
            </a:solidFill>
            <a:round/>
            <a:headEnd/>
            <a:tailEnd/>
          </a:ln>
        </p:spPr>
        <p:txBody>
          <a:bodyPr lIns="0" tIns="0" rIns="0" bIns="0"/>
          <a:lstStyle/>
          <a:p>
            <a:endParaRPr lang="el-GR"/>
          </a:p>
        </p:txBody>
      </p:sp>
      <p:sp>
        <p:nvSpPr>
          <p:cNvPr id="99717" name="object 390"/>
          <p:cNvSpPr>
            <a:spLocks/>
          </p:cNvSpPr>
          <p:nvPr/>
        </p:nvSpPr>
        <p:spPr bwMode="auto">
          <a:xfrm>
            <a:off x="4573588" y="5495925"/>
            <a:ext cx="25400" cy="0"/>
          </a:xfrm>
          <a:custGeom>
            <a:avLst/>
            <a:gdLst>
              <a:gd name="T0" fmla="*/ 29798 w 24898"/>
              <a:gd name="T1" fmla="*/ 0 w 24898"/>
              <a:gd name="T2" fmla="*/ 0 60000 65536"/>
              <a:gd name="T3" fmla="*/ 0 60000 65536"/>
              <a:gd name="T4" fmla="*/ 0 w 24898"/>
              <a:gd name="T5" fmla="*/ 24898 w 24898"/>
            </a:gdLst>
            <a:ahLst/>
            <a:cxnLst>
              <a:cxn ang="T2">
                <a:pos x="T0" y="0"/>
              </a:cxn>
              <a:cxn ang="T3">
                <a:pos x="T1" y="0"/>
              </a:cxn>
            </a:cxnLst>
            <a:rect l="T4" t="0" r="T5" b="0"/>
            <a:pathLst>
              <a:path w="24898">
                <a:moveTo>
                  <a:pt x="24898" y="0"/>
                </a:moveTo>
                <a:lnTo>
                  <a:pt x="0" y="0"/>
                </a:lnTo>
              </a:path>
            </a:pathLst>
          </a:custGeom>
          <a:noFill/>
          <a:ln w="7961">
            <a:solidFill>
              <a:srgbClr val="000000"/>
            </a:solidFill>
            <a:round/>
            <a:headEnd/>
            <a:tailEnd/>
          </a:ln>
        </p:spPr>
        <p:txBody>
          <a:bodyPr lIns="0" tIns="0" rIns="0" bIns="0"/>
          <a:lstStyle/>
          <a:p>
            <a:endParaRPr lang="el-GR"/>
          </a:p>
        </p:txBody>
      </p:sp>
      <p:sp>
        <p:nvSpPr>
          <p:cNvPr id="99718" name="object 391"/>
          <p:cNvSpPr>
            <a:spLocks/>
          </p:cNvSpPr>
          <p:nvPr/>
        </p:nvSpPr>
        <p:spPr bwMode="auto">
          <a:xfrm>
            <a:off x="4514850" y="5405438"/>
            <a:ext cx="0" cy="131762"/>
          </a:xfrm>
          <a:custGeom>
            <a:avLst/>
            <a:gdLst>
              <a:gd name="T0" fmla="*/ 0 h 132696"/>
              <a:gd name="T1" fmla="*/ 124523 h 132696"/>
              <a:gd name="T2" fmla="*/ 0 60000 65536"/>
              <a:gd name="T3" fmla="*/ 0 60000 65536"/>
              <a:gd name="T4" fmla="*/ 0 h 132696"/>
              <a:gd name="T5" fmla="*/ 132696 h 132696"/>
            </a:gdLst>
            <a:ahLst/>
            <a:cxnLst>
              <a:cxn ang="T2">
                <a:pos x="0" y="T0"/>
              </a:cxn>
              <a:cxn ang="T3">
                <a:pos x="0" y="T1"/>
              </a:cxn>
            </a:cxnLst>
            <a:rect l="0" t="T4" r="0" b="T5"/>
            <a:pathLst>
              <a:path h="132696">
                <a:moveTo>
                  <a:pt x="0" y="0"/>
                </a:moveTo>
                <a:lnTo>
                  <a:pt x="0" y="132696"/>
                </a:lnTo>
              </a:path>
            </a:pathLst>
          </a:custGeom>
          <a:noFill/>
          <a:ln w="7967">
            <a:solidFill>
              <a:srgbClr val="000000"/>
            </a:solidFill>
            <a:round/>
            <a:headEnd/>
            <a:tailEnd/>
          </a:ln>
        </p:spPr>
        <p:txBody>
          <a:bodyPr lIns="0" tIns="0" rIns="0" bIns="0"/>
          <a:lstStyle/>
          <a:p>
            <a:endParaRPr lang="el-GR"/>
          </a:p>
        </p:txBody>
      </p:sp>
      <p:sp>
        <p:nvSpPr>
          <p:cNvPr id="99719" name="object 392"/>
          <p:cNvSpPr>
            <a:spLocks/>
          </p:cNvSpPr>
          <p:nvPr/>
        </p:nvSpPr>
        <p:spPr bwMode="auto">
          <a:xfrm>
            <a:off x="4491038" y="5472113"/>
            <a:ext cx="23812" cy="0"/>
          </a:xfrm>
          <a:custGeom>
            <a:avLst/>
            <a:gdLst>
              <a:gd name="T0" fmla="*/ 0 w 24898"/>
              <a:gd name="T1" fmla="*/ 16666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7961">
            <a:solidFill>
              <a:srgbClr val="000000"/>
            </a:solidFill>
            <a:round/>
            <a:headEnd/>
            <a:tailEnd/>
          </a:ln>
        </p:spPr>
        <p:txBody>
          <a:bodyPr lIns="0" tIns="0" rIns="0" bIns="0"/>
          <a:lstStyle/>
          <a:p>
            <a:endParaRPr lang="el-GR"/>
          </a:p>
        </p:txBody>
      </p:sp>
      <p:sp>
        <p:nvSpPr>
          <p:cNvPr id="99720" name="object 393"/>
          <p:cNvSpPr>
            <a:spLocks/>
          </p:cNvSpPr>
          <p:nvPr/>
        </p:nvSpPr>
        <p:spPr bwMode="auto">
          <a:xfrm>
            <a:off x="4491038" y="5521325"/>
            <a:ext cx="23812" cy="0"/>
          </a:xfrm>
          <a:custGeom>
            <a:avLst/>
            <a:gdLst>
              <a:gd name="T0" fmla="*/ 0 w 24898"/>
              <a:gd name="T1" fmla="*/ 16666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7961">
            <a:solidFill>
              <a:srgbClr val="000000"/>
            </a:solidFill>
            <a:round/>
            <a:headEnd/>
            <a:tailEnd/>
          </a:ln>
        </p:spPr>
        <p:txBody>
          <a:bodyPr lIns="0" tIns="0" rIns="0" bIns="0"/>
          <a:lstStyle/>
          <a:p>
            <a:endParaRPr lang="el-GR"/>
          </a:p>
        </p:txBody>
      </p:sp>
      <p:sp>
        <p:nvSpPr>
          <p:cNvPr id="99721" name="object 394"/>
          <p:cNvSpPr>
            <a:spLocks/>
          </p:cNvSpPr>
          <p:nvPr/>
        </p:nvSpPr>
        <p:spPr bwMode="auto">
          <a:xfrm>
            <a:off x="4491038" y="5662613"/>
            <a:ext cx="107950" cy="0"/>
          </a:xfrm>
          <a:custGeom>
            <a:avLst/>
            <a:gdLst>
              <a:gd name="T0" fmla="*/ 108406 w 107893"/>
              <a:gd name="T1" fmla="*/ 0 w 107893"/>
              <a:gd name="T2" fmla="*/ 0 60000 65536"/>
              <a:gd name="T3" fmla="*/ 0 60000 65536"/>
              <a:gd name="T4" fmla="*/ 0 w 107893"/>
              <a:gd name="T5" fmla="*/ 107893 w 107893"/>
            </a:gdLst>
            <a:ahLst/>
            <a:cxnLst>
              <a:cxn ang="T2">
                <a:pos x="T0" y="0"/>
              </a:cxn>
              <a:cxn ang="T3">
                <a:pos x="T1" y="0"/>
              </a:cxn>
            </a:cxnLst>
            <a:rect l="T4" t="0" r="T5" b="0"/>
            <a:pathLst>
              <a:path w="107893">
                <a:moveTo>
                  <a:pt x="107893" y="0"/>
                </a:moveTo>
                <a:lnTo>
                  <a:pt x="0" y="0"/>
                </a:lnTo>
              </a:path>
            </a:pathLst>
          </a:custGeom>
          <a:noFill/>
          <a:ln w="7961">
            <a:solidFill>
              <a:srgbClr val="000000"/>
            </a:solidFill>
            <a:round/>
            <a:headEnd/>
            <a:tailEnd/>
          </a:ln>
        </p:spPr>
        <p:txBody>
          <a:bodyPr lIns="0" tIns="0" rIns="0" bIns="0"/>
          <a:lstStyle/>
          <a:p>
            <a:endParaRPr lang="el-GR"/>
          </a:p>
        </p:txBody>
      </p:sp>
      <p:sp>
        <p:nvSpPr>
          <p:cNvPr id="99722" name="object 395"/>
          <p:cNvSpPr>
            <a:spLocks/>
          </p:cNvSpPr>
          <p:nvPr/>
        </p:nvSpPr>
        <p:spPr bwMode="auto">
          <a:xfrm>
            <a:off x="4491038" y="5256213"/>
            <a:ext cx="49212" cy="33337"/>
          </a:xfrm>
          <a:custGeom>
            <a:avLst/>
            <a:gdLst>
              <a:gd name="T0" fmla="*/ 44773 w 49797"/>
              <a:gd name="T1" fmla="*/ 0 h 33174"/>
              <a:gd name="T2" fmla="*/ 0 w 49797"/>
              <a:gd name="T3" fmla="*/ 34671 h 33174"/>
              <a:gd name="T4" fmla="*/ 0 60000 65536"/>
              <a:gd name="T5" fmla="*/ 0 60000 65536"/>
              <a:gd name="T6" fmla="*/ 0 w 49797"/>
              <a:gd name="T7" fmla="*/ 0 h 33174"/>
              <a:gd name="T8" fmla="*/ 49797 w 49797"/>
              <a:gd name="T9" fmla="*/ 33174 h 33174"/>
            </a:gdLst>
            <a:ahLst/>
            <a:cxnLst>
              <a:cxn ang="T4">
                <a:pos x="T0" y="T1"/>
              </a:cxn>
              <a:cxn ang="T5">
                <a:pos x="T2" y="T3"/>
              </a:cxn>
            </a:cxnLst>
            <a:rect l="T6" t="T7" r="T8" b="T9"/>
            <a:pathLst>
              <a:path w="49797" h="33174">
                <a:moveTo>
                  <a:pt x="49797" y="0"/>
                </a:moveTo>
                <a:lnTo>
                  <a:pt x="0" y="33174"/>
                </a:lnTo>
              </a:path>
            </a:pathLst>
          </a:custGeom>
          <a:noFill/>
          <a:ln w="7963">
            <a:solidFill>
              <a:srgbClr val="000000"/>
            </a:solidFill>
            <a:round/>
            <a:headEnd/>
            <a:tailEnd/>
          </a:ln>
        </p:spPr>
        <p:txBody>
          <a:bodyPr lIns="0" tIns="0" rIns="0" bIns="0"/>
          <a:lstStyle/>
          <a:p>
            <a:endParaRPr lang="el-GR"/>
          </a:p>
        </p:txBody>
      </p:sp>
      <p:sp>
        <p:nvSpPr>
          <p:cNvPr id="99723" name="object 396"/>
          <p:cNvSpPr>
            <a:spLocks/>
          </p:cNvSpPr>
          <p:nvPr/>
        </p:nvSpPr>
        <p:spPr bwMode="auto">
          <a:xfrm>
            <a:off x="4522788" y="5719763"/>
            <a:ext cx="33337" cy="9525"/>
          </a:xfrm>
          <a:custGeom>
            <a:avLst/>
            <a:gdLst>
              <a:gd name="T0" fmla="*/ 34471 w 33198"/>
              <a:gd name="T1" fmla="*/ 28847 h 8293"/>
              <a:gd name="T2" fmla="*/ 0 w 33198"/>
              <a:gd name="T3" fmla="*/ 0 h 8293"/>
              <a:gd name="T4" fmla="*/ 0 60000 65536"/>
              <a:gd name="T5" fmla="*/ 0 60000 65536"/>
              <a:gd name="T6" fmla="*/ 0 w 33198"/>
              <a:gd name="T7" fmla="*/ 0 h 8293"/>
              <a:gd name="T8" fmla="*/ 33198 w 33198"/>
              <a:gd name="T9" fmla="*/ 8293 h 8293"/>
            </a:gdLst>
            <a:ahLst/>
            <a:cxnLst>
              <a:cxn ang="T4">
                <a:pos x="T0" y="T1"/>
              </a:cxn>
              <a:cxn ang="T5">
                <a:pos x="T2" y="T3"/>
              </a:cxn>
            </a:cxnLst>
            <a:rect l="T6" t="T7" r="T8" b="T9"/>
            <a:pathLst>
              <a:path w="33198" h="8293">
                <a:moveTo>
                  <a:pt x="33198" y="8293"/>
                </a:moveTo>
                <a:lnTo>
                  <a:pt x="0" y="0"/>
                </a:lnTo>
              </a:path>
            </a:pathLst>
          </a:custGeom>
          <a:noFill/>
          <a:ln w="7962">
            <a:solidFill>
              <a:srgbClr val="000000"/>
            </a:solidFill>
            <a:round/>
            <a:headEnd/>
            <a:tailEnd/>
          </a:ln>
        </p:spPr>
        <p:txBody>
          <a:bodyPr lIns="0" tIns="0" rIns="0" bIns="0"/>
          <a:lstStyle/>
          <a:p>
            <a:endParaRPr lang="el-GR"/>
          </a:p>
        </p:txBody>
      </p:sp>
      <p:sp>
        <p:nvSpPr>
          <p:cNvPr id="99724" name="object 397"/>
          <p:cNvSpPr>
            <a:spLocks/>
          </p:cNvSpPr>
          <p:nvPr/>
        </p:nvSpPr>
        <p:spPr bwMode="auto">
          <a:xfrm>
            <a:off x="4522788" y="5703888"/>
            <a:ext cx="33337" cy="15875"/>
          </a:xfrm>
          <a:custGeom>
            <a:avLst/>
            <a:gdLst>
              <a:gd name="T0" fmla="*/ 0 w 33198"/>
              <a:gd name="T1" fmla="*/ 11177 h 16587"/>
              <a:gd name="T2" fmla="*/ 34471 w 33198"/>
              <a:gd name="T3" fmla="*/ 0 h 16587"/>
              <a:gd name="T4" fmla="*/ 0 60000 65536"/>
              <a:gd name="T5" fmla="*/ 0 60000 65536"/>
              <a:gd name="T6" fmla="*/ 0 w 33198"/>
              <a:gd name="T7" fmla="*/ 0 h 16587"/>
              <a:gd name="T8" fmla="*/ 33198 w 33198"/>
              <a:gd name="T9" fmla="*/ 16587 h 16587"/>
            </a:gdLst>
            <a:ahLst/>
            <a:cxnLst>
              <a:cxn ang="T4">
                <a:pos x="T0" y="T1"/>
              </a:cxn>
              <a:cxn ang="T5">
                <a:pos x="T2" y="T3"/>
              </a:cxn>
            </a:cxnLst>
            <a:rect l="T6" t="T7" r="T8" b="T9"/>
            <a:pathLst>
              <a:path w="33198" h="16587">
                <a:moveTo>
                  <a:pt x="0" y="16587"/>
                </a:moveTo>
                <a:lnTo>
                  <a:pt x="33198" y="0"/>
                </a:lnTo>
              </a:path>
            </a:pathLst>
          </a:custGeom>
          <a:noFill/>
          <a:ln w="7962">
            <a:solidFill>
              <a:srgbClr val="000000"/>
            </a:solidFill>
            <a:round/>
            <a:headEnd/>
            <a:tailEnd/>
          </a:ln>
        </p:spPr>
        <p:txBody>
          <a:bodyPr lIns="0" tIns="0" rIns="0" bIns="0"/>
          <a:lstStyle/>
          <a:p>
            <a:endParaRPr lang="el-GR"/>
          </a:p>
        </p:txBody>
      </p:sp>
      <p:sp>
        <p:nvSpPr>
          <p:cNvPr id="99725" name="object 398"/>
          <p:cNvSpPr>
            <a:spLocks/>
          </p:cNvSpPr>
          <p:nvPr/>
        </p:nvSpPr>
        <p:spPr bwMode="auto">
          <a:xfrm>
            <a:off x="4522788" y="5695950"/>
            <a:ext cx="33337" cy="7938"/>
          </a:xfrm>
          <a:custGeom>
            <a:avLst/>
            <a:gdLst>
              <a:gd name="T0" fmla="*/ 34471 w 33198"/>
              <a:gd name="T1" fmla="*/ 5595 h 8293"/>
              <a:gd name="T2" fmla="*/ 0 w 33198"/>
              <a:gd name="T3" fmla="*/ 0 h 8293"/>
              <a:gd name="T4" fmla="*/ 0 60000 65536"/>
              <a:gd name="T5" fmla="*/ 0 60000 65536"/>
              <a:gd name="T6" fmla="*/ 0 w 33198"/>
              <a:gd name="T7" fmla="*/ 0 h 8293"/>
              <a:gd name="T8" fmla="*/ 33198 w 33198"/>
              <a:gd name="T9" fmla="*/ 8293 h 8293"/>
            </a:gdLst>
            <a:ahLst/>
            <a:cxnLst>
              <a:cxn ang="T4">
                <a:pos x="T0" y="T1"/>
              </a:cxn>
              <a:cxn ang="T5">
                <a:pos x="T2" y="T3"/>
              </a:cxn>
            </a:cxnLst>
            <a:rect l="T6" t="T7" r="T8" b="T9"/>
            <a:pathLst>
              <a:path w="33198" h="8293">
                <a:moveTo>
                  <a:pt x="33198" y="8293"/>
                </a:moveTo>
                <a:lnTo>
                  <a:pt x="0" y="0"/>
                </a:lnTo>
              </a:path>
            </a:pathLst>
          </a:custGeom>
          <a:noFill/>
          <a:ln w="7962">
            <a:solidFill>
              <a:srgbClr val="000000"/>
            </a:solidFill>
            <a:round/>
            <a:headEnd/>
            <a:tailEnd/>
          </a:ln>
        </p:spPr>
        <p:txBody>
          <a:bodyPr lIns="0" tIns="0" rIns="0" bIns="0"/>
          <a:lstStyle/>
          <a:p>
            <a:endParaRPr lang="el-GR"/>
          </a:p>
        </p:txBody>
      </p:sp>
      <p:sp>
        <p:nvSpPr>
          <p:cNvPr id="99726" name="object 399"/>
          <p:cNvSpPr>
            <a:spLocks/>
          </p:cNvSpPr>
          <p:nvPr/>
        </p:nvSpPr>
        <p:spPr bwMode="auto">
          <a:xfrm>
            <a:off x="4522788" y="5686425"/>
            <a:ext cx="33337" cy="9525"/>
          </a:xfrm>
          <a:custGeom>
            <a:avLst/>
            <a:gdLst>
              <a:gd name="T0" fmla="*/ 0 w 33198"/>
              <a:gd name="T1" fmla="*/ 28847 h 8293"/>
              <a:gd name="T2" fmla="*/ 34471 w 33198"/>
              <a:gd name="T3" fmla="*/ 0 h 8293"/>
              <a:gd name="T4" fmla="*/ 0 60000 65536"/>
              <a:gd name="T5" fmla="*/ 0 60000 65536"/>
              <a:gd name="T6" fmla="*/ 0 w 33198"/>
              <a:gd name="T7" fmla="*/ 0 h 8293"/>
              <a:gd name="T8" fmla="*/ 33198 w 33198"/>
              <a:gd name="T9" fmla="*/ 8293 h 8293"/>
            </a:gdLst>
            <a:ahLst/>
            <a:cxnLst>
              <a:cxn ang="T4">
                <a:pos x="T0" y="T1"/>
              </a:cxn>
              <a:cxn ang="T5">
                <a:pos x="T2" y="T3"/>
              </a:cxn>
            </a:cxnLst>
            <a:rect l="T6" t="T7" r="T8" b="T9"/>
            <a:pathLst>
              <a:path w="33198" h="8293">
                <a:moveTo>
                  <a:pt x="0" y="8293"/>
                </a:moveTo>
                <a:lnTo>
                  <a:pt x="33198" y="0"/>
                </a:lnTo>
              </a:path>
            </a:pathLst>
          </a:custGeom>
          <a:noFill/>
          <a:ln w="7962">
            <a:solidFill>
              <a:srgbClr val="000000"/>
            </a:solidFill>
            <a:round/>
            <a:headEnd/>
            <a:tailEnd/>
          </a:ln>
        </p:spPr>
        <p:txBody>
          <a:bodyPr lIns="0" tIns="0" rIns="0" bIns="0"/>
          <a:lstStyle/>
          <a:p>
            <a:endParaRPr lang="el-GR"/>
          </a:p>
        </p:txBody>
      </p:sp>
      <p:sp>
        <p:nvSpPr>
          <p:cNvPr id="99727" name="object 400"/>
          <p:cNvSpPr>
            <a:spLocks/>
          </p:cNvSpPr>
          <p:nvPr/>
        </p:nvSpPr>
        <p:spPr bwMode="auto">
          <a:xfrm>
            <a:off x="4522788" y="5670550"/>
            <a:ext cx="33337" cy="15875"/>
          </a:xfrm>
          <a:custGeom>
            <a:avLst/>
            <a:gdLst>
              <a:gd name="T0" fmla="*/ 34471 w 33198"/>
              <a:gd name="T1" fmla="*/ 11177 h 16587"/>
              <a:gd name="T2" fmla="*/ 0 w 33198"/>
              <a:gd name="T3" fmla="*/ 0 h 16587"/>
              <a:gd name="T4" fmla="*/ 0 60000 65536"/>
              <a:gd name="T5" fmla="*/ 0 60000 65536"/>
              <a:gd name="T6" fmla="*/ 0 w 33198"/>
              <a:gd name="T7" fmla="*/ 0 h 16587"/>
              <a:gd name="T8" fmla="*/ 33198 w 33198"/>
              <a:gd name="T9" fmla="*/ 16587 h 16587"/>
            </a:gdLst>
            <a:ahLst/>
            <a:cxnLst>
              <a:cxn ang="T4">
                <a:pos x="T0" y="T1"/>
              </a:cxn>
              <a:cxn ang="T5">
                <a:pos x="T2" y="T3"/>
              </a:cxn>
            </a:cxnLst>
            <a:rect l="T6" t="T7" r="T8" b="T9"/>
            <a:pathLst>
              <a:path w="33198" h="16587">
                <a:moveTo>
                  <a:pt x="33198" y="16587"/>
                </a:moveTo>
                <a:lnTo>
                  <a:pt x="0" y="0"/>
                </a:lnTo>
              </a:path>
            </a:pathLst>
          </a:custGeom>
          <a:noFill/>
          <a:ln w="7962">
            <a:solidFill>
              <a:srgbClr val="000000"/>
            </a:solidFill>
            <a:round/>
            <a:headEnd/>
            <a:tailEnd/>
          </a:ln>
        </p:spPr>
        <p:txBody>
          <a:bodyPr lIns="0" tIns="0" rIns="0" bIns="0"/>
          <a:lstStyle/>
          <a:p>
            <a:endParaRPr lang="el-GR"/>
          </a:p>
        </p:txBody>
      </p:sp>
      <p:sp>
        <p:nvSpPr>
          <p:cNvPr id="99728" name="object 401"/>
          <p:cNvSpPr>
            <a:spLocks/>
          </p:cNvSpPr>
          <p:nvPr/>
        </p:nvSpPr>
        <p:spPr bwMode="auto">
          <a:xfrm>
            <a:off x="4522788" y="5662613"/>
            <a:ext cx="33337" cy="7937"/>
          </a:xfrm>
          <a:custGeom>
            <a:avLst/>
            <a:gdLst>
              <a:gd name="T0" fmla="*/ 0 w 33198"/>
              <a:gd name="T1" fmla="*/ 5586 h 8293"/>
              <a:gd name="T2" fmla="*/ 34471 w 33198"/>
              <a:gd name="T3" fmla="*/ 0 h 8293"/>
              <a:gd name="T4" fmla="*/ 0 60000 65536"/>
              <a:gd name="T5" fmla="*/ 0 60000 65536"/>
              <a:gd name="T6" fmla="*/ 0 w 33198"/>
              <a:gd name="T7" fmla="*/ 0 h 8293"/>
              <a:gd name="T8" fmla="*/ 33198 w 33198"/>
              <a:gd name="T9" fmla="*/ 8293 h 8293"/>
            </a:gdLst>
            <a:ahLst/>
            <a:cxnLst>
              <a:cxn ang="T4">
                <a:pos x="T0" y="T1"/>
              </a:cxn>
              <a:cxn ang="T5">
                <a:pos x="T2" y="T3"/>
              </a:cxn>
            </a:cxnLst>
            <a:rect l="T6" t="T7" r="T8" b="T9"/>
            <a:pathLst>
              <a:path w="33198" h="8293">
                <a:moveTo>
                  <a:pt x="0" y="8293"/>
                </a:moveTo>
                <a:lnTo>
                  <a:pt x="33198" y="0"/>
                </a:lnTo>
              </a:path>
            </a:pathLst>
          </a:custGeom>
          <a:noFill/>
          <a:ln w="7962">
            <a:solidFill>
              <a:srgbClr val="000000"/>
            </a:solidFill>
            <a:round/>
            <a:headEnd/>
            <a:tailEnd/>
          </a:ln>
        </p:spPr>
        <p:txBody>
          <a:bodyPr lIns="0" tIns="0" rIns="0" bIns="0"/>
          <a:lstStyle/>
          <a:p>
            <a:endParaRPr lang="el-GR"/>
          </a:p>
        </p:txBody>
      </p:sp>
      <p:sp>
        <p:nvSpPr>
          <p:cNvPr id="99729" name="object 402"/>
          <p:cNvSpPr>
            <a:spLocks/>
          </p:cNvSpPr>
          <p:nvPr/>
        </p:nvSpPr>
        <p:spPr bwMode="auto">
          <a:xfrm>
            <a:off x="4491038" y="5354638"/>
            <a:ext cx="107950" cy="33337"/>
          </a:xfrm>
          <a:custGeom>
            <a:avLst/>
            <a:gdLst>
              <a:gd name="T0" fmla="*/ 0 w 107893"/>
              <a:gd name="T1" fmla="*/ 0 h 33174"/>
              <a:gd name="T2" fmla="*/ 108406 w 107893"/>
              <a:gd name="T3" fmla="*/ 34671 h 33174"/>
              <a:gd name="T4" fmla="*/ 0 60000 65536"/>
              <a:gd name="T5" fmla="*/ 0 60000 65536"/>
              <a:gd name="T6" fmla="*/ 0 w 107893"/>
              <a:gd name="T7" fmla="*/ 0 h 33174"/>
              <a:gd name="T8" fmla="*/ 107893 w 107893"/>
              <a:gd name="T9" fmla="*/ 33174 h 33174"/>
            </a:gdLst>
            <a:ahLst/>
            <a:cxnLst>
              <a:cxn ang="T4">
                <a:pos x="T0" y="T1"/>
              </a:cxn>
              <a:cxn ang="T5">
                <a:pos x="T2" y="T3"/>
              </a:cxn>
            </a:cxnLst>
            <a:rect l="T6" t="T7" r="T8" b="T9"/>
            <a:pathLst>
              <a:path w="107893" h="33174">
                <a:moveTo>
                  <a:pt x="0" y="0"/>
                </a:moveTo>
                <a:lnTo>
                  <a:pt x="107893" y="33174"/>
                </a:lnTo>
              </a:path>
            </a:pathLst>
          </a:custGeom>
          <a:noFill/>
          <a:ln w="7962">
            <a:solidFill>
              <a:srgbClr val="000000"/>
            </a:solidFill>
            <a:round/>
            <a:headEnd/>
            <a:tailEnd/>
          </a:ln>
        </p:spPr>
        <p:txBody>
          <a:bodyPr lIns="0" tIns="0" rIns="0" bIns="0"/>
          <a:lstStyle/>
          <a:p>
            <a:endParaRPr lang="el-GR"/>
          </a:p>
        </p:txBody>
      </p:sp>
      <p:sp>
        <p:nvSpPr>
          <p:cNvPr id="99730" name="object 403"/>
          <p:cNvSpPr>
            <a:spLocks/>
          </p:cNvSpPr>
          <p:nvPr/>
        </p:nvSpPr>
        <p:spPr bwMode="auto">
          <a:xfrm>
            <a:off x="4491038" y="5413375"/>
            <a:ext cx="23812" cy="0"/>
          </a:xfrm>
          <a:custGeom>
            <a:avLst/>
            <a:gdLst>
              <a:gd name="T0" fmla="*/ 0 w 24898"/>
              <a:gd name="T1" fmla="*/ 16666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7961">
            <a:solidFill>
              <a:srgbClr val="000000"/>
            </a:solidFill>
            <a:round/>
            <a:headEnd/>
            <a:tailEnd/>
          </a:ln>
        </p:spPr>
        <p:txBody>
          <a:bodyPr lIns="0" tIns="0" rIns="0" bIns="0"/>
          <a:lstStyle/>
          <a:p>
            <a:endParaRPr lang="el-GR"/>
          </a:p>
        </p:txBody>
      </p:sp>
      <p:sp>
        <p:nvSpPr>
          <p:cNvPr id="99731" name="object 404"/>
          <p:cNvSpPr>
            <a:spLocks/>
          </p:cNvSpPr>
          <p:nvPr/>
        </p:nvSpPr>
        <p:spPr bwMode="auto">
          <a:xfrm>
            <a:off x="4491038" y="5603875"/>
            <a:ext cx="107950" cy="33338"/>
          </a:xfrm>
          <a:custGeom>
            <a:avLst/>
            <a:gdLst>
              <a:gd name="T0" fmla="*/ 108406 w 107893"/>
              <a:gd name="T1" fmla="*/ 0 h 33174"/>
              <a:gd name="T2" fmla="*/ 0 w 107893"/>
              <a:gd name="T3" fmla="*/ 34680 h 33174"/>
              <a:gd name="T4" fmla="*/ 0 60000 65536"/>
              <a:gd name="T5" fmla="*/ 0 60000 65536"/>
              <a:gd name="T6" fmla="*/ 0 w 107893"/>
              <a:gd name="T7" fmla="*/ 0 h 33174"/>
              <a:gd name="T8" fmla="*/ 107893 w 107893"/>
              <a:gd name="T9" fmla="*/ 33174 h 33174"/>
            </a:gdLst>
            <a:ahLst/>
            <a:cxnLst>
              <a:cxn ang="T4">
                <a:pos x="T0" y="T1"/>
              </a:cxn>
              <a:cxn ang="T5">
                <a:pos x="T2" y="T3"/>
              </a:cxn>
            </a:cxnLst>
            <a:rect l="T6" t="T7" r="T8" b="T9"/>
            <a:pathLst>
              <a:path w="107893" h="33174">
                <a:moveTo>
                  <a:pt x="107893" y="0"/>
                </a:moveTo>
                <a:lnTo>
                  <a:pt x="0" y="33174"/>
                </a:lnTo>
              </a:path>
            </a:pathLst>
          </a:custGeom>
          <a:noFill/>
          <a:ln w="7962">
            <a:solidFill>
              <a:srgbClr val="000000"/>
            </a:solidFill>
            <a:round/>
            <a:headEnd/>
            <a:tailEnd/>
          </a:ln>
        </p:spPr>
        <p:txBody>
          <a:bodyPr lIns="0" tIns="0" rIns="0" bIns="0"/>
          <a:lstStyle/>
          <a:p>
            <a:endParaRPr lang="el-GR"/>
          </a:p>
        </p:txBody>
      </p:sp>
      <p:sp>
        <p:nvSpPr>
          <p:cNvPr id="99732" name="object 405"/>
          <p:cNvSpPr>
            <a:spLocks/>
          </p:cNvSpPr>
          <p:nvPr/>
        </p:nvSpPr>
        <p:spPr bwMode="auto">
          <a:xfrm>
            <a:off x="4514850" y="5570538"/>
            <a:ext cx="0" cy="25400"/>
          </a:xfrm>
          <a:custGeom>
            <a:avLst/>
            <a:gdLst>
              <a:gd name="T0" fmla="*/ 0 h 24880"/>
              <a:gd name="T1" fmla="*/ 29972 h 24880"/>
              <a:gd name="T2" fmla="*/ 0 60000 65536"/>
              <a:gd name="T3" fmla="*/ 0 60000 65536"/>
              <a:gd name="T4" fmla="*/ 0 h 24880"/>
              <a:gd name="T5" fmla="*/ 24880 h 24880"/>
            </a:gdLst>
            <a:ahLst/>
            <a:cxnLst>
              <a:cxn ang="T2">
                <a:pos x="0" y="T0"/>
              </a:cxn>
              <a:cxn ang="T3">
                <a:pos x="0" y="T1"/>
              </a:cxn>
            </a:cxnLst>
            <a:rect l="0" t="T4" r="0" b="T5"/>
            <a:pathLst>
              <a:path h="24880">
                <a:moveTo>
                  <a:pt x="0" y="0"/>
                </a:moveTo>
                <a:lnTo>
                  <a:pt x="0" y="24880"/>
                </a:lnTo>
              </a:path>
            </a:pathLst>
          </a:custGeom>
          <a:noFill/>
          <a:ln w="7967">
            <a:solidFill>
              <a:srgbClr val="000000"/>
            </a:solidFill>
            <a:round/>
            <a:headEnd/>
            <a:tailEnd/>
          </a:ln>
        </p:spPr>
        <p:txBody>
          <a:bodyPr lIns="0" tIns="0" rIns="0" bIns="0"/>
          <a:lstStyle/>
          <a:p>
            <a:endParaRPr lang="el-GR"/>
          </a:p>
        </p:txBody>
      </p:sp>
      <p:sp>
        <p:nvSpPr>
          <p:cNvPr id="99733" name="object 406"/>
          <p:cNvSpPr>
            <a:spLocks/>
          </p:cNvSpPr>
          <p:nvPr/>
        </p:nvSpPr>
        <p:spPr bwMode="auto">
          <a:xfrm>
            <a:off x="4491038" y="5578475"/>
            <a:ext cx="23812" cy="0"/>
          </a:xfrm>
          <a:custGeom>
            <a:avLst/>
            <a:gdLst>
              <a:gd name="T0" fmla="*/ 0 w 24898"/>
              <a:gd name="T1" fmla="*/ 16666 w 24898"/>
              <a:gd name="T2" fmla="*/ 0 60000 65536"/>
              <a:gd name="T3" fmla="*/ 0 60000 65536"/>
              <a:gd name="T4" fmla="*/ 0 w 24898"/>
              <a:gd name="T5" fmla="*/ 24898 w 24898"/>
            </a:gdLst>
            <a:ahLst/>
            <a:cxnLst>
              <a:cxn ang="T2">
                <a:pos x="T0" y="0"/>
              </a:cxn>
              <a:cxn ang="T3">
                <a:pos x="T1" y="0"/>
              </a:cxn>
            </a:cxnLst>
            <a:rect l="T4" t="0" r="T5" b="0"/>
            <a:pathLst>
              <a:path w="24898">
                <a:moveTo>
                  <a:pt x="0" y="0"/>
                </a:moveTo>
                <a:lnTo>
                  <a:pt x="24898" y="0"/>
                </a:lnTo>
              </a:path>
            </a:pathLst>
          </a:custGeom>
          <a:noFill/>
          <a:ln w="7961">
            <a:solidFill>
              <a:srgbClr val="000000"/>
            </a:solidFill>
            <a:round/>
            <a:headEnd/>
            <a:tailEnd/>
          </a:ln>
        </p:spPr>
        <p:txBody>
          <a:bodyPr lIns="0" tIns="0" rIns="0" bIns="0"/>
          <a:lstStyle/>
          <a:p>
            <a:endParaRPr lang="el-GR"/>
          </a:p>
        </p:txBody>
      </p:sp>
      <p:sp>
        <p:nvSpPr>
          <p:cNvPr id="99734" name="object 407"/>
          <p:cNvSpPr>
            <a:spLocks/>
          </p:cNvSpPr>
          <p:nvPr/>
        </p:nvSpPr>
        <p:spPr bwMode="auto">
          <a:xfrm>
            <a:off x="4491038" y="5637213"/>
            <a:ext cx="23812" cy="7937"/>
          </a:xfrm>
          <a:custGeom>
            <a:avLst/>
            <a:gdLst>
              <a:gd name="T0" fmla="*/ 0 w 24898"/>
              <a:gd name="T1" fmla="*/ 0 h 8293"/>
              <a:gd name="T2" fmla="*/ 16666 w 24898"/>
              <a:gd name="T3" fmla="*/ 5586 h 8293"/>
              <a:gd name="T4" fmla="*/ 0 60000 65536"/>
              <a:gd name="T5" fmla="*/ 0 60000 65536"/>
              <a:gd name="T6" fmla="*/ 0 w 24898"/>
              <a:gd name="T7" fmla="*/ 0 h 8293"/>
              <a:gd name="T8" fmla="*/ 24898 w 24898"/>
              <a:gd name="T9" fmla="*/ 8293 h 8293"/>
            </a:gdLst>
            <a:ahLst/>
            <a:cxnLst>
              <a:cxn ang="T4">
                <a:pos x="T0" y="T1"/>
              </a:cxn>
              <a:cxn ang="T5">
                <a:pos x="T2" y="T3"/>
              </a:cxn>
            </a:cxnLst>
            <a:rect l="T6" t="T7" r="T8" b="T9"/>
            <a:pathLst>
              <a:path w="24898" h="8293">
                <a:moveTo>
                  <a:pt x="0" y="0"/>
                </a:moveTo>
                <a:lnTo>
                  <a:pt x="24898" y="8293"/>
                </a:lnTo>
              </a:path>
            </a:pathLst>
          </a:custGeom>
          <a:noFill/>
          <a:ln w="7962">
            <a:solidFill>
              <a:srgbClr val="000000"/>
            </a:solidFill>
            <a:round/>
            <a:headEnd/>
            <a:tailEnd/>
          </a:ln>
        </p:spPr>
        <p:txBody>
          <a:bodyPr lIns="0" tIns="0" rIns="0" bIns="0"/>
          <a:lstStyle/>
          <a:p>
            <a:endParaRPr lang="el-GR"/>
          </a:p>
        </p:txBody>
      </p:sp>
      <p:sp>
        <p:nvSpPr>
          <p:cNvPr id="99735" name="object 408"/>
          <p:cNvSpPr>
            <a:spLocks/>
          </p:cNvSpPr>
          <p:nvPr/>
        </p:nvSpPr>
        <p:spPr bwMode="auto">
          <a:xfrm>
            <a:off x="4491038" y="5621338"/>
            <a:ext cx="15875" cy="15875"/>
          </a:xfrm>
          <a:custGeom>
            <a:avLst/>
            <a:gdLst>
              <a:gd name="T0" fmla="*/ 0 w 16599"/>
              <a:gd name="T1" fmla="*/ 11177 h 16587"/>
              <a:gd name="T2" fmla="*/ 11112 w 16599"/>
              <a:gd name="T3" fmla="*/ 0 h 16587"/>
              <a:gd name="T4" fmla="*/ 0 60000 65536"/>
              <a:gd name="T5" fmla="*/ 0 60000 65536"/>
              <a:gd name="T6" fmla="*/ 0 w 16599"/>
              <a:gd name="T7" fmla="*/ 0 h 16587"/>
              <a:gd name="T8" fmla="*/ 16599 w 16599"/>
              <a:gd name="T9" fmla="*/ 16587 h 16587"/>
            </a:gdLst>
            <a:ahLst/>
            <a:cxnLst>
              <a:cxn ang="T4">
                <a:pos x="T0" y="T1"/>
              </a:cxn>
              <a:cxn ang="T5">
                <a:pos x="T2" y="T3"/>
              </a:cxn>
            </a:cxnLst>
            <a:rect l="T6" t="T7" r="T8" b="T9"/>
            <a:pathLst>
              <a:path w="16599" h="16587">
                <a:moveTo>
                  <a:pt x="0" y="16587"/>
                </a:moveTo>
                <a:lnTo>
                  <a:pt x="16599" y="0"/>
                </a:lnTo>
              </a:path>
            </a:pathLst>
          </a:custGeom>
          <a:noFill/>
          <a:ln w="7964">
            <a:solidFill>
              <a:srgbClr val="000000"/>
            </a:solidFill>
            <a:round/>
            <a:headEnd/>
            <a:tailEnd/>
          </a:ln>
        </p:spPr>
        <p:txBody>
          <a:bodyPr lIns="0" tIns="0" rIns="0" bIns="0"/>
          <a:lstStyle/>
          <a:p>
            <a:endParaRPr lang="el-GR"/>
          </a:p>
        </p:txBody>
      </p:sp>
      <p:sp>
        <p:nvSpPr>
          <p:cNvPr id="99736" name="object 409"/>
          <p:cNvSpPr>
            <a:spLocks/>
          </p:cNvSpPr>
          <p:nvPr/>
        </p:nvSpPr>
        <p:spPr bwMode="auto">
          <a:xfrm>
            <a:off x="4324350" y="5578475"/>
            <a:ext cx="166688" cy="0"/>
          </a:xfrm>
          <a:custGeom>
            <a:avLst/>
            <a:gdLst>
              <a:gd name="T0" fmla="*/ 172380 w 165990"/>
              <a:gd name="T1" fmla="*/ 0 w 165990"/>
              <a:gd name="T2" fmla="*/ 0 60000 65536"/>
              <a:gd name="T3" fmla="*/ 0 60000 65536"/>
              <a:gd name="T4" fmla="*/ 0 w 165990"/>
              <a:gd name="T5" fmla="*/ 165990 w 165990"/>
            </a:gdLst>
            <a:ahLst/>
            <a:cxnLst>
              <a:cxn ang="T2">
                <a:pos x="T0" y="0"/>
              </a:cxn>
              <a:cxn ang="T3">
                <a:pos x="T1" y="0"/>
              </a:cxn>
            </a:cxnLst>
            <a:rect l="T4" t="0" r="T5" b="0"/>
            <a:pathLst>
              <a:path w="165990">
                <a:moveTo>
                  <a:pt x="165990" y="0"/>
                </a:moveTo>
                <a:lnTo>
                  <a:pt x="0" y="0"/>
                </a:lnTo>
              </a:path>
            </a:pathLst>
          </a:custGeom>
          <a:noFill/>
          <a:ln w="8293">
            <a:solidFill>
              <a:srgbClr val="0000FF"/>
            </a:solidFill>
            <a:round/>
            <a:headEnd/>
            <a:tailEnd/>
          </a:ln>
        </p:spPr>
        <p:txBody>
          <a:bodyPr lIns="0" tIns="0" rIns="0" bIns="0"/>
          <a:lstStyle/>
          <a:p>
            <a:endParaRPr lang="el-GR"/>
          </a:p>
        </p:txBody>
      </p:sp>
      <p:sp>
        <p:nvSpPr>
          <p:cNvPr id="99737" name="object 410"/>
          <p:cNvSpPr>
            <a:spLocks/>
          </p:cNvSpPr>
          <p:nvPr/>
        </p:nvSpPr>
        <p:spPr bwMode="auto">
          <a:xfrm>
            <a:off x="5743575" y="5554663"/>
            <a:ext cx="282575" cy="90487"/>
          </a:xfrm>
          <a:custGeom>
            <a:avLst/>
            <a:gdLst>
              <a:gd name="T0" fmla="*/ 285723 w 282184"/>
              <a:gd name="T1" fmla="*/ 0 h 91228"/>
              <a:gd name="T2" fmla="*/ 0 w 282184"/>
              <a:gd name="T3" fmla="*/ 0 h 91228"/>
              <a:gd name="T4" fmla="*/ 42018 w 282184"/>
              <a:gd name="T5" fmla="*/ 84772 h 91228"/>
              <a:gd name="T6" fmla="*/ 243703 w 282184"/>
              <a:gd name="T7" fmla="*/ 84772 h 91228"/>
              <a:gd name="T8" fmla="*/ 285723 w 282184"/>
              <a:gd name="T9" fmla="*/ 0 h 91228"/>
              <a:gd name="T10" fmla="*/ 0 60000 65536"/>
              <a:gd name="T11" fmla="*/ 0 60000 65536"/>
              <a:gd name="T12" fmla="*/ 0 60000 65536"/>
              <a:gd name="T13" fmla="*/ 0 60000 65536"/>
              <a:gd name="T14" fmla="*/ 0 60000 65536"/>
              <a:gd name="T15" fmla="*/ 0 w 282184"/>
              <a:gd name="T16" fmla="*/ 0 h 91228"/>
              <a:gd name="T17" fmla="*/ 282184 w 282184"/>
              <a:gd name="T18" fmla="*/ 91228 h 91228"/>
            </a:gdLst>
            <a:ahLst/>
            <a:cxnLst>
              <a:cxn ang="T10">
                <a:pos x="T0" y="T1"/>
              </a:cxn>
              <a:cxn ang="T11">
                <a:pos x="T2" y="T3"/>
              </a:cxn>
              <a:cxn ang="T12">
                <a:pos x="T4" y="T5"/>
              </a:cxn>
              <a:cxn ang="T13">
                <a:pos x="T6" y="T7"/>
              </a:cxn>
              <a:cxn ang="T14">
                <a:pos x="T8" y="T9"/>
              </a:cxn>
            </a:cxnLst>
            <a:rect l="T15" t="T16" r="T17" b="T18"/>
            <a:pathLst>
              <a:path w="282184" h="91228">
                <a:moveTo>
                  <a:pt x="282184" y="0"/>
                </a:moveTo>
                <a:lnTo>
                  <a:pt x="0" y="0"/>
                </a:lnTo>
                <a:lnTo>
                  <a:pt x="41497" y="91228"/>
                </a:lnTo>
                <a:lnTo>
                  <a:pt x="240686" y="91228"/>
                </a:lnTo>
                <a:lnTo>
                  <a:pt x="282184" y="0"/>
                </a:lnTo>
                <a:close/>
              </a:path>
            </a:pathLst>
          </a:custGeom>
          <a:solidFill>
            <a:srgbClr val="C0C0C0"/>
          </a:solidFill>
          <a:ln w="9525">
            <a:noFill/>
            <a:round/>
            <a:headEnd/>
            <a:tailEnd/>
          </a:ln>
        </p:spPr>
        <p:txBody>
          <a:bodyPr lIns="0" tIns="0" rIns="0" bIns="0"/>
          <a:lstStyle/>
          <a:p>
            <a:endParaRPr lang="el-GR"/>
          </a:p>
        </p:txBody>
      </p:sp>
      <p:sp>
        <p:nvSpPr>
          <p:cNvPr id="99738" name="object 411"/>
          <p:cNvSpPr>
            <a:spLocks/>
          </p:cNvSpPr>
          <p:nvPr/>
        </p:nvSpPr>
        <p:spPr bwMode="auto">
          <a:xfrm>
            <a:off x="5743575" y="5554663"/>
            <a:ext cx="282575" cy="90487"/>
          </a:xfrm>
          <a:custGeom>
            <a:avLst/>
            <a:gdLst>
              <a:gd name="T0" fmla="*/ 0 w 282184"/>
              <a:gd name="T1" fmla="*/ 0 h 91228"/>
              <a:gd name="T2" fmla="*/ 42018 w 282184"/>
              <a:gd name="T3" fmla="*/ 84772 h 91228"/>
              <a:gd name="T4" fmla="*/ 243703 w 282184"/>
              <a:gd name="T5" fmla="*/ 84772 h 91228"/>
              <a:gd name="T6" fmla="*/ 285723 w 282184"/>
              <a:gd name="T7" fmla="*/ 0 h 91228"/>
              <a:gd name="T8" fmla="*/ 0 w 282184"/>
              <a:gd name="T9" fmla="*/ 0 h 91228"/>
              <a:gd name="T10" fmla="*/ 0 60000 65536"/>
              <a:gd name="T11" fmla="*/ 0 60000 65536"/>
              <a:gd name="T12" fmla="*/ 0 60000 65536"/>
              <a:gd name="T13" fmla="*/ 0 60000 65536"/>
              <a:gd name="T14" fmla="*/ 0 60000 65536"/>
              <a:gd name="T15" fmla="*/ 0 w 282184"/>
              <a:gd name="T16" fmla="*/ 0 h 91228"/>
              <a:gd name="T17" fmla="*/ 282184 w 282184"/>
              <a:gd name="T18" fmla="*/ 91228 h 91228"/>
            </a:gdLst>
            <a:ahLst/>
            <a:cxnLst>
              <a:cxn ang="T10">
                <a:pos x="T0" y="T1"/>
              </a:cxn>
              <a:cxn ang="T11">
                <a:pos x="T2" y="T3"/>
              </a:cxn>
              <a:cxn ang="T12">
                <a:pos x="T4" y="T5"/>
              </a:cxn>
              <a:cxn ang="T13">
                <a:pos x="T6" y="T7"/>
              </a:cxn>
              <a:cxn ang="T14">
                <a:pos x="T8" y="T9"/>
              </a:cxn>
            </a:cxnLst>
            <a:rect l="T15" t="T16" r="T17" b="T18"/>
            <a:pathLst>
              <a:path w="282184" h="91228">
                <a:moveTo>
                  <a:pt x="0" y="0"/>
                </a:moveTo>
                <a:lnTo>
                  <a:pt x="41497" y="91228"/>
                </a:lnTo>
                <a:lnTo>
                  <a:pt x="240686" y="91228"/>
                </a:lnTo>
                <a:lnTo>
                  <a:pt x="282184" y="0"/>
                </a:lnTo>
                <a:lnTo>
                  <a:pt x="0" y="0"/>
                </a:lnTo>
                <a:close/>
              </a:path>
            </a:pathLst>
          </a:custGeom>
          <a:noFill/>
          <a:ln w="3175">
            <a:solidFill>
              <a:srgbClr val="000000"/>
            </a:solidFill>
            <a:round/>
            <a:headEnd/>
            <a:tailEnd/>
          </a:ln>
        </p:spPr>
        <p:txBody>
          <a:bodyPr lIns="0" tIns="0" rIns="0" bIns="0"/>
          <a:lstStyle/>
          <a:p>
            <a:endParaRPr lang="el-GR"/>
          </a:p>
        </p:txBody>
      </p:sp>
      <p:sp>
        <p:nvSpPr>
          <p:cNvPr id="99739" name="object 412"/>
          <p:cNvSpPr>
            <a:spLocks/>
          </p:cNvSpPr>
          <p:nvPr/>
        </p:nvSpPr>
        <p:spPr bwMode="auto">
          <a:xfrm>
            <a:off x="4298950" y="4525963"/>
            <a:ext cx="192088" cy="730250"/>
          </a:xfrm>
          <a:custGeom>
            <a:avLst/>
            <a:gdLst>
              <a:gd name="T0" fmla="*/ 0 w 190889"/>
              <a:gd name="T1" fmla="*/ 0 h 729864"/>
              <a:gd name="T2" fmla="*/ 0 w 190889"/>
              <a:gd name="T3" fmla="*/ 733345 h 729864"/>
              <a:gd name="T4" fmla="*/ 201956 w 190889"/>
              <a:gd name="T5" fmla="*/ 733345 h 729864"/>
              <a:gd name="T6" fmla="*/ 0 60000 65536"/>
              <a:gd name="T7" fmla="*/ 0 60000 65536"/>
              <a:gd name="T8" fmla="*/ 0 60000 65536"/>
              <a:gd name="T9" fmla="*/ 0 w 190889"/>
              <a:gd name="T10" fmla="*/ 0 h 729864"/>
              <a:gd name="T11" fmla="*/ 190889 w 190889"/>
              <a:gd name="T12" fmla="*/ 729864 h 729864"/>
            </a:gdLst>
            <a:ahLst/>
            <a:cxnLst>
              <a:cxn ang="T6">
                <a:pos x="T0" y="T1"/>
              </a:cxn>
              <a:cxn ang="T7">
                <a:pos x="T2" y="T3"/>
              </a:cxn>
              <a:cxn ang="T8">
                <a:pos x="T4" y="T5"/>
              </a:cxn>
            </a:cxnLst>
            <a:rect l="T9" t="T10" r="T11" b="T12"/>
            <a:pathLst>
              <a:path w="190889" h="729864">
                <a:moveTo>
                  <a:pt x="0" y="0"/>
                </a:moveTo>
                <a:lnTo>
                  <a:pt x="0" y="729864"/>
                </a:lnTo>
                <a:lnTo>
                  <a:pt x="190889" y="729864"/>
                </a:lnTo>
              </a:path>
            </a:pathLst>
          </a:custGeom>
          <a:noFill/>
          <a:ln w="16598">
            <a:solidFill>
              <a:srgbClr val="0000FF"/>
            </a:solidFill>
            <a:round/>
            <a:headEnd/>
            <a:tailEnd/>
          </a:ln>
        </p:spPr>
        <p:txBody>
          <a:bodyPr lIns="0" tIns="0" rIns="0" bIns="0"/>
          <a:lstStyle/>
          <a:p>
            <a:endParaRPr lang="el-GR"/>
          </a:p>
        </p:txBody>
      </p:sp>
      <p:sp>
        <p:nvSpPr>
          <p:cNvPr id="99740" name="object 413"/>
          <p:cNvSpPr>
            <a:spLocks/>
          </p:cNvSpPr>
          <p:nvPr/>
        </p:nvSpPr>
        <p:spPr bwMode="auto">
          <a:xfrm>
            <a:off x="4424363" y="5637213"/>
            <a:ext cx="66675" cy="66675"/>
          </a:xfrm>
          <a:custGeom>
            <a:avLst/>
            <a:gdLst>
              <a:gd name="T0" fmla="*/ 0 w 66396"/>
              <a:gd name="T1" fmla="*/ 69349 h 66348"/>
              <a:gd name="T2" fmla="*/ 0 w 66396"/>
              <a:gd name="T3" fmla="*/ 0 h 66348"/>
              <a:gd name="T4" fmla="*/ 68950 w 66396"/>
              <a:gd name="T5" fmla="*/ 0 h 66348"/>
              <a:gd name="T6" fmla="*/ 0 60000 65536"/>
              <a:gd name="T7" fmla="*/ 0 60000 65536"/>
              <a:gd name="T8" fmla="*/ 0 60000 65536"/>
              <a:gd name="T9" fmla="*/ 0 w 66396"/>
              <a:gd name="T10" fmla="*/ 0 h 66348"/>
              <a:gd name="T11" fmla="*/ 66396 w 66396"/>
              <a:gd name="T12" fmla="*/ 66348 h 66348"/>
            </a:gdLst>
            <a:ahLst/>
            <a:cxnLst>
              <a:cxn ang="T6">
                <a:pos x="T0" y="T1"/>
              </a:cxn>
              <a:cxn ang="T7">
                <a:pos x="T2" y="T3"/>
              </a:cxn>
              <a:cxn ang="T8">
                <a:pos x="T4" y="T5"/>
              </a:cxn>
            </a:cxnLst>
            <a:rect l="T9" t="T10" r="T11" b="T12"/>
            <a:pathLst>
              <a:path w="66396" h="66348">
                <a:moveTo>
                  <a:pt x="0" y="66348"/>
                </a:moveTo>
                <a:lnTo>
                  <a:pt x="0" y="0"/>
                </a:lnTo>
                <a:lnTo>
                  <a:pt x="66396" y="0"/>
                </a:lnTo>
              </a:path>
            </a:pathLst>
          </a:custGeom>
          <a:noFill/>
          <a:ln w="7964">
            <a:solidFill>
              <a:srgbClr val="0000FF"/>
            </a:solidFill>
            <a:prstDash val="lgDash"/>
            <a:round/>
            <a:headEnd/>
            <a:tailEnd/>
          </a:ln>
        </p:spPr>
        <p:txBody>
          <a:bodyPr lIns="0" tIns="0" rIns="0" bIns="0"/>
          <a:lstStyle/>
          <a:p>
            <a:endParaRPr lang="el-GR"/>
          </a:p>
        </p:txBody>
      </p:sp>
      <p:sp>
        <p:nvSpPr>
          <p:cNvPr id="99741" name="object 414"/>
          <p:cNvSpPr>
            <a:spLocks/>
          </p:cNvSpPr>
          <p:nvPr/>
        </p:nvSpPr>
        <p:spPr bwMode="auto">
          <a:xfrm>
            <a:off x="3121025" y="4518025"/>
            <a:ext cx="1493838" cy="33338"/>
          </a:xfrm>
          <a:custGeom>
            <a:avLst/>
            <a:gdLst>
              <a:gd name="T0" fmla="*/ 1493214 w 1493916"/>
              <a:gd name="T1" fmla="*/ 0 h 33174"/>
              <a:gd name="T2" fmla="*/ 0 w 1493916"/>
              <a:gd name="T3" fmla="*/ 34680 h 33174"/>
              <a:gd name="T4" fmla="*/ 0 60000 65536"/>
              <a:gd name="T5" fmla="*/ 0 60000 65536"/>
              <a:gd name="T6" fmla="*/ 0 w 1493916"/>
              <a:gd name="T7" fmla="*/ 0 h 33174"/>
              <a:gd name="T8" fmla="*/ 1493916 w 1493916"/>
              <a:gd name="T9" fmla="*/ 33174 h 33174"/>
            </a:gdLst>
            <a:ahLst/>
            <a:cxnLst>
              <a:cxn ang="T4">
                <a:pos x="T0" y="T1"/>
              </a:cxn>
              <a:cxn ang="T5">
                <a:pos x="T2" y="T3"/>
              </a:cxn>
            </a:cxnLst>
            <a:rect l="T6" t="T7" r="T8" b="T9"/>
            <a:pathLst>
              <a:path w="1493916" h="33174">
                <a:moveTo>
                  <a:pt x="1493916" y="0"/>
                </a:moveTo>
                <a:lnTo>
                  <a:pt x="0" y="33174"/>
                </a:lnTo>
              </a:path>
            </a:pathLst>
          </a:custGeom>
          <a:noFill/>
          <a:ln w="24880">
            <a:solidFill>
              <a:srgbClr val="0000FF"/>
            </a:solidFill>
            <a:round/>
            <a:headEnd/>
            <a:tailEnd/>
          </a:ln>
        </p:spPr>
        <p:txBody>
          <a:bodyPr lIns="0" tIns="0" rIns="0" bIns="0"/>
          <a:lstStyle/>
          <a:p>
            <a:endParaRPr lang="el-GR"/>
          </a:p>
        </p:txBody>
      </p:sp>
      <p:sp>
        <p:nvSpPr>
          <p:cNvPr id="99742" name="object 415"/>
          <p:cNvSpPr>
            <a:spLocks noChangeArrowheads="1"/>
          </p:cNvSpPr>
          <p:nvPr/>
        </p:nvSpPr>
        <p:spPr bwMode="auto">
          <a:xfrm>
            <a:off x="2574925" y="2035175"/>
            <a:ext cx="890588" cy="693738"/>
          </a:xfrm>
          <a:prstGeom prst="rect">
            <a:avLst/>
          </a:prstGeom>
          <a:blipFill dpi="0" rotWithShape="1">
            <a:blip r:embed="rId9"/>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743" name="object 416"/>
          <p:cNvSpPr>
            <a:spLocks noChangeArrowheads="1"/>
          </p:cNvSpPr>
          <p:nvPr/>
        </p:nvSpPr>
        <p:spPr bwMode="auto">
          <a:xfrm>
            <a:off x="2690813" y="2151063"/>
            <a:ext cx="658812" cy="471487"/>
          </a:xfrm>
          <a:prstGeom prst="rect">
            <a:avLst/>
          </a:prstGeom>
          <a:blipFill dpi="0" rotWithShape="1">
            <a:blip r:embed="rId10"/>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9744" name="object 417"/>
          <p:cNvSpPr>
            <a:spLocks noChangeArrowheads="1"/>
          </p:cNvSpPr>
          <p:nvPr/>
        </p:nvSpPr>
        <p:spPr bwMode="auto">
          <a:xfrm>
            <a:off x="427038" y="2041525"/>
            <a:ext cx="757237" cy="500063"/>
          </a:xfrm>
          <a:prstGeom prst="rect">
            <a:avLst/>
          </a:prstGeom>
          <a:blipFill dpi="0" rotWithShape="1">
            <a:blip r:embed="rId11"/>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18" name="object 418"/>
          <p:cNvSpPr txBox="1">
            <a:spLocks noGrp="1"/>
          </p:cNvSpPr>
          <p:nvPr/>
        </p:nvSpPr>
        <p:spPr>
          <a:xfrm>
            <a:off x="509588" y="6710363"/>
            <a:ext cx="831850" cy="117475"/>
          </a:xfrm>
          <a:prstGeom prst="rect">
            <a:avLst/>
          </a:prstGeom>
          <a:noFill/>
        </p:spPr>
        <p:txBody>
          <a:bodyPr lIns="0" tIns="0" rIns="0" bIns="0"/>
          <a:lstStyle/>
          <a:p>
            <a:pPr marL="12700" fontAlgn="auto">
              <a:spcBef>
                <a:spcPts val="0"/>
              </a:spcBef>
              <a:spcAft>
                <a:spcPts val="0"/>
              </a:spcAft>
              <a:defRPr/>
            </a:pPr>
            <a:r>
              <a:rPr sz="700" spc="-30" dirty="0">
                <a:latin typeface="Arial"/>
                <a:cs typeface="Arial"/>
              </a:rPr>
              <a:t>M</a:t>
            </a:r>
            <a:r>
              <a:rPr sz="700" spc="-5" dirty="0">
                <a:latin typeface="Arial"/>
                <a:cs typeface="Arial"/>
              </a:rPr>
              <a:t>AN</a:t>
            </a:r>
            <a:r>
              <a:rPr sz="700" spc="20" dirty="0">
                <a:latin typeface="Arial"/>
                <a:cs typeface="Arial"/>
              </a:rPr>
              <a:t> </a:t>
            </a:r>
            <a:r>
              <a:rPr sz="700" spc="-5" dirty="0">
                <a:latin typeface="Arial"/>
                <a:cs typeface="Arial"/>
              </a:rPr>
              <a:t>Di</a:t>
            </a:r>
            <a:r>
              <a:rPr sz="700" spc="-10" dirty="0">
                <a:latin typeface="Arial"/>
                <a:cs typeface="Arial"/>
              </a:rPr>
              <a:t>e</a:t>
            </a:r>
            <a:r>
              <a:rPr sz="700" spc="-5" dirty="0">
                <a:latin typeface="Arial"/>
                <a:cs typeface="Arial"/>
              </a:rPr>
              <a:t>s</a:t>
            </a:r>
            <a:r>
              <a:rPr sz="700" spc="-10" dirty="0">
                <a:latin typeface="Arial"/>
                <a:cs typeface="Arial"/>
              </a:rPr>
              <a:t>e</a:t>
            </a:r>
            <a:r>
              <a:rPr sz="700" spc="-5" dirty="0">
                <a:latin typeface="Arial"/>
                <a:cs typeface="Arial"/>
              </a:rPr>
              <a:t>l &amp; T</a:t>
            </a:r>
            <a:r>
              <a:rPr sz="700" spc="-10" dirty="0">
                <a:latin typeface="Arial"/>
                <a:cs typeface="Arial"/>
              </a:rPr>
              <a:t>urb</a:t>
            </a:r>
            <a:r>
              <a:rPr sz="700" spc="-5" dirty="0">
                <a:latin typeface="Arial"/>
                <a:cs typeface="Arial"/>
              </a:rPr>
              <a:t>o</a:t>
            </a:r>
            <a:endParaRPr sz="700">
              <a:latin typeface="Arial"/>
              <a:cs typeface="Arial"/>
            </a:endParaRPr>
          </a:p>
        </p:txBody>
      </p:sp>
      <p:sp>
        <p:nvSpPr>
          <p:cNvPr id="419" name="object 419"/>
          <p:cNvSpPr txBox="1">
            <a:spLocks noGrp="1"/>
          </p:cNvSpPr>
          <p:nvPr/>
        </p:nvSpPr>
        <p:spPr>
          <a:xfrm>
            <a:off x="8658225" y="6710363"/>
            <a:ext cx="436563" cy="117475"/>
          </a:xfrm>
          <a:prstGeom prst="rect">
            <a:avLst/>
          </a:prstGeom>
          <a:noFill/>
        </p:spPr>
        <p:txBody>
          <a:bodyPr lIns="0" tIns="0" rIns="0" bIns="0"/>
          <a:lstStyle/>
          <a:p>
            <a:pPr marL="12700" fontAlgn="auto">
              <a:spcBef>
                <a:spcPts val="0"/>
              </a:spcBef>
              <a:spcAft>
                <a:spcPts val="0"/>
              </a:spcAft>
              <a:tabLst>
                <a:tab pos="192405" algn="l"/>
                <a:tab pos="372110" algn="l"/>
              </a:tabLst>
              <a:defRPr/>
            </a:pPr>
            <a:r>
              <a:rPr sz="700" b="1" spc="-5" dirty="0">
                <a:latin typeface="Arial"/>
                <a:cs typeface="Arial"/>
              </a:rPr>
              <a:t>&lt;	</a:t>
            </a:r>
            <a:fld id="{3FADD852-E150-4B20-AB10-18ADB0C8925A}" type="slidenum">
              <a:rPr sz="700" b="1" spc="-5" dirty="0">
                <a:latin typeface="Arial"/>
                <a:cs typeface="Arial"/>
              </a:rPr>
              <a:pPr marL="12700" fontAlgn="auto">
                <a:spcBef>
                  <a:spcPts val="0"/>
                </a:spcBef>
                <a:spcAft>
                  <a:spcPts val="0"/>
                </a:spcAft>
                <a:tabLst>
                  <a:tab pos="192405" algn="l"/>
                  <a:tab pos="372110" algn="l"/>
                </a:tabLst>
                <a:defRPr/>
              </a:pPr>
              <a:t>10</a:t>
            </a:fld>
            <a:r>
              <a:rPr sz="700" b="1" spc="-5" dirty="0">
                <a:latin typeface="Arial"/>
                <a:cs typeface="Arial"/>
              </a:rPr>
              <a:t>	&gt;</a:t>
            </a:r>
            <a:endParaRPr sz="7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object 2"/>
          <p:cNvSpPr txBox="1">
            <a:spLocks noChangeArrowheads="1"/>
          </p:cNvSpPr>
          <p:nvPr/>
        </p:nvSpPr>
        <p:spPr bwMode="auto">
          <a:xfrm>
            <a:off x="1516063" y="661988"/>
            <a:ext cx="3024187" cy="679450"/>
          </a:xfrm>
          <a:prstGeom prst="rect">
            <a:avLst/>
          </a:prstGeom>
          <a:noFill/>
          <a:ln w="9525">
            <a:noFill/>
            <a:miter lim="800000"/>
            <a:headEnd/>
            <a:tailEnd/>
          </a:ln>
        </p:spPr>
        <p:txBody>
          <a:bodyPr lIns="0" tIns="0" rIns="0" bIns="0"/>
          <a:lstStyle/>
          <a:p>
            <a:pPr marL="9525">
              <a:lnSpc>
                <a:spcPts val="2650"/>
              </a:lnSpc>
            </a:pPr>
            <a:r>
              <a:rPr lang="el-GR" sz="2200" b="1">
                <a:solidFill>
                  <a:srgbClr val="FFFFFF"/>
                </a:solidFill>
                <a:cs typeface="Arial" charset="0"/>
              </a:rPr>
              <a:t>ME-GI Design updates Overview</a:t>
            </a:r>
            <a:endParaRPr lang="el-GR" sz="2200">
              <a:cs typeface="Arial" charset="0"/>
            </a:endParaRPr>
          </a:p>
        </p:txBody>
      </p:sp>
      <p:sp>
        <p:nvSpPr>
          <p:cNvPr id="3" name="object 3"/>
          <p:cNvSpPr/>
          <p:nvPr/>
        </p:nvSpPr>
        <p:spPr>
          <a:xfrm>
            <a:off x="549275" y="1517650"/>
            <a:ext cx="8042275" cy="4778375"/>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539">
              <a:latin typeface="+mn-lt"/>
            </a:endParaRPr>
          </a:p>
        </p:txBody>
      </p:sp>
      <p:sp>
        <p:nvSpPr>
          <p:cNvPr id="4" name="object 4"/>
          <p:cNvSpPr/>
          <p:nvPr/>
        </p:nvSpPr>
        <p:spPr>
          <a:xfrm>
            <a:off x="4638675" y="1908175"/>
            <a:ext cx="3957638" cy="569913"/>
          </a:xfrm>
          <a:custGeom>
            <a:avLst/>
            <a:gdLst/>
            <a:ahLst/>
            <a:cxnLst/>
            <a:rect l="l" t="t" r="r" b="b"/>
            <a:pathLst>
              <a:path w="4629156" h="666750">
                <a:moveTo>
                  <a:pt x="0" y="0"/>
                </a:moveTo>
                <a:lnTo>
                  <a:pt x="0" y="666750"/>
                </a:lnTo>
                <a:lnTo>
                  <a:pt x="4629156" y="666750"/>
                </a:lnTo>
                <a:lnTo>
                  <a:pt x="4629156" y="0"/>
                </a:lnTo>
                <a:lnTo>
                  <a:pt x="0" y="0"/>
                </a:lnTo>
                <a:close/>
              </a:path>
            </a:pathLst>
          </a:custGeom>
          <a:solidFill>
            <a:srgbClr val="009DE3"/>
          </a:solidFill>
        </p:spPr>
        <p:txBody>
          <a:bodyPr lIns="0" tIns="0" rIns="0" bIns="0"/>
          <a:lstStyle/>
          <a:p>
            <a:pPr fontAlgn="auto">
              <a:spcBef>
                <a:spcPts val="0"/>
              </a:spcBef>
              <a:spcAft>
                <a:spcPts val="0"/>
              </a:spcAft>
              <a:defRPr/>
            </a:pPr>
            <a:endParaRPr sz="1539">
              <a:latin typeface="+mn-lt"/>
            </a:endParaRPr>
          </a:p>
        </p:txBody>
      </p:sp>
      <p:sp>
        <p:nvSpPr>
          <p:cNvPr id="5" name="object 5"/>
          <p:cNvSpPr txBox="1"/>
          <p:nvPr/>
        </p:nvSpPr>
        <p:spPr>
          <a:xfrm>
            <a:off x="4752975" y="2049463"/>
            <a:ext cx="3614738" cy="290512"/>
          </a:xfrm>
          <a:prstGeom prst="rect">
            <a:avLst/>
          </a:prstGeom>
        </p:spPr>
        <p:txBody>
          <a:bodyPr lIns="0" tIns="0" rIns="0" bIns="0"/>
          <a:lstStyle/>
          <a:p>
            <a:pPr marL="10860" fontAlgn="auto">
              <a:spcBef>
                <a:spcPts val="0"/>
              </a:spcBef>
              <a:spcAft>
                <a:spcPts val="0"/>
              </a:spcAft>
              <a:defRPr/>
            </a:pPr>
            <a:r>
              <a:rPr sz="1796" b="1" dirty="0">
                <a:solidFill>
                  <a:srgbClr val="FFFFFF"/>
                </a:solidFill>
                <a:latin typeface="Arial"/>
                <a:cs typeface="Arial"/>
              </a:rPr>
              <a:t>M</a:t>
            </a:r>
            <a:r>
              <a:rPr sz="1796" b="1" spc="13" dirty="0">
                <a:solidFill>
                  <a:srgbClr val="FFFFFF"/>
                </a:solidFill>
                <a:latin typeface="Arial"/>
                <a:cs typeface="Arial"/>
              </a:rPr>
              <a:t>o</a:t>
            </a:r>
            <a:r>
              <a:rPr sz="1796" b="1" spc="-17" dirty="0">
                <a:solidFill>
                  <a:srgbClr val="FFFFFF"/>
                </a:solidFill>
                <a:latin typeface="Arial"/>
                <a:cs typeface="Arial"/>
              </a:rPr>
              <a:t>r</a:t>
            </a:r>
            <a:r>
              <a:rPr sz="1796" b="1" dirty="0">
                <a:solidFill>
                  <a:srgbClr val="FFFFFF"/>
                </a:solidFill>
                <a:latin typeface="Arial"/>
                <a:cs typeface="Arial"/>
              </a:rPr>
              <a:t>e</a:t>
            </a:r>
            <a:r>
              <a:rPr sz="1796" b="1" spc="-4" dirty="0">
                <a:solidFill>
                  <a:srgbClr val="FFFFFF"/>
                </a:solidFill>
                <a:latin typeface="Arial"/>
                <a:cs typeface="Arial"/>
              </a:rPr>
              <a:t> </a:t>
            </a:r>
            <a:r>
              <a:rPr sz="1796" b="1" spc="-17" dirty="0">
                <a:solidFill>
                  <a:srgbClr val="FFFFFF"/>
                </a:solidFill>
                <a:latin typeface="Arial"/>
                <a:cs typeface="Arial"/>
              </a:rPr>
              <a:t>c</a:t>
            </a:r>
            <a:r>
              <a:rPr sz="1796" b="1" spc="13" dirty="0">
                <a:solidFill>
                  <a:srgbClr val="FFFFFF"/>
                </a:solidFill>
                <a:latin typeface="Arial"/>
                <a:cs typeface="Arial"/>
              </a:rPr>
              <a:t>o</a:t>
            </a:r>
            <a:r>
              <a:rPr sz="1796" b="1" spc="-17" dirty="0">
                <a:solidFill>
                  <a:srgbClr val="FFFFFF"/>
                </a:solidFill>
                <a:latin typeface="Arial"/>
                <a:cs typeface="Arial"/>
              </a:rPr>
              <a:t>m</a:t>
            </a:r>
            <a:r>
              <a:rPr sz="1796" b="1" spc="13" dirty="0">
                <a:solidFill>
                  <a:srgbClr val="FFFFFF"/>
                </a:solidFill>
                <a:latin typeface="Arial"/>
                <a:cs typeface="Arial"/>
              </a:rPr>
              <a:t>p</a:t>
            </a:r>
            <a:r>
              <a:rPr sz="1796" b="1" spc="-17" dirty="0">
                <a:solidFill>
                  <a:srgbClr val="FFFFFF"/>
                </a:solidFill>
                <a:latin typeface="Arial"/>
                <a:cs typeface="Arial"/>
              </a:rPr>
              <a:t>ac</a:t>
            </a:r>
            <a:r>
              <a:rPr sz="1796" b="1" dirty="0">
                <a:solidFill>
                  <a:srgbClr val="FFFFFF"/>
                </a:solidFill>
                <a:latin typeface="Arial"/>
                <a:cs typeface="Arial"/>
              </a:rPr>
              <a:t>t</a:t>
            </a:r>
            <a:r>
              <a:rPr sz="1796" b="1" spc="13" dirty="0">
                <a:solidFill>
                  <a:srgbClr val="FFFFFF"/>
                </a:solidFill>
                <a:latin typeface="Arial"/>
                <a:cs typeface="Arial"/>
              </a:rPr>
              <a:t> d</a:t>
            </a:r>
            <a:r>
              <a:rPr sz="1796" b="1" spc="-17" dirty="0">
                <a:solidFill>
                  <a:srgbClr val="FFFFFF"/>
                </a:solidFill>
                <a:latin typeface="Arial"/>
                <a:cs typeface="Arial"/>
              </a:rPr>
              <a:t>es</a:t>
            </a:r>
            <a:r>
              <a:rPr sz="1796" b="1" spc="13" dirty="0">
                <a:solidFill>
                  <a:srgbClr val="FFFFFF"/>
                </a:solidFill>
                <a:latin typeface="Arial"/>
                <a:cs typeface="Arial"/>
              </a:rPr>
              <a:t>ig</a:t>
            </a:r>
            <a:r>
              <a:rPr sz="1796" b="1" dirty="0">
                <a:solidFill>
                  <a:srgbClr val="FFFFFF"/>
                </a:solidFill>
                <a:latin typeface="Arial"/>
                <a:cs typeface="Arial"/>
              </a:rPr>
              <a:t>n</a:t>
            </a:r>
            <a:r>
              <a:rPr sz="1796" b="1" spc="26" dirty="0">
                <a:solidFill>
                  <a:srgbClr val="FFFFFF"/>
                </a:solidFill>
                <a:latin typeface="Arial"/>
                <a:cs typeface="Arial"/>
              </a:rPr>
              <a:t> </a:t>
            </a:r>
            <a:r>
              <a:rPr sz="1796" b="1" spc="13" dirty="0">
                <a:solidFill>
                  <a:srgbClr val="FFFFFF"/>
                </a:solidFill>
                <a:latin typeface="Arial"/>
                <a:cs typeface="Arial"/>
              </a:rPr>
              <a:t>in</a:t>
            </a:r>
            <a:r>
              <a:rPr sz="1796" b="1" dirty="0">
                <a:solidFill>
                  <a:srgbClr val="FFFFFF"/>
                </a:solidFill>
                <a:latin typeface="Arial"/>
                <a:cs typeface="Arial"/>
              </a:rPr>
              <a:t>t</a:t>
            </a:r>
            <a:r>
              <a:rPr sz="1796" b="1" spc="-17" dirty="0">
                <a:solidFill>
                  <a:srgbClr val="FFFFFF"/>
                </a:solidFill>
                <a:latin typeface="Arial"/>
                <a:cs typeface="Arial"/>
              </a:rPr>
              <a:t>r</a:t>
            </a:r>
            <a:r>
              <a:rPr sz="1796" b="1" spc="13" dirty="0">
                <a:solidFill>
                  <a:srgbClr val="FFFFFF"/>
                </a:solidFill>
                <a:latin typeface="Arial"/>
                <a:cs typeface="Arial"/>
              </a:rPr>
              <a:t>odu</a:t>
            </a:r>
            <a:r>
              <a:rPr sz="1796" b="1" spc="-17" dirty="0">
                <a:solidFill>
                  <a:srgbClr val="FFFFFF"/>
                </a:solidFill>
                <a:latin typeface="Arial"/>
                <a:cs typeface="Arial"/>
              </a:rPr>
              <a:t>ce</a:t>
            </a:r>
            <a:r>
              <a:rPr sz="1796" b="1" dirty="0">
                <a:solidFill>
                  <a:srgbClr val="FFFFFF"/>
                </a:solidFill>
                <a:latin typeface="Arial"/>
                <a:cs typeface="Arial"/>
              </a:rPr>
              <a:t>d</a:t>
            </a:r>
            <a:endParaRPr sz="1796">
              <a:latin typeface="Arial"/>
              <a:cs typeface="Arial"/>
            </a:endParaRPr>
          </a:p>
        </p:txBody>
      </p:sp>
      <p:sp>
        <p:nvSpPr>
          <p:cNvPr id="6" name="object 6"/>
          <p:cNvSpPr>
            <a:spLocks noGrp="1"/>
          </p:cNvSpPr>
          <p:nvPr>
            <p:ph type="dt" sz="quarter" idx="11"/>
          </p:nvPr>
        </p:nvSpPr>
        <p:spPr/>
        <p:txBody>
          <a:bodyPr vert="horz" rtlCol="0"/>
          <a:lstStyle/>
          <a:p>
            <a:pPr marL="10860">
              <a:defRPr/>
            </a:pPr>
            <a:r>
              <a:rPr sz="855" spc="-9" dirty="0">
                <a:latin typeface="Arial"/>
                <a:cs typeface="Arial"/>
              </a:rPr>
              <a:t>2012</a:t>
            </a:r>
            <a:r>
              <a:rPr sz="855" spc="17" dirty="0">
                <a:latin typeface="Arial"/>
                <a:cs typeface="Arial"/>
              </a:rPr>
              <a:t>.</a:t>
            </a:r>
            <a:r>
              <a:rPr sz="855" spc="-9" dirty="0">
                <a:latin typeface="Arial"/>
                <a:cs typeface="Arial"/>
              </a:rPr>
              <a:t>03</a:t>
            </a:r>
            <a:r>
              <a:rPr sz="855" spc="17" dirty="0">
                <a:latin typeface="Arial"/>
                <a:cs typeface="Arial"/>
              </a:rPr>
              <a:t>.</a:t>
            </a:r>
            <a:r>
              <a:rPr sz="855" spc="-9" dirty="0">
                <a:latin typeface="Arial"/>
                <a:cs typeface="Arial"/>
              </a:rPr>
              <a:t>0</a:t>
            </a:r>
            <a:r>
              <a:rPr sz="855" dirty="0">
                <a:latin typeface="Arial"/>
                <a:cs typeface="Arial"/>
              </a:rPr>
              <a:t>5</a:t>
            </a:r>
            <a:endParaRPr sz="855">
              <a:latin typeface="Arial"/>
              <a:cs typeface="Arial"/>
            </a:endParaRPr>
          </a:p>
        </p:txBody>
      </p:sp>
      <p:sp>
        <p:nvSpPr>
          <p:cNvPr id="7" name="object 7"/>
          <p:cNvSpPr txBox="1"/>
          <p:nvPr/>
        </p:nvSpPr>
        <p:spPr>
          <a:xfrm>
            <a:off x="2520950" y="6300788"/>
            <a:ext cx="534988" cy="144462"/>
          </a:xfrm>
          <a:prstGeom prst="rect">
            <a:avLst/>
          </a:prstGeom>
        </p:spPr>
        <p:txBody>
          <a:bodyPr lIns="0" tIns="0" rIns="0" bIns="0"/>
          <a:lstStyle/>
          <a:p>
            <a:pPr marL="10860" fontAlgn="auto">
              <a:spcBef>
                <a:spcPts val="0"/>
              </a:spcBef>
              <a:spcAft>
                <a:spcPts val="0"/>
              </a:spcAft>
              <a:defRPr/>
            </a:pPr>
            <a:r>
              <a:rPr sz="855" spc="13" dirty="0">
                <a:latin typeface="Arial"/>
                <a:cs typeface="Arial"/>
              </a:rPr>
              <a:t>(</a:t>
            </a:r>
            <a:r>
              <a:rPr sz="855" spc="-21" dirty="0">
                <a:latin typeface="Arial"/>
                <a:cs typeface="Arial"/>
              </a:rPr>
              <a:t>R</a:t>
            </a:r>
            <a:r>
              <a:rPr sz="855" spc="-17" dirty="0">
                <a:latin typeface="Arial"/>
                <a:cs typeface="Arial"/>
              </a:rPr>
              <a:t>S</a:t>
            </a:r>
            <a:r>
              <a:rPr sz="855" spc="-9" dirty="0">
                <a:latin typeface="Arial"/>
                <a:cs typeface="Arial"/>
              </a:rPr>
              <a:t>L</a:t>
            </a:r>
            <a:r>
              <a:rPr sz="855" spc="17" dirty="0">
                <a:latin typeface="Arial"/>
                <a:cs typeface="Arial"/>
              </a:rPr>
              <a:t>/</a:t>
            </a:r>
            <a:r>
              <a:rPr sz="855" spc="-9" dirty="0">
                <a:latin typeface="Arial"/>
                <a:cs typeface="Arial"/>
              </a:rPr>
              <a:t>L</a:t>
            </a:r>
            <a:r>
              <a:rPr sz="855" spc="-17" dirty="0">
                <a:latin typeface="Arial"/>
                <a:cs typeface="Arial"/>
              </a:rPr>
              <a:t>SP</a:t>
            </a:r>
            <a:r>
              <a:rPr sz="855" dirty="0">
                <a:latin typeface="Arial"/>
                <a:cs typeface="Arial"/>
              </a:rPr>
              <a:t>)</a:t>
            </a:r>
            <a:endParaRPr sz="855">
              <a:latin typeface="Arial"/>
              <a:cs typeface="Arial"/>
            </a:endParaRPr>
          </a:p>
        </p:txBody>
      </p:sp>
      <p:sp>
        <p:nvSpPr>
          <p:cNvPr id="8" name="object 8"/>
          <p:cNvSpPr>
            <a:spLocks noGrp="1"/>
          </p:cNvSpPr>
          <p:nvPr>
            <p:ph type="ftr" sz="quarter" idx="10"/>
          </p:nvPr>
        </p:nvSpPr>
        <p:spPr/>
        <p:txBody>
          <a:bodyPr rtlCol="0"/>
          <a:lstStyle/>
          <a:p>
            <a:pPr marL="10860" fontAlgn="auto">
              <a:spcBef>
                <a:spcPts val="0"/>
              </a:spcBef>
              <a:spcAft>
                <a:spcPts val="0"/>
              </a:spcAft>
              <a:defRPr/>
            </a:pPr>
            <a:r>
              <a:rPr sz="855" dirty="0">
                <a:latin typeface="Arial"/>
                <a:cs typeface="Arial"/>
              </a:rPr>
              <a:t>©</a:t>
            </a:r>
            <a:r>
              <a:rPr sz="855" spc="-13" dirty="0">
                <a:latin typeface="Arial"/>
                <a:cs typeface="Arial"/>
              </a:rPr>
              <a:t> </a:t>
            </a:r>
            <a:r>
              <a:rPr sz="855" spc="13" dirty="0">
                <a:latin typeface="Arial"/>
                <a:cs typeface="Arial"/>
              </a:rPr>
              <a:t>M</a:t>
            </a:r>
            <a:r>
              <a:rPr sz="855" spc="-17" dirty="0">
                <a:latin typeface="Arial"/>
                <a:cs typeface="Arial"/>
              </a:rPr>
              <a:t>A</a:t>
            </a:r>
            <a:r>
              <a:rPr sz="855" dirty="0">
                <a:latin typeface="Arial"/>
                <a:cs typeface="Arial"/>
              </a:rPr>
              <a:t>N </a:t>
            </a:r>
            <a:r>
              <a:rPr sz="855" spc="-21" dirty="0">
                <a:latin typeface="Arial"/>
                <a:cs typeface="Arial"/>
              </a:rPr>
              <a:t>Di</a:t>
            </a:r>
            <a:r>
              <a:rPr sz="855" spc="-9" dirty="0">
                <a:latin typeface="Arial"/>
                <a:cs typeface="Arial"/>
              </a:rPr>
              <a:t>e</a:t>
            </a:r>
            <a:r>
              <a:rPr sz="855" dirty="0">
                <a:latin typeface="Arial"/>
                <a:cs typeface="Arial"/>
              </a:rPr>
              <a:t>s</a:t>
            </a:r>
            <a:r>
              <a:rPr sz="855" spc="-9" dirty="0">
                <a:latin typeface="Arial"/>
                <a:cs typeface="Arial"/>
              </a:rPr>
              <a:t>e</a:t>
            </a:r>
            <a:r>
              <a:rPr sz="855" dirty="0">
                <a:latin typeface="Arial"/>
                <a:cs typeface="Arial"/>
              </a:rPr>
              <a:t>l</a:t>
            </a:r>
            <a:r>
              <a:rPr sz="855" spc="43" dirty="0">
                <a:latin typeface="Arial"/>
                <a:cs typeface="Arial"/>
              </a:rPr>
              <a:t> </a:t>
            </a:r>
            <a:r>
              <a:rPr sz="855" dirty="0">
                <a:latin typeface="Arial"/>
                <a:cs typeface="Arial"/>
              </a:rPr>
              <a:t>&amp;</a:t>
            </a:r>
            <a:r>
              <a:rPr sz="855" spc="4" dirty="0">
                <a:latin typeface="Arial"/>
                <a:cs typeface="Arial"/>
              </a:rPr>
              <a:t> </a:t>
            </a:r>
            <a:r>
              <a:rPr sz="855" spc="-13" dirty="0">
                <a:latin typeface="Arial"/>
                <a:cs typeface="Arial"/>
              </a:rPr>
              <a:t>T</a:t>
            </a:r>
            <a:r>
              <a:rPr sz="855" spc="-51" dirty="0">
                <a:latin typeface="Arial"/>
                <a:cs typeface="Arial"/>
              </a:rPr>
              <a:t>u</a:t>
            </a:r>
            <a:r>
              <a:rPr sz="855" spc="13" dirty="0">
                <a:latin typeface="Arial"/>
                <a:cs typeface="Arial"/>
              </a:rPr>
              <a:t>r</a:t>
            </a:r>
            <a:r>
              <a:rPr sz="855" spc="-9" dirty="0">
                <a:latin typeface="Arial"/>
                <a:cs typeface="Arial"/>
              </a:rPr>
              <a:t>b</a:t>
            </a:r>
            <a:r>
              <a:rPr sz="855" dirty="0">
                <a:latin typeface="Arial"/>
                <a:cs typeface="Arial"/>
              </a:rPr>
              <a:t>o</a:t>
            </a:r>
            <a:endParaRPr sz="855">
              <a:latin typeface="Arial"/>
              <a:cs typeface="Arial"/>
            </a:endParaRPr>
          </a:p>
        </p:txBody>
      </p:sp>
      <p:sp>
        <p:nvSpPr>
          <p:cNvPr id="9" name="object 9"/>
          <p:cNvSpPr>
            <a:spLocks noGrp="1"/>
          </p:cNvSpPr>
          <p:nvPr>
            <p:ph type="sldNum" sz="quarter" idx="12"/>
          </p:nvPr>
        </p:nvSpPr>
        <p:spPr/>
        <p:txBody>
          <a:bodyPr rtlCol="0"/>
          <a:lstStyle/>
          <a:p>
            <a:pPr marL="10860" fontAlgn="auto">
              <a:spcBef>
                <a:spcPts val="0"/>
              </a:spcBef>
              <a:spcAft>
                <a:spcPts val="0"/>
              </a:spcAft>
              <a:defRPr/>
            </a:pPr>
            <a:r>
              <a:rPr sz="855" b="0" dirty="0">
                <a:latin typeface="Arial"/>
                <a:cs typeface="Arial"/>
              </a:rPr>
              <a:t>&lt;</a:t>
            </a:r>
            <a:r>
              <a:rPr sz="855" b="0" spc="-13" dirty="0">
                <a:latin typeface="Arial"/>
                <a:cs typeface="Arial"/>
              </a:rPr>
              <a:t> </a:t>
            </a:r>
            <a:fld id="{A6C06790-E211-4CC6-802A-CD19A98E1617}" type="slidenum">
              <a:rPr sz="855" b="0" dirty="0">
                <a:latin typeface="Arial"/>
                <a:cs typeface="Arial"/>
              </a:rPr>
              <a:pPr marL="10860" fontAlgn="auto">
                <a:spcBef>
                  <a:spcPts val="0"/>
                </a:spcBef>
                <a:spcAft>
                  <a:spcPts val="0"/>
                </a:spcAft>
                <a:defRPr/>
              </a:pPr>
              <a:t>11</a:t>
            </a:fld>
            <a:r>
              <a:rPr sz="855" b="0" spc="13" dirty="0">
                <a:latin typeface="Arial"/>
                <a:cs typeface="Arial"/>
              </a:rPr>
              <a:t> </a:t>
            </a:r>
            <a:r>
              <a:rPr sz="855" b="0" dirty="0">
                <a:latin typeface="Arial"/>
                <a:cs typeface="Arial"/>
              </a:rPr>
              <a:t>&gt;</a:t>
            </a:r>
            <a:endParaRPr sz="855" b="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1919"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b="1" spc="-15" dirty="0" smtClean="0">
                <a:solidFill>
                  <a:srgbClr val="FFFFFF"/>
                </a:solidFill>
                <a:latin typeface="Arial"/>
                <a:cs typeface="Arial"/>
              </a:rPr>
              <a:t> </a:t>
            </a:r>
            <a:r>
              <a:rPr sz="2600" b="1" dirty="0" smtClean="0">
                <a:solidFill>
                  <a:srgbClr val="FFFFFF"/>
                </a:solidFill>
                <a:latin typeface="Arial"/>
                <a:cs typeface="Arial"/>
              </a:rPr>
              <a:t>D</a:t>
            </a:r>
            <a:r>
              <a:rPr sz="2600" b="1" spc="10" dirty="0" smtClean="0">
                <a:solidFill>
                  <a:srgbClr val="FFFFFF"/>
                </a:solidFill>
                <a:latin typeface="Arial"/>
                <a:cs typeface="Arial"/>
              </a:rPr>
              <a:t>e</a:t>
            </a:r>
            <a:r>
              <a:rPr sz="2600" b="1" dirty="0" smtClean="0">
                <a:solidFill>
                  <a:srgbClr val="FFFFFF"/>
                </a:solidFill>
                <a:latin typeface="Arial"/>
                <a:cs typeface="Arial"/>
              </a:rPr>
              <a:t>si</a:t>
            </a:r>
            <a:r>
              <a:rPr sz="2600" b="1" spc="5" dirty="0" smtClean="0">
                <a:solidFill>
                  <a:srgbClr val="FFFFFF"/>
                </a:solidFill>
                <a:latin typeface="Arial"/>
                <a:cs typeface="Arial"/>
              </a:rPr>
              <a:t>g</a:t>
            </a:r>
            <a:r>
              <a:rPr sz="2600" b="1" dirty="0" smtClean="0">
                <a:solidFill>
                  <a:srgbClr val="FFFFFF"/>
                </a:solidFill>
                <a:latin typeface="Arial"/>
                <a:cs typeface="Arial"/>
              </a:rPr>
              <a:t>n</a:t>
            </a:r>
            <a:r>
              <a:rPr sz="2600">
                <a:latin typeface="Arial"/>
                <a:cs typeface="Arial"/>
              </a:rPr>
              <a:t/>
            </a:r>
            <a:br>
              <a:rPr sz="2600">
                <a:latin typeface="Arial"/>
                <a:cs typeface="Arial"/>
              </a:rPr>
            </a:br>
            <a:r>
              <a:rPr sz="1800" dirty="0" smtClean="0">
                <a:solidFill>
                  <a:srgbClr val="91B800"/>
                </a:solidFill>
                <a:latin typeface="Arial"/>
                <a:cs typeface="Arial"/>
              </a:rPr>
              <a:t>C</a:t>
            </a:r>
            <a:r>
              <a:rPr sz="1800" spc="-10" dirty="0" smtClean="0">
                <a:solidFill>
                  <a:srgbClr val="91B800"/>
                </a:solidFill>
                <a:latin typeface="Arial"/>
                <a:cs typeface="Arial"/>
              </a:rPr>
              <a:t>h</a:t>
            </a:r>
            <a:r>
              <a:rPr sz="1800" dirty="0" smtClean="0">
                <a:solidFill>
                  <a:srgbClr val="91B800"/>
                </a:solidFill>
                <a:latin typeface="Arial"/>
                <a:cs typeface="Arial"/>
              </a:rPr>
              <a:t>a</a:t>
            </a:r>
            <a:r>
              <a:rPr sz="1800" spc="-10" dirty="0" smtClean="0">
                <a:solidFill>
                  <a:srgbClr val="91B800"/>
                </a:solidFill>
                <a:latin typeface="Arial"/>
                <a:cs typeface="Arial"/>
              </a:rPr>
              <a:t>i</a:t>
            </a:r>
            <a:r>
              <a:rPr sz="1800" dirty="0" smtClean="0">
                <a:solidFill>
                  <a:srgbClr val="91B800"/>
                </a:solidFill>
                <a:latin typeface="Arial"/>
                <a:cs typeface="Arial"/>
              </a:rPr>
              <a:t>n</a:t>
            </a:r>
            <a:r>
              <a:rPr sz="1800" spc="5" dirty="0" smtClean="0">
                <a:solidFill>
                  <a:srgbClr val="91B800"/>
                </a:solidFill>
                <a:latin typeface="Arial"/>
                <a:cs typeface="Arial"/>
              </a:rPr>
              <a:t> </a:t>
            </a:r>
            <a:r>
              <a:rPr sz="1800" dirty="0" smtClean="0">
                <a:solidFill>
                  <a:srgbClr val="91B800"/>
                </a:solidFill>
                <a:latin typeface="Arial"/>
                <a:cs typeface="Arial"/>
              </a:rPr>
              <a:t>L</a:t>
            </a:r>
            <a:r>
              <a:rPr sz="1800" spc="-10" dirty="0" smtClean="0">
                <a:solidFill>
                  <a:srgbClr val="91B800"/>
                </a:solidFill>
                <a:latin typeface="Arial"/>
                <a:cs typeface="Arial"/>
              </a:rPr>
              <a:t>i</a:t>
            </a:r>
            <a:r>
              <a:rPr sz="1800" dirty="0" smtClean="0">
                <a:solidFill>
                  <a:srgbClr val="91B800"/>
                </a:solidFill>
                <a:latin typeface="Arial"/>
                <a:cs typeface="Arial"/>
              </a:rPr>
              <a:t>nk</a:t>
            </a:r>
            <a:r>
              <a:rPr sz="1800" spc="5" dirty="0" smtClean="0">
                <a:solidFill>
                  <a:srgbClr val="91B800"/>
                </a:solidFill>
                <a:latin typeface="Arial"/>
                <a:cs typeface="Arial"/>
              </a:rPr>
              <a:t> </a:t>
            </a:r>
            <a:r>
              <a:rPr sz="1800" dirty="0" smtClean="0">
                <a:solidFill>
                  <a:srgbClr val="91B800"/>
                </a:solidFill>
                <a:latin typeface="Arial"/>
                <a:cs typeface="Arial"/>
              </a:rPr>
              <a:t>D</a:t>
            </a:r>
            <a:r>
              <a:rPr sz="1800" spc="-10" dirty="0" smtClean="0">
                <a:solidFill>
                  <a:srgbClr val="91B800"/>
                </a:solidFill>
                <a:latin typeface="Arial"/>
                <a:cs typeface="Arial"/>
              </a:rPr>
              <a:t>o</a:t>
            </a:r>
            <a:r>
              <a:rPr sz="1800" dirty="0" smtClean="0">
                <a:solidFill>
                  <a:srgbClr val="91B800"/>
                </a:solidFill>
                <a:latin typeface="Arial"/>
                <a:cs typeface="Arial"/>
              </a:rPr>
              <a:t>u</a:t>
            </a:r>
            <a:r>
              <a:rPr sz="1800" spc="-10" dirty="0" smtClean="0">
                <a:solidFill>
                  <a:srgbClr val="91B800"/>
                </a:solidFill>
                <a:latin typeface="Arial"/>
                <a:cs typeface="Arial"/>
              </a:rPr>
              <a:t>b</a:t>
            </a:r>
            <a:r>
              <a:rPr sz="1800" dirty="0" smtClean="0">
                <a:solidFill>
                  <a:srgbClr val="91B800"/>
                </a:solidFill>
                <a:latin typeface="Arial"/>
                <a:cs typeface="Arial"/>
              </a:rPr>
              <a:t>le</a:t>
            </a:r>
            <a:r>
              <a:rPr sz="1800" spc="15" dirty="0" smtClean="0">
                <a:solidFill>
                  <a:srgbClr val="91B800"/>
                </a:solidFill>
                <a:latin typeface="Arial"/>
                <a:cs typeface="Arial"/>
              </a:rPr>
              <a:t> </a:t>
            </a:r>
            <a:r>
              <a:rPr sz="1800" dirty="0" smtClean="0">
                <a:solidFill>
                  <a:srgbClr val="91B800"/>
                </a:solidFill>
                <a:latin typeface="Arial"/>
                <a:cs typeface="Arial"/>
              </a:rPr>
              <a:t>Wal</a:t>
            </a:r>
            <a:r>
              <a:rPr sz="1800" spc="-10" dirty="0" smtClean="0">
                <a:solidFill>
                  <a:srgbClr val="91B800"/>
                </a:solidFill>
                <a:latin typeface="Arial"/>
                <a:cs typeface="Arial"/>
              </a:rPr>
              <a:t>l</a:t>
            </a:r>
            <a:r>
              <a:rPr sz="1800" dirty="0" smtClean="0">
                <a:solidFill>
                  <a:srgbClr val="91B800"/>
                </a:solidFill>
                <a:latin typeface="Arial"/>
                <a:cs typeface="Arial"/>
              </a:rPr>
              <a:t>ed</a:t>
            </a:r>
            <a:r>
              <a:rPr sz="1800" spc="5" dirty="0" smtClean="0">
                <a:solidFill>
                  <a:srgbClr val="91B800"/>
                </a:solidFill>
                <a:latin typeface="Arial"/>
                <a:cs typeface="Arial"/>
              </a:rPr>
              <a:t> </a:t>
            </a:r>
            <a:r>
              <a:rPr sz="1800" dirty="0" smtClean="0">
                <a:solidFill>
                  <a:srgbClr val="91B800"/>
                </a:solidFill>
                <a:latin typeface="Arial"/>
                <a:cs typeface="Arial"/>
              </a:rPr>
              <a:t>Gas</a:t>
            </a:r>
            <a:r>
              <a:rPr sz="1800" spc="-10" dirty="0" smtClean="0">
                <a:solidFill>
                  <a:srgbClr val="91B800"/>
                </a:solidFill>
                <a:latin typeface="Arial"/>
                <a:cs typeface="Arial"/>
              </a:rPr>
              <a:t> </a:t>
            </a:r>
            <a:r>
              <a:rPr sz="1800" dirty="0" smtClean="0">
                <a:solidFill>
                  <a:srgbClr val="91B800"/>
                </a:solidFill>
                <a:latin typeface="Arial"/>
                <a:cs typeface="Arial"/>
              </a:rPr>
              <a:t>S</a:t>
            </a:r>
            <a:r>
              <a:rPr sz="1800" spc="-10" dirty="0" smtClean="0">
                <a:solidFill>
                  <a:srgbClr val="91B800"/>
                </a:solidFill>
                <a:latin typeface="Arial"/>
                <a:cs typeface="Arial"/>
              </a:rPr>
              <a:t>u</a:t>
            </a:r>
            <a:r>
              <a:rPr sz="1800" dirty="0" smtClean="0">
                <a:solidFill>
                  <a:srgbClr val="91B800"/>
                </a:solidFill>
                <a:latin typeface="Arial"/>
                <a:cs typeface="Arial"/>
              </a:rPr>
              <a:t>p</a:t>
            </a:r>
            <a:r>
              <a:rPr sz="1800" spc="-10" dirty="0" smtClean="0">
                <a:solidFill>
                  <a:srgbClr val="91B800"/>
                </a:solidFill>
                <a:latin typeface="Arial"/>
                <a:cs typeface="Arial"/>
              </a:rPr>
              <a:t>p</a:t>
            </a:r>
            <a:r>
              <a:rPr sz="1800" dirty="0" smtClean="0">
                <a:solidFill>
                  <a:srgbClr val="91B800"/>
                </a:solidFill>
                <a:latin typeface="Arial"/>
                <a:cs typeface="Arial"/>
              </a:rPr>
              <a:t>ly</a:t>
            </a:r>
            <a:r>
              <a:rPr sz="1800" spc="10" dirty="0" smtClean="0">
                <a:solidFill>
                  <a:srgbClr val="91B800"/>
                </a:solidFill>
                <a:latin typeface="Arial"/>
                <a:cs typeface="Arial"/>
              </a:rPr>
              <a:t> </a:t>
            </a:r>
            <a:r>
              <a:rPr sz="1800" dirty="0" smtClean="0">
                <a:solidFill>
                  <a:srgbClr val="91B800"/>
                </a:solidFill>
                <a:latin typeface="Arial"/>
                <a:cs typeface="Arial"/>
              </a:rPr>
              <a:t>Pi</a:t>
            </a:r>
            <a:r>
              <a:rPr sz="1800" spc="-10" dirty="0" smtClean="0">
                <a:solidFill>
                  <a:srgbClr val="91B800"/>
                </a:solidFill>
                <a:latin typeface="Arial"/>
                <a:cs typeface="Arial"/>
              </a:rPr>
              <a:t>p</a:t>
            </a:r>
            <a:r>
              <a:rPr sz="1800" dirty="0" smtClean="0">
                <a:solidFill>
                  <a:srgbClr val="91B800"/>
                </a:solidFill>
                <a:latin typeface="Arial"/>
                <a:cs typeface="Arial"/>
              </a:rPr>
              <a:t>es</a:t>
            </a:r>
            <a:endParaRPr sz="1800">
              <a:latin typeface="Arial"/>
              <a:cs typeface="Arial"/>
            </a:endParaRPr>
          </a:p>
        </p:txBody>
      </p:sp>
      <p:sp>
        <p:nvSpPr>
          <p:cNvPr id="101378" name="object 3"/>
          <p:cNvSpPr>
            <a:spLocks noChangeArrowheads="1"/>
          </p:cNvSpPr>
          <p:nvPr/>
        </p:nvSpPr>
        <p:spPr bwMode="auto">
          <a:xfrm>
            <a:off x="0" y="1268413"/>
            <a:ext cx="9144000" cy="54006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5" name="object 5"/>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9F2F7DB9-DFEE-4A18-B8D8-D0656A208201}" type="slidenum">
              <a:rPr spc="-5" dirty="0">
                <a:latin typeface="Arial"/>
                <a:cs typeface="Arial"/>
              </a:rPr>
              <a:pPr marL="12700" fontAlgn="auto">
                <a:spcBef>
                  <a:spcPts val="0"/>
                </a:spcBef>
                <a:spcAft>
                  <a:spcPts val="0"/>
                </a:spcAft>
                <a:defRPr/>
              </a:pPr>
              <a:t>12</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rtlCol="0">
            <a:noAutofit/>
          </a:bodyPr>
          <a:lstStyle/>
          <a:p>
            <a:pPr marL="6350" eaLnBrk="1" fontAlgn="auto" hangingPunct="1">
              <a:lnSpc>
                <a:spcPts val="3210"/>
              </a:lnSpc>
              <a:spcAft>
                <a:spcPts val="0"/>
              </a:spcAft>
              <a:defRPr/>
            </a:pPr>
            <a:r>
              <a:rPr sz="2700" b="1" dirty="0" smtClean="0">
                <a:solidFill>
                  <a:srgbClr val="FFFFFF"/>
                </a:solidFill>
                <a:latin typeface="Arial"/>
                <a:cs typeface="Arial"/>
              </a:rPr>
              <a:t>En</a:t>
            </a:r>
            <a:r>
              <a:rPr sz="2700" b="1" spc="-15" dirty="0" smtClean="0">
                <a:solidFill>
                  <a:srgbClr val="FFFFFF"/>
                </a:solidFill>
                <a:latin typeface="Arial"/>
                <a:cs typeface="Arial"/>
              </a:rPr>
              <a:t>g</a:t>
            </a:r>
            <a:r>
              <a:rPr sz="2700" b="1" dirty="0" smtClean="0">
                <a:solidFill>
                  <a:srgbClr val="FFFFFF"/>
                </a:solidFill>
                <a:latin typeface="Arial"/>
                <a:cs typeface="Arial"/>
              </a:rPr>
              <a:t>ine Retrofit</a:t>
            </a:r>
            <a:endParaRPr sz="2700">
              <a:latin typeface="Arial"/>
              <a:cs typeface="Arial"/>
            </a:endParaRPr>
          </a:p>
        </p:txBody>
      </p:sp>
      <p:sp>
        <p:nvSpPr>
          <p:cNvPr id="3" name="object 3"/>
          <p:cNvSpPr txBox="1"/>
          <p:nvPr/>
        </p:nvSpPr>
        <p:spPr>
          <a:xfrm>
            <a:off x="546100" y="739775"/>
            <a:ext cx="2960688" cy="287338"/>
          </a:xfrm>
          <a:prstGeom prst="rect">
            <a:avLst/>
          </a:prstGeom>
        </p:spPr>
        <p:txBody>
          <a:bodyPr lIns="0" tIns="0" rIns="0" bIns="0"/>
          <a:lstStyle/>
          <a:p>
            <a:pPr marL="12700" fontAlgn="auto">
              <a:lnSpc>
                <a:spcPts val="2260"/>
              </a:lnSpc>
              <a:spcBef>
                <a:spcPts val="0"/>
              </a:spcBef>
              <a:spcAft>
                <a:spcPts val="0"/>
              </a:spcAft>
              <a:defRPr/>
            </a:pPr>
            <a:r>
              <a:rPr sz="1900" b="1" spc="-15" dirty="0">
                <a:solidFill>
                  <a:srgbClr val="FFFFFF"/>
                </a:solidFill>
                <a:latin typeface="Arial"/>
                <a:cs typeface="Arial"/>
              </a:rPr>
              <a:t>From</a:t>
            </a:r>
            <a:r>
              <a:rPr sz="1900" b="1" spc="10" dirty="0">
                <a:solidFill>
                  <a:srgbClr val="FFFFFF"/>
                </a:solidFill>
                <a:latin typeface="Arial"/>
                <a:cs typeface="Arial"/>
              </a:rPr>
              <a:t> </a:t>
            </a:r>
            <a:r>
              <a:rPr sz="1900" b="1" spc="-15" dirty="0">
                <a:solidFill>
                  <a:srgbClr val="FFFFFF"/>
                </a:solidFill>
                <a:latin typeface="Arial"/>
                <a:cs typeface="Arial"/>
              </a:rPr>
              <a:t>ME</a:t>
            </a:r>
            <a:r>
              <a:rPr sz="1900" b="1" spc="-5" dirty="0">
                <a:solidFill>
                  <a:srgbClr val="FFFFFF"/>
                </a:solidFill>
                <a:latin typeface="Arial"/>
                <a:cs typeface="Arial"/>
              </a:rPr>
              <a:t> </a:t>
            </a:r>
            <a:r>
              <a:rPr sz="1900" b="1" spc="-10" dirty="0">
                <a:solidFill>
                  <a:srgbClr val="FFFFFF"/>
                </a:solidFill>
                <a:latin typeface="Arial"/>
                <a:cs typeface="Arial"/>
              </a:rPr>
              <a:t>to</a:t>
            </a:r>
            <a:r>
              <a:rPr sz="1900" b="1" spc="5" dirty="0">
                <a:solidFill>
                  <a:srgbClr val="FFFFFF"/>
                </a:solidFill>
                <a:latin typeface="Arial"/>
                <a:cs typeface="Arial"/>
              </a:rPr>
              <a:t> </a:t>
            </a:r>
            <a:r>
              <a:rPr sz="1900" b="1" spc="-20" dirty="0">
                <a:solidFill>
                  <a:srgbClr val="FFFFFF"/>
                </a:solidFill>
                <a:latin typeface="Arial"/>
                <a:cs typeface="Arial"/>
              </a:rPr>
              <a:t>M</a:t>
            </a:r>
            <a:r>
              <a:rPr sz="1900" b="1" spc="-10" dirty="0">
                <a:solidFill>
                  <a:srgbClr val="FFFFFF"/>
                </a:solidFill>
                <a:latin typeface="Arial"/>
                <a:cs typeface="Arial"/>
              </a:rPr>
              <a:t>E-GI</a:t>
            </a:r>
            <a:r>
              <a:rPr sz="1900" b="1" spc="-5" dirty="0">
                <a:solidFill>
                  <a:srgbClr val="FFFFFF"/>
                </a:solidFill>
                <a:latin typeface="Arial"/>
                <a:cs typeface="Arial"/>
              </a:rPr>
              <a:t> </a:t>
            </a:r>
            <a:r>
              <a:rPr sz="1900" b="1" spc="-15" dirty="0">
                <a:solidFill>
                  <a:srgbClr val="FFFFFF"/>
                </a:solidFill>
                <a:latin typeface="Arial"/>
                <a:cs typeface="Arial"/>
              </a:rPr>
              <a:t>e</a:t>
            </a:r>
            <a:r>
              <a:rPr sz="1900" b="1" spc="-10" dirty="0">
                <a:solidFill>
                  <a:srgbClr val="FFFFFF"/>
                </a:solidFill>
                <a:latin typeface="Arial"/>
                <a:cs typeface="Arial"/>
              </a:rPr>
              <a:t>ngine</a:t>
            </a:r>
            <a:endParaRPr sz="1900">
              <a:latin typeface="Arial"/>
              <a:cs typeface="Arial"/>
            </a:endParaRPr>
          </a:p>
        </p:txBody>
      </p:sp>
      <p:sp>
        <p:nvSpPr>
          <p:cNvPr id="102403" name="object 5"/>
          <p:cNvSpPr>
            <a:spLocks noChangeArrowheads="1"/>
          </p:cNvSpPr>
          <p:nvPr/>
        </p:nvSpPr>
        <p:spPr bwMode="auto">
          <a:xfrm>
            <a:off x="4600575" y="1420813"/>
            <a:ext cx="4371975" cy="26574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02404" name="object 7"/>
          <p:cNvSpPr>
            <a:spLocks noChangeArrowheads="1"/>
          </p:cNvSpPr>
          <p:nvPr/>
        </p:nvSpPr>
        <p:spPr bwMode="auto">
          <a:xfrm>
            <a:off x="4921250" y="4241800"/>
            <a:ext cx="3225800" cy="1993900"/>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02405" name="object 8"/>
          <p:cNvSpPr>
            <a:spLocks/>
          </p:cNvSpPr>
          <p:nvPr/>
        </p:nvSpPr>
        <p:spPr bwMode="auto">
          <a:xfrm>
            <a:off x="7964488" y="4008438"/>
            <a:ext cx="1098550" cy="173037"/>
          </a:xfrm>
          <a:custGeom>
            <a:avLst/>
            <a:gdLst>
              <a:gd name="T0" fmla="*/ 0 w 1098803"/>
              <a:gd name="T1" fmla="*/ 170956 h 173736"/>
              <a:gd name="T2" fmla="*/ 1097791 w 1098803"/>
              <a:gd name="T3" fmla="*/ 170956 h 173736"/>
              <a:gd name="T4" fmla="*/ 1097791 w 1098803"/>
              <a:gd name="T5" fmla="*/ 0 h 173736"/>
              <a:gd name="T6" fmla="*/ 0 w 1098803"/>
              <a:gd name="T7" fmla="*/ 0 h 173736"/>
              <a:gd name="T8" fmla="*/ 0 w 1098803"/>
              <a:gd name="T9" fmla="*/ 170956 h 173736"/>
              <a:gd name="T10" fmla="*/ 0 60000 65536"/>
              <a:gd name="T11" fmla="*/ 0 60000 65536"/>
              <a:gd name="T12" fmla="*/ 0 60000 65536"/>
              <a:gd name="T13" fmla="*/ 0 60000 65536"/>
              <a:gd name="T14" fmla="*/ 0 60000 65536"/>
              <a:gd name="T15" fmla="*/ 0 w 1098803"/>
              <a:gd name="T16" fmla="*/ 0 h 173736"/>
              <a:gd name="T17" fmla="*/ 1098803 w 1098803"/>
              <a:gd name="T18" fmla="*/ 173736 h 173736"/>
            </a:gdLst>
            <a:ahLst/>
            <a:cxnLst>
              <a:cxn ang="T10">
                <a:pos x="T0" y="T1"/>
              </a:cxn>
              <a:cxn ang="T11">
                <a:pos x="T2" y="T3"/>
              </a:cxn>
              <a:cxn ang="T12">
                <a:pos x="T4" y="T5"/>
              </a:cxn>
              <a:cxn ang="T13">
                <a:pos x="T6" y="T7"/>
              </a:cxn>
              <a:cxn ang="T14">
                <a:pos x="T8" y="T9"/>
              </a:cxn>
            </a:cxnLst>
            <a:rect l="T15" t="T16" r="T17" b="T18"/>
            <a:pathLst>
              <a:path w="1098803" h="173736">
                <a:moveTo>
                  <a:pt x="0" y="173735"/>
                </a:moveTo>
                <a:lnTo>
                  <a:pt x="1098803" y="173735"/>
                </a:lnTo>
                <a:lnTo>
                  <a:pt x="1098803" y="0"/>
                </a:lnTo>
                <a:lnTo>
                  <a:pt x="0" y="0"/>
                </a:lnTo>
                <a:lnTo>
                  <a:pt x="0" y="173735"/>
                </a:lnTo>
                <a:close/>
              </a:path>
            </a:pathLst>
          </a:custGeom>
          <a:noFill/>
          <a:ln w="9144">
            <a:solidFill>
              <a:srgbClr val="000000"/>
            </a:solidFill>
            <a:round/>
            <a:headEnd/>
            <a:tailEnd/>
          </a:ln>
        </p:spPr>
        <p:txBody>
          <a:bodyPr lIns="0" tIns="0" rIns="0" bIns="0"/>
          <a:lstStyle/>
          <a:p>
            <a:endParaRPr lang="el-GR"/>
          </a:p>
        </p:txBody>
      </p:sp>
      <p:sp>
        <p:nvSpPr>
          <p:cNvPr id="9" name="object 9"/>
          <p:cNvSpPr txBox="1"/>
          <p:nvPr/>
        </p:nvSpPr>
        <p:spPr>
          <a:xfrm>
            <a:off x="7970838" y="4032250"/>
            <a:ext cx="1087437" cy="134938"/>
          </a:xfrm>
          <a:prstGeom prst="rect">
            <a:avLst/>
          </a:prstGeom>
        </p:spPr>
        <p:txBody>
          <a:bodyPr lIns="0" tIns="0" rIns="0" bIns="0"/>
          <a:lstStyle/>
          <a:p>
            <a:pPr marL="12700" fontAlgn="auto">
              <a:spcBef>
                <a:spcPts val="0"/>
              </a:spcBef>
              <a:spcAft>
                <a:spcPts val="0"/>
              </a:spcAft>
              <a:defRPr/>
            </a:pPr>
            <a:r>
              <a:rPr sz="800" spc="-5" dirty="0">
                <a:latin typeface="Arial"/>
                <a:cs typeface="Arial"/>
              </a:rPr>
              <a:t>Doub</a:t>
            </a:r>
            <a:r>
              <a:rPr sz="800" dirty="0">
                <a:latin typeface="Arial"/>
                <a:cs typeface="Arial"/>
              </a:rPr>
              <a:t>l</a:t>
            </a:r>
            <a:r>
              <a:rPr sz="800" spc="-5" dirty="0">
                <a:latin typeface="Arial"/>
                <a:cs typeface="Arial"/>
              </a:rPr>
              <a:t>e-</a:t>
            </a:r>
            <a:r>
              <a:rPr sz="800" spc="-20" dirty="0">
                <a:latin typeface="Arial"/>
                <a:cs typeface="Arial"/>
              </a:rPr>
              <a:t>w</a:t>
            </a:r>
            <a:r>
              <a:rPr sz="800" spc="-5" dirty="0">
                <a:latin typeface="Arial"/>
                <a:cs typeface="Arial"/>
              </a:rPr>
              <a:t>a</a:t>
            </a:r>
            <a:r>
              <a:rPr sz="800" dirty="0">
                <a:latin typeface="Arial"/>
                <a:cs typeface="Arial"/>
              </a:rPr>
              <a:t>ll</a:t>
            </a:r>
            <a:r>
              <a:rPr sz="800" spc="-5" dirty="0">
                <a:latin typeface="Arial"/>
                <a:cs typeface="Arial"/>
              </a:rPr>
              <a:t>e</a:t>
            </a:r>
            <a:r>
              <a:rPr sz="800" dirty="0">
                <a:latin typeface="Arial"/>
                <a:cs typeface="Arial"/>
              </a:rPr>
              <a:t>d</a:t>
            </a:r>
            <a:r>
              <a:rPr sz="800" spc="35" dirty="0">
                <a:latin typeface="Arial"/>
                <a:cs typeface="Arial"/>
              </a:rPr>
              <a:t> </a:t>
            </a:r>
            <a:r>
              <a:rPr sz="800" spc="-5" dirty="0">
                <a:latin typeface="Arial"/>
                <a:cs typeface="Arial"/>
              </a:rPr>
              <a:t>ga</a:t>
            </a:r>
            <a:r>
              <a:rPr sz="800" dirty="0">
                <a:latin typeface="Arial"/>
                <a:cs typeface="Arial"/>
              </a:rPr>
              <a:t>s</a:t>
            </a:r>
            <a:r>
              <a:rPr sz="800" spc="10" dirty="0">
                <a:latin typeface="Arial"/>
                <a:cs typeface="Arial"/>
              </a:rPr>
              <a:t> </a:t>
            </a:r>
            <a:r>
              <a:rPr sz="800" spc="-5" dirty="0">
                <a:latin typeface="Arial"/>
                <a:cs typeface="Arial"/>
              </a:rPr>
              <a:t>p</a:t>
            </a:r>
            <a:r>
              <a:rPr sz="800" dirty="0">
                <a:latin typeface="Arial"/>
                <a:cs typeface="Arial"/>
              </a:rPr>
              <a:t>ipe</a:t>
            </a:r>
            <a:endParaRPr sz="800">
              <a:latin typeface="Arial"/>
              <a:cs typeface="Arial"/>
            </a:endParaRPr>
          </a:p>
        </p:txBody>
      </p:sp>
      <p:sp>
        <p:nvSpPr>
          <p:cNvPr id="102407" name="object 10"/>
          <p:cNvSpPr>
            <a:spLocks/>
          </p:cNvSpPr>
          <p:nvPr/>
        </p:nvSpPr>
        <p:spPr bwMode="auto">
          <a:xfrm>
            <a:off x="7688263" y="4092575"/>
            <a:ext cx="282575" cy="612775"/>
          </a:xfrm>
          <a:custGeom>
            <a:avLst/>
            <a:gdLst>
              <a:gd name="T0" fmla="*/ 9482 w 281940"/>
              <a:gd name="T1" fmla="*/ 504811 h 613663"/>
              <a:gd name="T2" fmla="*/ 6023 w 281940"/>
              <a:gd name="T3" fmla="*/ 505192 h 613663"/>
              <a:gd name="T4" fmla="*/ 2433 w 281940"/>
              <a:gd name="T5" fmla="*/ 505696 h 613663"/>
              <a:gd name="T6" fmla="*/ 0 w 281940"/>
              <a:gd name="T7" fmla="*/ 508852 h 613663"/>
              <a:gd name="T8" fmla="*/ 384 w 281940"/>
              <a:gd name="T9" fmla="*/ 512261 h 613663"/>
              <a:gd name="T10" fmla="*/ 12431 w 281940"/>
              <a:gd name="T11" fmla="*/ 610119 h 613663"/>
              <a:gd name="T12" fmla="*/ 24945 w 281940"/>
              <a:gd name="T13" fmla="*/ 601028 h 613663"/>
              <a:gd name="T14" fmla="*/ 23322 w 281940"/>
              <a:gd name="T15" fmla="*/ 601028 h 613663"/>
              <a:gd name="T16" fmla="*/ 11533 w 281940"/>
              <a:gd name="T17" fmla="*/ 596103 h 613663"/>
              <a:gd name="T18" fmla="*/ 20959 w 281940"/>
              <a:gd name="T19" fmla="*/ 574590 h 613663"/>
              <a:gd name="T20" fmla="*/ 13069 w 281940"/>
              <a:gd name="T21" fmla="*/ 510748 h 613663"/>
              <a:gd name="T22" fmla="*/ 12686 w 281940"/>
              <a:gd name="T23" fmla="*/ 507339 h 613663"/>
              <a:gd name="T24" fmla="*/ 9482 w 281940"/>
              <a:gd name="T25" fmla="*/ 504811 h 613663"/>
              <a:gd name="T26" fmla="*/ 20959 w 281940"/>
              <a:gd name="T27" fmla="*/ 574590 h 613663"/>
              <a:gd name="T28" fmla="*/ 11533 w 281940"/>
              <a:gd name="T29" fmla="*/ 596103 h 613663"/>
              <a:gd name="T30" fmla="*/ 23322 w 281940"/>
              <a:gd name="T31" fmla="*/ 601028 h 613663"/>
              <a:gd name="T32" fmla="*/ 24705 w 281940"/>
              <a:gd name="T33" fmla="*/ 597871 h 613663"/>
              <a:gd name="T34" fmla="*/ 23835 w 281940"/>
              <a:gd name="T35" fmla="*/ 597871 h 613663"/>
              <a:gd name="T36" fmla="*/ 13713 w 281940"/>
              <a:gd name="T37" fmla="*/ 593453 h 613663"/>
              <a:gd name="T38" fmla="*/ 22500 w 281940"/>
              <a:gd name="T39" fmla="*/ 587070 h 613663"/>
              <a:gd name="T40" fmla="*/ 20959 w 281940"/>
              <a:gd name="T41" fmla="*/ 574590 h 613663"/>
              <a:gd name="T42" fmla="*/ 88165 w 281940"/>
              <a:gd name="T43" fmla="*/ 539410 h 613663"/>
              <a:gd name="T44" fmla="*/ 32678 w 281940"/>
              <a:gd name="T45" fmla="*/ 579679 h 613663"/>
              <a:gd name="T46" fmla="*/ 23322 w 281940"/>
              <a:gd name="T47" fmla="*/ 601028 h 613663"/>
              <a:gd name="T48" fmla="*/ 24945 w 281940"/>
              <a:gd name="T49" fmla="*/ 601028 h 613663"/>
              <a:gd name="T50" fmla="*/ 92907 w 281940"/>
              <a:gd name="T51" fmla="*/ 551658 h 613663"/>
              <a:gd name="T52" fmla="*/ 95727 w 281940"/>
              <a:gd name="T53" fmla="*/ 549511 h 613663"/>
              <a:gd name="T54" fmla="*/ 96367 w 281940"/>
              <a:gd name="T55" fmla="*/ 545596 h 613663"/>
              <a:gd name="T56" fmla="*/ 94317 w 281940"/>
              <a:gd name="T57" fmla="*/ 542818 h 613663"/>
              <a:gd name="T58" fmla="*/ 92139 w 281940"/>
              <a:gd name="T59" fmla="*/ 540040 h 613663"/>
              <a:gd name="T60" fmla="*/ 88165 w 281940"/>
              <a:gd name="T61" fmla="*/ 539410 h 613663"/>
              <a:gd name="T62" fmla="*/ 22500 w 281940"/>
              <a:gd name="T63" fmla="*/ 587070 h 613663"/>
              <a:gd name="T64" fmla="*/ 13713 w 281940"/>
              <a:gd name="T65" fmla="*/ 593453 h 613663"/>
              <a:gd name="T66" fmla="*/ 23835 w 281940"/>
              <a:gd name="T67" fmla="*/ 597871 h 613663"/>
              <a:gd name="T68" fmla="*/ 22500 w 281940"/>
              <a:gd name="T69" fmla="*/ 587070 h 613663"/>
              <a:gd name="T70" fmla="*/ 32678 w 281940"/>
              <a:gd name="T71" fmla="*/ 579679 h 613663"/>
              <a:gd name="T72" fmla="*/ 22500 w 281940"/>
              <a:gd name="T73" fmla="*/ 587070 h 613663"/>
              <a:gd name="T74" fmla="*/ 23835 w 281940"/>
              <a:gd name="T75" fmla="*/ 597871 h 613663"/>
              <a:gd name="T76" fmla="*/ 24705 w 281940"/>
              <a:gd name="T77" fmla="*/ 597871 h 613663"/>
              <a:gd name="T78" fmla="*/ 32678 w 281940"/>
              <a:gd name="T79" fmla="*/ 579679 h 613663"/>
              <a:gd name="T80" fmla="*/ 272698 w 281940"/>
              <a:gd name="T81" fmla="*/ 0 h 613663"/>
              <a:gd name="T82" fmla="*/ 20959 w 281940"/>
              <a:gd name="T83" fmla="*/ 574590 h 613663"/>
              <a:gd name="T84" fmla="*/ 22500 w 281940"/>
              <a:gd name="T85" fmla="*/ 587070 h 613663"/>
              <a:gd name="T86" fmla="*/ 32678 w 281940"/>
              <a:gd name="T87" fmla="*/ 579679 h 613663"/>
              <a:gd name="T88" fmla="*/ 284488 w 281940"/>
              <a:gd name="T89" fmla="*/ 5051 h 613663"/>
              <a:gd name="T90" fmla="*/ 272698 w 281940"/>
              <a:gd name="T91" fmla="*/ 0 h 6136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1940"/>
              <a:gd name="T139" fmla="*/ 0 h 613663"/>
              <a:gd name="T140" fmla="*/ 281940 w 281940"/>
              <a:gd name="T141" fmla="*/ 613663 h 6136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1940" h="613663">
                <a:moveTo>
                  <a:pt x="9398" y="507745"/>
                </a:moveTo>
                <a:lnTo>
                  <a:pt x="5969" y="508126"/>
                </a:lnTo>
                <a:lnTo>
                  <a:pt x="2413" y="508634"/>
                </a:lnTo>
                <a:lnTo>
                  <a:pt x="0" y="511809"/>
                </a:lnTo>
                <a:lnTo>
                  <a:pt x="380" y="515238"/>
                </a:lnTo>
                <a:lnTo>
                  <a:pt x="12319" y="613663"/>
                </a:lnTo>
                <a:lnTo>
                  <a:pt x="24721" y="604519"/>
                </a:lnTo>
                <a:lnTo>
                  <a:pt x="23114" y="604519"/>
                </a:lnTo>
                <a:lnTo>
                  <a:pt x="11429" y="599566"/>
                </a:lnTo>
                <a:lnTo>
                  <a:pt x="20771" y="577928"/>
                </a:lnTo>
                <a:lnTo>
                  <a:pt x="12953" y="513714"/>
                </a:lnTo>
                <a:lnTo>
                  <a:pt x="12573" y="510285"/>
                </a:lnTo>
                <a:lnTo>
                  <a:pt x="9398" y="507745"/>
                </a:lnTo>
                <a:close/>
              </a:path>
              <a:path w="281940" h="613663">
                <a:moveTo>
                  <a:pt x="20771" y="577928"/>
                </a:moveTo>
                <a:lnTo>
                  <a:pt x="11429" y="599566"/>
                </a:lnTo>
                <a:lnTo>
                  <a:pt x="23114" y="604519"/>
                </a:lnTo>
                <a:lnTo>
                  <a:pt x="24484" y="601344"/>
                </a:lnTo>
                <a:lnTo>
                  <a:pt x="23622" y="601344"/>
                </a:lnTo>
                <a:lnTo>
                  <a:pt x="13589" y="596900"/>
                </a:lnTo>
                <a:lnTo>
                  <a:pt x="22299" y="590480"/>
                </a:lnTo>
                <a:lnTo>
                  <a:pt x="20771" y="577928"/>
                </a:lnTo>
                <a:close/>
              </a:path>
              <a:path w="281940" h="613663">
                <a:moveTo>
                  <a:pt x="87375" y="542544"/>
                </a:moveTo>
                <a:lnTo>
                  <a:pt x="32386" y="583046"/>
                </a:lnTo>
                <a:lnTo>
                  <a:pt x="23114" y="604519"/>
                </a:lnTo>
                <a:lnTo>
                  <a:pt x="24721" y="604519"/>
                </a:lnTo>
                <a:lnTo>
                  <a:pt x="92075" y="554863"/>
                </a:lnTo>
                <a:lnTo>
                  <a:pt x="94869" y="552703"/>
                </a:lnTo>
                <a:lnTo>
                  <a:pt x="95503" y="548766"/>
                </a:lnTo>
                <a:lnTo>
                  <a:pt x="93472" y="545972"/>
                </a:lnTo>
                <a:lnTo>
                  <a:pt x="91313" y="543178"/>
                </a:lnTo>
                <a:lnTo>
                  <a:pt x="87375" y="542544"/>
                </a:lnTo>
                <a:close/>
              </a:path>
              <a:path w="281940" h="613663">
                <a:moveTo>
                  <a:pt x="22299" y="590480"/>
                </a:moveTo>
                <a:lnTo>
                  <a:pt x="13589" y="596900"/>
                </a:lnTo>
                <a:lnTo>
                  <a:pt x="23622" y="601344"/>
                </a:lnTo>
                <a:lnTo>
                  <a:pt x="22299" y="590480"/>
                </a:lnTo>
                <a:close/>
              </a:path>
              <a:path w="281940" h="613663">
                <a:moveTo>
                  <a:pt x="32386" y="583046"/>
                </a:moveTo>
                <a:lnTo>
                  <a:pt x="22299" y="590480"/>
                </a:lnTo>
                <a:lnTo>
                  <a:pt x="23622" y="601344"/>
                </a:lnTo>
                <a:lnTo>
                  <a:pt x="24484" y="601344"/>
                </a:lnTo>
                <a:lnTo>
                  <a:pt x="32386" y="583046"/>
                </a:lnTo>
                <a:close/>
              </a:path>
              <a:path w="281940" h="613663">
                <a:moveTo>
                  <a:pt x="270255" y="0"/>
                </a:moveTo>
                <a:lnTo>
                  <a:pt x="20771" y="577928"/>
                </a:lnTo>
                <a:lnTo>
                  <a:pt x="22299" y="590480"/>
                </a:lnTo>
                <a:lnTo>
                  <a:pt x="32386" y="583046"/>
                </a:lnTo>
                <a:lnTo>
                  <a:pt x="281940" y="5079"/>
                </a:lnTo>
                <a:lnTo>
                  <a:pt x="270255" y="0"/>
                </a:lnTo>
                <a:close/>
              </a:path>
            </a:pathLst>
          </a:custGeom>
          <a:solidFill>
            <a:srgbClr val="000000"/>
          </a:solidFill>
          <a:ln w="9525">
            <a:noFill/>
            <a:round/>
            <a:headEnd/>
            <a:tailEnd/>
          </a:ln>
        </p:spPr>
        <p:txBody>
          <a:bodyPr lIns="0" tIns="0" rIns="0" bIns="0"/>
          <a:lstStyle/>
          <a:p>
            <a:endParaRPr lang="el-GR"/>
          </a:p>
        </p:txBody>
      </p:sp>
      <p:sp>
        <p:nvSpPr>
          <p:cNvPr id="11" name="object 11"/>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12" name="object 12"/>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056DC21F-74EB-4F27-A190-A1FFBD48E832}" type="slidenum">
              <a:rPr spc="-5" dirty="0">
                <a:latin typeface="Arial"/>
                <a:cs typeface="Arial"/>
              </a:rPr>
              <a:pPr marL="12700" fontAlgn="auto">
                <a:spcBef>
                  <a:spcPts val="0"/>
                </a:spcBef>
                <a:spcAft>
                  <a:spcPts val="0"/>
                </a:spcAft>
                <a:defRPr/>
              </a:pPr>
              <a:t>13</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graphicFrame>
        <p:nvGraphicFramePr>
          <p:cNvPr id="4" name="object 4"/>
          <p:cNvGraphicFramePr>
            <a:graphicFrameLocks noGrp="1"/>
          </p:cNvGraphicFramePr>
          <p:nvPr/>
        </p:nvGraphicFramePr>
        <p:xfrm>
          <a:off x="360363" y="1479550"/>
          <a:ext cx="4197350" cy="1801813"/>
        </p:xfrm>
        <a:graphic>
          <a:graphicData uri="http://schemas.openxmlformats.org/drawingml/2006/table">
            <a:tbl>
              <a:tblPr firstRow="1" bandRow="1">
                <a:tableStyleId>{2D5ABB26-0587-4C30-8999-92F81FD0307C}</a:tableStyleId>
              </a:tblPr>
              <a:tblGrid>
                <a:gridCol w="4197553"/>
              </a:tblGrid>
              <a:tr h="383793">
                <a:tc>
                  <a:txBody>
                    <a:bodyPr/>
                    <a:lstStyle/>
                    <a:p>
                      <a:pPr marL="786765">
                        <a:lnSpc>
                          <a:spcPct val="100000"/>
                        </a:lnSpc>
                      </a:pPr>
                      <a:r>
                        <a:rPr sz="1900" b="1" dirty="0" smtClean="0">
                          <a:solidFill>
                            <a:srgbClr val="FFFFFF"/>
                          </a:solidFill>
                          <a:latin typeface="Arial"/>
                          <a:cs typeface="Arial"/>
                        </a:rPr>
                        <a:t>C</a:t>
                      </a:r>
                      <a:r>
                        <a:rPr sz="1900" b="1" spc="5" dirty="0" smtClean="0">
                          <a:solidFill>
                            <a:srgbClr val="FFFFFF"/>
                          </a:solidFill>
                          <a:latin typeface="Arial"/>
                          <a:cs typeface="Arial"/>
                        </a:rPr>
                        <a:t>h</a:t>
                      </a:r>
                      <a:r>
                        <a:rPr sz="1900" b="1" spc="0" dirty="0" smtClean="0">
                          <a:solidFill>
                            <a:srgbClr val="FFFFFF"/>
                          </a:solidFill>
                          <a:latin typeface="Arial"/>
                          <a:cs typeface="Arial"/>
                        </a:rPr>
                        <a:t>an</a:t>
                      </a:r>
                      <a:r>
                        <a:rPr sz="1900" b="1" spc="-20" dirty="0" smtClean="0">
                          <a:solidFill>
                            <a:srgbClr val="FFFFFF"/>
                          </a:solidFill>
                          <a:latin typeface="Arial"/>
                          <a:cs typeface="Arial"/>
                        </a:rPr>
                        <a:t>g</a:t>
                      </a:r>
                      <a:r>
                        <a:rPr sz="1900" b="1" spc="0" dirty="0" smtClean="0">
                          <a:solidFill>
                            <a:srgbClr val="FFFFFF"/>
                          </a:solidFill>
                          <a:latin typeface="Arial"/>
                          <a:cs typeface="Arial"/>
                        </a:rPr>
                        <a:t>ed</a:t>
                      </a:r>
                      <a:r>
                        <a:rPr sz="1900" b="1" spc="-85" dirty="0" smtClean="0">
                          <a:solidFill>
                            <a:srgbClr val="FFFFFF"/>
                          </a:solidFill>
                          <a:latin typeface="Arial"/>
                          <a:cs typeface="Arial"/>
                        </a:rPr>
                        <a:t> </a:t>
                      </a:r>
                      <a:r>
                        <a:rPr sz="1900" b="1" spc="0" dirty="0" smtClean="0">
                          <a:solidFill>
                            <a:srgbClr val="FFFFFF"/>
                          </a:solidFill>
                          <a:latin typeface="Arial"/>
                          <a:cs typeface="Arial"/>
                        </a:rPr>
                        <a:t>or</a:t>
                      </a:r>
                      <a:r>
                        <a:rPr sz="1900" b="1" spc="-90" dirty="0" smtClean="0">
                          <a:solidFill>
                            <a:srgbClr val="FFFFFF"/>
                          </a:solidFill>
                          <a:latin typeface="Arial"/>
                          <a:cs typeface="Arial"/>
                        </a:rPr>
                        <a:t> </a:t>
                      </a:r>
                      <a:r>
                        <a:rPr sz="1900" b="1" spc="0" dirty="0" smtClean="0">
                          <a:solidFill>
                            <a:srgbClr val="FFFFFF"/>
                          </a:solidFill>
                          <a:latin typeface="Arial"/>
                          <a:cs typeface="Arial"/>
                        </a:rPr>
                        <a:t>modif</a:t>
                      </a:r>
                      <a:r>
                        <a:rPr sz="1900" b="1" spc="5" dirty="0" smtClean="0">
                          <a:solidFill>
                            <a:srgbClr val="FFFFFF"/>
                          </a:solidFill>
                          <a:latin typeface="Arial"/>
                          <a:cs typeface="Arial"/>
                        </a:rPr>
                        <a:t>i</a:t>
                      </a:r>
                      <a:r>
                        <a:rPr sz="1900" b="1" spc="0" dirty="0" smtClean="0">
                          <a:solidFill>
                            <a:srgbClr val="FFFFFF"/>
                          </a:solidFill>
                          <a:latin typeface="Arial"/>
                          <a:cs typeface="Arial"/>
                        </a:rPr>
                        <a:t>ed</a:t>
                      </a:r>
                      <a:r>
                        <a:rPr sz="1900" b="1" spc="-90" dirty="0" smtClean="0">
                          <a:solidFill>
                            <a:srgbClr val="FFFFFF"/>
                          </a:solidFill>
                          <a:latin typeface="Arial"/>
                          <a:cs typeface="Arial"/>
                        </a:rPr>
                        <a:t> </a:t>
                      </a:r>
                      <a:r>
                        <a:rPr sz="1900" b="1" spc="0" dirty="0" smtClean="0">
                          <a:solidFill>
                            <a:srgbClr val="FFFFFF"/>
                          </a:solidFill>
                          <a:latin typeface="Arial"/>
                          <a:cs typeface="Arial"/>
                        </a:rPr>
                        <a:t>i</a:t>
                      </a:r>
                      <a:r>
                        <a:rPr sz="1900" b="1" spc="-20" dirty="0" smtClean="0">
                          <a:solidFill>
                            <a:srgbClr val="FFFFFF"/>
                          </a:solidFill>
                          <a:latin typeface="Arial"/>
                          <a:cs typeface="Arial"/>
                        </a:rPr>
                        <a:t>t</a:t>
                      </a:r>
                      <a:r>
                        <a:rPr sz="1900" b="1" spc="0" dirty="0" smtClean="0">
                          <a:solidFill>
                            <a:srgbClr val="FFFFFF"/>
                          </a:solidFill>
                          <a:latin typeface="Arial"/>
                          <a:cs typeface="Arial"/>
                        </a:rPr>
                        <a:t>em</a:t>
                      </a:r>
                      <a:endParaRPr sz="1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F3B46"/>
                    </a:solidFill>
                  </a:tcPr>
                </a:tc>
              </a:tr>
              <a:tr h="354457">
                <a:tc>
                  <a:txBody>
                    <a:bodyPr/>
                    <a:lstStyle/>
                    <a:p>
                      <a:pPr marL="81915">
                        <a:lnSpc>
                          <a:spcPct val="100000"/>
                        </a:lnSpc>
                      </a:pPr>
                      <a:r>
                        <a:rPr sz="1700" dirty="0" smtClean="0">
                          <a:latin typeface="Calibri"/>
                          <a:cs typeface="Calibri"/>
                        </a:rPr>
                        <a:t>Cyl</a:t>
                      </a:r>
                      <a:r>
                        <a:rPr sz="1700" spc="5" dirty="0" smtClean="0">
                          <a:latin typeface="Calibri"/>
                          <a:cs typeface="Calibri"/>
                        </a:rPr>
                        <a:t>i</a:t>
                      </a:r>
                      <a:r>
                        <a:rPr sz="1700" spc="0" dirty="0" smtClean="0">
                          <a:latin typeface="Calibri"/>
                          <a:cs typeface="Calibri"/>
                        </a:rPr>
                        <a:t>nder</a:t>
                      </a:r>
                      <a:r>
                        <a:rPr sz="1700" spc="-40" dirty="0" smtClean="0">
                          <a:latin typeface="Calibri"/>
                          <a:cs typeface="Calibri"/>
                        </a:rPr>
                        <a:t> </a:t>
                      </a:r>
                      <a:r>
                        <a:rPr sz="1700" spc="-15" dirty="0" smtClean="0">
                          <a:latin typeface="Calibri"/>
                          <a:cs typeface="Calibri"/>
                        </a:rPr>
                        <a:t>cov</a:t>
                      </a:r>
                      <a:r>
                        <a:rPr sz="1700" spc="0" dirty="0" smtClean="0">
                          <a:latin typeface="Calibri"/>
                          <a:cs typeface="Calibri"/>
                        </a:rPr>
                        <a:t>e</a:t>
                      </a:r>
                      <a:r>
                        <a:rPr sz="1700" spc="-15" dirty="0" smtClean="0">
                          <a:latin typeface="Calibri"/>
                          <a:cs typeface="Calibri"/>
                        </a:rPr>
                        <a:t>r</a:t>
                      </a:r>
                      <a:r>
                        <a:rPr sz="1700" spc="0" dirty="0" smtClean="0">
                          <a:latin typeface="Calibri"/>
                          <a:cs typeface="Calibri"/>
                        </a:rPr>
                        <a:t>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CECF"/>
                    </a:solidFill>
                  </a:tcPr>
                </a:tc>
              </a:tr>
              <a:tr h="354329">
                <a:tc>
                  <a:txBody>
                    <a:bodyPr/>
                    <a:lstStyle/>
                    <a:p>
                      <a:pPr marL="81915">
                        <a:lnSpc>
                          <a:spcPct val="100000"/>
                        </a:lnSpc>
                      </a:pPr>
                      <a:r>
                        <a:rPr sz="1700" dirty="0" smtClean="0">
                          <a:latin typeface="Calibri"/>
                          <a:cs typeface="Calibri"/>
                        </a:rPr>
                        <a:t>Eng</a:t>
                      </a:r>
                      <a:r>
                        <a:rPr sz="1700" spc="5" dirty="0" smtClean="0">
                          <a:latin typeface="Calibri"/>
                          <a:cs typeface="Calibri"/>
                        </a:rPr>
                        <a:t>i</a:t>
                      </a:r>
                      <a:r>
                        <a:rPr sz="1700" spc="0" dirty="0" smtClean="0">
                          <a:latin typeface="Calibri"/>
                          <a:cs typeface="Calibri"/>
                        </a:rPr>
                        <a:t>ne</a:t>
                      </a:r>
                      <a:r>
                        <a:rPr sz="1700" spc="-10" dirty="0" smtClean="0">
                          <a:latin typeface="Calibri"/>
                          <a:cs typeface="Calibri"/>
                        </a:rPr>
                        <a:t> </a:t>
                      </a:r>
                      <a:r>
                        <a:rPr sz="1700" spc="-35" dirty="0" smtClean="0">
                          <a:latin typeface="Calibri"/>
                          <a:cs typeface="Calibri"/>
                        </a:rPr>
                        <a:t>h</a:t>
                      </a:r>
                      <a:r>
                        <a:rPr sz="1700" spc="-30" dirty="0" smtClean="0">
                          <a:latin typeface="Calibri"/>
                          <a:cs typeface="Calibri"/>
                        </a:rPr>
                        <a:t>y</a:t>
                      </a:r>
                      <a:r>
                        <a:rPr sz="1700" spc="0" dirty="0" smtClean="0">
                          <a:latin typeface="Calibri"/>
                          <a:cs typeface="Calibri"/>
                        </a:rPr>
                        <a:t>d</a:t>
                      </a:r>
                      <a:r>
                        <a:rPr sz="1700" spc="-45" dirty="0" smtClean="0">
                          <a:latin typeface="Calibri"/>
                          <a:cs typeface="Calibri"/>
                        </a:rPr>
                        <a:t>r</a:t>
                      </a:r>
                      <a:r>
                        <a:rPr sz="1700" spc="0" dirty="0" smtClean="0">
                          <a:latin typeface="Calibri"/>
                          <a:cs typeface="Calibri"/>
                        </a:rPr>
                        <a:t>a</a:t>
                      </a:r>
                      <a:r>
                        <a:rPr sz="1700" spc="-10" dirty="0" smtClean="0">
                          <a:latin typeface="Calibri"/>
                          <a:cs typeface="Calibri"/>
                        </a:rPr>
                        <a:t>uli</a:t>
                      </a:r>
                      <a:r>
                        <a:rPr sz="1700" spc="0" dirty="0" smtClean="0">
                          <a:latin typeface="Calibri"/>
                          <a:cs typeface="Calibri"/>
                        </a:rPr>
                        <a:t>c</a:t>
                      </a:r>
                      <a:r>
                        <a:rPr sz="1700" spc="-25" dirty="0" smtClean="0">
                          <a:latin typeface="Calibri"/>
                          <a:cs typeface="Calibri"/>
                        </a:rPr>
                        <a:t> </a:t>
                      </a:r>
                      <a:r>
                        <a:rPr sz="1700" spc="-35" dirty="0" smtClean="0">
                          <a:latin typeface="Calibri"/>
                          <a:cs typeface="Calibri"/>
                        </a:rPr>
                        <a:t>s</a:t>
                      </a:r>
                      <a:r>
                        <a:rPr sz="1700" spc="-15" dirty="0" smtClean="0">
                          <a:latin typeface="Calibri"/>
                          <a:cs typeface="Calibri"/>
                        </a:rPr>
                        <a:t>y</a:t>
                      </a:r>
                      <a:r>
                        <a:rPr sz="1700" spc="-20" dirty="0" smtClean="0">
                          <a:latin typeface="Calibri"/>
                          <a:cs typeface="Calibri"/>
                        </a:rPr>
                        <a:t>st</a:t>
                      </a:r>
                      <a:r>
                        <a:rPr sz="1700" spc="0" dirty="0" smtClean="0">
                          <a:latin typeface="Calibri"/>
                          <a:cs typeface="Calibri"/>
                        </a:rPr>
                        <a:t>em</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r>
              <a:tr h="354330">
                <a:tc>
                  <a:txBody>
                    <a:bodyPr/>
                    <a:lstStyle/>
                    <a:p>
                      <a:pPr marL="81915">
                        <a:lnSpc>
                          <a:spcPct val="100000"/>
                        </a:lnSpc>
                      </a:pPr>
                      <a:r>
                        <a:rPr sz="1700" dirty="0" smtClean="0">
                          <a:latin typeface="Calibri"/>
                          <a:cs typeface="Calibri"/>
                        </a:rPr>
                        <a:t>Ex</a:t>
                      </a:r>
                      <a:r>
                        <a:rPr sz="1700" spc="5" dirty="0" smtClean="0">
                          <a:latin typeface="Calibri"/>
                          <a:cs typeface="Calibri"/>
                        </a:rPr>
                        <a:t>h</a:t>
                      </a:r>
                      <a:r>
                        <a:rPr sz="1700" spc="0" dirty="0" smtClean="0">
                          <a:latin typeface="Calibri"/>
                          <a:cs typeface="Calibri"/>
                        </a:rPr>
                        <a:t>au</a:t>
                      </a:r>
                      <a:r>
                        <a:rPr sz="1700" spc="-35" dirty="0" smtClean="0">
                          <a:latin typeface="Calibri"/>
                          <a:cs typeface="Calibri"/>
                        </a:rPr>
                        <a:t>s</a:t>
                      </a:r>
                      <a:r>
                        <a:rPr sz="1700" spc="0" dirty="0" smtClean="0">
                          <a:latin typeface="Calibri"/>
                          <a:cs typeface="Calibri"/>
                        </a:rPr>
                        <a:t>t</a:t>
                      </a:r>
                      <a:r>
                        <a:rPr sz="1700" spc="-25" dirty="0" smtClean="0">
                          <a:latin typeface="Calibri"/>
                          <a:cs typeface="Calibri"/>
                        </a:rPr>
                        <a:t> v</a:t>
                      </a:r>
                      <a:r>
                        <a:rPr sz="1700" spc="0" dirty="0" smtClean="0">
                          <a:latin typeface="Calibri"/>
                          <a:cs typeface="Calibri"/>
                        </a:rPr>
                        <a:t>al</a:t>
                      </a:r>
                      <a:r>
                        <a:rPr sz="1700" spc="-10" dirty="0" smtClean="0">
                          <a:latin typeface="Calibri"/>
                          <a:cs typeface="Calibri"/>
                        </a:rPr>
                        <a:t>v</a:t>
                      </a:r>
                      <a:r>
                        <a:rPr sz="1700" spc="0" dirty="0" smtClean="0">
                          <a:latin typeface="Calibri"/>
                          <a:cs typeface="Calibri"/>
                        </a:rPr>
                        <a:t>es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CECF"/>
                    </a:solidFill>
                  </a:tcPr>
                </a:tc>
              </a:tr>
              <a:tr h="354329">
                <a:tc>
                  <a:txBody>
                    <a:bodyPr/>
                    <a:lstStyle/>
                    <a:p>
                      <a:pPr marL="81915">
                        <a:lnSpc>
                          <a:spcPct val="100000"/>
                        </a:lnSpc>
                      </a:pPr>
                      <a:r>
                        <a:rPr sz="1700" dirty="0" smtClean="0">
                          <a:latin typeface="Calibri"/>
                          <a:cs typeface="Calibri"/>
                        </a:rPr>
                        <a:t>Fuel</a:t>
                      </a:r>
                      <a:r>
                        <a:rPr sz="1700" spc="-20" dirty="0" smtClean="0">
                          <a:latin typeface="Calibri"/>
                          <a:cs typeface="Calibri"/>
                        </a:rPr>
                        <a:t> </a:t>
                      </a:r>
                      <a:r>
                        <a:rPr sz="1700" spc="0" dirty="0" smtClean="0">
                          <a:latin typeface="Calibri"/>
                          <a:cs typeface="Calibri"/>
                        </a:rPr>
                        <a:t>o</a:t>
                      </a:r>
                      <a:r>
                        <a:rPr sz="1700" spc="5" dirty="0" smtClean="0">
                          <a:latin typeface="Calibri"/>
                          <a:cs typeface="Calibri"/>
                        </a:rPr>
                        <a:t>i</a:t>
                      </a:r>
                      <a:r>
                        <a:rPr sz="1700" spc="0" dirty="0" smtClean="0">
                          <a:latin typeface="Calibri"/>
                          <a:cs typeface="Calibri"/>
                        </a:rPr>
                        <a:t>l</a:t>
                      </a:r>
                      <a:r>
                        <a:rPr sz="1700" spc="-10" dirty="0" smtClean="0">
                          <a:latin typeface="Calibri"/>
                          <a:cs typeface="Calibri"/>
                        </a:rPr>
                        <a:t> </a:t>
                      </a:r>
                      <a:r>
                        <a:rPr sz="1700" spc="0" dirty="0" smtClean="0">
                          <a:latin typeface="Calibri"/>
                          <a:cs typeface="Calibri"/>
                        </a:rPr>
                        <a:t>high</a:t>
                      </a:r>
                      <a:r>
                        <a:rPr sz="1700" spc="-35" dirty="0" smtClean="0">
                          <a:latin typeface="Calibri"/>
                          <a:cs typeface="Calibri"/>
                        </a:rPr>
                        <a:t> </a:t>
                      </a:r>
                      <a:r>
                        <a:rPr sz="1700" spc="0" dirty="0" smtClean="0">
                          <a:latin typeface="Calibri"/>
                          <a:cs typeface="Calibri"/>
                        </a:rPr>
                        <a:t>p</a:t>
                      </a:r>
                      <a:r>
                        <a:rPr sz="1700" spc="-20" dirty="0" smtClean="0">
                          <a:latin typeface="Calibri"/>
                          <a:cs typeface="Calibri"/>
                        </a:rPr>
                        <a:t>r</a:t>
                      </a:r>
                      <a:r>
                        <a:rPr sz="1700" spc="0" dirty="0" smtClean="0">
                          <a:latin typeface="Calibri"/>
                          <a:cs typeface="Calibri"/>
                        </a:rPr>
                        <a:t>e</a:t>
                      </a:r>
                      <a:r>
                        <a:rPr sz="1700" spc="5" dirty="0" smtClean="0">
                          <a:latin typeface="Calibri"/>
                          <a:cs typeface="Calibri"/>
                        </a:rPr>
                        <a:t>s</a:t>
                      </a:r>
                      <a:r>
                        <a:rPr sz="1700" spc="-10" dirty="0" smtClean="0">
                          <a:latin typeface="Calibri"/>
                          <a:cs typeface="Calibri"/>
                        </a:rPr>
                        <a:t>su</a:t>
                      </a:r>
                      <a:r>
                        <a:rPr sz="1700" spc="-30" dirty="0" smtClean="0">
                          <a:latin typeface="Calibri"/>
                          <a:cs typeface="Calibri"/>
                        </a:rPr>
                        <a:t>r</a:t>
                      </a:r>
                      <a:r>
                        <a:rPr sz="1700" spc="0" dirty="0" smtClean="0">
                          <a:latin typeface="Calibri"/>
                          <a:cs typeface="Calibri"/>
                        </a:rPr>
                        <a:t>e</a:t>
                      </a:r>
                      <a:r>
                        <a:rPr sz="1700" spc="-35" dirty="0" smtClean="0">
                          <a:latin typeface="Calibri"/>
                          <a:cs typeface="Calibri"/>
                        </a:rPr>
                        <a:t> </a:t>
                      </a:r>
                      <a:r>
                        <a:rPr sz="1700" spc="0" dirty="0" smtClean="0">
                          <a:latin typeface="Calibri"/>
                          <a:cs typeface="Calibri"/>
                        </a:rPr>
                        <a:t>pi</a:t>
                      </a:r>
                      <a:r>
                        <a:rPr sz="1700" spc="5" dirty="0" smtClean="0">
                          <a:latin typeface="Calibri"/>
                          <a:cs typeface="Calibri"/>
                        </a:rPr>
                        <a:t>p</a:t>
                      </a:r>
                      <a:r>
                        <a:rPr sz="1700" spc="0" dirty="0" smtClean="0">
                          <a:latin typeface="Calibri"/>
                          <a:cs typeface="Calibri"/>
                        </a:rPr>
                        <a:t>es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r>
            </a:tbl>
          </a:graphicData>
        </a:graphic>
      </p:graphicFrame>
      <p:graphicFrame>
        <p:nvGraphicFramePr>
          <p:cNvPr id="6" name="object 6"/>
          <p:cNvGraphicFramePr>
            <a:graphicFrameLocks noGrp="1"/>
          </p:cNvGraphicFramePr>
          <p:nvPr/>
        </p:nvGraphicFramePr>
        <p:xfrm>
          <a:off x="360363" y="3505200"/>
          <a:ext cx="4197350" cy="2863850"/>
        </p:xfrm>
        <a:graphic>
          <a:graphicData uri="http://schemas.openxmlformats.org/drawingml/2006/table">
            <a:tbl>
              <a:tblPr firstRow="1" bandRow="1">
                <a:tableStyleId>{2D5ABB26-0587-4C30-8999-92F81FD0307C}</a:tableStyleId>
              </a:tblPr>
              <a:tblGrid>
                <a:gridCol w="4197553"/>
              </a:tblGrid>
              <a:tr h="383920">
                <a:tc>
                  <a:txBody>
                    <a:bodyPr/>
                    <a:lstStyle/>
                    <a:p>
                      <a:pPr marL="1343025">
                        <a:lnSpc>
                          <a:spcPct val="100000"/>
                        </a:lnSpc>
                      </a:pPr>
                      <a:r>
                        <a:rPr sz="1900" b="1" dirty="0" smtClean="0">
                          <a:solidFill>
                            <a:srgbClr val="FFFFFF"/>
                          </a:solidFill>
                          <a:latin typeface="Arial"/>
                          <a:cs typeface="Arial"/>
                        </a:rPr>
                        <a:t>Ad</a:t>
                      </a:r>
                      <a:r>
                        <a:rPr sz="1900" b="1" spc="5" dirty="0" smtClean="0">
                          <a:solidFill>
                            <a:srgbClr val="FFFFFF"/>
                          </a:solidFill>
                          <a:latin typeface="Arial"/>
                          <a:cs typeface="Arial"/>
                        </a:rPr>
                        <a:t>d</a:t>
                      </a:r>
                      <a:r>
                        <a:rPr sz="1900" b="1" spc="0" dirty="0" smtClean="0">
                          <a:solidFill>
                            <a:srgbClr val="FFFFFF"/>
                          </a:solidFill>
                          <a:latin typeface="Arial"/>
                          <a:cs typeface="Arial"/>
                        </a:rPr>
                        <a:t>i</a:t>
                      </a:r>
                      <a:r>
                        <a:rPr sz="1900" b="1" spc="-20" dirty="0" smtClean="0">
                          <a:solidFill>
                            <a:srgbClr val="FFFFFF"/>
                          </a:solidFill>
                          <a:latin typeface="Arial"/>
                          <a:cs typeface="Arial"/>
                        </a:rPr>
                        <a:t>t</a:t>
                      </a:r>
                      <a:r>
                        <a:rPr sz="1900" b="1" spc="0" dirty="0" smtClean="0">
                          <a:solidFill>
                            <a:srgbClr val="FFFFFF"/>
                          </a:solidFill>
                          <a:latin typeface="Arial"/>
                          <a:cs typeface="Arial"/>
                        </a:rPr>
                        <a:t>onal</a:t>
                      </a:r>
                      <a:r>
                        <a:rPr sz="1900" b="1" spc="-75" dirty="0" smtClean="0">
                          <a:solidFill>
                            <a:srgbClr val="FFFFFF"/>
                          </a:solidFill>
                          <a:latin typeface="Arial"/>
                          <a:cs typeface="Arial"/>
                        </a:rPr>
                        <a:t> </a:t>
                      </a:r>
                      <a:r>
                        <a:rPr sz="1900" b="1" spc="0" dirty="0" smtClean="0">
                          <a:solidFill>
                            <a:srgbClr val="FFFFFF"/>
                          </a:solidFill>
                          <a:latin typeface="Arial"/>
                          <a:cs typeface="Arial"/>
                        </a:rPr>
                        <a:t>i</a:t>
                      </a:r>
                      <a:r>
                        <a:rPr sz="1900" b="1" spc="-20" dirty="0" smtClean="0">
                          <a:solidFill>
                            <a:srgbClr val="FFFFFF"/>
                          </a:solidFill>
                          <a:latin typeface="Arial"/>
                          <a:cs typeface="Arial"/>
                        </a:rPr>
                        <a:t>t</a:t>
                      </a:r>
                      <a:r>
                        <a:rPr sz="1900" b="1" spc="0" dirty="0" smtClean="0">
                          <a:solidFill>
                            <a:srgbClr val="FFFFFF"/>
                          </a:solidFill>
                          <a:latin typeface="Arial"/>
                          <a:cs typeface="Arial"/>
                        </a:rPr>
                        <a:t>em</a:t>
                      </a:r>
                      <a:endParaRPr sz="1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F3B46"/>
                    </a:solidFill>
                  </a:tcPr>
                </a:tc>
              </a:tr>
              <a:tr h="354330">
                <a:tc>
                  <a:txBody>
                    <a:bodyPr/>
                    <a:lstStyle/>
                    <a:p>
                      <a:pPr marL="81915">
                        <a:lnSpc>
                          <a:spcPct val="100000"/>
                        </a:lnSpc>
                      </a:pPr>
                      <a:r>
                        <a:rPr sz="1700" dirty="0" smtClean="0">
                          <a:latin typeface="Calibri"/>
                          <a:cs typeface="Calibri"/>
                        </a:rPr>
                        <a:t>Gas</a:t>
                      </a:r>
                      <a:r>
                        <a:rPr sz="1700" spc="-10" dirty="0" smtClean="0">
                          <a:latin typeface="Calibri"/>
                          <a:cs typeface="Calibri"/>
                        </a:rPr>
                        <a:t> </a:t>
                      </a:r>
                      <a:r>
                        <a:rPr sz="1700" spc="0" dirty="0" smtClean="0">
                          <a:latin typeface="Calibri"/>
                          <a:cs typeface="Calibri"/>
                        </a:rPr>
                        <a:t>Cont</a:t>
                      </a:r>
                      <a:r>
                        <a:rPr sz="1700" spc="-25" dirty="0" smtClean="0">
                          <a:latin typeface="Calibri"/>
                          <a:cs typeface="Calibri"/>
                        </a:rPr>
                        <a:t>r</a:t>
                      </a:r>
                      <a:r>
                        <a:rPr sz="1700" spc="0" dirty="0" smtClean="0">
                          <a:latin typeface="Calibri"/>
                          <a:cs typeface="Calibri"/>
                        </a:rPr>
                        <a:t>ol</a:t>
                      </a:r>
                      <a:r>
                        <a:rPr sz="1700" spc="-10" dirty="0" smtClean="0">
                          <a:latin typeface="Calibri"/>
                          <a:cs typeface="Calibri"/>
                        </a:rPr>
                        <a:t> </a:t>
                      </a:r>
                      <a:r>
                        <a:rPr sz="1700" spc="-5" dirty="0" smtClean="0">
                          <a:latin typeface="Calibri"/>
                          <a:cs typeface="Calibri"/>
                        </a:rPr>
                        <a:t>B</a:t>
                      </a:r>
                      <a:r>
                        <a:rPr sz="1700" spc="0" dirty="0" smtClean="0">
                          <a:latin typeface="Calibri"/>
                          <a:cs typeface="Calibri"/>
                        </a:rPr>
                        <a:t>lock</a:t>
                      </a:r>
                      <a:r>
                        <a:rPr sz="1700" spc="-30" dirty="0" smtClean="0">
                          <a:latin typeface="Calibri"/>
                          <a:cs typeface="Calibri"/>
                        </a:rPr>
                        <a:t> </a:t>
                      </a:r>
                      <a:r>
                        <a:rPr sz="1700" spc="-15" dirty="0" smtClean="0">
                          <a:latin typeface="Calibri"/>
                          <a:cs typeface="Calibri"/>
                        </a:rPr>
                        <a:t>c</a:t>
                      </a:r>
                      <a:r>
                        <a:rPr sz="1700" spc="0" dirty="0" smtClean="0">
                          <a:latin typeface="Calibri"/>
                          <a:cs typeface="Calibri"/>
                        </a:rPr>
                        <a:t>o</a:t>
                      </a:r>
                      <a:r>
                        <a:rPr sz="1700" spc="-10" dirty="0" smtClean="0">
                          <a:latin typeface="Calibri"/>
                          <a:cs typeface="Calibri"/>
                        </a:rPr>
                        <a:t>m</a:t>
                      </a:r>
                      <a:r>
                        <a:rPr sz="1700" spc="0" dirty="0" smtClean="0">
                          <a:latin typeface="Calibri"/>
                          <a:cs typeface="Calibri"/>
                        </a:rPr>
                        <a:t>p</a:t>
                      </a:r>
                      <a:r>
                        <a:rPr sz="1700" spc="5" dirty="0" smtClean="0">
                          <a:latin typeface="Calibri"/>
                          <a:cs typeface="Calibri"/>
                        </a:rPr>
                        <a:t>l</a:t>
                      </a:r>
                      <a:r>
                        <a:rPr sz="1700" spc="-10" dirty="0" smtClean="0">
                          <a:latin typeface="Calibri"/>
                          <a:cs typeface="Calibri"/>
                        </a:rPr>
                        <a:t>e</a:t>
                      </a:r>
                      <a:r>
                        <a:rPr sz="1700" spc="-25" dirty="0" smtClean="0">
                          <a:latin typeface="Calibri"/>
                          <a:cs typeface="Calibri"/>
                        </a:rPr>
                        <a:t>t</a:t>
                      </a:r>
                      <a:r>
                        <a:rPr sz="1700" spc="0" dirty="0" smtClean="0">
                          <a:latin typeface="Calibri"/>
                          <a:cs typeface="Calibri"/>
                        </a:rPr>
                        <a:t>e</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CECF"/>
                    </a:solidFill>
                  </a:tcPr>
                </a:tc>
              </a:tr>
              <a:tr h="354330">
                <a:tc>
                  <a:txBody>
                    <a:bodyPr/>
                    <a:lstStyle/>
                    <a:p>
                      <a:pPr marL="81915">
                        <a:lnSpc>
                          <a:spcPct val="100000"/>
                        </a:lnSpc>
                      </a:pPr>
                      <a:r>
                        <a:rPr sz="1700" dirty="0" smtClean="0">
                          <a:latin typeface="Calibri"/>
                          <a:cs typeface="Calibri"/>
                        </a:rPr>
                        <a:t>Gas</a:t>
                      </a:r>
                      <a:r>
                        <a:rPr sz="1700" spc="-5" dirty="0" smtClean="0">
                          <a:latin typeface="Calibri"/>
                          <a:cs typeface="Calibri"/>
                        </a:rPr>
                        <a:t> </a:t>
                      </a:r>
                      <a:r>
                        <a:rPr sz="1700" spc="0" dirty="0" smtClean="0">
                          <a:latin typeface="Calibri"/>
                          <a:cs typeface="Calibri"/>
                        </a:rPr>
                        <a:t>i</a:t>
                      </a:r>
                      <a:r>
                        <a:rPr sz="1700" spc="5" dirty="0" smtClean="0">
                          <a:latin typeface="Calibri"/>
                          <a:cs typeface="Calibri"/>
                        </a:rPr>
                        <a:t>n</a:t>
                      </a:r>
                      <a:r>
                        <a:rPr sz="1700" spc="0" dirty="0" smtClean="0">
                          <a:latin typeface="Calibri"/>
                          <a:cs typeface="Calibri"/>
                        </a:rPr>
                        <a:t>jector</a:t>
                      </a:r>
                      <a:r>
                        <a:rPr sz="1700" spc="-35" dirty="0" smtClean="0">
                          <a:latin typeface="Calibri"/>
                          <a:cs typeface="Calibri"/>
                        </a:rPr>
                        <a:t> </a:t>
                      </a:r>
                      <a:r>
                        <a:rPr sz="1700" spc="-25" dirty="0" smtClean="0">
                          <a:latin typeface="Calibri"/>
                          <a:cs typeface="Calibri"/>
                        </a:rPr>
                        <a:t>v</a:t>
                      </a:r>
                      <a:r>
                        <a:rPr sz="1700" spc="0" dirty="0" smtClean="0">
                          <a:latin typeface="Calibri"/>
                          <a:cs typeface="Calibri"/>
                        </a:rPr>
                        <a:t>al</a:t>
                      </a:r>
                      <a:r>
                        <a:rPr sz="1700" spc="-10" dirty="0" smtClean="0">
                          <a:latin typeface="Calibri"/>
                          <a:cs typeface="Calibri"/>
                        </a:rPr>
                        <a:t>v</a:t>
                      </a:r>
                      <a:r>
                        <a:rPr sz="1700" spc="0" dirty="0" smtClean="0">
                          <a:latin typeface="Calibri"/>
                          <a:cs typeface="Calibri"/>
                        </a:rPr>
                        <a:t>es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r>
              <a:tr h="354456">
                <a:tc>
                  <a:txBody>
                    <a:bodyPr/>
                    <a:lstStyle/>
                    <a:p>
                      <a:pPr marL="81915">
                        <a:lnSpc>
                          <a:spcPct val="100000"/>
                        </a:lnSpc>
                      </a:pPr>
                      <a:r>
                        <a:rPr sz="1700" dirty="0" smtClean="0">
                          <a:latin typeface="Calibri"/>
                          <a:cs typeface="Calibri"/>
                        </a:rPr>
                        <a:t>Seali</a:t>
                      </a:r>
                      <a:r>
                        <a:rPr sz="1700" spc="5" dirty="0" smtClean="0">
                          <a:latin typeface="Calibri"/>
                          <a:cs typeface="Calibri"/>
                        </a:rPr>
                        <a:t>n</a:t>
                      </a:r>
                      <a:r>
                        <a:rPr sz="1700" spc="0" dirty="0" smtClean="0">
                          <a:latin typeface="Calibri"/>
                          <a:cs typeface="Calibri"/>
                        </a:rPr>
                        <a:t>g</a:t>
                      </a:r>
                      <a:r>
                        <a:rPr sz="1700" spc="-10" dirty="0" smtClean="0">
                          <a:latin typeface="Calibri"/>
                          <a:cs typeface="Calibri"/>
                        </a:rPr>
                        <a:t> </a:t>
                      </a:r>
                      <a:r>
                        <a:rPr sz="1700" spc="0" dirty="0" smtClean="0">
                          <a:latin typeface="Calibri"/>
                          <a:cs typeface="Calibri"/>
                        </a:rPr>
                        <a:t>oil</a:t>
                      </a:r>
                      <a:r>
                        <a:rPr sz="1700" spc="-40" dirty="0" smtClean="0">
                          <a:latin typeface="Calibri"/>
                          <a:cs typeface="Calibri"/>
                        </a:rPr>
                        <a:t> </a:t>
                      </a:r>
                      <a:r>
                        <a:rPr sz="1700" spc="0" dirty="0" smtClean="0">
                          <a:latin typeface="Calibri"/>
                          <a:cs typeface="Calibri"/>
                        </a:rPr>
                        <a:t>unit</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CECF"/>
                    </a:solidFill>
                  </a:tcPr>
                </a:tc>
              </a:tr>
              <a:tr h="354330">
                <a:tc>
                  <a:txBody>
                    <a:bodyPr/>
                    <a:lstStyle/>
                    <a:p>
                      <a:pPr marL="81915">
                        <a:lnSpc>
                          <a:spcPct val="100000"/>
                        </a:lnSpc>
                      </a:pPr>
                      <a:r>
                        <a:rPr sz="1700" dirty="0" smtClean="0">
                          <a:latin typeface="Calibri"/>
                          <a:cs typeface="Calibri"/>
                        </a:rPr>
                        <a:t>Co</a:t>
                      </a:r>
                      <a:r>
                        <a:rPr sz="1700" spc="-10" dirty="0" smtClean="0">
                          <a:latin typeface="Calibri"/>
                          <a:cs typeface="Calibri"/>
                        </a:rPr>
                        <a:t>n</a:t>
                      </a:r>
                      <a:r>
                        <a:rPr sz="1700" spc="0" dirty="0" smtClean="0">
                          <a:latin typeface="Calibri"/>
                          <a:cs typeface="Calibri"/>
                        </a:rPr>
                        <a:t>t</a:t>
                      </a:r>
                      <a:r>
                        <a:rPr sz="1700" spc="-20" dirty="0" smtClean="0">
                          <a:latin typeface="Calibri"/>
                          <a:cs typeface="Calibri"/>
                        </a:rPr>
                        <a:t>r</a:t>
                      </a:r>
                      <a:r>
                        <a:rPr sz="1700" spc="0" dirty="0" smtClean="0">
                          <a:latin typeface="Calibri"/>
                          <a:cs typeface="Calibri"/>
                        </a:rPr>
                        <a:t>o</a:t>
                      </a:r>
                      <a:r>
                        <a:rPr sz="1700" spc="10" dirty="0" smtClean="0">
                          <a:latin typeface="Calibri"/>
                          <a:cs typeface="Calibri"/>
                        </a:rPr>
                        <a:t>l</a:t>
                      </a:r>
                      <a:r>
                        <a:rPr sz="1700" spc="0" dirty="0" smtClean="0">
                          <a:latin typeface="Calibri"/>
                          <a:cs typeface="Calibri"/>
                        </a:rPr>
                        <a:t>-</a:t>
                      </a:r>
                      <a:r>
                        <a:rPr sz="1700" spc="-30" dirty="0" smtClean="0">
                          <a:latin typeface="Calibri"/>
                          <a:cs typeface="Calibri"/>
                        </a:rPr>
                        <a:t> </a:t>
                      </a:r>
                      <a:r>
                        <a:rPr sz="1700" spc="0" dirty="0" smtClean="0">
                          <a:latin typeface="Calibri"/>
                          <a:cs typeface="Calibri"/>
                        </a:rPr>
                        <a:t>and</a:t>
                      </a:r>
                      <a:r>
                        <a:rPr sz="1700" spc="-35" dirty="0" smtClean="0">
                          <a:latin typeface="Calibri"/>
                          <a:cs typeface="Calibri"/>
                        </a:rPr>
                        <a:t> </a:t>
                      </a:r>
                      <a:r>
                        <a:rPr sz="1700" spc="0" dirty="0" smtClean="0">
                          <a:latin typeface="Calibri"/>
                          <a:cs typeface="Calibri"/>
                        </a:rPr>
                        <a:t>sea</a:t>
                      </a:r>
                      <a:r>
                        <a:rPr sz="1700" spc="5" dirty="0" smtClean="0">
                          <a:latin typeface="Calibri"/>
                          <a:cs typeface="Calibri"/>
                        </a:rPr>
                        <a:t>l</a:t>
                      </a:r>
                      <a:r>
                        <a:rPr sz="1700" spc="0" dirty="0" smtClean="0">
                          <a:latin typeface="Calibri"/>
                          <a:cs typeface="Calibri"/>
                        </a:rPr>
                        <a:t>i</a:t>
                      </a:r>
                      <a:r>
                        <a:rPr sz="1700" spc="5" dirty="0" smtClean="0">
                          <a:latin typeface="Calibri"/>
                          <a:cs typeface="Calibri"/>
                        </a:rPr>
                        <a:t>n</a:t>
                      </a:r>
                      <a:r>
                        <a:rPr sz="1700" spc="0" dirty="0" smtClean="0">
                          <a:latin typeface="Calibri"/>
                          <a:cs typeface="Calibri"/>
                        </a:rPr>
                        <a:t>g</a:t>
                      </a:r>
                      <a:r>
                        <a:rPr sz="1700" spc="-10" dirty="0" smtClean="0">
                          <a:latin typeface="Calibri"/>
                          <a:cs typeface="Calibri"/>
                        </a:rPr>
                        <a:t> </a:t>
                      </a:r>
                      <a:r>
                        <a:rPr sz="1700" spc="0" dirty="0" smtClean="0">
                          <a:latin typeface="Calibri"/>
                          <a:cs typeface="Calibri"/>
                        </a:rPr>
                        <a:t>oil p</a:t>
                      </a:r>
                      <a:r>
                        <a:rPr sz="1700" spc="-10" dirty="0" smtClean="0">
                          <a:latin typeface="Calibri"/>
                          <a:cs typeface="Calibri"/>
                        </a:rPr>
                        <a:t>ip</a:t>
                      </a:r>
                      <a:r>
                        <a:rPr sz="1700" spc="0" dirty="0" smtClean="0">
                          <a:latin typeface="Calibri"/>
                          <a:cs typeface="Calibri"/>
                        </a:rPr>
                        <a:t>es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r>
              <a:tr h="354330">
                <a:tc>
                  <a:txBody>
                    <a:bodyPr/>
                    <a:lstStyle/>
                    <a:p>
                      <a:pPr marL="81915">
                        <a:lnSpc>
                          <a:spcPct val="100000"/>
                        </a:lnSpc>
                      </a:pPr>
                      <a:r>
                        <a:rPr sz="1700" spc="-55" dirty="0" smtClean="0">
                          <a:latin typeface="Calibri"/>
                          <a:cs typeface="Calibri"/>
                        </a:rPr>
                        <a:t>A</a:t>
                      </a:r>
                      <a:r>
                        <a:rPr sz="1700" spc="-10" dirty="0" smtClean="0">
                          <a:latin typeface="Calibri"/>
                          <a:cs typeface="Calibri"/>
                        </a:rPr>
                        <a:t>t</a:t>
                      </a:r>
                      <a:r>
                        <a:rPr sz="1700" spc="0" dirty="0" smtClean="0">
                          <a:latin typeface="Calibri"/>
                          <a:cs typeface="Calibri"/>
                        </a:rPr>
                        <a:t>omi</a:t>
                      </a:r>
                      <a:r>
                        <a:rPr sz="1700" spc="-40" dirty="0" smtClean="0">
                          <a:latin typeface="Calibri"/>
                          <a:cs typeface="Calibri"/>
                        </a:rPr>
                        <a:t>z</a:t>
                      </a:r>
                      <a:r>
                        <a:rPr sz="1700" spc="0" dirty="0" smtClean="0">
                          <a:latin typeface="Calibri"/>
                          <a:cs typeface="Calibri"/>
                        </a:rPr>
                        <a:t>e</a:t>
                      </a:r>
                      <a:r>
                        <a:rPr sz="1700" spc="-15" dirty="0" smtClean="0">
                          <a:latin typeface="Calibri"/>
                          <a:cs typeface="Calibri"/>
                        </a:rPr>
                        <a:t>r</a:t>
                      </a:r>
                      <a:r>
                        <a:rPr sz="1700" spc="0" dirty="0" smtClean="0">
                          <a:latin typeface="Calibri"/>
                          <a:cs typeface="Calibri"/>
                        </a:rPr>
                        <a:t>s</a:t>
                      </a:r>
                      <a:r>
                        <a:rPr sz="1700" spc="-25" dirty="0" smtClean="0">
                          <a:latin typeface="Calibri"/>
                          <a:cs typeface="Calibri"/>
                        </a:rPr>
                        <a:t> </a:t>
                      </a:r>
                      <a:r>
                        <a:rPr sz="1700" spc="-40" dirty="0" smtClean="0">
                          <a:latin typeface="Calibri"/>
                          <a:cs typeface="Calibri"/>
                        </a:rPr>
                        <a:t>f</a:t>
                      </a:r>
                      <a:r>
                        <a:rPr sz="1700" spc="0" dirty="0" smtClean="0">
                          <a:latin typeface="Calibri"/>
                          <a:cs typeface="Calibri"/>
                        </a:rPr>
                        <a:t>or</a:t>
                      </a:r>
                      <a:r>
                        <a:rPr sz="1700" spc="5" dirty="0" smtClean="0">
                          <a:latin typeface="Calibri"/>
                          <a:cs typeface="Calibri"/>
                        </a:rPr>
                        <a:t> </a:t>
                      </a:r>
                      <a:r>
                        <a:rPr sz="1700" spc="0" dirty="0" smtClean="0">
                          <a:latin typeface="Calibri"/>
                          <a:cs typeface="Calibri"/>
                        </a:rPr>
                        <a:t>fuel</a:t>
                      </a:r>
                      <a:r>
                        <a:rPr sz="1700" spc="-10" dirty="0" smtClean="0">
                          <a:latin typeface="Calibri"/>
                          <a:cs typeface="Calibri"/>
                        </a:rPr>
                        <a:t> </a:t>
                      </a:r>
                      <a:r>
                        <a:rPr sz="1700" spc="0" dirty="0" smtClean="0">
                          <a:latin typeface="Calibri"/>
                          <a:cs typeface="Calibri"/>
                        </a:rPr>
                        <a:t>i</a:t>
                      </a:r>
                      <a:r>
                        <a:rPr sz="1700" spc="5" dirty="0" smtClean="0">
                          <a:latin typeface="Calibri"/>
                          <a:cs typeface="Calibri"/>
                        </a:rPr>
                        <a:t>n</a:t>
                      </a:r>
                      <a:r>
                        <a:rPr sz="1700" spc="0" dirty="0" smtClean="0">
                          <a:latin typeface="Calibri"/>
                          <a:cs typeface="Calibri"/>
                        </a:rPr>
                        <a:t>jector</a:t>
                      </a:r>
                      <a:r>
                        <a:rPr sz="1700" spc="-20" dirty="0" smtClean="0">
                          <a:latin typeface="Calibri"/>
                          <a:cs typeface="Calibri"/>
                        </a:rPr>
                        <a:t> </a:t>
                      </a:r>
                      <a:r>
                        <a:rPr sz="1700" spc="-25" dirty="0" smtClean="0">
                          <a:latin typeface="Calibri"/>
                          <a:cs typeface="Calibri"/>
                        </a:rPr>
                        <a:t>v</a:t>
                      </a:r>
                      <a:r>
                        <a:rPr sz="1700" spc="0" dirty="0" smtClean="0">
                          <a:latin typeface="Calibri"/>
                          <a:cs typeface="Calibri"/>
                        </a:rPr>
                        <a:t>al</a:t>
                      </a:r>
                      <a:r>
                        <a:rPr sz="1700" spc="-10" dirty="0" smtClean="0">
                          <a:latin typeface="Calibri"/>
                          <a:cs typeface="Calibri"/>
                        </a:rPr>
                        <a:t>v</a:t>
                      </a:r>
                      <a:r>
                        <a:rPr sz="1700" spc="0" dirty="0" smtClean="0">
                          <a:latin typeface="Calibri"/>
                          <a:cs typeface="Calibri"/>
                        </a:rPr>
                        <a:t>es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CECF"/>
                    </a:solidFill>
                  </a:tcPr>
                </a:tc>
              </a:tr>
              <a:tr h="354355">
                <a:tc>
                  <a:txBody>
                    <a:bodyPr/>
                    <a:lstStyle/>
                    <a:p>
                      <a:pPr marL="81915">
                        <a:lnSpc>
                          <a:spcPct val="100000"/>
                        </a:lnSpc>
                      </a:pPr>
                      <a:r>
                        <a:rPr sz="1700" dirty="0" smtClean="0">
                          <a:latin typeface="Calibri"/>
                          <a:cs typeface="Calibri"/>
                        </a:rPr>
                        <a:t>Gas</a:t>
                      </a:r>
                      <a:r>
                        <a:rPr sz="1700" spc="-5" dirty="0" smtClean="0">
                          <a:latin typeface="Calibri"/>
                          <a:cs typeface="Calibri"/>
                        </a:rPr>
                        <a:t> </a:t>
                      </a:r>
                      <a:r>
                        <a:rPr sz="1700" spc="0" dirty="0" smtClean="0">
                          <a:latin typeface="Calibri"/>
                          <a:cs typeface="Calibri"/>
                        </a:rPr>
                        <a:t>pi</a:t>
                      </a:r>
                      <a:r>
                        <a:rPr sz="1700" spc="5" dirty="0" smtClean="0">
                          <a:latin typeface="Calibri"/>
                          <a:cs typeface="Calibri"/>
                        </a:rPr>
                        <a:t>p</a:t>
                      </a:r>
                      <a:r>
                        <a:rPr sz="1700" spc="0" dirty="0" smtClean="0">
                          <a:latin typeface="Calibri"/>
                          <a:cs typeface="Calibri"/>
                        </a:rPr>
                        <a:t>e</a:t>
                      </a:r>
                      <a:r>
                        <a:rPr sz="1700" spc="-35" dirty="0" smtClean="0">
                          <a:latin typeface="Calibri"/>
                          <a:cs typeface="Calibri"/>
                        </a:rPr>
                        <a:t> </a:t>
                      </a:r>
                      <a:r>
                        <a:rPr sz="1700" spc="0" dirty="0" smtClean="0">
                          <a:latin typeface="Calibri"/>
                          <a:cs typeface="Calibri"/>
                        </a:rPr>
                        <a:t>ar</a:t>
                      </a:r>
                      <a:r>
                        <a:rPr sz="1700" spc="-25" dirty="0" smtClean="0">
                          <a:latin typeface="Calibri"/>
                          <a:cs typeface="Calibri"/>
                        </a:rPr>
                        <a:t>r</a:t>
                      </a:r>
                      <a:r>
                        <a:rPr sz="1700" spc="0" dirty="0" smtClean="0">
                          <a:latin typeface="Calibri"/>
                          <a:cs typeface="Calibri"/>
                        </a:rPr>
                        <a:t>a</a:t>
                      </a:r>
                      <a:r>
                        <a:rPr sz="1700" spc="-10" dirty="0" smtClean="0">
                          <a:latin typeface="Calibri"/>
                          <a:cs typeface="Calibri"/>
                        </a:rPr>
                        <a:t>ng</a:t>
                      </a:r>
                      <a:r>
                        <a:rPr sz="1700" spc="0" dirty="0" smtClean="0">
                          <a:latin typeface="Calibri"/>
                          <a:cs typeface="Calibri"/>
                        </a:rPr>
                        <a:t>eme</a:t>
                      </a:r>
                      <a:r>
                        <a:rPr sz="1700" spc="-20" dirty="0" smtClean="0">
                          <a:latin typeface="Calibri"/>
                          <a:cs typeface="Calibri"/>
                        </a:rPr>
                        <a:t>n</a:t>
                      </a:r>
                      <a:r>
                        <a:rPr sz="1700" spc="0" dirty="0" smtClean="0">
                          <a:latin typeface="Calibri"/>
                          <a:cs typeface="Calibri"/>
                        </a:rPr>
                        <a:t>t</a:t>
                      </a:r>
                      <a:r>
                        <a:rPr sz="1700" spc="-35" dirty="0" smtClean="0">
                          <a:latin typeface="Calibri"/>
                          <a:cs typeface="Calibri"/>
                        </a:rPr>
                        <a:t> </a:t>
                      </a:r>
                      <a:r>
                        <a:rPr sz="1700" spc="0" dirty="0" smtClean="0">
                          <a:latin typeface="Calibri"/>
                          <a:cs typeface="Calibri"/>
                        </a:rPr>
                        <a:t>on</a:t>
                      </a:r>
                      <a:r>
                        <a:rPr sz="1700" spc="-10" dirty="0" smtClean="0">
                          <a:latin typeface="Calibri"/>
                          <a:cs typeface="Calibri"/>
                        </a:rPr>
                        <a:t> </a:t>
                      </a:r>
                      <a:r>
                        <a:rPr sz="1700" spc="0" dirty="0" smtClean="0">
                          <a:latin typeface="Calibri"/>
                          <a:cs typeface="Calibri"/>
                        </a:rPr>
                        <a:t>e</a:t>
                      </a:r>
                      <a:r>
                        <a:rPr sz="1700" spc="5" dirty="0" smtClean="0">
                          <a:latin typeface="Calibri"/>
                          <a:cs typeface="Calibri"/>
                        </a:rPr>
                        <a:t>n</a:t>
                      </a:r>
                      <a:r>
                        <a:rPr sz="1700" spc="0" dirty="0" smtClean="0">
                          <a:latin typeface="Calibri"/>
                          <a:cs typeface="Calibri"/>
                        </a:rPr>
                        <a:t>gines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8E9"/>
                    </a:solidFill>
                  </a:tcPr>
                </a:tc>
              </a:tr>
              <a:tr h="354355">
                <a:tc>
                  <a:txBody>
                    <a:bodyPr/>
                    <a:lstStyle/>
                    <a:p>
                      <a:pPr marL="81915">
                        <a:lnSpc>
                          <a:spcPct val="100000"/>
                        </a:lnSpc>
                      </a:pPr>
                      <a:r>
                        <a:rPr sz="1700" dirty="0" smtClean="0">
                          <a:latin typeface="Calibri"/>
                          <a:cs typeface="Calibri"/>
                        </a:rPr>
                        <a:t>Co</a:t>
                      </a:r>
                      <a:r>
                        <a:rPr sz="1700" spc="-10" dirty="0" smtClean="0">
                          <a:latin typeface="Calibri"/>
                          <a:cs typeface="Calibri"/>
                        </a:rPr>
                        <a:t>n</a:t>
                      </a:r>
                      <a:r>
                        <a:rPr sz="1700" spc="0" dirty="0" smtClean="0">
                          <a:latin typeface="Calibri"/>
                          <a:cs typeface="Calibri"/>
                        </a:rPr>
                        <a:t>t</a:t>
                      </a:r>
                      <a:r>
                        <a:rPr sz="1700" spc="-20" dirty="0" smtClean="0">
                          <a:latin typeface="Calibri"/>
                          <a:cs typeface="Calibri"/>
                        </a:rPr>
                        <a:t>r</a:t>
                      </a:r>
                      <a:r>
                        <a:rPr sz="1700" spc="0" dirty="0" smtClean="0">
                          <a:latin typeface="Calibri"/>
                          <a:cs typeface="Calibri"/>
                        </a:rPr>
                        <a:t>ol</a:t>
                      </a:r>
                      <a:r>
                        <a:rPr sz="1700" spc="-35" dirty="0" smtClean="0">
                          <a:latin typeface="Calibri"/>
                          <a:cs typeface="Calibri"/>
                        </a:rPr>
                        <a:t> </a:t>
                      </a:r>
                      <a:r>
                        <a:rPr sz="1700" spc="0" dirty="0" smtClean="0">
                          <a:latin typeface="Calibri"/>
                          <a:cs typeface="Calibri"/>
                        </a:rPr>
                        <a:t>and</a:t>
                      </a:r>
                      <a:r>
                        <a:rPr sz="1700" spc="-25" dirty="0" smtClean="0">
                          <a:latin typeface="Calibri"/>
                          <a:cs typeface="Calibri"/>
                        </a:rPr>
                        <a:t> </a:t>
                      </a:r>
                      <a:r>
                        <a:rPr sz="1700" spc="0" dirty="0" smtClean="0">
                          <a:latin typeface="Calibri"/>
                          <a:cs typeface="Calibri"/>
                        </a:rPr>
                        <a:t>s</a:t>
                      </a:r>
                      <a:r>
                        <a:rPr sz="1700" spc="-15" dirty="0" smtClean="0">
                          <a:latin typeface="Calibri"/>
                          <a:cs typeface="Calibri"/>
                        </a:rPr>
                        <a:t>a</a:t>
                      </a:r>
                      <a:r>
                        <a:rPr sz="1700" spc="-55" dirty="0" smtClean="0">
                          <a:latin typeface="Calibri"/>
                          <a:cs typeface="Calibri"/>
                        </a:rPr>
                        <a:t>f</a:t>
                      </a:r>
                      <a:r>
                        <a:rPr sz="1700" spc="-10" dirty="0" smtClean="0">
                          <a:latin typeface="Calibri"/>
                          <a:cs typeface="Calibri"/>
                        </a:rPr>
                        <a:t>e</a:t>
                      </a:r>
                      <a:r>
                        <a:rPr sz="1700" spc="0" dirty="0" smtClean="0">
                          <a:latin typeface="Calibri"/>
                          <a:cs typeface="Calibri"/>
                        </a:rPr>
                        <a:t>ty</a:t>
                      </a:r>
                      <a:r>
                        <a:rPr sz="1700" spc="5" dirty="0" smtClean="0">
                          <a:latin typeface="Calibri"/>
                          <a:cs typeface="Calibri"/>
                        </a:rPr>
                        <a:t> </a:t>
                      </a:r>
                      <a:r>
                        <a:rPr sz="1700" spc="-35" dirty="0" smtClean="0">
                          <a:latin typeface="Calibri"/>
                          <a:cs typeface="Calibri"/>
                        </a:rPr>
                        <a:t>s</a:t>
                      </a:r>
                      <a:r>
                        <a:rPr sz="1700" spc="-15" dirty="0" smtClean="0">
                          <a:latin typeface="Calibri"/>
                          <a:cs typeface="Calibri"/>
                        </a:rPr>
                        <a:t>y</a:t>
                      </a:r>
                      <a:r>
                        <a:rPr sz="1700" spc="-20" dirty="0" smtClean="0">
                          <a:latin typeface="Calibri"/>
                          <a:cs typeface="Calibri"/>
                        </a:rPr>
                        <a:t>st</a:t>
                      </a:r>
                      <a:r>
                        <a:rPr sz="1700" spc="0" dirty="0" smtClean="0">
                          <a:latin typeface="Calibri"/>
                          <a:cs typeface="Calibri"/>
                        </a:rPr>
                        <a:t>em</a:t>
                      </a:r>
                      <a:r>
                        <a:rPr sz="1700" spc="5" dirty="0" smtClean="0">
                          <a:latin typeface="Calibri"/>
                          <a:cs typeface="Calibri"/>
                        </a:rPr>
                        <a:t> </a:t>
                      </a:r>
                      <a:r>
                        <a:rPr sz="1700" spc="0" dirty="0" smtClean="0">
                          <a:latin typeface="Calibri"/>
                          <a:cs typeface="Calibri"/>
                        </a:rPr>
                        <a:t>(G</a:t>
                      </a:r>
                      <a:r>
                        <a:rPr sz="1700" spc="25" dirty="0" smtClean="0">
                          <a:latin typeface="Calibri"/>
                          <a:cs typeface="Calibri"/>
                        </a:rPr>
                        <a:t>I</a:t>
                      </a:r>
                      <a:r>
                        <a:rPr sz="1700" spc="-10" dirty="0" smtClean="0">
                          <a:latin typeface="Calibri"/>
                          <a:cs typeface="Calibri"/>
                        </a:rPr>
                        <a:t>-</a:t>
                      </a:r>
                      <a:r>
                        <a:rPr sz="1700" spc="-30" dirty="0" smtClean="0">
                          <a:latin typeface="Calibri"/>
                          <a:cs typeface="Calibri"/>
                        </a:rPr>
                        <a:t>E</a:t>
                      </a:r>
                      <a:r>
                        <a:rPr sz="1700" spc="0" dirty="0" smtClean="0">
                          <a:latin typeface="Calibri"/>
                          <a:cs typeface="Calibri"/>
                        </a:rPr>
                        <a:t>CS)</a:t>
                      </a:r>
                      <a:endParaRPr sz="17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CEC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9275" y="6299200"/>
            <a:ext cx="8047038" cy="0"/>
          </a:xfrm>
          <a:custGeom>
            <a:avLst/>
            <a:gdLst/>
            <a:ahLst/>
            <a:cxnLst/>
            <a:rect l="l" t="t" r="r" b="b"/>
            <a:pathLst>
              <a:path w="9410706">
                <a:moveTo>
                  <a:pt x="9410706" y="0"/>
                </a:moveTo>
                <a:lnTo>
                  <a:pt x="0" y="0"/>
                </a:lnTo>
              </a:path>
            </a:pathLst>
          </a:custGeom>
          <a:ln w="7620">
            <a:solidFill>
              <a:srgbClr val="000000"/>
            </a:solidFill>
          </a:ln>
        </p:spPr>
        <p:txBody>
          <a:bodyPr lIns="0" tIns="0" rIns="0" bIns="0"/>
          <a:lstStyle/>
          <a:p>
            <a:pPr fontAlgn="auto">
              <a:spcBef>
                <a:spcPts val="0"/>
              </a:spcBef>
              <a:spcAft>
                <a:spcPts val="0"/>
              </a:spcAft>
              <a:defRPr/>
            </a:pPr>
            <a:endParaRPr sz="1539">
              <a:latin typeface="+mn-lt"/>
            </a:endParaRPr>
          </a:p>
        </p:txBody>
      </p:sp>
      <p:sp>
        <p:nvSpPr>
          <p:cNvPr id="3" name="object 3"/>
          <p:cNvSpPr/>
          <p:nvPr/>
        </p:nvSpPr>
        <p:spPr>
          <a:xfrm>
            <a:off x="6205538" y="6296025"/>
            <a:ext cx="0" cy="163513"/>
          </a:xfrm>
          <a:custGeom>
            <a:avLst/>
            <a:gdLst/>
            <a:ahLst/>
            <a:cxnLst/>
            <a:rect l="l" t="t" r="r" b="b"/>
            <a:pathLst>
              <a:path h="190500">
                <a:moveTo>
                  <a:pt x="0" y="0"/>
                </a:moveTo>
                <a:lnTo>
                  <a:pt x="0" y="190500"/>
                </a:lnTo>
              </a:path>
            </a:pathLst>
          </a:custGeom>
          <a:ln w="7620">
            <a:solidFill>
              <a:srgbClr val="000000"/>
            </a:solidFill>
          </a:ln>
        </p:spPr>
        <p:txBody>
          <a:bodyPr lIns="0" tIns="0" rIns="0" bIns="0"/>
          <a:lstStyle/>
          <a:p>
            <a:pPr fontAlgn="auto">
              <a:spcBef>
                <a:spcPts val="0"/>
              </a:spcBef>
              <a:spcAft>
                <a:spcPts val="0"/>
              </a:spcAft>
              <a:defRPr/>
            </a:pPr>
            <a:endParaRPr sz="1539">
              <a:latin typeface="+mn-lt"/>
            </a:endParaRPr>
          </a:p>
        </p:txBody>
      </p:sp>
      <p:sp>
        <p:nvSpPr>
          <p:cNvPr id="4" name="object 4"/>
          <p:cNvSpPr/>
          <p:nvPr/>
        </p:nvSpPr>
        <p:spPr>
          <a:xfrm>
            <a:off x="7448550" y="6296025"/>
            <a:ext cx="0" cy="163513"/>
          </a:xfrm>
          <a:custGeom>
            <a:avLst/>
            <a:gdLst/>
            <a:ahLst/>
            <a:cxnLst/>
            <a:rect l="l" t="t" r="r" b="b"/>
            <a:pathLst>
              <a:path h="190500">
                <a:moveTo>
                  <a:pt x="0" y="0"/>
                </a:moveTo>
                <a:lnTo>
                  <a:pt x="0" y="190500"/>
                </a:lnTo>
              </a:path>
            </a:pathLst>
          </a:custGeom>
          <a:ln w="7620">
            <a:solidFill>
              <a:srgbClr val="000000"/>
            </a:solidFill>
          </a:ln>
        </p:spPr>
        <p:txBody>
          <a:bodyPr lIns="0" tIns="0" rIns="0" bIns="0"/>
          <a:lstStyle/>
          <a:p>
            <a:pPr fontAlgn="auto">
              <a:spcBef>
                <a:spcPts val="0"/>
              </a:spcBef>
              <a:spcAft>
                <a:spcPts val="0"/>
              </a:spcAft>
              <a:defRPr/>
            </a:pPr>
            <a:endParaRPr sz="1539">
              <a:latin typeface="+mn-lt"/>
            </a:endParaRPr>
          </a:p>
        </p:txBody>
      </p:sp>
      <p:sp>
        <p:nvSpPr>
          <p:cNvPr id="5" name="object 5"/>
          <p:cNvSpPr/>
          <p:nvPr/>
        </p:nvSpPr>
        <p:spPr>
          <a:xfrm>
            <a:off x="8126413" y="6296025"/>
            <a:ext cx="0" cy="163513"/>
          </a:xfrm>
          <a:custGeom>
            <a:avLst/>
            <a:gdLst/>
            <a:ahLst/>
            <a:cxnLst/>
            <a:rect l="l" t="t" r="r" b="b"/>
            <a:pathLst>
              <a:path h="190500">
                <a:moveTo>
                  <a:pt x="0" y="0"/>
                </a:moveTo>
                <a:lnTo>
                  <a:pt x="0" y="190500"/>
                </a:lnTo>
              </a:path>
            </a:pathLst>
          </a:custGeom>
          <a:ln w="7620">
            <a:solidFill>
              <a:srgbClr val="000000"/>
            </a:solidFill>
          </a:ln>
        </p:spPr>
        <p:txBody>
          <a:bodyPr lIns="0" tIns="0" rIns="0" bIns="0"/>
          <a:lstStyle/>
          <a:p>
            <a:pPr fontAlgn="auto">
              <a:spcBef>
                <a:spcPts val="0"/>
              </a:spcBef>
              <a:spcAft>
                <a:spcPts val="0"/>
              </a:spcAft>
              <a:defRPr/>
            </a:pPr>
            <a:endParaRPr sz="1539">
              <a:latin typeface="+mn-lt"/>
            </a:endParaRPr>
          </a:p>
        </p:txBody>
      </p:sp>
      <p:sp>
        <p:nvSpPr>
          <p:cNvPr id="6" name="object 6"/>
          <p:cNvSpPr/>
          <p:nvPr/>
        </p:nvSpPr>
        <p:spPr>
          <a:xfrm>
            <a:off x="549275" y="6291263"/>
            <a:ext cx="1020763" cy="168275"/>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539">
              <a:latin typeface="+mn-lt"/>
            </a:endParaRPr>
          </a:p>
        </p:txBody>
      </p:sp>
      <p:sp>
        <p:nvSpPr>
          <p:cNvPr id="7" name="object 7"/>
          <p:cNvSpPr/>
          <p:nvPr/>
        </p:nvSpPr>
        <p:spPr>
          <a:xfrm>
            <a:off x="5813425" y="6296025"/>
            <a:ext cx="0" cy="163513"/>
          </a:xfrm>
          <a:custGeom>
            <a:avLst/>
            <a:gdLst/>
            <a:ahLst/>
            <a:cxnLst/>
            <a:rect l="l" t="t" r="r" b="b"/>
            <a:pathLst>
              <a:path h="190500">
                <a:moveTo>
                  <a:pt x="0" y="0"/>
                </a:moveTo>
                <a:lnTo>
                  <a:pt x="0" y="190500"/>
                </a:lnTo>
              </a:path>
            </a:pathLst>
          </a:custGeom>
          <a:ln w="7620">
            <a:solidFill>
              <a:srgbClr val="000000"/>
            </a:solidFill>
          </a:ln>
        </p:spPr>
        <p:txBody>
          <a:bodyPr lIns="0" tIns="0" rIns="0" bIns="0"/>
          <a:lstStyle/>
          <a:p>
            <a:pPr fontAlgn="auto">
              <a:spcBef>
                <a:spcPts val="0"/>
              </a:spcBef>
              <a:spcAft>
                <a:spcPts val="0"/>
              </a:spcAft>
              <a:defRPr/>
            </a:pPr>
            <a:endParaRPr sz="1539">
              <a:latin typeface="+mn-lt"/>
            </a:endParaRPr>
          </a:p>
        </p:txBody>
      </p:sp>
      <p:sp>
        <p:nvSpPr>
          <p:cNvPr id="103431" name="object 8"/>
          <p:cNvSpPr txBox="1">
            <a:spLocks noChangeArrowheads="1"/>
          </p:cNvSpPr>
          <p:nvPr/>
        </p:nvSpPr>
        <p:spPr bwMode="auto">
          <a:xfrm>
            <a:off x="1516063" y="661988"/>
            <a:ext cx="3024187" cy="679450"/>
          </a:xfrm>
          <a:prstGeom prst="rect">
            <a:avLst/>
          </a:prstGeom>
          <a:noFill/>
          <a:ln w="9525">
            <a:noFill/>
            <a:miter lim="800000"/>
            <a:headEnd/>
            <a:tailEnd/>
          </a:ln>
        </p:spPr>
        <p:txBody>
          <a:bodyPr lIns="0" tIns="0" rIns="0" bIns="0"/>
          <a:lstStyle/>
          <a:p>
            <a:pPr marL="9525">
              <a:lnSpc>
                <a:spcPts val="2650"/>
              </a:lnSpc>
            </a:pPr>
            <a:r>
              <a:rPr lang="el-GR" sz="2200" b="1">
                <a:solidFill>
                  <a:srgbClr val="FFFFFF"/>
                </a:solidFill>
                <a:cs typeface="Arial" charset="0"/>
              </a:rPr>
              <a:t>ME-GI Design updates Easy maintenance</a:t>
            </a:r>
            <a:endParaRPr lang="el-GR" sz="2200">
              <a:cs typeface="Arial" charset="0"/>
            </a:endParaRPr>
          </a:p>
        </p:txBody>
      </p:sp>
      <p:sp>
        <p:nvSpPr>
          <p:cNvPr id="9" name="object 9"/>
          <p:cNvSpPr/>
          <p:nvPr/>
        </p:nvSpPr>
        <p:spPr>
          <a:xfrm>
            <a:off x="3970338" y="2343150"/>
            <a:ext cx="4625975" cy="3952875"/>
          </a:xfrm>
          <a:prstGeom prst="rect">
            <a:avLst/>
          </a:prstGeom>
          <a:blipFill>
            <a:blip r:embed="rId3" cstate="print"/>
            <a:stretch>
              <a:fillRect/>
            </a:stretch>
          </a:blipFill>
        </p:spPr>
        <p:txBody>
          <a:bodyPr lIns="0" tIns="0" rIns="0" bIns="0"/>
          <a:lstStyle/>
          <a:p>
            <a:pPr fontAlgn="auto">
              <a:spcBef>
                <a:spcPts val="0"/>
              </a:spcBef>
              <a:spcAft>
                <a:spcPts val="0"/>
              </a:spcAft>
              <a:defRPr/>
            </a:pPr>
            <a:endParaRPr sz="1539">
              <a:latin typeface="+mn-lt"/>
            </a:endParaRPr>
          </a:p>
        </p:txBody>
      </p:sp>
      <p:sp>
        <p:nvSpPr>
          <p:cNvPr id="103433" name="object 10"/>
          <p:cNvSpPr txBox="1">
            <a:spLocks noChangeArrowheads="1"/>
          </p:cNvSpPr>
          <p:nvPr/>
        </p:nvSpPr>
        <p:spPr bwMode="auto">
          <a:xfrm>
            <a:off x="1027113" y="1941513"/>
            <a:ext cx="3808412" cy="3776662"/>
          </a:xfrm>
          <a:prstGeom prst="rect">
            <a:avLst/>
          </a:prstGeom>
          <a:noFill/>
          <a:ln w="9525">
            <a:noFill/>
            <a:miter lim="800000"/>
            <a:headEnd/>
            <a:tailEnd/>
          </a:ln>
        </p:spPr>
        <p:txBody>
          <a:bodyPr lIns="0" tIns="0" rIns="0" bIns="0"/>
          <a:lstStyle/>
          <a:p>
            <a:pPr marL="15875"/>
            <a:r>
              <a:rPr lang="el-GR" sz="1600" b="1">
                <a:cs typeface="Arial" charset="0"/>
              </a:rPr>
              <a:t>All connections through adapter block</a:t>
            </a:r>
            <a:endParaRPr lang="el-GR" sz="1600">
              <a:cs typeface="Arial" charset="0"/>
            </a:endParaRPr>
          </a:p>
          <a:p>
            <a:pPr marL="15875">
              <a:lnSpc>
                <a:spcPts val="688"/>
              </a:lnSpc>
              <a:spcBef>
                <a:spcPts val="13"/>
              </a:spcBef>
            </a:pPr>
            <a:endParaRPr lang="el-GR" sz="600">
              <a:latin typeface="Calibri" pitchFamily="34" charset="0"/>
            </a:endParaRPr>
          </a:p>
          <a:p>
            <a:pPr marL="15875">
              <a:lnSpc>
                <a:spcPts val="850"/>
              </a:lnSpc>
            </a:pPr>
            <a:endParaRPr lang="el-GR" sz="800">
              <a:latin typeface="Calibri" pitchFamily="34" charset="0"/>
            </a:endParaRPr>
          </a:p>
          <a:p>
            <a:pPr marL="15875">
              <a:buFont typeface="Arial" charset="0"/>
              <a:buChar char="•"/>
            </a:pPr>
            <a:r>
              <a:rPr lang="el-GR" sz="1600">
                <a:cs typeface="Arial" charset="0"/>
              </a:rPr>
              <a:t>Gas inlet</a:t>
            </a:r>
          </a:p>
          <a:p>
            <a:pPr marL="15875">
              <a:spcBef>
                <a:spcPts val="13"/>
              </a:spcBef>
              <a:buFont typeface="Arial" charset="0"/>
              <a:buChar char="•"/>
            </a:pPr>
            <a:r>
              <a:rPr lang="el-GR" sz="1600">
                <a:cs typeface="Arial" charset="0"/>
              </a:rPr>
              <a:t>Gas outlet</a:t>
            </a:r>
          </a:p>
          <a:p>
            <a:pPr marL="15875">
              <a:lnSpc>
                <a:spcPts val="1925"/>
              </a:lnSpc>
              <a:buFont typeface="Arial" charset="0"/>
              <a:buChar char="•"/>
            </a:pPr>
            <a:r>
              <a:rPr lang="el-GR" sz="1600">
                <a:cs typeface="Arial" charset="0"/>
              </a:rPr>
              <a:t>Hydraulic oil</a:t>
            </a:r>
          </a:p>
          <a:p>
            <a:pPr marL="15875">
              <a:spcBef>
                <a:spcPts val="13"/>
              </a:spcBef>
              <a:buFont typeface="Arial" charset="0"/>
              <a:buChar char="•"/>
            </a:pPr>
            <a:r>
              <a:rPr lang="el-GR" sz="1600">
                <a:cs typeface="Arial" charset="0"/>
              </a:rPr>
              <a:t>Sealing oil</a:t>
            </a:r>
          </a:p>
          <a:p>
            <a:pPr marL="15875">
              <a:lnSpc>
                <a:spcPts val="1925"/>
              </a:lnSpc>
              <a:buFont typeface="Arial" charset="0"/>
              <a:buChar char="•"/>
            </a:pPr>
            <a:r>
              <a:rPr lang="el-GR" sz="1600">
                <a:cs typeface="Arial" charset="0"/>
              </a:rPr>
              <a:t>Hydraulic oil drain</a:t>
            </a:r>
          </a:p>
          <a:p>
            <a:pPr marL="15875">
              <a:spcBef>
                <a:spcPts val="13"/>
              </a:spcBef>
              <a:buFont typeface="Arial" charset="0"/>
              <a:buChar char="•"/>
            </a:pPr>
            <a:r>
              <a:rPr lang="el-GR" sz="1600">
                <a:cs typeface="Arial" charset="0"/>
              </a:rPr>
              <a:t>Oil drain window/gas-valve</a:t>
            </a:r>
          </a:p>
          <a:p>
            <a:pPr marL="15875">
              <a:spcBef>
                <a:spcPts val="13"/>
              </a:spcBef>
              <a:buFont typeface="Arial" charset="0"/>
              <a:buChar char="•"/>
            </a:pPr>
            <a:r>
              <a:rPr lang="el-GR" sz="1600">
                <a:cs typeface="Arial" charset="0"/>
              </a:rPr>
              <a:t>Low pressure oil</a:t>
            </a:r>
          </a:p>
          <a:p>
            <a:pPr marL="15875">
              <a:lnSpc>
                <a:spcPts val="475"/>
              </a:lnSpc>
              <a:buFont typeface="Arial" charset="0"/>
              <a:buChar char="•"/>
            </a:pPr>
            <a:endParaRPr lang="el-GR" sz="400">
              <a:latin typeface="Calibri" pitchFamily="34" charset="0"/>
            </a:endParaRPr>
          </a:p>
          <a:p>
            <a:pPr marL="15875">
              <a:lnSpc>
                <a:spcPts val="850"/>
              </a:lnSpc>
              <a:buFont typeface="Arial" charset="0"/>
              <a:buChar char="•"/>
            </a:pPr>
            <a:endParaRPr lang="el-GR" sz="800">
              <a:latin typeface="Calibri" pitchFamily="34" charset="0"/>
            </a:endParaRPr>
          </a:p>
          <a:p>
            <a:pPr marL="15875">
              <a:lnSpc>
                <a:spcPts val="850"/>
              </a:lnSpc>
              <a:buFont typeface="Arial" charset="0"/>
              <a:buChar char="•"/>
            </a:pPr>
            <a:endParaRPr lang="el-GR" sz="800">
              <a:latin typeface="Calibri" pitchFamily="34" charset="0"/>
            </a:endParaRPr>
          </a:p>
          <a:p>
            <a:pPr marL="15875">
              <a:lnSpc>
                <a:spcPts val="850"/>
              </a:lnSpc>
              <a:buFont typeface="Arial" charset="0"/>
              <a:buChar char="•"/>
            </a:pPr>
            <a:endParaRPr lang="el-GR" sz="800">
              <a:latin typeface="Calibri" pitchFamily="34" charset="0"/>
            </a:endParaRPr>
          </a:p>
          <a:p>
            <a:pPr marL="15875">
              <a:lnSpc>
                <a:spcPts val="850"/>
              </a:lnSpc>
              <a:buFont typeface="Arial" charset="0"/>
              <a:buChar char="•"/>
            </a:pPr>
            <a:endParaRPr lang="el-GR" sz="800">
              <a:latin typeface="Calibri" pitchFamily="34" charset="0"/>
            </a:endParaRPr>
          </a:p>
          <a:p>
            <a:pPr marL="15875">
              <a:lnSpc>
                <a:spcPct val="110000"/>
              </a:lnSpc>
              <a:buFont typeface="Arial" charset="0"/>
              <a:buChar char="•"/>
            </a:pPr>
            <a:r>
              <a:rPr lang="el-GR" sz="1600" b="1">
                <a:cs typeface="Arial" charset="0"/>
              </a:rPr>
              <a:t>Connector block with pipes, remains on the engine during cylinder cover dismantling</a:t>
            </a:r>
            <a:endParaRPr lang="el-GR" sz="1600">
              <a:cs typeface="Arial" charset="0"/>
            </a:endParaRPr>
          </a:p>
        </p:txBody>
      </p:sp>
      <p:sp>
        <p:nvSpPr>
          <p:cNvPr id="11" name="object 11"/>
          <p:cNvSpPr>
            <a:spLocks noGrp="1"/>
          </p:cNvSpPr>
          <p:nvPr>
            <p:ph type="dt" sz="quarter" idx="11"/>
          </p:nvPr>
        </p:nvSpPr>
        <p:spPr/>
        <p:txBody>
          <a:bodyPr vert="horz" rtlCol="0"/>
          <a:lstStyle/>
          <a:p>
            <a:pPr marL="10860">
              <a:defRPr/>
            </a:pPr>
            <a:r>
              <a:rPr sz="855" spc="-9" dirty="0">
                <a:latin typeface="Arial"/>
                <a:cs typeface="Arial"/>
              </a:rPr>
              <a:t>2012</a:t>
            </a:r>
            <a:r>
              <a:rPr sz="855" spc="17" dirty="0">
                <a:latin typeface="Arial"/>
                <a:cs typeface="Arial"/>
              </a:rPr>
              <a:t>.</a:t>
            </a:r>
            <a:r>
              <a:rPr sz="855" spc="-9" dirty="0">
                <a:latin typeface="Arial"/>
                <a:cs typeface="Arial"/>
              </a:rPr>
              <a:t>03</a:t>
            </a:r>
            <a:r>
              <a:rPr sz="855" spc="17" dirty="0">
                <a:latin typeface="Arial"/>
                <a:cs typeface="Arial"/>
              </a:rPr>
              <a:t>.</a:t>
            </a:r>
            <a:r>
              <a:rPr sz="855" spc="-9" dirty="0">
                <a:latin typeface="Arial"/>
                <a:cs typeface="Arial"/>
              </a:rPr>
              <a:t>0</a:t>
            </a:r>
            <a:r>
              <a:rPr sz="855" dirty="0">
                <a:latin typeface="Arial"/>
                <a:cs typeface="Arial"/>
              </a:rPr>
              <a:t>5</a:t>
            </a:r>
            <a:endParaRPr sz="855">
              <a:latin typeface="Arial"/>
              <a:cs typeface="Arial"/>
            </a:endParaRPr>
          </a:p>
        </p:txBody>
      </p:sp>
      <p:sp>
        <p:nvSpPr>
          <p:cNvPr id="12" name="object 12"/>
          <p:cNvSpPr txBox="1"/>
          <p:nvPr/>
        </p:nvSpPr>
        <p:spPr>
          <a:xfrm>
            <a:off x="2520950" y="6300788"/>
            <a:ext cx="534988" cy="144462"/>
          </a:xfrm>
          <a:prstGeom prst="rect">
            <a:avLst/>
          </a:prstGeom>
        </p:spPr>
        <p:txBody>
          <a:bodyPr lIns="0" tIns="0" rIns="0" bIns="0"/>
          <a:lstStyle/>
          <a:p>
            <a:pPr marL="10860" fontAlgn="auto">
              <a:spcBef>
                <a:spcPts val="0"/>
              </a:spcBef>
              <a:spcAft>
                <a:spcPts val="0"/>
              </a:spcAft>
              <a:defRPr/>
            </a:pPr>
            <a:r>
              <a:rPr sz="855" spc="13" dirty="0">
                <a:latin typeface="Arial"/>
                <a:cs typeface="Arial"/>
              </a:rPr>
              <a:t>(</a:t>
            </a:r>
            <a:r>
              <a:rPr sz="855" spc="-21" dirty="0">
                <a:latin typeface="Arial"/>
                <a:cs typeface="Arial"/>
              </a:rPr>
              <a:t>R</a:t>
            </a:r>
            <a:r>
              <a:rPr sz="855" spc="-17" dirty="0">
                <a:latin typeface="Arial"/>
                <a:cs typeface="Arial"/>
              </a:rPr>
              <a:t>S</a:t>
            </a:r>
            <a:r>
              <a:rPr sz="855" spc="-9" dirty="0">
                <a:latin typeface="Arial"/>
                <a:cs typeface="Arial"/>
              </a:rPr>
              <a:t>L</a:t>
            </a:r>
            <a:r>
              <a:rPr sz="855" spc="17" dirty="0">
                <a:latin typeface="Arial"/>
                <a:cs typeface="Arial"/>
              </a:rPr>
              <a:t>/</a:t>
            </a:r>
            <a:r>
              <a:rPr sz="855" spc="-9" dirty="0">
                <a:latin typeface="Arial"/>
                <a:cs typeface="Arial"/>
              </a:rPr>
              <a:t>L</a:t>
            </a:r>
            <a:r>
              <a:rPr sz="855" spc="-17" dirty="0">
                <a:latin typeface="Arial"/>
                <a:cs typeface="Arial"/>
              </a:rPr>
              <a:t>SP</a:t>
            </a:r>
            <a:r>
              <a:rPr sz="855" dirty="0">
                <a:latin typeface="Arial"/>
                <a:cs typeface="Arial"/>
              </a:rPr>
              <a:t>)</a:t>
            </a:r>
            <a:endParaRPr sz="855">
              <a:latin typeface="Arial"/>
              <a:cs typeface="Arial"/>
            </a:endParaRPr>
          </a:p>
        </p:txBody>
      </p:sp>
      <p:sp>
        <p:nvSpPr>
          <p:cNvPr id="13" name="object 13"/>
          <p:cNvSpPr>
            <a:spLocks noGrp="1"/>
          </p:cNvSpPr>
          <p:nvPr>
            <p:ph type="ftr" sz="quarter" idx="10"/>
          </p:nvPr>
        </p:nvSpPr>
        <p:spPr/>
        <p:txBody>
          <a:bodyPr rtlCol="0"/>
          <a:lstStyle/>
          <a:p>
            <a:pPr marL="10860" fontAlgn="auto">
              <a:spcBef>
                <a:spcPts val="0"/>
              </a:spcBef>
              <a:spcAft>
                <a:spcPts val="0"/>
              </a:spcAft>
              <a:defRPr/>
            </a:pPr>
            <a:r>
              <a:rPr sz="855" dirty="0">
                <a:latin typeface="Arial"/>
                <a:cs typeface="Arial"/>
              </a:rPr>
              <a:t>©</a:t>
            </a:r>
            <a:r>
              <a:rPr sz="855" spc="-13" dirty="0">
                <a:latin typeface="Arial"/>
                <a:cs typeface="Arial"/>
              </a:rPr>
              <a:t> </a:t>
            </a:r>
            <a:r>
              <a:rPr sz="855" spc="13" dirty="0">
                <a:latin typeface="Arial"/>
                <a:cs typeface="Arial"/>
              </a:rPr>
              <a:t>M</a:t>
            </a:r>
            <a:r>
              <a:rPr sz="855" spc="-17" dirty="0">
                <a:latin typeface="Arial"/>
                <a:cs typeface="Arial"/>
              </a:rPr>
              <a:t>A</a:t>
            </a:r>
            <a:r>
              <a:rPr sz="855" dirty="0">
                <a:latin typeface="Arial"/>
                <a:cs typeface="Arial"/>
              </a:rPr>
              <a:t>N </a:t>
            </a:r>
            <a:r>
              <a:rPr sz="855" spc="-21" dirty="0">
                <a:latin typeface="Arial"/>
                <a:cs typeface="Arial"/>
              </a:rPr>
              <a:t>Di</a:t>
            </a:r>
            <a:r>
              <a:rPr sz="855" spc="-9" dirty="0">
                <a:latin typeface="Arial"/>
                <a:cs typeface="Arial"/>
              </a:rPr>
              <a:t>e</a:t>
            </a:r>
            <a:r>
              <a:rPr sz="855" dirty="0">
                <a:latin typeface="Arial"/>
                <a:cs typeface="Arial"/>
              </a:rPr>
              <a:t>s</a:t>
            </a:r>
            <a:r>
              <a:rPr sz="855" spc="-9" dirty="0">
                <a:latin typeface="Arial"/>
                <a:cs typeface="Arial"/>
              </a:rPr>
              <a:t>e</a:t>
            </a:r>
            <a:r>
              <a:rPr sz="855" dirty="0">
                <a:latin typeface="Arial"/>
                <a:cs typeface="Arial"/>
              </a:rPr>
              <a:t>l</a:t>
            </a:r>
            <a:r>
              <a:rPr sz="855" spc="43" dirty="0">
                <a:latin typeface="Arial"/>
                <a:cs typeface="Arial"/>
              </a:rPr>
              <a:t> </a:t>
            </a:r>
            <a:r>
              <a:rPr sz="855" dirty="0">
                <a:latin typeface="Arial"/>
                <a:cs typeface="Arial"/>
              </a:rPr>
              <a:t>&amp;</a:t>
            </a:r>
            <a:r>
              <a:rPr sz="855" spc="4" dirty="0">
                <a:latin typeface="Arial"/>
                <a:cs typeface="Arial"/>
              </a:rPr>
              <a:t> </a:t>
            </a:r>
            <a:r>
              <a:rPr sz="855" spc="-13" dirty="0">
                <a:latin typeface="Arial"/>
                <a:cs typeface="Arial"/>
              </a:rPr>
              <a:t>T</a:t>
            </a:r>
            <a:r>
              <a:rPr sz="855" spc="-51" dirty="0">
                <a:latin typeface="Arial"/>
                <a:cs typeface="Arial"/>
              </a:rPr>
              <a:t>u</a:t>
            </a:r>
            <a:r>
              <a:rPr sz="855" spc="13" dirty="0">
                <a:latin typeface="Arial"/>
                <a:cs typeface="Arial"/>
              </a:rPr>
              <a:t>r</a:t>
            </a:r>
            <a:r>
              <a:rPr sz="855" spc="-9" dirty="0">
                <a:latin typeface="Arial"/>
                <a:cs typeface="Arial"/>
              </a:rPr>
              <a:t>b</a:t>
            </a:r>
            <a:r>
              <a:rPr sz="855" dirty="0">
                <a:latin typeface="Arial"/>
                <a:cs typeface="Arial"/>
              </a:rPr>
              <a:t>o</a:t>
            </a:r>
            <a:endParaRPr sz="855">
              <a:latin typeface="Arial"/>
              <a:cs typeface="Arial"/>
            </a:endParaRPr>
          </a:p>
        </p:txBody>
      </p:sp>
      <p:sp>
        <p:nvSpPr>
          <p:cNvPr id="14" name="object 14"/>
          <p:cNvSpPr>
            <a:spLocks noGrp="1"/>
          </p:cNvSpPr>
          <p:nvPr>
            <p:ph type="sldNum" sz="quarter" idx="12"/>
          </p:nvPr>
        </p:nvSpPr>
        <p:spPr/>
        <p:txBody>
          <a:bodyPr rtlCol="0"/>
          <a:lstStyle/>
          <a:p>
            <a:pPr marL="10860" fontAlgn="auto">
              <a:spcBef>
                <a:spcPts val="0"/>
              </a:spcBef>
              <a:spcAft>
                <a:spcPts val="0"/>
              </a:spcAft>
              <a:defRPr/>
            </a:pPr>
            <a:r>
              <a:rPr sz="855" b="0" dirty="0">
                <a:latin typeface="Arial"/>
                <a:cs typeface="Arial"/>
              </a:rPr>
              <a:t>&lt;</a:t>
            </a:r>
            <a:r>
              <a:rPr sz="855" b="0" spc="-13" dirty="0">
                <a:latin typeface="Arial"/>
                <a:cs typeface="Arial"/>
              </a:rPr>
              <a:t> </a:t>
            </a:r>
            <a:fld id="{C3F3FB37-24BE-461A-9256-FBEF12D245E1}" type="slidenum">
              <a:rPr sz="855" b="0" dirty="0">
                <a:latin typeface="Arial"/>
                <a:cs typeface="Arial"/>
              </a:rPr>
              <a:pPr marL="10860" fontAlgn="auto">
                <a:spcBef>
                  <a:spcPts val="0"/>
                </a:spcBef>
                <a:spcAft>
                  <a:spcPts val="0"/>
                </a:spcAft>
                <a:defRPr/>
              </a:pPr>
              <a:t>14</a:t>
            </a:fld>
            <a:r>
              <a:rPr sz="855" b="0" spc="13" dirty="0">
                <a:latin typeface="Arial"/>
                <a:cs typeface="Arial"/>
              </a:rPr>
              <a:t> </a:t>
            </a:r>
            <a:r>
              <a:rPr sz="855" b="0" dirty="0">
                <a:latin typeface="Arial"/>
                <a:cs typeface="Arial"/>
              </a:rPr>
              <a:t>&gt;</a:t>
            </a:r>
            <a:endParaRPr sz="855" b="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396239"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b="1" spc="-15" dirty="0" smtClean="0">
                <a:solidFill>
                  <a:srgbClr val="FFFFFF"/>
                </a:solidFill>
                <a:latin typeface="Arial"/>
                <a:cs typeface="Arial"/>
              </a:rPr>
              <a:t> </a:t>
            </a:r>
            <a:r>
              <a:rPr sz="2600" b="1" dirty="0" smtClean="0">
                <a:solidFill>
                  <a:srgbClr val="FFFFFF"/>
                </a:solidFill>
                <a:latin typeface="Arial"/>
                <a:cs typeface="Arial"/>
              </a:rPr>
              <a:t>G</a:t>
            </a:r>
            <a:r>
              <a:rPr sz="2600" b="1" spc="5" dirty="0" smtClean="0">
                <a:solidFill>
                  <a:srgbClr val="FFFFFF"/>
                </a:solidFill>
                <a:latin typeface="Arial"/>
                <a:cs typeface="Arial"/>
              </a:rPr>
              <a:t>a</a:t>
            </a:r>
            <a:r>
              <a:rPr sz="2600" b="1" dirty="0" smtClean="0">
                <a:solidFill>
                  <a:srgbClr val="FFFFFF"/>
                </a:solidFill>
                <a:latin typeface="Arial"/>
                <a:cs typeface="Arial"/>
              </a:rPr>
              <a:t>s </a:t>
            </a:r>
            <a:r>
              <a:rPr sz="2600" b="1" spc="5" dirty="0" smtClean="0">
                <a:solidFill>
                  <a:srgbClr val="FFFFFF"/>
                </a:solidFill>
                <a:latin typeface="Arial"/>
                <a:cs typeface="Arial"/>
              </a:rPr>
              <a:t>c</a:t>
            </a:r>
            <a:r>
              <a:rPr sz="2600" b="1" dirty="0" smtClean="0">
                <a:solidFill>
                  <a:srgbClr val="FFFFFF"/>
                </a:solidFill>
                <a:latin typeface="Arial"/>
                <a:cs typeface="Arial"/>
              </a:rPr>
              <a:t>o</a:t>
            </a:r>
            <a:r>
              <a:rPr sz="2600" b="1" spc="10" dirty="0" smtClean="0">
                <a:solidFill>
                  <a:srgbClr val="FFFFFF"/>
                </a:solidFill>
                <a:latin typeface="Arial"/>
                <a:cs typeface="Arial"/>
              </a:rPr>
              <a:t>n</a:t>
            </a:r>
            <a:r>
              <a:rPr sz="2600" b="1" dirty="0" smtClean="0">
                <a:solidFill>
                  <a:srgbClr val="FFFFFF"/>
                </a:solidFill>
                <a:latin typeface="Arial"/>
                <a:cs typeface="Arial"/>
              </a:rPr>
              <a:t>trol</a:t>
            </a:r>
            <a:r>
              <a:rPr sz="2600" b="1" spc="-20" dirty="0" smtClean="0">
                <a:solidFill>
                  <a:srgbClr val="FFFFFF"/>
                </a:solidFill>
                <a:latin typeface="Arial"/>
                <a:cs typeface="Arial"/>
              </a:rPr>
              <a:t> </a:t>
            </a:r>
            <a:r>
              <a:rPr sz="2600" b="1" dirty="0" smtClean="0">
                <a:solidFill>
                  <a:srgbClr val="FFFFFF"/>
                </a:solidFill>
                <a:latin typeface="Arial"/>
                <a:cs typeface="Arial"/>
              </a:rPr>
              <a:t>bl</a:t>
            </a:r>
            <a:r>
              <a:rPr sz="2600" b="1" spc="5" dirty="0" smtClean="0">
                <a:solidFill>
                  <a:srgbClr val="FFFFFF"/>
                </a:solidFill>
                <a:latin typeface="Arial"/>
                <a:cs typeface="Arial"/>
              </a:rPr>
              <a:t>o</a:t>
            </a:r>
            <a:r>
              <a:rPr sz="2600" b="1" dirty="0" smtClean="0">
                <a:solidFill>
                  <a:srgbClr val="FFFFFF"/>
                </a:solidFill>
                <a:latin typeface="Arial"/>
                <a:cs typeface="Arial"/>
              </a:rPr>
              <a:t>ck</a:t>
            </a:r>
            <a:endParaRPr sz="2600">
              <a:latin typeface="Arial"/>
              <a:cs typeface="Arial"/>
            </a:endParaRPr>
          </a:p>
        </p:txBody>
      </p:sp>
      <p:sp>
        <p:nvSpPr>
          <p:cNvPr id="104450" name="object 3"/>
          <p:cNvSpPr>
            <a:spLocks noChangeArrowheads="1"/>
          </p:cNvSpPr>
          <p:nvPr/>
        </p:nvSpPr>
        <p:spPr bwMode="auto">
          <a:xfrm>
            <a:off x="2571750" y="1357313"/>
            <a:ext cx="4572000" cy="5214937"/>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04451" name="object 4"/>
          <p:cNvSpPr>
            <a:spLocks/>
          </p:cNvSpPr>
          <p:nvPr/>
        </p:nvSpPr>
        <p:spPr bwMode="auto">
          <a:xfrm>
            <a:off x="6718300" y="3213100"/>
            <a:ext cx="231775" cy="674688"/>
          </a:xfrm>
          <a:custGeom>
            <a:avLst/>
            <a:gdLst>
              <a:gd name="T0" fmla="*/ 231018 w 232028"/>
              <a:gd name="T1" fmla="*/ 154278 h 675132"/>
              <a:gd name="T2" fmla="*/ 77006 w 232028"/>
              <a:gd name="T3" fmla="*/ 154278 h 675132"/>
              <a:gd name="T4" fmla="*/ 77006 w 232028"/>
              <a:gd name="T5" fmla="*/ 673358 h 675132"/>
              <a:gd name="T6" fmla="*/ 231018 w 232028"/>
              <a:gd name="T7" fmla="*/ 673358 h 675132"/>
              <a:gd name="T8" fmla="*/ 231018 w 232028"/>
              <a:gd name="T9" fmla="*/ 154278 h 675132"/>
              <a:gd name="T10" fmla="*/ 154012 w 232028"/>
              <a:gd name="T11" fmla="*/ 0 h 675132"/>
              <a:gd name="T12" fmla="*/ 0 w 232028"/>
              <a:gd name="T13" fmla="*/ 154278 h 675132"/>
              <a:gd name="T14" fmla="*/ 308025 w 232028"/>
              <a:gd name="T15" fmla="*/ 154278 h 675132"/>
              <a:gd name="T16" fmla="*/ 154012 w 232028"/>
              <a:gd name="T17" fmla="*/ 0 h 675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028"/>
              <a:gd name="T28" fmla="*/ 0 h 675132"/>
              <a:gd name="T29" fmla="*/ 232028 w 232028"/>
              <a:gd name="T30" fmla="*/ 675132 h 675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028" h="675132">
                <a:moveTo>
                  <a:pt x="232028" y="154686"/>
                </a:moveTo>
                <a:lnTo>
                  <a:pt x="77342" y="154686"/>
                </a:lnTo>
                <a:lnTo>
                  <a:pt x="77342" y="675132"/>
                </a:lnTo>
                <a:lnTo>
                  <a:pt x="232028" y="675132"/>
                </a:lnTo>
                <a:lnTo>
                  <a:pt x="232028" y="154686"/>
                </a:lnTo>
                <a:close/>
              </a:path>
              <a:path w="232028" h="675132">
                <a:moveTo>
                  <a:pt x="154685" y="0"/>
                </a:moveTo>
                <a:lnTo>
                  <a:pt x="0" y="154686"/>
                </a:lnTo>
                <a:lnTo>
                  <a:pt x="309372" y="154686"/>
                </a:lnTo>
                <a:lnTo>
                  <a:pt x="154685" y="0"/>
                </a:lnTo>
                <a:close/>
              </a:path>
            </a:pathLst>
          </a:custGeom>
          <a:solidFill>
            <a:srgbClr val="00AFEF"/>
          </a:solidFill>
          <a:ln w="9525">
            <a:noFill/>
            <a:round/>
            <a:headEnd/>
            <a:tailEnd/>
          </a:ln>
        </p:spPr>
        <p:txBody>
          <a:bodyPr lIns="0" tIns="0" rIns="0" bIns="0"/>
          <a:lstStyle/>
          <a:p>
            <a:endParaRPr lang="el-GR"/>
          </a:p>
        </p:txBody>
      </p:sp>
      <p:sp>
        <p:nvSpPr>
          <p:cNvPr id="104452" name="object 5"/>
          <p:cNvSpPr>
            <a:spLocks/>
          </p:cNvSpPr>
          <p:nvPr/>
        </p:nvSpPr>
        <p:spPr bwMode="auto">
          <a:xfrm>
            <a:off x="6718300" y="3213100"/>
            <a:ext cx="309563" cy="674688"/>
          </a:xfrm>
          <a:custGeom>
            <a:avLst/>
            <a:gdLst>
              <a:gd name="T0" fmla="*/ 310136 w 309372"/>
              <a:gd name="T1" fmla="*/ 154278 h 675132"/>
              <a:gd name="T2" fmla="*/ 232600 w 309372"/>
              <a:gd name="T3" fmla="*/ 154278 h 675132"/>
              <a:gd name="T4" fmla="*/ 232600 w 309372"/>
              <a:gd name="T5" fmla="*/ 673358 h 675132"/>
              <a:gd name="T6" fmla="*/ 77534 w 309372"/>
              <a:gd name="T7" fmla="*/ 673358 h 675132"/>
              <a:gd name="T8" fmla="*/ 77534 w 309372"/>
              <a:gd name="T9" fmla="*/ 154278 h 675132"/>
              <a:gd name="T10" fmla="*/ 0 w 309372"/>
              <a:gd name="T11" fmla="*/ 154278 h 675132"/>
              <a:gd name="T12" fmla="*/ 155068 w 309372"/>
              <a:gd name="T13" fmla="*/ 0 h 675132"/>
              <a:gd name="T14" fmla="*/ 310136 w 309372"/>
              <a:gd name="T15" fmla="*/ 154278 h 675132"/>
              <a:gd name="T16" fmla="*/ 0 60000 65536"/>
              <a:gd name="T17" fmla="*/ 0 60000 65536"/>
              <a:gd name="T18" fmla="*/ 0 60000 65536"/>
              <a:gd name="T19" fmla="*/ 0 60000 65536"/>
              <a:gd name="T20" fmla="*/ 0 60000 65536"/>
              <a:gd name="T21" fmla="*/ 0 60000 65536"/>
              <a:gd name="T22" fmla="*/ 0 60000 65536"/>
              <a:gd name="T23" fmla="*/ 0 60000 65536"/>
              <a:gd name="T24" fmla="*/ 0 w 309372"/>
              <a:gd name="T25" fmla="*/ 0 h 675132"/>
              <a:gd name="T26" fmla="*/ 309372 w 309372"/>
              <a:gd name="T27" fmla="*/ 675132 h 675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9372" h="675132">
                <a:moveTo>
                  <a:pt x="309372" y="154686"/>
                </a:moveTo>
                <a:lnTo>
                  <a:pt x="232028" y="154686"/>
                </a:lnTo>
                <a:lnTo>
                  <a:pt x="232028" y="675132"/>
                </a:lnTo>
                <a:lnTo>
                  <a:pt x="77342" y="675132"/>
                </a:lnTo>
                <a:lnTo>
                  <a:pt x="77342" y="154686"/>
                </a:lnTo>
                <a:lnTo>
                  <a:pt x="0" y="154686"/>
                </a:lnTo>
                <a:lnTo>
                  <a:pt x="154685" y="0"/>
                </a:lnTo>
                <a:lnTo>
                  <a:pt x="309372" y="154686"/>
                </a:lnTo>
                <a:close/>
              </a:path>
            </a:pathLst>
          </a:custGeom>
          <a:noFill/>
          <a:ln w="9144">
            <a:solidFill>
              <a:srgbClr val="000000"/>
            </a:solidFill>
            <a:round/>
            <a:headEnd/>
            <a:tailEnd/>
          </a:ln>
        </p:spPr>
        <p:txBody>
          <a:bodyPr lIns="0" tIns="0" rIns="0" bIns="0"/>
          <a:lstStyle/>
          <a:p>
            <a:endParaRPr lang="el-GR"/>
          </a:p>
        </p:txBody>
      </p:sp>
      <p:sp>
        <p:nvSpPr>
          <p:cNvPr id="104453" name="object 6"/>
          <p:cNvSpPr>
            <a:spLocks/>
          </p:cNvSpPr>
          <p:nvPr/>
        </p:nvSpPr>
        <p:spPr bwMode="auto">
          <a:xfrm>
            <a:off x="4819650" y="3213100"/>
            <a:ext cx="231775" cy="674688"/>
          </a:xfrm>
          <a:custGeom>
            <a:avLst/>
            <a:gdLst>
              <a:gd name="T0" fmla="*/ 231018 w 232028"/>
              <a:gd name="T1" fmla="*/ 154278 h 675132"/>
              <a:gd name="T2" fmla="*/ 77006 w 232028"/>
              <a:gd name="T3" fmla="*/ 154278 h 675132"/>
              <a:gd name="T4" fmla="*/ 77006 w 232028"/>
              <a:gd name="T5" fmla="*/ 673358 h 675132"/>
              <a:gd name="T6" fmla="*/ 231018 w 232028"/>
              <a:gd name="T7" fmla="*/ 673358 h 675132"/>
              <a:gd name="T8" fmla="*/ 231018 w 232028"/>
              <a:gd name="T9" fmla="*/ 154278 h 675132"/>
              <a:gd name="T10" fmla="*/ 154013 w 232028"/>
              <a:gd name="T11" fmla="*/ 0 h 675132"/>
              <a:gd name="T12" fmla="*/ 0 w 232028"/>
              <a:gd name="T13" fmla="*/ 154278 h 675132"/>
              <a:gd name="T14" fmla="*/ 308025 w 232028"/>
              <a:gd name="T15" fmla="*/ 154278 h 675132"/>
              <a:gd name="T16" fmla="*/ 154013 w 232028"/>
              <a:gd name="T17" fmla="*/ 0 h 675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028"/>
              <a:gd name="T28" fmla="*/ 0 h 675132"/>
              <a:gd name="T29" fmla="*/ 232028 w 232028"/>
              <a:gd name="T30" fmla="*/ 675132 h 675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028" h="675132">
                <a:moveTo>
                  <a:pt x="232028" y="154686"/>
                </a:moveTo>
                <a:lnTo>
                  <a:pt x="77342" y="154686"/>
                </a:lnTo>
                <a:lnTo>
                  <a:pt x="77342" y="675132"/>
                </a:lnTo>
                <a:lnTo>
                  <a:pt x="232028" y="675132"/>
                </a:lnTo>
                <a:lnTo>
                  <a:pt x="232028" y="154686"/>
                </a:lnTo>
                <a:close/>
              </a:path>
              <a:path w="232028" h="675132">
                <a:moveTo>
                  <a:pt x="154686" y="0"/>
                </a:moveTo>
                <a:lnTo>
                  <a:pt x="0" y="154686"/>
                </a:lnTo>
                <a:lnTo>
                  <a:pt x="309372" y="154686"/>
                </a:lnTo>
                <a:lnTo>
                  <a:pt x="154686" y="0"/>
                </a:lnTo>
                <a:close/>
              </a:path>
            </a:pathLst>
          </a:custGeom>
          <a:solidFill>
            <a:srgbClr val="00AFEF"/>
          </a:solidFill>
          <a:ln w="9525">
            <a:noFill/>
            <a:round/>
            <a:headEnd/>
            <a:tailEnd/>
          </a:ln>
        </p:spPr>
        <p:txBody>
          <a:bodyPr lIns="0" tIns="0" rIns="0" bIns="0"/>
          <a:lstStyle/>
          <a:p>
            <a:endParaRPr lang="el-GR"/>
          </a:p>
        </p:txBody>
      </p:sp>
      <p:sp>
        <p:nvSpPr>
          <p:cNvPr id="104454" name="object 7"/>
          <p:cNvSpPr>
            <a:spLocks/>
          </p:cNvSpPr>
          <p:nvPr/>
        </p:nvSpPr>
        <p:spPr bwMode="auto">
          <a:xfrm>
            <a:off x="4819650" y="3213100"/>
            <a:ext cx="307975" cy="674688"/>
          </a:xfrm>
          <a:custGeom>
            <a:avLst/>
            <a:gdLst>
              <a:gd name="T0" fmla="*/ 303822 w 309372"/>
              <a:gd name="T1" fmla="*/ 154278 h 675132"/>
              <a:gd name="T2" fmla="*/ 227865 w 309372"/>
              <a:gd name="T3" fmla="*/ 154278 h 675132"/>
              <a:gd name="T4" fmla="*/ 227865 w 309372"/>
              <a:gd name="T5" fmla="*/ 673358 h 675132"/>
              <a:gd name="T6" fmla="*/ 75954 w 309372"/>
              <a:gd name="T7" fmla="*/ 673358 h 675132"/>
              <a:gd name="T8" fmla="*/ 75954 w 309372"/>
              <a:gd name="T9" fmla="*/ 154278 h 675132"/>
              <a:gd name="T10" fmla="*/ 0 w 309372"/>
              <a:gd name="T11" fmla="*/ 154278 h 675132"/>
              <a:gd name="T12" fmla="*/ 151912 w 309372"/>
              <a:gd name="T13" fmla="*/ 0 h 675132"/>
              <a:gd name="T14" fmla="*/ 303822 w 309372"/>
              <a:gd name="T15" fmla="*/ 154278 h 675132"/>
              <a:gd name="T16" fmla="*/ 0 60000 65536"/>
              <a:gd name="T17" fmla="*/ 0 60000 65536"/>
              <a:gd name="T18" fmla="*/ 0 60000 65536"/>
              <a:gd name="T19" fmla="*/ 0 60000 65536"/>
              <a:gd name="T20" fmla="*/ 0 60000 65536"/>
              <a:gd name="T21" fmla="*/ 0 60000 65536"/>
              <a:gd name="T22" fmla="*/ 0 60000 65536"/>
              <a:gd name="T23" fmla="*/ 0 60000 65536"/>
              <a:gd name="T24" fmla="*/ 0 w 309372"/>
              <a:gd name="T25" fmla="*/ 0 h 675132"/>
              <a:gd name="T26" fmla="*/ 309372 w 309372"/>
              <a:gd name="T27" fmla="*/ 675132 h 675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9372" h="675132">
                <a:moveTo>
                  <a:pt x="309372" y="154686"/>
                </a:moveTo>
                <a:lnTo>
                  <a:pt x="232028" y="154686"/>
                </a:lnTo>
                <a:lnTo>
                  <a:pt x="232028" y="675132"/>
                </a:lnTo>
                <a:lnTo>
                  <a:pt x="77342" y="675132"/>
                </a:lnTo>
                <a:lnTo>
                  <a:pt x="77342" y="154686"/>
                </a:lnTo>
                <a:lnTo>
                  <a:pt x="0" y="154686"/>
                </a:lnTo>
                <a:lnTo>
                  <a:pt x="154686" y="0"/>
                </a:lnTo>
                <a:lnTo>
                  <a:pt x="309372" y="154686"/>
                </a:lnTo>
                <a:close/>
              </a:path>
            </a:pathLst>
          </a:custGeom>
          <a:noFill/>
          <a:ln w="9144">
            <a:solidFill>
              <a:srgbClr val="000000"/>
            </a:solidFill>
            <a:round/>
            <a:headEnd/>
            <a:tailEnd/>
          </a:ln>
        </p:spPr>
        <p:txBody>
          <a:bodyPr lIns="0" tIns="0" rIns="0" bIns="0"/>
          <a:lstStyle/>
          <a:p>
            <a:endParaRPr lang="el-GR"/>
          </a:p>
        </p:txBody>
      </p:sp>
      <p:sp>
        <p:nvSpPr>
          <p:cNvPr id="104455" name="object 8"/>
          <p:cNvSpPr>
            <a:spLocks/>
          </p:cNvSpPr>
          <p:nvPr/>
        </p:nvSpPr>
        <p:spPr bwMode="auto">
          <a:xfrm>
            <a:off x="6718300" y="2241550"/>
            <a:ext cx="231775" cy="674688"/>
          </a:xfrm>
          <a:custGeom>
            <a:avLst/>
            <a:gdLst>
              <a:gd name="T0" fmla="*/ 231018 w 232028"/>
              <a:gd name="T1" fmla="*/ 154278 h 675132"/>
              <a:gd name="T2" fmla="*/ 77006 w 232028"/>
              <a:gd name="T3" fmla="*/ 154278 h 675132"/>
              <a:gd name="T4" fmla="*/ 77006 w 232028"/>
              <a:gd name="T5" fmla="*/ 673358 h 675132"/>
              <a:gd name="T6" fmla="*/ 231018 w 232028"/>
              <a:gd name="T7" fmla="*/ 673358 h 675132"/>
              <a:gd name="T8" fmla="*/ 231018 w 232028"/>
              <a:gd name="T9" fmla="*/ 154278 h 675132"/>
              <a:gd name="T10" fmla="*/ 154012 w 232028"/>
              <a:gd name="T11" fmla="*/ 0 h 675132"/>
              <a:gd name="T12" fmla="*/ 0 w 232028"/>
              <a:gd name="T13" fmla="*/ 154278 h 675132"/>
              <a:gd name="T14" fmla="*/ 308025 w 232028"/>
              <a:gd name="T15" fmla="*/ 154278 h 675132"/>
              <a:gd name="T16" fmla="*/ 154012 w 232028"/>
              <a:gd name="T17" fmla="*/ 0 h 675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028"/>
              <a:gd name="T28" fmla="*/ 0 h 675132"/>
              <a:gd name="T29" fmla="*/ 232028 w 232028"/>
              <a:gd name="T30" fmla="*/ 675132 h 675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028" h="675132">
                <a:moveTo>
                  <a:pt x="232028" y="154686"/>
                </a:moveTo>
                <a:lnTo>
                  <a:pt x="77342" y="154686"/>
                </a:lnTo>
                <a:lnTo>
                  <a:pt x="77342" y="675132"/>
                </a:lnTo>
                <a:lnTo>
                  <a:pt x="232028" y="675132"/>
                </a:lnTo>
                <a:lnTo>
                  <a:pt x="232028" y="154686"/>
                </a:lnTo>
                <a:close/>
              </a:path>
              <a:path w="232028" h="675132">
                <a:moveTo>
                  <a:pt x="154685" y="0"/>
                </a:moveTo>
                <a:lnTo>
                  <a:pt x="0" y="154686"/>
                </a:lnTo>
                <a:lnTo>
                  <a:pt x="309372" y="154686"/>
                </a:lnTo>
                <a:lnTo>
                  <a:pt x="154685" y="0"/>
                </a:lnTo>
                <a:close/>
              </a:path>
            </a:pathLst>
          </a:custGeom>
          <a:solidFill>
            <a:srgbClr val="00AFEF"/>
          </a:solidFill>
          <a:ln w="9525">
            <a:noFill/>
            <a:round/>
            <a:headEnd/>
            <a:tailEnd/>
          </a:ln>
        </p:spPr>
        <p:txBody>
          <a:bodyPr lIns="0" tIns="0" rIns="0" bIns="0"/>
          <a:lstStyle/>
          <a:p>
            <a:endParaRPr lang="el-GR"/>
          </a:p>
        </p:txBody>
      </p:sp>
      <p:sp>
        <p:nvSpPr>
          <p:cNvPr id="104456" name="object 9"/>
          <p:cNvSpPr>
            <a:spLocks/>
          </p:cNvSpPr>
          <p:nvPr/>
        </p:nvSpPr>
        <p:spPr bwMode="auto">
          <a:xfrm>
            <a:off x="6718300" y="2241550"/>
            <a:ext cx="309563" cy="674688"/>
          </a:xfrm>
          <a:custGeom>
            <a:avLst/>
            <a:gdLst>
              <a:gd name="T0" fmla="*/ 310136 w 309372"/>
              <a:gd name="T1" fmla="*/ 154278 h 675132"/>
              <a:gd name="T2" fmla="*/ 232600 w 309372"/>
              <a:gd name="T3" fmla="*/ 154278 h 675132"/>
              <a:gd name="T4" fmla="*/ 232600 w 309372"/>
              <a:gd name="T5" fmla="*/ 673358 h 675132"/>
              <a:gd name="T6" fmla="*/ 77534 w 309372"/>
              <a:gd name="T7" fmla="*/ 673358 h 675132"/>
              <a:gd name="T8" fmla="*/ 77534 w 309372"/>
              <a:gd name="T9" fmla="*/ 154278 h 675132"/>
              <a:gd name="T10" fmla="*/ 0 w 309372"/>
              <a:gd name="T11" fmla="*/ 154278 h 675132"/>
              <a:gd name="T12" fmla="*/ 155068 w 309372"/>
              <a:gd name="T13" fmla="*/ 0 h 675132"/>
              <a:gd name="T14" fmla="*/ 310136 w 309372"/>
              <a:gd name="T15" fmla="*/ 154278 h 675132"/>
              <a:gd name="T16" fmla="*/ 0 60000 65536"/>
              <a:gd name="T17" fmla="*/ 0 60000 65536"/>
              <a:gd name="T18" fmla="*/ 0 60000 65536"/>
              <a:gd name="T19" fmla="*/ 0 60000 65536"/>
              <a:gd name="T20" fmla="*/ 0 60000 65536"/>
              <a:gd name="T21" fmla="*/ 0 60000 65536"/>
              <a:gd name="T22" fmla="*/ 0 60000 65536"/>
              <a:gd name="T23" fmla="*/ 0 60000 65536"/>
              <a:gd name="T24" fmla="*/ 0 w 309372"/>
              <a:gd name="T25" fmla="*/ 0 h 675132"/>
              <a:gd name="T26" fmla="*/ 309372 w 309372"/>
              <a:gd name="T27" fmla="*/ 675132 h 675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9372" h="675132">
                <a:moveTo>
                  <a:pt x="309372" y="154686"/>
                </a:moveTo>
                <a:lnTo>
                  <a:pt x="232028" y="154686"/>
                </a:lnTo>
                <a:lnTo>
                  <a:pt x="232028" y="675132"/>
                </a:lnTo>
                <a:lnTo>
                  <a:pt x="77342" y="675132"/>
                </a:lnTo>
                <a:lnTo>
                  <a:pt x="77342" y="154686"/>
                </a:lnTo>
                <a:lnTo>
                  <a:pt x="0" y="154686"/>
                </a:lnTo>
                <a:lnTo>
                  <a:pt x="154685" y="0"/>
                </a:lnTo>
                <a:lnTo>
                  <a:pt x="309372" y="154686"/>
                </a:lnTo>
                <a:close/>
              </a:path>
            </a:pathLst>
          </a:custGeom>
          <a:noFill/>
          <a:ln w="9144">
            <a:solidFill>
              <a:srgbClr val="000000"/>
            </a:solidFill>
            <a:round/>
            <a:headEnd/>
            <a:tailEnd/>
          </a:ln>
        </p:spPr>
        <p:txBody>
          <a:bodyPr lIns="0" tIns="0" rIns="0" bIns="0"/>
          <a:lstStyle/>
          <a:p>
            <a:endParaRPr lang="el-GR"/>
          </a:p>
        </p:txBody>
      </p:sp>
      <p:sp>
        <p:nvSpPr>
          <p:cNvPr id="104457" name="object 10"/>
          <p:cNvSpPr>
            <a:spLocks/>
          </p:cNvSpPr>
          <p:nvPr/>
        </p:nvSpPr>
        <p:spPr bwMode="auto">
          <a:xfrm>
            <a:off x="4819650" y="2241550"/>
            <a:ext cx="231775" cy="674688"/>
          </a:xfrm>
          <a:custGeom>
            <a:avLst/>
            <a:gdLst>
              <a:gd name="T0" fmla="*/ 231018 w 232028"/>
              <a:gd name="T1" fmla="*/ 154278 h 675132"/>
              <a:gd name="T2" fmla="*/ 77006 w 232028"/>
              <a:gd name="T3" fmla="*/ 154278 h 675132"/>
              <a:gd name="T4" fmla="*/ 77006 w 232028"/>
              <a:gd name="T5" fmla="*/ 673358 h 675132"/>
              <a:gd name="T6" fmla="*/ 231018 w 232028"/>
              <a:gd name="T7" fmla="*/ 673358 h 675132"/>
              <a:gd name="T8" fmla="*/ 231018 w 232028"/>
              <a:gd name="T9" fmla="*/ 154278 h 675132"/>
              <a:gd name="T10" fmla="*/ 154013 w 232028"/>
              <a:gd name="T11" fmla="*/ 0 h 675132"/>
              <a:gd name="T12" fmla="*/ 0 w 232028"/>
              <a:gd name="T13" fmla="*/ 154278 h 675132"/>
              <a:gd name="T14" fmla="*/ 308025 w 232028"/>
              <a:gd name="T15" fmla="*/ 154278 h 675132"/>
              <a:gd name="T16" fmla="*/ 154013 w 232028"/>
              <a:gd name="T17" fmla="*/ 0 h 675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028"/>
              <a:gd name="T28" fmla="*/ 0 h 675132"/>
              <a:gd name="T29" fmla="*/ 232028 w 232028"/>
              <a:gd name="T30" fmla="*/ 675132 h 675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028" h="675132">
                <a:moveTo>
                  <a:pt x="232028" y="154686"/>
                </a:moveTo>
                <a:lnTo>
                  <a:pt x="77342" y="154686"/>
                </a:lnTo>
                <a:lnTo>
                  <a:pt x="77342" y="675132"/>
                </a:lnTo>
                <a:lnTo>
                  <a:pt x="232028" y="675132"/>
                </a:lnTo>
                <a:lnTo>
                  <a:pt x="232028" y="154686"/>
                </a:lnTo>
                <a:close/>
              </a:path>
              <a:path w="232028" h="675132">
                <a:moveTo>
                  <a:pt x="154686" y="0"/>
                </a:moveTo>
                <a:lnTo>
                  <a:pt x="0" y="154686"/>
                </a:lnTo>
                <a:lnTo>
                  <a:pt x="309372" y="154686"/>
                </a:lnTo>
                <a:lnTo>
                  <a:pt x="154686" y="0"/>
                </a:lnTo>
                <a:close/>
              </a:path>
            </a:pathLst>
          </a:custGeom>
          <a:solidFill>
            <a:srgbClr val="00AFEF"/>
          </a:solidFill>
          <a:ln w="9525">
            <a:noFill/>
            <a:round/>
            <a:headEnd/>
            <a:tailEnd/>
          </a:ln>
        </p:spPr>
        <p:txBody>
          <a:bodyPr lIns="0" tIns="0" rIns="0" bIns="0"/>
          <a:lstStyle/>
          <a:p>
            <a:endParaRPr lang="el-GR"/>
          </a:p>
        </p:txBody>
      </p:sp>
      <p:sp>
        <p:nvSpPr>
          <p:cNvPr id="104458" name="object 11"/>
          <p:cNvSpPr>
            <a:spLocks/>
          </p:cNvSpPr>
          <p:nvPr/>
        </p:nvSpPr>
        <p:spPr bwMode="auto">
          <a:xfrm>
            <a:off x="4819650" y="2241550"/>
            <a:ext cx="307975" cy="674688"/>
          </a:xfrm>
          <a:custGeom>
            <a:avLst/>
            <a:gdLst>
              <a:gd name="T0" fmla="*/ 303822 w 309372"/>
              <a:gd name="T1" fmla="*/ 154278 h 675132"/>
              <a:gd name="T2" fmla="*/ 227865 w 309372"/>
              <a:gd name="T3" fmla="*/ 154278 h 675132"/>
              <a:gd name="T4" fmla="*/ 227865 w 309372"/>
              <a:gd name="T5" fmla="*/ 673358 h 675132"/>
              <a:gd name="T6" fmla="*/ 75954 w 309372"/>
              <a:gd name="T7" fmla="*/ 673358 h 675132"/>
              <a:gd name="T8" fmla="*/ 75954 w 309372"/>
              <a:gd name="T9" fmla="*/ 154278 h 675132"/>
              <a:gd name="T10" fmla="*/ 0 w 309372"/>
              <a:gd name="T11" fmla="*/ 154278 h 675132"/>
              <a:gd name="T12" fmla="*/ 151912 w 309372"/>
              <a:gd name="T13" fmla="*/ 0 h 675132"/>
              <a:gd name="T14" fmla="*/ 303822 w 309372"/>
              <a:gd name="T15" fmla="*/ 154278 h 675132"/>
              <a:gd name="T16" fmla="*/ 0 60000 65536"/>
              <a:gd name="T17" fmla="*/ 0 60000 65536"/>
              <a:gd name="T18" fmla="*/ 0 60000 65536"/>
              <a:gd name="T19" fmla="*/ 0 60000 65536"/>
              <a:gd name="T20" fmla="*/ 0 60000 65536"/>
              <a:gd name="T21" fmla="*/ 0 60000 65536"/>
              <a:gd name="T22" fmla="*/ 0 60000 65536"/>
              <a:gd name="T23" fmla="*/ 0 60000 65536"/>
              <a:gd name="T24" fmla="*/ 0 w 309372"/>
              <a:gd name="T25" fmla="*/ 0 h 675132"/>
              <a:gd name="T26" fmla="*/ 309372 w 309372"/>
              <a:gd name="T27" fmla="*/ 675132 h 675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9372" h="675132">
                <a:moveTo>
                  <a:pt x="309372" y="154686"/>
                </a:moveTo>
                <a:lnTo>
                  <a:pt x="232028" y="154686"/>
                </a:lnTo>
                <a:lnTo>
                  <a:pt x="232028" y="675132"/>
                </a:lnTo>
                <a:lnTo>
                  <a:pt x="77342" y="675132"/>
                </a:lnTo>
                <a:lnTo>
                  <a:pt x="77342" y="154686"/>
                </a:lnTo>
                <a:lnTo>
                  <a:pt x="0" y="154686"/>
                </a:lnTo>
                <a:lnTo>
                  <a:pt x="154686" y="0"/>
                </a:lnTo>
                <a:lnTo>
                  <a:pt x="309372" y="154686"/>
                </a:lnTo>
                <a:close/>
              </a:path>
            </a:pathLst>
          </a:custGeom>
          <a:noFill/>
          <a:ln w="9144">
            <a:solidFill>
              <a:srgbClr val="000000"/>
            </a:solidFill>
            <a:round/>
            <a:headEnd/>
            <a:tailEnd/>
          </a:ln>
        </p:spPr>
        <p:txBody>
          <a:bodyPr lIns="0" tIns="0" rIns="0" bIns="0"/>
          <a:lstStyle/>
          <a:p>
            <a:endParaRPr lang="el-GR"/>
          </a:p>
        </p:txBody>
      </p:sp>
      <p:sp>
        <p:nvSpPr>
          <p:cNvPr id="12" name="object 12"/>
          <p:cNvSpPr txBox="1"/>
          <p:nvPr/>
        </p:nvSpPr>
        <p:spPr>
          <a:xfrm>
            <a:off x="915988" y="3638550"/>
            <a:ext cx="1790700" cy="284163"/>
          </a:xfrm>
          <a:prstGeom prst="rect">
            <a:avLst/>
          </a:prstGeom>
        </p:spPr>
        <p:txBody>
          <a:bodyPr lIns="0" tIns="0" rIns="0" bIns="0"/>
          <a:lstStyle/>
          <a:p>
            <a:pPr marL="12700" fontAlgn="auto">
              <a:spcBef>
                <a:spcPts val="0"/>
              </a:spcBef>
              <a:spcAft>
                <a:spcPts val="0"/>
              </a:spcAft>
              <a:defRPr/>
            </a:pPr>
            <a:r>
              <a:rPr dirty="0">
                <a:latin typeface="Arial"/>
                <a:cs typeface="Arial"/>
              </a:rPr>
              <a:t>Gas co</a:t>
            </a:r>
            <a:r>
              <a:rPr spc="-10" dirty="0">
                <a:latin typeface="Arial"/>
                <a:cs typeface="Arial"/>
              </a:rPr>
              <a:t>n</a:t>
            </a:r>
            <a:r>
              <a:rPr dirty="0">
                <a:latin typeface="Arial"/>
                <a:cs typeface="Arial"/>
              </a:rPr>
              <a:t>trol</a:t>
            </a:r>
            <a:r>
              <a:rPr spc="-5" dirty="0">
                <a:latin typeface="Arial"/>
                <a:cs typeface="Arial"/>
              </a:rPr>
              <a:t> </a:t>
            </a:r>
            <a:r>
              <a:rPr dirty="0">
                <a:latin typeface="Arial"/>
                <a:cs typeface="Arial"/>
              </a:rPr>
              <a:t>b</a:t>
            </a:r>
            <a:r>
              <a:rPr spc="-10" dirty="0">
                <a:latin typeface="Arial"/>
                <a:cs typeface="Arial"/>
              </a:rPr>
              <a:t>l</a:t>
            </a:r>
            <a:r>
              <a:rPr dirty="0">
                <a:latin typeface="Arial"/>
                <a:cs typeface="Arial"/>
              </a:rPr>
              <a:t>ock</a:t>
            </a:r>
            <a:endParaRPr>
              <a:latin typeface="Arial"/>
              <a:cs typeface="Arial"/>
            </a:endParaRPr>
          </a:p>
        </p:txBody>
      </p:sp>
      <p:sp>
        <p:nvSpPr>
          <p:cNvPr id="104460" name="object 13"/>
          <p:cNvSpPr>
            <a:spLocks/>
          </p:cNvSpPr>
          <p:nvPr/>
        </p:nvSpPr>
        <p:spPr bwMode="auto">
          <a:xfrm>
            <a:off x="2205038" y="3913188"/>
            <a:ext cx="1509712" cy="1016000"/>
          </a:xfrm>
          <a:custGeom>
            <a:avLst/>
            <a:gdLst>
              <a:gd name="T0" fmla="*/ 1340160 w 1510792"/>
              <a:gd name="T1" fmla="*/ 968367 h 1016000"/>
              <a:gd name="T2" fmla="*/ 1329373 w 1510792"/>
              <a:gd name="T3" fmla="*/ 974850 h 1016000"/>
              <a:gd name="T4" fmla="*/ 1324521 w 1510792"/>
              <a:gd name="T5" fmla="*/ 988679 h 1016000"/>
              <a:gd name="T6" fmla="*/ 1330082 w 1510792"/>
              <a:gd name="T7" fmla="*/ 1000743 h 1016000"/>
              <a:gd name="T8" fmla="*/ 1342227 w 1510792"/>
              <a:gd name="T9" fmla="*/ 1006221 h 1016000"/>
              <a:gd name="T10" fmla="*/ 1506477 w 1510792"/>
              <a:gd name="T11" fmla="*/ 1016000 h 1016000"/>
              <a:gd name="T12" fmla="*/ 1504002 w 1510792"/>
              <a:gd name="T13" fmla="*/ 1010920 h 1016000"/>
              <a:gd name="T14" fmla="*/ 1464560 w 1510792"/>
              <a:gd name="T15" fmla="*/ 1010920 h 1016000"/>
              <a:gd name="T16" fmla="*/ 1406575 w 1510792"/>
              <a:gd name="T17" fmla="*/ 972153 h 1016000"/>
              <a:gd name="T18" fmla="*/ 1340160 w 1510792"/>
              <a:gd name="T19" fmla="*/ 968367 h 1016000"/>
              <a:gd name="T20" fmla="*/ 1406575 w 1510792"/>
              <a:gd name="T21" fmla="*/ 972153 h 1016000"/>
              <a:gd name="T22" fmla="*/ 1464560 w 1510792"/>
              <a:gd name="T23" fmla="*/ 1010920 h 1016000"/>
              <a:gd name="T24" fmla="*/ 1469570 w 1510792"/>
              <a:gd name="T25" fmla="*/ 1003427 h 1016000"/>
              <a:gd name="T26" fmla="*/ 1458101 w 1510792"/>
              <a:gd name="T27" fmla="*/ 1003427 h 1016000"/>
              <a:gd name="T28" fmla="*/ 1443879 w 1510792"/>
              <a:gd name="T29" fmla="*/ 974279 h 1016000"/>
              <a:gd name="T30" fmla="*/ 1406575 w 1510792"/>
              <a:gd name="T31" fmla="*/ 972153 h 1016000"/>
              <a:gd name="T32" fmla="*/ 1417588 w 1510792"/>
              <a:gd name="T33" fmla="*/ 858123 h 1016000"/>
              <a:gd name="T34" fmla="*/ 1404208 w 1510792"/>
              <a:gd name="T35" fmla="*/ 862280 h 1016000"/>
              <a:gd name="T36" fmla="*/ 1398548 w 1510792"/>
              <a:gd name="T37" fmla="*/ 872652 h 1016000"/>
              <a:gd name="T38" fmla="*/ 1400100 w 1510792"/>
              <a:gd name="T39" fmla="*/ 884555 h 1016000"/>
              <a:gd name="T40" fmla="*/ 1427261 w 1510792"/>
              <a:gd name="T41" fmla="*/ 940218 h 1016000"/>
              <a:gd name="T42" fmla="*/ 1485708 w 1510792"/>
              <a:gd name="T43" fmla="*/ 979297 h 1016000"/>
              <a:gd name="T44" fmla="*/ 1464560 w 1510792"/>
              <a:gd name="T45" fmla="*/ 1010920 h 1016000"/>
              <a:gd name="T46" fmla="*/ 1504002 w 1510792"/>
              <a:gd name="T47" fmla="*/ 1010920 h 1016000"/>
              <a:gd name="T48" fmla="*/ 1434294 w 1510792"/>
              <a:gd name="T49" fmla="*/ 867791 h 1016000"/>
              <a:gd name="T50" fmla="*/ 1428103 w 1510792"/>
              <a:gd name="T51" fmla="*/ 860800 h 1016000"/>
              <a:gd name="T52" fmla="*/ 1417588 w 1510792"/>
              <a:gd name="T53" fmla="*/ 858123 h 1016000"/>
              <a:gd name="T54" fmla="*/ 1443879 w 1510792"/>
              <a:gd name="T55" fmla="*/ 974279 h 1016000"/>
              <a:gd name="T56" fmla="*/ 1458101 w 1510792"/>
              <a:gd name="T57" fmla="*/ 1003427 h 1016000"/>
              <a:gd name="T58" fmla="*/ 1476210 w 1510792"/>
              <a:gd name="T59" fmla="*/ 976122 h 1016000"/>
              <a:gd name="T60" fmla="*/ 1443879 w 1510792"/>
              <a:gd name="T61" fmla="*/ 974279 h 1016000"/>
              <a:gd name="T62" fmla="*/ 1427261 w 1510792"/>
              <a:gd name="T63" fmla="*/ 940218 h 1016000"/>
              <a:gd name="T64" fmla="*/ 1443879 w 1510792"/>
              <a:gd name="T65" fmla="*/ 974279 h 1016000"/>
              <a:gd name="T66" fmla="*/ 1476210 w 1510792"/>
              <a:gd name="T67" fmla="*/ 976122 h 1016000"/>
              <a:gd name="T68" fmla="*/ 1458101 w 1510792"/>
              <a:gd name="T69" fmla="*/ 1003427 h 1016000"/>
              <a:gd name="T70" fmla="*/ 1469570 w 1510792"/>
              <a:gd name="T71" fmla="*/ 1003427 h 1016000"/>
              <a:gd name="T72" fmla="*/ 1485708 w 1510792"/>
              <a:gd name="T73" fmla="*/ 979297 h 1016000"/>
              <a:gd name="T74" fmla="*/ 1427261 w 1510792"/>
              <a:gd name="T75" fmla="*/ 940218 h 1016000"/>
              <a:gd name="T76" fmla="*/ 21021 w 1510792"/>
              <a:gd name="T77" fmla="*/ 0 h 1016000"/>
              <a:gd name="T78" fmla="*/ 0 w 1510792"/>
              <a:gd name="T79" fmla="*/ 31750 h 1016000"/>
              <a:gd name="T80" fmla="*/ 1406575 w 1510792"/>
              <a:gd name="T81" fmla="*/ 972153 h 1016000"/>
              <a:gd name="T82" fmla="*/ 1443879 w 1510792"/>
              <a:gd name="T83" fmla="*/ 974279 h 1016000"/>
              <a:gd name="T84" fmla="*/ 1427261 w 1510792"/>
              <a:gd name="T85" fmla="*/ 940218 h 1016000"/>
              <a:gd name="T86" fmla="*/ 21021 w 1510792"/>
              <a:gd name="T87" fmla="*/ 0 h 1016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0792"/>
              <a:gd name="T133" fmla="*/ 0 h 1016000"/>
              <a:gd name="T134" fmla="*/ 1510792 w 1510792"/>
              <a:gd name="T135" fmla="*/ 1016000 h 1016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0792" h="1016000">
                <a:moveTo>
                  <a:pt x="1343999" y="968367"/>
                </a:moveTo>
                <a:lnTo>
                  <a:pt x="1333181" y="974850"/>
                </a:lnTo>
                <a:lnTo>
                  <a:pt x="1328314" y="988679"/>
                </a:lnTo>
                <a:lnTo>
                  <a:pt x="1333891" y="1000743"/>
                </a:lnTo>
                <a:lnTo>
                  <a:pt x="1346072" y="1006221"/>
                </a:lnTo>
                <a:lnTo>
                  <a:pt x="1510792" y="1016000"/>
                </a:lnTo>
                <a:lnTo>
                  <a:pt x="1508310" y="1010920"/>
                </a:lnTo>
                <a:lnTo>
                  <a:pt x="1468755" y="1010920"/>
                </a:lnTo>
                <a:lnTo>
                  <a:pt x="1410604" y="972153"/>
                </a:lnTo>
                <a:lnTo>
                  <a:pt x="1343999" y="968367"/>
                </a:lnTo>
                <a:close/>
              </a:path>
              <a:path w="1510792" h="1016000">
                <a:moveTo>
                  <a:pt x="1410604" y="972153"/>
                </a:moveTo>
                <a:lnTo>
                  <a:pt x="1468755" y="1010920"/>
                </a:lnTo>
                <a:lnTo>
                  <a:pt x="1473780" y="1003427"/>
                </a:lnTo>
                <a:lnTo>
                  <a:pt x="1462278" y="1003427"/>
                </a:lnTo>
                <a:lnTo>
                  <a:pt x="1448015" y="974279"/>
                </a:lnTo>
                <a:lnTo>
                  <a:pt x="1410604" y="972153"/>
                </a:lnTo>
                <a:close/>
              </a:path>
              <a:path w="1510792" h="1016000">
                <a:moveTo>
                  <a:pt x="1421649" y="858123"/>
                </a:moveTo>
                <a:lnTo>
                  <a:pt x="1408230" y="862280"/>
                </a:lnTo>
                <a:lnTo>
                  <a:pt x="1402554" y="872652"/>
                </a:lnTo>
                <a:lnTo>
                  <a:pt x="1404111" y="884555"/>
                </a:lnTo>
                <a:lnTo>
                  <a:pt x="1431349" y="940218"/>
                </a:lnTo>
                <a:lnTo>
                  <a:pt x="1489964" y="979297"/>
                </a:lnTo>
                <a:lnTo>
                  <a:pt x="1468755" y="1010920"/>
                </a:lnTo>
                <a:lnTo>
                  <a:pt x="1508310" y="1010920"/>
                </a:lnTo>
                <a:lnTo>
                  <a:pt x="1438402" y="867791"/>
                </a:lnTo>
                <a:lnTo>
                  <a:pt x="1432194" y="860800"/>
                </a:lnTo>
                <a:lnTo>
                  <a:pt x="1421649" y="858123"/>
                </a:lnTo>
                <a:close/>
              </a:path>
              <a:path w="1510792" h="1016000">
                <a:moveTo>
                  <a:pt x="1448015" y="974279"/>
                </a:moveTo>
                <a:lnTo>
                  <a:pt x="1462278" y="1003427"/>
                </a:lnTo>
                <a:lnTo>
                  <a:pt x="1480439" y="976122"/>
                </a:lnTo>
                <a:lnTo>
                  <a:pt x="1448015" y="974279"/>
                </a:lnTo>
                <a:close/>
              </a:path>
              <a:path w="1510792" h="1016000">
                <a:moveTo>
                  <a:pt x="1431349" y="940218"/>
                </a:moveTo>
                <a:lnTo>
                  <a:pt x="1448015" y="974279"/>
                </a:lnTo>
                <a:lnTo>
                  <a:pt x="1480439" y="976122"/>
                </a:lnTo>
                <a:lnTo>
                  <a:pt x="1462278" y="1003427"/>
                </a:lnTo>
                <a:lnTo>
                  <a:pt x="1473780" y="1003427"/>
                </a:lnTo>
                <a:lnTo>
                  <a:pt x="1489964" y="979297"/>
                </a:lnTo>
                <a:lnTo>
                  <a:pt x="1431349" y="940218"/>
                </a:lnTo>
                <a:close/>
              </a:path>
              <a:path w="1510792" h="1016000">
                <a:moveTo>
                  <a:pt x="21081" y="0"/>
                </a:moveTo>
                <a:lnTo>
                  <a:pt x="0" y="31750"/>
                </a:lnTo>
                <a:lnTo>
                  <a:pt x="1410604" y="972153"/>
                </a:lnTo>
                <a:lnTo>
                  <a:pt x="1448015" y="974279"/>
                </a:lnTo>
                <a:lnTo>
                  <a:pt x="1431349" y="940218"/>
                </a:lnTo>
                <a:lnTo>
                  <a:pt x="21081" y="0"/>
                </a:lnTo>
                <a:close/>
              </a:path>
            </a:pathLst>
          </a:custGeom>
          <a:solidFill>
            <a:srgbClr val="FF0000"/>
          </a:solidFill>
          <a:ln w="9525">
            <a:noFill/>
            <a:round/>
            <a:headEnd/>
            <a:tailEnd/>
          </a:ln>
        </p:spPr>
        <p:txBody>
          <a:bodyPr lIns="0" tIns="0" rIns="0" bIns="0"/>
          <a:lstStyle/>
          <a:p>
            <a:endParaRPr lang="el-GR"/>
          </a:p>
        </p:txBody>
      </p:sp>
      <p:sp>
        <p:nvSpPr>
          <p:cNvPr id="14" name="object 14"/>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15" name="object 15"/>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7327631C-24D6-45CF-9DB2-E24B0A508132}" type="slidenum">
              <a:rPr spc="-5" dirty="0">
                <a:latin typeface="Arial"/>
                <a:cs typeface="Arial"/>
              </a:rPr>
              <a:pPr marL="12700" fontAlgn="auto">
                <a:spcBef>
                  <a:spcPts val="0"/>
                </a:spcBef>
                <a:spcAft>
                  <a:spcPts val="0"/>
                </a:spcAft>
                <a:defRPr/>
              </a:pPr>
              <a:t>15</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6913" y="5549900"/>
            <a:ext cx="6623050" cy="0"/>
          </a:xfrm>
          <a:custGeom>
            <a:avLst/>
            <a:gdLst/>
            <a:ahLst/>
            <a:cxnLst/>
            <a:rect l="l" t="t" r="r" b="b"/>
            <a:pathLst>
              <a:path w="7747006">
                <a:moveTo>
                  <a:pt x="77470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 name="object 3"/>
          <p:cNvSpPr/>
          <p:nvPr/>
        </p:nvSpPr>
        <p:spPr>
          <a:xfrm>
            <a:off x="696913" y="5114925"/>
            <a:ext cx="6623050" cy="0"/>
          </a:xfrm>
          <a:custGeom>
            <a:avLst/>
            <a:gdLst/>
            <a:ahLst/>
            <a:cxnLst/>
            <a:rect l="l" t="t" r="r" b="b"/>
            <a:pathLst>
              <a:path w="7747006">
                <a:moveTo>
                  <a:pt x="77470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 name="object 4"/>
          <p:cNvSpPr/>
          <p:nvPr/>
        </p:nvSpPr>
        <p:spPr>
          <a:xfrm>
            <a:off x="696913" y="4679950"/>
            <a:ext cx="6623050" cy="0"/>
          </a:xfrm>
          <a:custGeom>
            <a:avLst/>
            <a:gdLst/>
            <a:ahLst/>
            <a:cxnLst/>
            <a:rect l="l" t="t" r="r" b="b"/>
            <a:pathLst>
              <a:path w="7747006">
                <a:moveTo>
                  <a:pt x="77470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 name="object 5"/>
          <p:cNvSpPr/>
          <p:nvPr/>
        </p:nvSpPr>
        <p:spPr>
          <a:xfrm>
            <a:off x="696913" y="4246563"/>
            <a:ext cx="6623050" cy="0"/>
          </a:xfrm>
          <a:custGeom>
            <a:avLst/>
            <a:gdLst/>
            <a:ahLst/>
            <a:cxnLst/>
            <a:rect l="l" t="t" r="r" b="b"/>
            <a:pathLst>
              <a:path w="7747006">
                <a:moveTo>
                  <a:pt x="77470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6" name="object 6"/>
          <p:cNvSpPr/>
          <p:nvPr/>
        </p:nvSpPr>
        <p:spPr>
          <a:xfrm>
            <a:off x="696913" y="3811588"/>
            <a:ext cx="6623050" cy="0"/>
          </a:xfrm>
          <a:custGeom>
            <a:avLst/>
            <a:gdLst/>
            <a:ahLst/>
            <a:cxnLst/>
            <a:rect l="l" t="t" r="r" b="b"/>
            <a:pathLst>
              <a:path w="7747006">
                <a:moveTo>
                  <a:pt x="77470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7" name="object 7"/>
          <p:cNvSpPr/>
          <p:nvPr/>
        </p:nvSpPr>
        <p:spPr>
          <a:xfrm>
            <a:off x="4313238" y="3382963"/>
            <a:ext cx="3006725" cy="0"/>
          </a:xfrm>
          <a:custGeom>
            <a:avLst/>
            <a:gdLst/>
            <a:ahLst/>
            <a:cxnLst/>
            <a:rect l="l" t="t" r="r" b="b"/>
            <a:pathLst>
              <a:path w="3517906">
                <a:moveTo>
                  <a:pt x="35179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8" name="object 8"/>
          <p:cNvSpPr/>
          <p:nvPr/>
        </p:nvSpPr>
        <p:spPr>
          <a:xfrm>
            <a:off x="696913" y="3382963"/>
            <a:ext cx="15875" cy="0"/>
          </a:xfrm>
          <a:custGeom>
            <a:avLst/>
            <a:gdLst/>
            <a:ahLst/>
            <a:cxnLst/>
            <a:rect l="l" t="t" r="r" b="b"/>
            <a:pathLst>
              <a:path w="19050">
                <a:moveTo>
                  <a:pt x="19050"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9" name="object 9"/>
          <p:cNvSpPr/>
          <p:nvPr/>
        </p:nvSpPr>
        <p:spPr>
          <a:xfrm>
            <a:off x="4313238" y="2947988"/>
            <a:ext cx="3006725" cy="0"/>
          </a:xfrm>
          <a:custGeom>
            <a:avLst/>
            <a:gdLst/>
            <a:ahLst/>
            <a:cxnLst/>
            <a:rect l="l" t="t" r="r" b="b"/>
            <a:pathLst>
              <a:path w="3517906">
                <a:moveTo>
                  <a:pt x="35179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0" name="object 10"/>
          <p:cNvSpPr/>
          <p:nvPr/>
        </p:nvSpPr>
        <p:spPr>
          <a:xfrm>
            <a:off x="696913" y="2947988"/>
            <a:ext cx="15875" cy="0"/>
          </a:xfrm>
          <a:custGeom>
            <a:avLst/>
            <a:gdLst/>
            <a:ahLst/>
            <a:cxnLst/>
            <a:rect l="l" t="t" r="r" b="b"/>
            <a:pathLst>
              <a:path w="19050">
                <a:moveTo>
                  <a:pt x="19050"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1" name="object 11"/>
          <p:cNvSpPr/>
          <p:nvPr/>
        </p:nvSpPr>
        <p:spPr>
          <a:xfrm>
            <a:off x="4313238" y="2514600"/>
            <a:ext cx="3006725" cy="0"/>
          </a:xfrm>
          <a:custGeom>
            <a:avLst/>
            <a:gdLst/>
            <a:ahLst/>
            <a:cxnLst/>
            <a:rect l="l" t="t" r="r" b="b"/>
            <a:pathLst>
              <a:path w="3517906">
                <a:moveTo>
                  <a:pt x="35179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2" name="object 12"/>
          <p:cNvSpPr/>
          <p:nvPr/>
        </p:nvSpPr>
        <p:spPr>
          <a:xfrm>
            <a:off x="696913" y="2514600"/>
            <a:ext cx="15875" cy="0"/>
          </a:xfrm>
          <a:custGeom>
            <a:avLst/>
            <a:gdLst/>
            <a:ahLst/>
            <a:cxnLst/>
            <a:rect l="l" t="t" r="r" b="b"/>
            <a:pathLst>
              <a:path w="19050">
                <a:moveTo>
                  <a:pt x="19050"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3" name="object 13"/>
          <p:cNvSpPr/>
          <p:nvPr/>
        </p:nvSpPr>
        <p:spPr>
          <a:xfrm>
            <a:off x="4313238" y="2079625"/>
            <a:ext cx="3006725" cy="0"/>
          </a:xfrm>
          <a:custGeom>
            <a:avLst/>
            <a:gdLst/>
            <a:ahLst/>
            <a:cxnLst/>
            <a:rect l="l" t="t" r="r" b="b"/>
            <a:pathLst>
              <a:path w="3517906">
                <a:moveTo>
                  <a:pt x="35179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4" name="object 14"/>
          <p:cNvSpPr/>
          <p:nvPr/>
        </p:nvSpPr>
        <p:spPr>
          <a:xfrm>
            <a:off x="696913" y="2079625"/>
            <a:ext cx="15875" cy="0"/>
          </a:xfrm>
          <a:custGeom>
            <a:avLst/>
            <a:gdLst/>
            <a:ahLst/>
            <a:cxnLst/>
            <a:rect l="l" t="t" r="r" b="b"/>
            <a:pathLst>
              <a:path w="19050">
                <a:moveTo>
                  <a:pt x="19050"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5" name="object 15"/>
          <p:cNvSpPr/>
          <p:nvPr/>
        </p:nvSpPr>
        <p:spPr>
          <a:xfrm>
            <a:off x="696913" y="1651000"/>
            <a:ext cx="6623050" cy="0"/>
          </a:xfrm>
          <a:custGeom>
            <a:avLst/>
            <a:gdLst/>
            <a:ahLst/>
            <a:cxnLst/>
            <a:rect l="l" t="t" r="r" b="b"/>
            <a:pathLst>
              <a:path w="7747006">
                <a:moveTo>
                  <a:pt x="7747006"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6" name="object 16"/>
          <p:cNvSpPr/>
          <p:nvPr/>
        </p:nvSpPr>
        <p:spPr>
          <a:xfrm>
            <a:off x="6992938"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7" name="object 17"/>
          <p:cNvSpPr/>
          <p:nvPr/>
        </p:nvSpPr>
        <p:spPr>
          <a:xfrm>
            <a:off x="6661150"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8" name="object 18"/>
          <p:cNvSpPr/>
          <p:nvPr/>
        </p:nvSpPr>
        <p:spPr>
          <a:xfrm>
            <a:off x="6329363"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19" name="object 19"/>
          <p:cNvSpPr/>
          <p:nvPr/>
        </p:nvSpPr>
        <p:spPr>
          <a:xfrm>
            <a:off x="5999163"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0" name="object 20"/>
          <p:cNvSpPr/>
          <p:nvPr/>
        </p:nvSpPr>
        <p:spPr>
          <a:xfrm>
            <a:off x="5667375"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1" name="object 21"/>
          <p:cNvSpPr/>
          <p:nvPr/>
        </p:nvSpPr>
        <p:spPr>
          <a:xfrm>
            <a:off x="5335588" y="1647825"/>
            <a:ext cx="0" cy="4362450"/>
          </a:xfrm>
          <a:custGeom>
            <a:avLst/>
            <a:gdLst/>
            <a:ahLst/>
            <a:cxnLst/>
            <a:rect l="l" t="t" r="r" b="b"/>
            <a:pathLst>
              <a:path h="5102225">
                <a:moveTo>
                  <a:pt x="0" y="0"/>
                </a:moveTo>
                <a:lnTo>
                  <a:pt x="0" y="51022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2" name="object 22"/>
          <p:cNvSpPr/>
          <p:nvPr/>
        </p:nvSpPr>
        <p:spPr>
          <a:xfrm>
            <a:off x="5005388" y="1647825"/>
            <a:ext cx="0" cy="4362450"/>
          </a:xfrm>
          <a:custGeom>
            <a:avLst/>
            <a:gdLst/>
            <a:ahLst/>
            <a:cxnLst/>
            <a:rect l="l" t="t" r="r" b="b"/>
            <a:pathLst>
              <a:path h="5102225">
                <a:moveTo>
                  <a:pt x="0" y="0"/>
                </a:moveTo>
                <a:lnTo>
                  <a:pt x="0" y="51022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3" name="object 23"/>
          <p:cNvSpPr/>
          <p:nvPr/>
        </p:nvSpPr>
        <p:spPr>
          <a:xfrm>
            <a:off x="4673600" y="1647825"/>
            <a:ext cx="0" cy="4362450"/>
          </a:xfrm>
          <a:custGeom>
            <a:avLst/>
            <a:gdLst/>
            <a:ahLst/>
            <a:cxnLst/>
            <a:rect l="l" t="t" r="r" b="b"/>
            <a:pathLst>
              <a:path h="5102225">
                <a:moveTo>
                  <a:pt x="0" y="0"/>
                </a:moveTo>
                <a:lnTo>
                  <a:pt x="0" y="51022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4" name="object 24"/>
          <p:cNvSpPr/>
          <p:nvPr/>
        </p:nvSpPr>
        <p:spPr>
          <a:xfrm>
            <a:off x="4341813" y="1647825"/>
            <a:ext cx="0" cy="4362450"/>
          </a:xfrm>
          <a:custGeom>
            <a:avLst/>
            <a:gdLst/>
            <a:ahLst/>
            <a:cxnLst/>
            <a:rect l="l" t="t" r="r" b="b"/>
            <a:pathLst>
              <a:path h="5102225">
                <a:moveTo>
                  <a:pt x="0" y="0"/>
                </a:moveTo>
                <a:lnTo>
                  <a:pt x="0" y="51022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5" name="object 25"/>
          <p:cNvSpPr/>
          <p:nvPr/>
        </p:nvSpPr>
        <p:spPr>
          <a:xfrm>
            <a:off x="4011613" y="1647825"/>
            <a:ext cx="0" cy="15875"/>
          </a:xfrm>
          <a:custGeom>
            <a:avLst/>
            <a:gdLst/>
            <a:ahLst/>
            <a:cxnLst/>
            <a:rect l="l" t="t" r="r" b="b"/>
            <a:pathLst>
              <a:path h="19050">
                <a:moveTo>
                  <a:pt x="0" y="0"/>
                </a:moveTo>
                <a:lnTo>
                  <a:pt x="0" y="19049"/>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6" name="object 26"/>
          <p:cNvSpPr/>
          <p:nvPr/>
        </p:nvSpPr>
        <p:spPr>
          <a:xfrm>
            <a:off x="4011613"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7" name="object 27"/>
          <p:cNvSpPr/>
          <p:nvPr/>
        </p:nvSpPr>
        <p:spPr>
          <a:xfrm>
            <a:off x="3679825" y="1647825"/>
            <a:ext cx="0" cy="15875"/>
          </a:xfrm>
          <a:custGeom>
            <a:avLst/>
            <a:gdLst/>
            <a:ahLst/>
            <a:cxnLst/>
            <a:rect l="l" t="t" r="r" b="b"/>
            <a:pathLst>
              <a:path h="19050">
                <a:moveTo>
                  <a:pt x="0" y="0"/>
                </a:moveTo>
                <a:lnTo>
                  <a:pt x="0" y="19049"/>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8" name="object 28"/>
          <p:cNvSpPr/>
          <p:nvPr/>
        </p:nvSpPr>
        <p:spPr>
          <a:xfrm>
            <a:off x="3679825"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29" name="object 29"/>
          <p:cNvSpPr/>
          <p:nvPr/>
        </p:nvSpPr>
        <p:spPr>
          <a:xfrm>
            <a:off x="3348038" y="1647825"/>
            <a:ext cx="0" cy="15875"/>
          </a:xfrm>
          <a:custGeom>
            <a:avLst/>
            <a:gdLst/>
            <a:ahLst/>
            <a:cxnLst/>
            <a:rect l="l" t="t" r="r" b="b"/>
            <a:pathLst>
              <a:path h="19050">
                <a:moveTo>
                  <a:pt x="0" y="0"/>
                </a:moveTo>
                <a:lnTo>
                  <a:pt x="0" y="19049"/>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0" name="object 30"/>
          <p:cNvSpPr/>
          <p:nvPr/>
        </p:nvSpPr>
        <p:spPr>
          <a:xfrm>
            <a:off x="3348038"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1" name="object 31"/>
          <p:cNvSpPr/>
          <p:nvPr/>
        </p:nvSpPr>
        <p:spPr>
          <a:xfrm>
            <a:off x="3017838" y="1647825"/>
            <a:ext cx="0" cy="15875"/>
          </a:xfrm>
          <a:custGeom>
            <a:avLst/>
            <a:gdLst/>
            <a:ahLst/>
            <a:cxnLst/>
            <a:rect l="l" t="t" r="r" b="b"/>
            <a:pathLst>
              <a:path h="19050">
                <a:moveTo>
                  <a:pt x="0" y="0"/>
                </a:moveTo>
                <a:lnTo>
                  <a:pt x="0" y="19049"/>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2" name="object 32"/>
          <p:cNvSpPr/>
          <p:nvPr/>
        </p:nvSpPr>
        <p:spPr>
          <a:xfrm>
            <a:off x="3017838"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3" name="object 33"/>
          <p:cNvSpPr/>
          <p:nvPr/>
        </p:nvSpPr>
        <p:spPr>
          <a:xfrm>
            <a:off x="2686050" y="1647825"/>
            <a:ext cx="0" cy="15875"/>
          </a:xfrm>
          <a:custGeom>
            <a:avLst/>
            <a:gdLst/>
            <a:ahLst/>
            <a:cxnLst/>
            <a:rect l="l" t="t" r="r" b="b"/>
            <a:pathLst>
              <a:path h="19050">
                <a:moveTo>
                  <a:pt x="0" y="0"/>
                </a:moveTo>
                <a:lnTo>
                  <a:pt x="0" y="19049"/>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4" name="object 34"/>
          <p:cNvSpPr/>
          <p:nvPr/>
        </p:nvSpPr>
        <p:spPr>
          <a:xfrm>
            <a:off x="2686050"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5" name="object 35"/>
          <p:cNvSpPr/>
          <p:nvPr/>
        </p:nvSpPr>
        <p:spPr>
          <a:xfrm>
            <a:off x="2355850" y="1647825"/>
            <a:ext cx="0" cy="15875"/>
          </a:xfrm>
          <a:custGeom>
            <a:avLst/>
            <a:gdLst/>
            <a:ahLst/>
            <a:cxnLst/>
            <a:rect l="l" t="t" r="r" b="b"/>
            <a:pathLst>
              <a:path h="19050">
                <a:moveTo>
                  <a:pt x="0" y="0"/>
                </a:moveTo>
                <a:lnTo>
                  <a:pt x="0" y="1905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6" name="object 36"/>
          <p:cNvSpPr/>
          <p:nvPr/>
        </p:nvSpPr>
        <p:spPr>
          <a:xfrm>
            <a:off x="2355850"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7" name="object 37"/>
          <p:cNvSpPr/>
          <p:nvPr/>
        </p:nvSpPr>
        <p:spPr>
          <a:xfrm>
            <a:off x="2024063" y="1647825"/>
            <a:ext cx="0" cy="15875"/>
          </a:xfrm>
          <a:custGeom>
            <a:avLst/>
            <a:gdLst/>
            <a:ahLst/>
            <a:cxnLst/>
            <a:rect l="l" t="t" r="r" b="b"/>
            <a:pathLst>
              <a:path h="19050">
                <a:moveTo>
                  <a:pt x="0" y="0"/>
                </a:moveTo>
                <a:lnTo>
                  <a:pt x="0" y="1905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8" name="object 38"/>
          <p:cNvSpPr/>
          <p:nvPr/>
        </p:nvSpPr>
        <p:spPr>
          <a:xfrm>
            <a:off x="2024063"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39" name="object 39"/>
          <p:cNvSpPr/>
          <p:nvPr/>
        </p:nvSpPr>
        <p:spPr>
          <a:xfrm>
            <a:off x="1692275" y="1647825"/>
            <a:ext cx="0" cy="15875"/>
          </a:xfrm>
          <a:custGeom>
            <a:avLst/>
            <a:gdLst/>
            <a:ahLst/>
            <a:cxnLst/>
            <a:rect l="l" t="t" r="r" b="b"/>
            <a:pathLst>
              <a:path h="19050">
                <a:moveTo>
                  <a:pt x="0" y="0"/>
                </a:moveTo>
                <a:lnTo>
                  <a:pt x="0" y="1905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0" name="object 40"/>
          <p:cNvSpPr/>
          <p:nvPr/>
        </p:nvSpPr>
        <p:spPr>
          <a:xfrm>
            <a:off x="1692275" y="3482975"/>
            <a:ext cx="0" cy="2527300"/>
          </a:xfrm>
          <a:custGeom>
            <a:avLst/>
            <a:gdLst/>
            <a:ahLst/>
            <a:cxnLst/>
            <a:rect l="l" t="t" r="r" b="b"/>
            <a:pathLst>
              <a:path h="2955925">
                <a:moveTo>
                  <a:pt x="0" y="0"/>
                </a:moveTo>
                <a:lnTo>
                  <a:pt x="0" y="2955925"/>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1" name="object 41"/>
          <p:cNvSpPr/>
          <p:nvPr/>
        </p:nvSpPr>
        <p:spPr>
          <a:xfrm>
            <a:off x="1362075" y="1647825"/>
            <a:ext cx="0" cy="15875"/>
          </a:xfrm>
          <a:custGeom>
            <a:avLst/>
            <a:gdLst/>
            <a:ahLst/>
            <a:cxnLst/>
            <a:rect l="l" t="t" r="r" b="b"/>
            <a:pathLst>
              <a:path h="19050">
                <a:moveTo>
                  <a:pt x="0" y="0"/>
                </a:moveTo>
                <a:lnTo>
                  <a:pt x="0" y="1905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2" name="object 42"/>
          <p:cNvSpPr/>
          <p:nvPr/>
        </p:nvSpPr>
        <p:spPr>
          <a:xfrm>
            <a:off x="1362075" y="3482975"/>
            <a:ext cx="0" cy="2527300"/>
          </a:xfrm>
          <a:custGeom>
            <a:avLst/>
            <a:gdLst/>
            <a:ahLst/>
            <a:cxnLst/>
            <a:rect l="l" t="t" r="r" b="b"/>
            <a:pathLst>
              <a:path h="2955925">
                <a:moveTo>
                  <a:pt x="0" y="0"/>
                </a:moveTo>
                <a:lnTo>
                  <a:pt x="0" y="29559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3" name="object 43"/>
          <p:cNvSpPr/>
          <p:nvPr/>
        </p:nvSpPr>
        <p:spPr>
          <a:xfrm>
            <a:off x="1030288" y="1647825"/>
            <a:ext cx="0" cy="15875"/>
          </a:xfrm>
          <a:custGeom>
            <a:avLst/>
            <a:gdLst/>
            <a:ahLst/>
            <a:cxnLst/>
            <a:rect l="l" t="t" r="r" b="b"/>
            <a:pathLst>
              <a:path h="19050">
                <a:moveTo>
                  <a:pt x="0" y="0"/>
                </a:moveTo>
                <a:lnTo>
                  <a:pt x="0" y="1905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4" name="object 44"/>
          <p:cNvSpPr/>
          <p:nvPr/>
        </p:nvSpPr>
        <p:spPr>
          <a:xfrm>
            <a:off x="1030288" y="3482975"/>
            <a:ext cx="0" cy="2527300"/>
          </a:xfrm>
          <a:custGeom>
            <a:avLst/>
            <a:gdLst/>
            <a:ahLst/>
            <a:cxnLst/>
            <a:rect l="l" t="t" r="r" b="b"/>
            <a:pathLst>
              <a:path h="2955925">
                <a:moveTo>
                  <a:pt x="0" y="0"/>
                </a:moveTo>
                <a:lnTo>
                  <a:pt x="0" y="29559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5" name="object 45"/>
          <p:cNvSpPr/>
          <p:nvPr/>
        </p:nvSpPr>
        <p:spPr>
          <a:xfrm>
            <a:off x="698500"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6" name="object 46"/>
          <p:cNvSpPr/>
          <p:nvPr/>
        </p:nvSpPr>
        <p:spPr>
          <a:xfrm>
            <a:off x="701675" y="1647825"/>
            <a:ext cx="6624638" cy="4333875"/>
          </a:xfrm>
          <a:custGeom>
            <a:avLst/>
            <a:gdLst/>
            <a:ahLst/>
            <a:cxnLst/>
            <a:rect l="l" t="t" r="r" b="b"/>
            <a:pathLst>
              <a:path w="7747006" h="5067300">
                <a:moveTo>
                  <a:pt x="7747006" y="5067300"/>
                </a:moveTo>
                <a:lnTo>
                  <a:pt x="7747006" y="0"/>
                </a:lnTo>
                <a:lnTo>
                  <a:pt x="7359656" y="292099"/>
                </a:lnTo>
                <a:lnTo>
                  <a:pt x="6972306" y="571499"/>
                </a:lnTo>
                <a:lnTo>
                  <a:pt x="6197606" y="1117599"/>
                </a:lnTo>
                <a:lnTo>
                  <a:pt x="5810256" y="1377949"/>
                </a:lnTo>
                <a:lnTo>
                  <a:pt x="5422900" y="1631949"/>
                </a:lnTo>
                <a:lnTo>
                  <a:pt x="5035550" y="1879600"/>
                </a:lnTo>
                <a:lnTo>
                  <a:pt x="4260850" y="2362200"/>
                </a:lnTo>
                <a:lnTo>
                  <a:pt x="3873500" y="2597150"/>
                </a:lnTo>
                <a:lnTo>
                  <a:pt x="3486150" y="2838450"/>
                </a:lnTo>
                <a:lnTo>
                  <a:pt x="2324100" y="3581400"/>
                </a:lnTo>
                <a:lnTo>
                  <a:pt x="1936750" y="3841750"/>
                </a:lnTo>
                <a:lnTo>
                  <a:pt x="1549400" y="4064000"/>
                </a:lnTo>
                <a:lnTo>
                  <a:pt x="774700" y="4521200"/>
                </a:lnTo>
                <a:lnTo>
                  <a:pt x="387350" y="4762500"/>
                </a:lnTo>
                <a:lnTo>
                  <a:pt x="0" y="5067300"/>
                </a:lnTo>
                <a:lnTo>
                  <a:pt x="7747006" y="5067300"/>
                </a:lnTo>
                <a:close/>
              </a:path>
            </a:pathLst>
          </a:custGeom>
          <a:solidFill>
            <a:srgbClr val="FF0000"/>
          </a:solidFill>
        </p:spPr>
        <p:txBody>
          <a:bodyPr lIns="0" tIns="0" rIns="0" bIns="0"/>
          <a:lstStyle/>
          <a:p>
            <a:pPr fontAlgn="auto">
              <a:spcBef>
                <a:spcPts val="0"/>
              </a:spcBef>
              <a:spcAft>
                <a:spcPts val="0"/>
              </a:spcAft>
              <a:defRPr/>
            </a:pPr>
            <a:endParaRPr sz="1539">
              <a:latin typeface="+mn-lt"/>
            </a:endParaRPr>
          </a:p>
        </p:txBody>
      </p:sp>
      <p:sp>
        <p:nvSpPr>
          <p:cNvPr id="47" name="object 47"/>
          <p:cNvSpPr/>
          <p:nvPr/>
        </p:nvSpPr>
        <p:spPr>
          <a:xfrm>
            <a:off x="701675" y="5764213"/>
            <a:ext cx="6624638" cy="217487"/>
          </a:xfrm>
          <a:custGeom>
            <a:avLst/>
            <a:gdLst/>
            <a:ahLst/>
            <a:cxnLst/>
            <a:rect l="l" t="t" r="r" b="b"/>
            <a:pathLst>
              <a:path w="7747006" h="254000">
                <a:moveTo>
                  <a:pt x="7747006" y="254000"/>
                </a:moveTo>
                <a:lnTo>
                  <a:pt x="7747006" y="0"/>
                </a:lnTo>
                <a:lnTo>
                  <a:pt x="7359656" y="6350"/>
                </a:lnTo>
                <a:lnTo>
                  <a:pt x="6972306" y="6350"/>
                </a:lnTo>
                <a:lnTo>
                  <a:pt x="5810256" y="25400"/>
                </a:lnTo>
                <a:lnTo>
                  <a:pt x="5422900" y="25400"/>
                </a:lnTo>
                <a:lnTo>
                  <a:pt x="3098800" y="63500"/>
                </a:lnTo>
                <a:lnTo>
                  <a:pt x="2711450" y="76200"/>
                </a:lnTo>
                <a:lnTo>
                  <a:pt x="2324100" y="82550"/>
                </a:lnTo>
                <a:lnTo>
                  <a:pt x="1936750" y="95250"/>
                </a:lnTo>
                <a:lnTo>
                  <a:pt x="1549400" y="101600"/>
                </a:lnTo>
                <a:lnTo>
                  <a:pt x="1162050" y="120650"/>
                </a:lnTo>
                <a:lnTo>
                  <a:pt x="774700" y="133350"/>
                </a:lnTo>
                <a:lnTo>
                  <a:pt x="387350" y="158750"/>
                </a:lnTo>
                <a:lnTo>
                  <a:pt x="0" y="254000"/>
                </a:lnTo>
                <a:lnTo>
                  <a:pt x="7747006" y="254000"/>
                </a:lnTo>
                <a:close/>
              </a:path>
            </a:pathLst>
          </a:custGeom>
          <a:solidFill>
            <a:srgbClr val="91D04F"/>
          </a:solidFill>
        </p:spPr>
        <p:txBody>
          <a:bodyPr lIns="0" tIns="0" rIns="0" bIns="0"/>
          <a:lstStyle/>
          <a:p>
            <a:pPr fontAlgn="auto">
              <a:spcBef>
                <a:spcPts val="0"/>
              </a:spcBef>
              <a:spcAft>
                <a:spcPts val="0"/>
              </a:spcAft>
              <a:defRPr/>
            </a:pPr>
            <a:endParaRPr sz="1539">
              <a:latin typeface="+mn-lt"/>
            </a:endParaRPr>
          </a:p>
        </p:txBody>
      </p:sp>
      <p:sp>
        <p:nvSpPr>
          <p:cNvPr id="48" name="object 48"/>
          <p:cNvSpPr/>
          <p:nvPr/>
        </p:nvSpPr>
        <p:spPr>
          <a:xfrm>
            <a:off x="7323138" y="1647825"/>
            <a:ext cx="0" cy="4362450"/>
          </a:xfrm>
          <a:custGeom>
            <a:avLst/>
            <a:gdLst/>
            <a:ahLst/>
            <a:cxnLst/>
            <a:rect l="l" t="t" r="r" b="b"/>
            <a:pathLst>
              <a:path h="5102225">
                <a:moveTo>
                  <a:pt x="0" y="0"/>
                </a:moveTo>
                <a:lnTo>
                  <a:pt x="0" y="5102225"/>
                </a:lnTo>
              </a:path>
            </a:pathLst>
          </a:custGeom>
          <a:ln w="7619">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49" name="object 49"/>
          <p:cNvSpPr/>
          <p:nvPr/>
        </p:nvSpPr>
        <p:spPr>
          <a:xfrm>
            <a:off x="7319963" y="5975350"/>
            <a:ext cx="38100" cy="6350"/>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0" name="object 50"/>
          <p:cNvSpPr/>
          <p:nvPr/>
        </p:nvSpPr>
        <p:spPr>
          <a:xfrm>
            <a:off x="7319963" y="5546725"/>
            <a:ext cx="38100" cy="4763"/>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1" name="object 51"/>
          <p:cNvSpPr/>
          <p:nvPr/>
        </p:nvSpPr>
        <p:spPr>
          <a:xfrm>
            <a:off x="7319963" y="5111750"/>
            <a:ext cx="38100" cy="6350"/>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2" name="object 52"/>
          <p:cNvSpPr/>
          <p:nvPr/>
        </p:nvSpPr>
        <p:spPr>
          <a:xfrm>
            <a:off x="7319963" y="4678363"/>
            <a:ext cx="38100" cy="4762"/>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3" name="object 53"/>
          <p:cNvSpPr/>
          <p:nvPr/>
        </p:nvSpPr>
        <p:spPr>
          <a:xfrm>
            <a:off x="7319963" y="4243388"/>
            <a:ext cx="38100" cy="4762"/>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4" name="object 54"/>
          <p:cNvSpPr/>
          <p:nvPr/>
        </p:nvSpPr>
        <p:spPr>
          <a:xfrm>
            <a:off x="7319963" y="3808413"/>
            <a:ext cx="38100" cy="6350"/>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5" name="object 55"/>
          <p:cNvSpPr/>
          <p:nvPr/>
        </p:nvSpPr>
        <p:spPr>
          <a:xfrm>
            <a:off x="7319963" y="3379788"/>
            <a:ext cx="38100" cy="6350"/>
          </a:xfrm>
          <a:custGeom>
            <a:avLst/>
            <a:gdLst/>
            <a:ahLst/>
            <a:cxnLst/>
            <a:rect l="l" t="t" r="r" b="b"/>
            <a:pathLst>
              <a:path w="44450" h="6350">
                <a:moveTo>
                  <a:pt x="22225" y="0"/>
                </a:moveTo>
                <a:lnTo>
                  <a:pt x="22225" y="6350"/>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6" name="object 56"/>
          <p:cNvSpPr/>
          <p:nvPr/>
        </p:nvSpPr>
        <p:spPr>
          <a:xfrm>
            <a:off x="7319963" y="2946400"/>
            <a:ext cx="38100" cy="4763"/>
          </a:xfrm>
          <a:custGeom>
            <a:avLst/>
            <a:gdLst/>
            <a:ahLst/>
            <a:cxnLst/>
            <a:rect l="l" t="t" r="r" b="b"/>
            <a:pathLst>
              <a:path w="44450" h="6350">
                <a:moveTo>
                  <a:pt x="22225" y="0"/>
                </a:moveTo>
                <a:lnTo>
                  <a:pt x="22225" y="6349"/>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7" name="object 57"/>
          <p:cNvSpPr/>
          <p:nvPr/>
        </p:nvSpPr>
        <p:spPr>
          <a:xfrm>
            <a:off x="7319963" y="2511425"/>
            <a:ext cx="38100" cy="4763"/>
          </a:xfrm>
          <a:custGeom>
            <a:avLst/>
            <a:gdLst/>
            <a:ahLst/>
            <a:cxnLst/>
            <a:rect l="l" t="t" r="r" b="b"/>
            <a:pathLst>
              <a:path w="44450" h="6350">
                <a:moveTo>
                  <a:pt x="22225" y="0"/>
                </a:moveTo>
                <a:lnTo>
                  <a:pt x="22225" y="6349"/>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8" name="object 58"/>
          <p:cNvSpPr/>
          <p:nvPr/>
        </p:nvSpPr>
        <p:spPr>
          <a:xfrm>
            <a:off x="7319963" y="2076450"/>
            <a:ext cx="38100" cy="6350"/>
          </a:xfrm>
          <a:custGeom>
            <a:avLst/>
            <a:gdLst/>
            <a:ahLst/>
            <a:cxnLst/>
            <a:rect l="l" t="t" r="r" b="b"/>
            <a:pathLst>
              <a:path w="44450" h="6350">
                <a:moveTo>
                  <a:pt x="22225" y="0"/>
                </a:moveTo>
                <a:lnTo>
                  <a:pt x="22225" y="6349"/>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59" name="object 59"/>
          <p:cNvSpPr/>
          <p:nvPr/>
        </p:nvSpPr>
        <p:spPr>
          <a:xfrm>
            <a:off x="7319963" y="1647825"/>
            <a:ext cx="38100" cy="6350"/>
          </a:xfrm>
          <a:custGeom>
            <a:avLst/>
            <a:gdLst/>
            <a:ahLst/>
            <a:cxnLst/>
            <a:rect l="l" t="t" r="r" b="b"/>
            <a:pathLst>
              <a:path w="44450" h="6350">
                <a:moveTo>
                  <a:pt x="22225" y="0"/>
                </a:moveTo>
                <a:lnTo>
                  <a:pt x="22225" y="6349"/>
                </a:lnTo>
              </a:path>
            </a:pathLst>
          </a:custGeom>
          <a:ln w="457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60" name="object 60"/>
          <p:cNvSpPr/>
          <p:nvPr/>
        </p:nvSpPr>
        <p:spPr>
          <a:xfrm>
            <a:off x="696913" y="5978525"/>
            <a:ext cx="6623050" cy="0"/>
          </a:xfrm>
          <a:custGeom>
            <a:avLst/>
            <a:gdLst/>
            <a:ahLst/>
            <a:cxnLst/>
            <a:rect l="l" t="t" r="r" b="b"/>
            <a:pathLst>
              <a:path w="7747000">
                <a:moveTo>
                  <a:pt x="7747000" y="0"/>
                </a:moveTo>
                <a:lnTo>
                  <a:pt x="0" y="0"/>
                </a:lnTo>
              </a:path>
            </a:pathLst>
          </a:custGeom>
          <a:ln w="7620">
            <a:solidFill>
              <a:srgbClr val="858585"/>
            </a:solidFill>
          </a:ln>
        </p:spPr>
        <p:txBody>
          <a:bodyPr lIns="0" tIns="0" rIns="0" bIns="0"/>
          <a:lstStyle/>
          <a:p>
            <a:pPr fontAlgn="auto">
              <a:spcBef>
                <a:spcPts val="0"/>
              </a:spcBef>
              <a:spcAft>
                <a:spcPts val="0"/>
              </a:spcAft>
              <a:defRPr/>
            </a:pPr>
            <a:endParaRPr sz="1539">
              <a:latin typeface="+mn-lt"/>
            </a:endParaRPr>
          </a:p>
        </p:txBody>
      </p:sp>
      <p:sp>
        <p:nvSpPr>
          <p:cNvPr id="61" name="object 61"/>
          <p:cNvSpPr txBox="1"/>
          <p:nvPr/>
        </p:nvSpPr>
        <p:spPr>
          <a:xfrm>
            <a:off x="7407275" y="5905500"/>
            <a:ext cx="177800" cy="142875"/>
          </a:xfrm>
          <a:prstGeom prst="rect">
            <a:avLst/>
          </a:prstGeom>
        </p:spPr>
        <p:txBody>
          <a:bodyPr lIns="0" tIns="0" rIns="0" bIns="0"/>
          <a:lstStyle/>
          <a:p>
            <a:pPr marL="10860" fontAlgn="auto">
              <a:spcBef>
                <a:spcPts val="0"/>
              </a:spcBef>
              <a:spcAft>
                <a:spcPts val="0"/>
              </a:spcAft>
              <a:defRPr/>
            </a:pPr>
            <a:r>
              <a:rPr sz="855" spc="-9" dirty="0">
                <a:latin typeface="Arial"/>
                <a:cs typeface="Arial"/>
              </a:rPr>
              <a:t>0</a:t>
            </a:r>
            <a:r>
              <a:rPr sz="855" dirty="0">
                <a:latin typeface="Arial"/>
                <a:cs typeface="Arial"/>
              </a:rPr>
              <a:t>%</a:t>
            </a:r>
            <a:endParaRPr sz="855">
              <a:latin typeface="Arial"/>
              <a:cs typeface="Arial"/>
            </a:endParaRPr>
          </a:p>
        </p:txBody>
      </p:sp>
      <p:sp>
        <p:nvSpPr>
          <p:cNvPr id="62" name="object 62"/>
          <p:cNvSpPr txBox="1"/>
          <p:nvPr/>
        </p:nvSpPr>
        <p:spPr>
          <a:xfrm>
            <a:off x="7407275" y="5470525"/>
            <a:ext cx="23812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10</a:t>
            </a:r>
            <a:r>
              <a:rPr sz="855" dirty="0">
                <a:latin typeface="Arial"/>
                <a:cs typeface="Arial"/>
              </a:rPr>
              <a:t>%</a:t>
            </a:r>
            <a:endParaRPr sz="855">
              <a:latin typeface="Arial"/>
              <a:cs typeface="Arial"/>
            </a:endParaRPr>
          </a:p>
        </p:txBody>
      </p:sp>
      <p:sp>
        <p:nvSpPr>
          <p:cNvPr id="63" name="object 63"/>
          <p:cNvSpPr txBox="1"/>
          <p:nvPr/>
        </p:nvSpPr>
        <p:spPr>
          <a:xfrm>
            <a:off x="7407275" y="5035550"/>
            <a:ext cx="23812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20</a:t>
            </a:r>
            <a:r>
              <a:rPr sz="855" dirty="0">
                <a:latin typeface="Arial"/>
                <a:cs typeface="Arial"/>
              </a:rPr>
              <a:t>%</a:t>
            </a:r>
            <a:endParaRPr sz="855">
              <a:latin typeface="Arial"/>
              <a:cs typeface="Arial"/>
            </a:endParaRPr>
          </a:p>
        </p:txBody>
      </p:sp>
      <p:sp>
        <p:nvSpPr>
          <p:cNvPr id="64" name="object 64"/>
          <p:cNvSpPr txBox="1"/>
          <p:nvPr/>
        </p:nvSpPr>
        <p:spPr>
          <a:xfrm>
            <a:off x="7407275" y="4602163"/>
            <a:ext cx="238125" cy="142875"/>
          </a:xfrm>
          <a:prstGeom prst="rect">
            <a:avLst/>
          </a:prstGeom>
        </p:spPr>
        <p:txBody>
          <a:bodyPr lIns="0" tIns="0" rIns="0" bIns="0"/>
          <a:lstStyle/>
          <a:p>
            <a:pPr marL="10860" fontAlgn="auto">
              <a:spcBef>
                <a:spcPts val="0"/>
              </a:spcBef>
              <a:spcAft>
                <a:spcPts val="0"/>
              </a:spcAft>
              <a:defRPr/>
            </a:pPr>
            <a:r>
              <a:rPr sz="855" spc="-9" dirty="0">
                <a:latin typeface="Arial"/>
                <a:cs typeface="Arial"/>
              </a:rPr>
              <a:t>30</a:t>
            </a:r>
            <a:r>
              <a:rPr sz="855" dirty="0">
                <a:latin typeface="Arial"/>
                <a:cs typeface="Arial"/>
              </a:rPr>
              <a:t>%</a:t>
            </a:r>
            <a:endParaRPr sz="855">
              <a:latin typeface="Arial"/>
              <a:cs typeface="Arial"/>
            </a:endParaRPr>
          </a:p>
        </p:txBody>
      </p:sp>
      <p:sp>
        <p:nvSpPr>
          <p:cNvPr id="65" name="object 65"/>
          <p:cNvSpPr txBox="1"/>
          <p:nvPr/>
        </p:nvSpPr>
        <p:spPr>
          <a:xfrm>
            <a:off x="7407275" y="4173538"/>
            <a:ext cx="238125" cy="142875"/>
          </a:xfrm>
          <a:prstGeom prst="rect">
            <a:avLst/>
          </a:prstGeom>
        </p:spPr>
        <p:txBody>
          <a:bodyPr lIns="0" tIns="0" rIns="0" bIns="0"/>
          <a:lstStyle/>
          <a:p>
            <a:pPr marL="10860" fontAlgn="auto">
              <a:spcBef>
                <a:spcPts val="0"/>
              </a:spcBef>
              <a:spcAft>
                <a:spcPts val="0"/>
              </a:spcAft>
              <a:defRPr/>
            </a:pPr>
            <a:r>
              <a:rPr sz="855" spc="-9" dirty="0">
                <a:latin typeface="Arial"/>
                <a:cs typeface="Arial"/>
              </a:rPr>
              <a:t>40</a:t>
            </a:r>
            <a:r>
              <a:rPr sz="855" dirty="0">
                <a:latin typeface="Arial"/>
                <a:cs typeface="Arial"/>
              </a:rPr>
              <a:t>%</a:t>
            </a:r>
            <a:endParaRPr sz="855">
              <a:latin typeface="Arial"/>
              <a:cs typeface="Arial"/>
            </a:endParaRPr>
          </a:p>
        </p:txBody>
      </p:sp>
      <p:sp>
        <p:nvSpPr>
          <p:cNvPr id="66" name="object 66"/>
          <p:cNvSpPr txBox="1"/>
          <p:nvPr/>
        </p:nvSpPr>
        <p:spPr>
          <a:xfrm>
            <a:off x="7407275" y="3738563"/>
            <a:ext cx="238125" cy="144462"/>
          </a:xfrm>
          <a:prstGeom prst="rect">
            <a:avLst/>
          </a:prstGeom>
        </p:spPr>
        <p:txBody>
          <a:bodyPr lIns="0" tIns="0" rIns="0" bIns="0"/>
          <a:lstStyle/>
          <a:p>
            <a:pPr marL="10860" fontAlgn="auto">
              <a:spcBef>
                <a:spcPts val="0"/>
              </a:spcBef>
              <a:spcAft>
                <a:spcPts val="0"/>
              </a:spcAft>
              <a:defRPr/>
            </a:pPr>
            <a:r>
              <a:rPr sz="855" spc="-9" dirty="0">
                <a:latin typeface="Arial"/>
                <a:cs typeface="Arial"/>
              </a:rPr>
              <a:t>50</a:t>
            </a:r>
            <a:r>
              <a:rPr sz="855" dirty="0">
                <a:latin typeface="Arial"/>
                <a:cs typeface="Arial"/>
              </a:rPr>
              <a:t>%</a:t>
            </a:r>
            <a:endParaRPr sz="855">
              <a:latin typeface="Arial"/>
              <a:cs typeface="Arial"/>
            </a:endParaRPr>
          </a:p>
        </p:txBody>
      </p:sp>
      <p:sp>
        <p:nvSpPr>
          <p:cNvPr id="67" name="object 67"/>
          <p:cNvSpPr txBox="1"/>
          <p:nvPr/>
        </p:nvSpPr>
        <p:spPr>
          <a:xfrm>
            <a:off x="7407275" y="3303588"/>
            <a:ext cx="238125" cy="144462"/>
          </a:xfrm>
          <a:prstGeom prst="rect">
            <a:avLst/>
          </a:prstGeom>
        </p:spPr>
        <p:txBody>
          <a:bodyPr lIns="0" tIns="0" rIns="0" bIns="0"/>
          <a:lstStyle/>
          <a:p>
            <a:pPr marL="10860" fontAlgn="auto">
              <a:spcBef>
                <a:spcPts val="0"/>
              </a:spcBef>
              <a:spcAft>
                <a:spcPts val="0"/>
              </a:spcAft>
              <a:defRPr/>
            </a:pPr>
            <a:r>
              <a:rPr sz="855" spc="-9" dirty="0">
                <a:latin typeface="Arial"/>
                <a:cs typeface="Arial"/>
              </a:rPr>
              <a:t>60</a:t>
            </a:r>
            <a:r>
              <a:rPr sz="855" dirty="0">
                <a:latin typeface="Arial"/>
                <a:cs typeface="Arial"/>
              </a:rPr>
              <a:t>%</a:t>
            </a:r>
            <a:endParaRPr sz="855">
              <a:latin typeface="Arial"/>
              <a:cs typeface="Arial"/>
            </a:endParaRPr>
          </a:p>
        </p:txBody>
      </p:sp>
      <p:sp>
        <p:nvSpPr>
          <p:cNvPr id="68" name="object 68"/>
          <p:cNvSpPr txBox="1"/>
          <p:nvPr/>
        </p:nvSpPr>
        <p:spPr>
          <a:xfrm>
            <a:off x="7407275" y="2870200"/>
            <a:ext cx="238125" cy="142875"/>
          </a:xfrm>
          <a:prstGeom prst="rect">
            <a:avLst/>
          </a:prstGeom>
        </p:spPr>
        <p:txBody>
          <a:bodyPr lIns="0" tIns="0" rIns="0" bIns="0"/>
          <a:lstStyle/>
          <a:p>
            <a:pPr marL="10860" fontAlgn="auto">
              <a:spcBef>
                <a:spcPts val="0"/>
              </a:spcBef>
              <a:spcAft>
                <a:spcPts val="0"/>
              </a:spcAft>
              <a:defRPr/>
            </a:pPr>
            <a:r>
              <a:rPr sz="855" spc="-9" dirty="0">
                <a:latin typeface="Arial"/>
                <a:cs typeface="Arial"/>
              </a:rPr>
              <a:t>70</a:t>
            </a:r>
            <a:r>
              <a:rPr sz="855" dirty="0">
                <a:latin typeface="Arial"/>
                <a:cs typeface="Arial"/>
              </a:rPr>
              <a:t>%</a:t>
            </a:r>
            <a:endParaRPr sz="855">
              <a:latin typeface="Arial"/>
              <a:cs typeface="Arial"/>
            </a:endParaRPr>
          </a:p>
        </p:txBody>
      </p:sp>
      <p:sp>
        <p:nvSpPr>
          <p:cNvPr id="69" name="object 69"/>
          <p:cNvSpPr txBox="1"/>
          <p:nvPr/>
        </p:nvSpPr>
        <p:spPr>
          <a:xfrm>
            <a:off x="7407275" y="2435225"/>
            <a:ext cx="23812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80</a:t>
            </a:r>
            <a:r>
              <a:rPr sz="855" dirty="0">
                <a:latin typeface="Arial"/>
                <a:cs typeface="Arial"/>
              </a:rPr>
              <a:t>%</a:t>
            </a:r>
            <a:endParaRPr sz="855">
              <a:latin typeface="Arial"/>
              <a:cs typeface="Arial"/>
            </a:endParaRPr>
          </a:p>
        </p:txBody>
      </p:sp>
      <p:sp>
        <p:nvSpPr>
          <p:cNvPr id="70" name="object 70"/>
          <p:cNvSpPr txBox="1"/>
          <p:nvPr/>
        </p:nvSpPr>
        <p:spPr>
          <a:xfrm>
            <a:off x="7407275" y="2006600"/>
            <a:ext cx="238125" cy="142875"/>
          </a:xfrm>
          <a:prstGeom prst="rect">
            <a:avLst/>
          </a:prstGeom>
        </p:spPr>
        <p:txBody>
          <a:bodyPr lIns="0" tIns="0" rIns="0" bIns="0"/>
          <a:lstStyle/>
          <a:p>
            <a:pPr marL="10860" fontAlgn="auto">
              <a:spcBef>
                <a:spcPts val="0"/>
              </a:spcBef>
              <a:spcAft>
                <a:spcPts val="0"/>
              </a:spcAft>
              <a:defRPr/>
            </a:pPr>
            <a:r>
              <a:rPr sz="855" spc="-9" dirty="0">
                <a:latin typeface="Arial"/>
                <a:cs typeface="Arial"/>
              </a:rPr>
              <a:t>90</a:t>
            </a:r>
            <a:r>
              <a:rPr sz="855" dirty="0">
                <a:latin typeface="Arial"/>
                <a:cs typeface="Arial"/>
              </a:rPr>
              <a:t>%</a:t>
            </a:r>
            <a:endParaRPr sz="855">
              <a:latin typeface="Arial"/>
              <a:cs typeface="Arial"/>
            </a:endParaRPr>
          </a:p>
        </p:txBody>
      </p:sp>
      <p:sp>
        <p:nvSpPr>
          <p:cNvPr id="71" name="object 71"/>
          <p:cNvSpPr txBox="1"/>
          <p:nvPr/>
        </p:nvSpPr>
        <p:spPr>
          <a:xfrm>
            <a:off x="7407275" y="1571625"/>
            <a:ext cx="298450"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100</a:t>
            </a:r>
            <a:r>
              <a:rPr sz="855" dirty="0">
                <a:latin typeface="Arial"/>
                <a:cs typeface="Arial"/>
              </a:rPr>
              <a:t>%</a:t>
            </a:r>
            <a:endParaRPr sz="855">
              <a:latin typeface="Arial"/>
              <a:cs typeface="Arial"/>
            </a:endParaRPr>
          </a:p>
        </p:txBody>
      </p:sp>
      <p:sp>
        <p:nvSpPr>
          <p:cNvPr id="72" name="object 72"/>
          <p:cNvSpPr txBox="1"/>
          <p:nvPr/>
        </p:nvSpPr>
        <p:spPr>
          <a:xfrm>
            <a:off x="6924675" y="6029325"/>
            <a:ext cx="500063" cy="144463"/>
          </a:xfrm>
          <a:prstGeom prst="rect">
            <a:avLst/>
          </a:prstGeom>
        </p:spPr>
        <p:txBody>
          <a:bodyPr lIns="0" tIns="0" rIns="0" bIns="0"/>
          <a:lstStyle/>
          <a:p>
            <a:pPr marL="10860" fontAlgn="auto">
              <a:spcBef>
                <a:spcPts val="0"/>
              </a:spcBef>
              <a:spcAft>
                <a:spcPts val="0"/>
              </a:spcAft>
              <a:tabLst>
                <a:tab pos="308960" algn="l"/>
              </a:tabLst>
              <a:defRPr/>
            </a:pPr>
            <a:r>
              <a:rPr sz="855" spc="-9" dirty="0">
                <a:latin typeface="Arial"/>
                <a:cs typeface="Arial"/>
              </a:rPr>
              <a:t>9</a:t>
            </a:r>
            <a:r>
              <a:rPr sz="855" dirty="0">
                <a:latin typeface="Arial"/>
                <a:cs typeface="Arial"/>
              </a:rPr>
              <a:t>5	</a:t>
            </a:r>
            <a:r>
              <a:rPr sz="855" spc="-9" dirty="0">
                <a:latin typeface="Arial"/>
                <a:cs typeface="Arial"/>
              </a:rPr>
              <a:t>10</a:t>
            </a:r>
            <a:r>
              <a:rPr sz="855" dirty="0">
                <a:latin typeface="Arial"/>
                <a:cs typeface="Arial"/>
              </a:rPr>
              <a:t>0</a:t>
            </a:r>
            <a:endParaRPr sz="855">
              <a:latin typeface="Arial"/>
              <a:cs typeface="Arial"/>
            </a:endParaRPr>
          </a:p>
        </p:txBody>
      </p:sp>
      <p:sp>
        <p:nvSpPr>
          <p:cNvPr id="73" name="object 73"/>
          <p:cNvSpPr txBox="1"/>
          <p:nvPr/>
        </p:nvSpPr>
        <p:spPr>
          <a:xfrm>
            <a:off x="6592888"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9</a:t>
            </a:r>
            <a:r>
              <a:rPr sz="855" dirty="0">
                <a:latin typeface="Arial"/>
                <a:cs typeface="Arial"/>
              </a:rPr>
              <a:t>0</a:t>
            </a:r>
            <a:endParaRPr sz="855">
              <a:latin typeface="Arial"/>
              <a:cs typeface="Arial"/>
            </a:endParaRPr>
          </a:p>
        </p:txBody>
      </p:sp>
      <p:sp>
        <p:nvSpPr>
          <p:cNvPr id="74" name="object 74"/>
          <p:cNvSpPr txBox="1"/>
          <p:nvPr/>
        </p:nvSpPr>
        <p:spPr>
          <a:xfrm>
            <a:off x="6261100"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8</a:t>
            </a:r>
            <a:r>
              <a:rPr sz="855" dirty="0">
                <a:latin typeface="Arial"/>
                <a:cs typeface="Arial"/>
              </a:rPr>
              <a:t>5</a:t>
            </a:r>
            <a:endParaRPr sz="855">
              <a:latin typeface="Arial"/>
              <a:cs typeface="Arial"/>
            </a:endParaRPr>
          </a:p>
        </p:txBody>
      </p:sp>
      <p:sp>
        <p:nvSpPr>
          <p:cNvPr id="75" name="object 75"/>
          <p:cNvSpPr txBox="1"/>
          <p:nvPr/>
        </p:nvSpPr>
        <p:spPr>
          <a:xfrm>
            <a:off x="5930900" y="6029325"/>
            <a:ext cx="141288"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8</a:t>
            </a:r>
            <a:r>
              <a:rPr sz="855" dirty="0">
                <a:latin typeface="Arial"/>
                <a:cs typeface="Arial"/>
              </a:rPr>
              <a:t>0</a:t>
            </a:r>
            <a:endParaRPr sz="855">
              <a:latin typeface="Arial"/>
              <a:cs typeface="Arial"/>
            </a:endParaRPr>
          </a:p>
        </p:txBody>
      </p:sp>
      <p:sp>
        <p:nvSpPr>
          <p:cNvPr id="76" name="object 76"/>
          <p:cNvSpPr txBox="1"/>
          <p:nvPr/>
        </p:nvSpPr>
        <p:spPr>
          <a:xfrm>
            <a:off x="5599113"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7</a:t>
            </a:r>
            <a:r>
              <a:rPr sz="855" dirty="0">
                <a:latin typeface="Arial"/>
                <a:cs typeface="Arial"/>
              </a:rPr>
              <a:t>5</a:t>
            </a:r>
            <a:endParaRPr sz="855">
              <a:latin typeface="Arial"/>
              <a:cs typeface="Arial"/>
            </a:endParaRPr>
          </a:p>
        </p:txBody>
      </p:sp>
      <p:sp>
        <p:nvSpPr>
          <p:cNvPr id="77" name="object 77"/>
          <p:cNvSpPr txBox="1"/>
          <p:nvPr/>
        </p:nvSpPr>
        <p:spPr>
          <a:xfrm>
            <a:off x="5268913" y="6029325"/>
            <a:ext cx="141287"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7</a:t>
            </a:r>
            <a:r>
              <a:rPr sz="855" dirty="0">
                <a:latin typeface="Arial"/>
                <a:cs typeface="Arial"/>
              </a:rPr>
              <a:t>0</a:t>
            </a:r>
            <a:endParaRPr sz="855">
              <a:latin typeface="Arial"/>
              <a:cs typeface="Arial"/>
            </a:endParaRPr>
          </a:p>
        </p:txBody>
      </p:sp>
      <p:sp>
        <p:nvSpPr>
          <p:cNvPr id="78" name="object 78"/>
          <p:cNvSpPr txBox="1"/>
          <p:nvPr/>
        </p:nvSpPr>
        <p:spPr>
          <a:xfrm>
            <a:off x="4937125"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6</a:t>
            </a:r>
            <a:r>
              <a:rPr sz="855" dirty="0">
                <a:latin typeface="Arial"/>
                <a:cs typeface="Arial"/>
              </a:rPr>
              <a:t>5</a:t>
            </a:r>
            <a:endParaRPr sz="855">
              <a:latin typeface="Arial"/>
              <a:cs typeface="Arial"/>
            </a:endParaRPr>
          </a:p>
        </p:txBody>
      </p:sp>
      <p:sp>
        <p:nvSpPr>
          <p:cNvPr id="79" name="object 79"/>
          <p:cNvSpPr txBox="1"/>
          <p:nvPr/>
        </p:nvSpPr>
        <p:spPr>
          <a:xfrm>
            <a:off x="3281363" y="6029325"/>
            <a:ext cx="1466850" cy="231775"/>
          </a:xfrm>
          <a:prstGeom prst="rect">
            <a:avLst/>
          </a:prstGeom>
        </p:spPr>
        <p:txBody>
          <a:bodyPr lIns="0" tIns="0" rIns="0" bIns="0"/>
          <a:lstStyle/>
          <a:p>
            <a:pPr marL="10860" fontAlgn="auto">
              <a:lnSpc>
                <a:spcPts val="949"/>
              </a:lnSpc>
              <a:spcBef>
                <a:spcPts val="0"/>
              </a:spcBef>
              <a:spcAft>
                <a:spcPts val="0"/>
              </a:spcAft>
              <a:tabLst>
                <a:tab pos="341540" algn="l"/>
                <a:tab pos="672763" algn="l"/>
                <a:tab pos="1003986" algn="l"/>
                <a:tab pos="1335209" algn="l"/>
              </a:tabLst>
              <a:defRPr/>
            </a:pPr>
            <a:r>
              <a:rPr sz="855" spc="-9" dirty="0">
                <a:latin typeface="Arial"/>
                <a:cs typeface="Arial"/>
              </a:rPr>
              <a:t>4</a:t>
            </a:r>
            <a:r>
              <a:rPr sz="855" dirty="0">
                <a:latin typeface="Arial"/>
                <a:cs typeface="Arial"/>
              </a:rPr>
              <a:t>0	</a:t>
            </a:r>
            <a:r>
              <a:rPr sz="855" spc="-9" dirty="0">
                <a:latin typeface="Arial"/>
                <a:cs typeface="Arial"/>
              </a:rPr>
              <a:t>4</a:t>
            </a:r>
            <a:r>
              <a:rPr sz="855" dirty="0">
                <a:latin typeface="Arial"/>
                <a:cs typeface="Arial"/>
              </a:rPr>
              <a:t>5	</a:t>
            </a:r>
            <a:r>
              <a:rPr sz="855" spc="-9" dirty="0">
                <a:latin typeface="Arial"/>
                <a:cs typeface="Arial"/>
              </a:rPr>
              <a:t>5</a:t>
            </a:r>
            <a:r>
              <a:rPr sz="855" dirty="0">
                <a:latin typeface="Arial"/>
                <a:cs typeface="Arial"/>
              </a:rPr>
              <a:t>0	</a:t>
            </a:r>
            <a:r>
              <a:rPr sz="855" spc="-9" dirty="0">
                <a:latin typeface="Arial"/>
                <a:cs typeface="Arial"/>
              </a:rPr>
              <a:t>5</a:t>
            </a:r>
            <a:r>
              <a:rPr sz="855" dirty="0">
                <a:latin typeface="Arial"/>
                <a:cs typeface="Arial"/>
              </a:rPr>
              <a:t>5	</a:t>
            </a:r>
            <a:r>
              <a:rPr sz="855" spc="-9" dirty="0">
                <a:latin typeface="Arial"/>
                <a:cs typeface="Arial"/>
              </a:rPr>
              <a:t>6</a:t>
            </a:r>
            <a:r>
              <a:rPr sz="855" dirty="0">
                <a:latin typeface="Arial"/>
                <a:cs typeface="Arial"/>
              </a:rPr>
              <a:t>0</a:t>
            </a:r>
            <a:endParaRPr sz="855">
              <a:latin typeface="Arial"/>
              <a:cs typeface="Arial"/>
            </a:endParaRPr>
          </a:p>
          <a:p>
            <a:pPr marL="86878" fontAlgn="auto">
              <a:lnSpc>
                <a:spcPts val="761"/>
              </a:lnSpc>
              <a:spcBef>
                <a:spcPts val="0"/>
              </a:spcBef>
              <a:spcAft>
                <a:spcPts val="0"/>
              </a:spcAft>
              <a:defRPr/>
            </a:pPr>
            <a:r>
              <a:rPr sz="855" b="1" spc="-17" dirty="0">
                <a:latin typeface="Arial"/>
                <a:cs typeface="Arial"/>
              </a:rPr>
              <a:t>E</a:t>
            </a:r>
            <a:r>
              <a:rPr sz="855" b="1" spc="-13" dirty="0">
                <a:latin typeface="Arial"/>
                <a:cs typeface="Arial"/>
              </a:rPr>
              <a:t>ng</a:t>
            </a:r>
            <a:r>
              <a:rPr sz="855" b="1" spc="-26" dirty="0">
                <a:latin typeface="Arial"/>
                <a:cs typeface="Arial"/>
              </a:rPr>
              <a:t>i</a:t>
            </a:r>
            <a:r>
              <a:rPr sz="855" b="1" spc="-13" dirty="0">
                <a:latin typeface="Arial"/>
                <a:cs typeface="Arial"/>
              </a:rPr>
              <a:t>n</a:t>
            </a:r>
            <a:r>
              <a:rPr sz="855" b="1" dirty="0">
                <a:latin typeface="Arial"/>
                <a:cs typeface="Arial"/>
              </a:rPr>
              <a:t>e</a:t>
            </a:r>
            <a:r>
              <a:rPr sz="855" b="1" spc="56" dirty="0">
                <a:latin typeface="Arial"/>
                <a:cs typeface="Arial"/>
              </a:rPr>
              <a:t> </a:t>
            </a:r>
            <a:r>
              <a:rPr sz="855" b="1" spc="-13" dirty="0">
                <a:latin typeface="Arial"/>
                <a:cs typeface="Arial"/>
              </a:rPr>
              <a:t>Lo</a:t>
            </a:r>
            <a:r>
              <a:rPr sz="855" b="1" spc="-9" dirty="0">
                <a:latin typeface="Arial"/>
                <a:cs typeface="Arial"/>
              </a:rPr>
              <a:t>a</a:t>
            </a:r>
            <a:r>
              <a:rPr sz="855" b="1" dirty="0">
                <a:latin typeface="Arial"/>
                <a:cs typeface="Arial"/>
              </a:rPr>
              <a:t>d</a:t>
            </a:r>
            <a:r>
              <a:rPr sz="855" b="1" spc="51" dirty="0">
                <a:latin typeface="Arial"/>
                <a:cs typeface="Arial"/>
              </a:rPr>
              <a:t> </a:t>
            </a:r>
            <a:r>
              <a:rPr sz="855" b="1" spc="13" dirty="0">
                <a:latin typeface="Arial"/>
                <a:cs typeface="Arial"/>
              </a:rPr>
              <a:t>(</a:t>
            </a:r>
            <a:r>
              <a:rPr sz="855" b="1" spc="-34" dirty="0">
                <a:latin typeface="Arial"/>
                <a:cs typeface="Arial"/>
              </a:rPr>
              <a:t>%</a:t>
            </a:r>
            <a:r>
              <a:rPr sz="855" b="1" spc="-17" dirty="0">
                <a:latin typeface="Arial"/>
                <a:cs typeface="Arial"/>
              </a:rPr>
              <a:t>S</a:t>
            </a:r>
            <a:r>
              <a:rPr sz="855" b="1" spc="13" dirty="0">
                <a:latin typeface="Arial"/>
                <a:cs typeface="Arial"/>
              </a:rPr>
              <a:t>M</a:t>
            </a:r>
            <a:r>
              <a:rPr sz="855" b="1" spc="-21" dirty="0">
                <a:latin typeface="Arial"/>
                <a:cs typeface="Arial"/>
              </a:rPr>
              <a:t>CR</a:t>
            </a:r>
            <a:r>
              <a:rPr sz="855" b="1" dirty="0">
                <a:latin typeface="Arial"/>
                <a:cs typeface="Arial"/>
              </a:rPr>
              <a:t>)</a:t>
            </a:r>
            <a:endParaRPr sz="855">
              <a:latin typeface="Arial"/>
              <a:cs typeface="Arial"/>
            </a:endParaRPr>
          </a:p>
        </p:txBody>
      </p:sp>
      <p:sp>
        <p:nvSpPr>
          <p:cNvPr id="80" name="object 80"/>
          <p:cNvSpPr txBox="1"/>
          <p:nvPr/>
        </p:nvSpPr>
        <p:spPr>
          <a:xfrm>
            <a:off x="2949575"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3</a:t>
            </a:r>
            <a:r>
              <a:rPr sz="855" dirty="0">
                <a:latin typeface="Arial"/>
                <a:cs typeface="Arial"/>
              </a:rPr>
              <a:t>5</a:t>
            </a:r>
            <a:endParaRPr sz="855">
              <a:latin typeface="Arial"/>
              <a:cs typeface="Arial"/>
            </a:endParaRPr>
          </a:p>
        </p:txBody>
      </p:sp>
      <p:sp>
        <p:nvSpPr>
          <p:cNvPr id="81" name="object 81"/>
          <p:cNvSpPr txBox="1"/>
          <p:nvPr/>
        </p:nvSpPr>
        <p:spPr>
          <a:xfrm>
            <a:off x="2617788"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3</a:t>
            </a:r>
            <a:r>
              <a:rPr sz="855" dirty="0">
                <a:latin typeface="Arial"/>
                <a:cs typeface="Arial"/>
              </a:rPr>
              <a:t>0</a:t>
            </a:r>
            <a:endParaRPr sz="855">
              <a:latin typeface="Arial"/>
              <a:cs typeface="Arial"/>
            </a:endParaRPr>
          </a:p>
        </p:txBody>
      </p:sp>
      <p:sp>
        <p:nvSpPr>
          <p:cNvPr id="82" name="object 82"/>
          <p:cNvSpPr txBox="1"/>
          <p:nvPr/>
        </p:nvSpPr>
        <p:spPr>
          <a:xfrm>
            <a:off x="2287588" y="6029325"/>
            <a:ext cx="141287"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2</a:t>
            </a:r>
            <a:r>
              <a:rPr sz="855" dirty="0">
                <a:latin typeface="Arial"/>
                <a:cs typeface="Arial"/>
              </a:rPr>
              <a:t>5</a:t>
            </a:r>
            <a:endParaRPr sz="855">
              <a:latin typeface="Arial"/>
              <a:cs typeface="Arial"/>
            </a:endParaRPr>
          </a:p>
        </p:txBody>
      </p:sp>
      <p:sp>
        <p:nvSpPr>
          <p:cNvPr id="83" name="object 83"/>
          <p:cNvSpPr txBox="1"/>
          <p:nvPr/>
        </p:nvSpPr>
        <p:spPr>
          <a:xfrm>
            <a:off x="1955800"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2</a:t>
            </a:r>
            <a:r>
              <a:rPr sz="855" dirty="0">
                <a:latin typeface="Arial"/>
                <a:cs typeface="Arial"/>
              </a:rPr>
              <a:t>0</a:t>
            </a:r>
            <a:endParaRPr sz="855">
              <a:latin typeface="Arial"/>
              <a:cs typeface="Arial"/>
            </a:endParaRPr>
          </a:p>
        </p:txBody>
      </p:sp>
      <p:sp>
        <p:nvSpPr>
          <p:cNvPr id="84" name="object 84"/>
          <p:cNvSpPr txBox="1"/>
          <p:nvPr/>
        </p:nvSpPr>
        <p:spPr>
          <a:xfrm>
            <a:off x="1624013" y="6029325"/>
            <a:ext cx="142875" cy="144463"/>
          </a:xfrm>
          <a:prstGeom prst="rect">
            <a:avLst/>
          </a:prstGeom>
        </p:spPr>
        <p:txBody>
          <a:bodyPr lIns="0" tIns="0" rIns="0" bIns="0"/>
          <a:lstStyle/>
          <a:p>
            <a:pPr marL="10860" fontAlgn="auto">
              <a:spcBef>
                <a:spcPts val="0"/>
              </a:spcBef>
              <a:spcAft>
                <a:spcPts val="0"/>
              </a:spcAft>
              <a:defRPr/>
            </a:pPr>
            <a:r>
              <a:rPr sz="855" spc="-9" dirty="0">
                <a:latin typeface="Arial"/>
                <a:cs typeface="Arial"/>
              </a:rPr>
              <a:t>1</a:t>
            </a:r>
            <a:r>
              <a:rPr sz="855" dirty="0">
                <a:latin typeface="Arial"/>
                <a:cs typeface="Arial"/>
              </a:rPr>
              <a:t>5</a:t>
            </a:r>
            <a:endParaRPr sz="855">
              <a:latin typeface="Arial"/>
              <a:cs typeface="Arial"/>
            </a:endParaRPr>
          </a:p>
        </p:txBody>
      </p:sp>
      <p:sp>
        <p:nvSpPr>
          <p:cNvPr id="85" name="object 85"/>
          <p:cNvSpPr txBox="1"/>
          <p:nvPr/>
        </p:nvSpPr>
        <p:spPr>
          <a:xfrm>
            <a:off x="7722543" y="3520656"/>
            <a:ext cx="143893" cy="549509"/>
          </a:xfrm>
          <a:prstGeom prst="rect">
            <a:avLst/>
          </a:prstGeom>
        </p:spPr>
        <p:txBody>
          <a:bodyPr vert="vert270" lIns="0" tIns="0" rIns="0" bIns="0"/>
          <a:lstStyle/>
          <a:p>
            <a:pPr marL="10860" fontAlgn="auto">
              <a:spcBef>
                <a:spcPts val="0"/>
              </a:spcBef>
              <a:spcAft>
                <a:spcPts val="0"/>
              </a:spcAft>
              <a:defRPr/>
            </a:pPr>
            <a:r>
              <a:rPr sz="855" b="1" spc="-13" dirty="0">
                <a:latin typeface="Arial"/>
                <a:cs typeface="Arial"/>
              </a:rPr>
              <a:t>Fu</a:t>
            </a:r>
            <a:r>
              <a:rPr sz="855" b="1" spc="-9" dirty="0">
                <a:latin typeface="Arial"/>
                <a:cs typeface="Arial"/>
              </a:rPr>
              <a:t>e</a:t>
            </a:r>
            <a:r>
              <a:rPr sz="855" b="1" dirty="0">
                <a:latin typeface="Arial"/>
                <a:cs typeface="Arial"/>
              </a:rPr>
              <a:t>l</a:t>
            </a:r>
            <a:r>
              <a:rPr sz="855" b="1" spc="-9" dirty="0">
                <a:latin typeface="Arial"/>
                <a:cs typeface="Arial"/>
              </a:rPr>
              <a:t> </a:t>
            </a:r>
            <a:r>
              <a:rPr sz="855" b="1" spc="-26" dirty="0">
                <a:latin typeface="Arial"/>
                <a:cs typeface="Arial"/>
              </a:rPr>
              <a:t>I</a:t>
            </a:r>
            <a:r>
              <a:rPr sz="855" b="1" spc="-13" dirty="0">
                <a:latin typeface="Arial"/>
                <a:cs typeface="Arial"/>
              </a:rPr>
              <a:t>nd</a:t>
            </a:r>
            <a:r>
              <a:rPr sz="855" b="1" spc="-9" dirty="0">
                <a:latin typeface="Arial"/>
                <a:cs typeface="Arial"/>
              </a:rPr>
              <a:t>e</a:t>
            </a:r>
            <a:r>
              <a:rPr sz="855" b="1" dirty="0">
                <a:latin typeface="Arial"/>
                <a:cs typeface="Arial"/>
              </a:rPr>
              <a:t>x</a:t>
            </a:r>
            <a:endParaRPr sz="855">
              <a:latin typeface="Arial"/>
              <a:cs typeface="Arial"/>
            </a:endParaRPr>
          </a:p>
        </p:txBody>
      </p:sp>
      <p:sp>
        <p:nvSpPr>
          <p:cNvPr id="86" name="object 86"/>
          <p:cNvSpPr/>
          <p:nvPr/>
        </p:nvSpPr>
        <p:spPr>
          <a:xfrm>
            <a:off x="8042275" y="3873500"/>
            <a:ext cx="55563" cy="55563"/>
          </a:xfrm>
          <a:custGeom>
            <a:avLst/>
            <a:gdLst/>
            <a:ahLst/>
            <a:cxnLst/>
            <a:rect l="l" t="t" r="r" b="b"/>
            <a:pathLst>
              <a:path w="63500" h="63500">
                <a:moveTo>
                  <a:pt x="0" y="0"/>
                </a:moveTo>
                <a:lnTo>
                  <a:pt x="0" y="63500"/>
                </a:lnTo>
                <a:lnTo>
                  <a:pt x="63500" y="63500"/>
                </a:lnTo>
                <a:lnTo>
                  <a:pt x="63500" y="0"/>
                </a:lnTo>
                <a:lnTo>
                  <a:pt x="0" y="0"/>
                </a:lnTo>
                <a:close/>
              </a:path>
            </a:pathLst>
          </a:custGeom>
          <a:solidFill>
            <a:srgbClr val="FF0000"/>
          </a:solidFill>
        </p:spPr>
        <p:txBody>
          <a:bodyPr lIns="0" tIns="0" rIns="0" bIns="0"/>
          <a:lstStyle/>
          <a:p>
            <a:pPr fontAlgn="auto">
              <a:spcBef>
                <a:spcPts val="0"/>
              </a:spcBef>
              <a:spcAft>
                <a:spcPts val="0"/>
              </a:spcAft>
              <a:defRPr/>
            </a:pPr>
            <a:endParaRPr sz="1539">
              <a:latin typeface="+mn-lt"/>
            </a:endParaRPr>
          </a:p>
        </p:txBody>
      </p:sp>
      <p:sp>
        <p:nvSpPr>
          <p:cNvPr id="87" name="object 87"/>
          <p:cNvSpPr/>
          <p:nvPr/>
        </p:nvSpPr>
        <p:spPr>
          <a:xfrm>
            <a:off x="8042275" y="4059238"/>
            <a:ext cx="55563" cy="53975"/>
          </a:xfrm>
          <a:custGeom>
            <a:avLst/>
            <a:gdLst/>
            <a:ahLst/>
            <a:cxnLst/>
            <a:rect l="l" t="t" r="r" b="b"/>
            <a:pathLst>
              <a:path w="63500" h="63500">
                <a:moveTo>
                  <a:pt x="0" y="0"/>
                </a:moveTo>
                <a:lnTo>
                  <a:pt x="0" y="63500"/>
                </a:lnTo>
                <a:lnTo>
                  <a:pt x="63500" y="63500"/>
                </a:lnTo>
                <a:lnTo>
                  <a:pt x="63500" y="0"/>
                </a:lnTo>
                <a:lnTo>
                  <a:pt x="0" y="0"/>
                </a:lnTo>
                <a:close/>
              </a:path>
            </a:pathLst>
          </a:custGeom>
          <a:solidFill>
            <a:srgbClr val="91D04F"/>
          </a:solidFill>
        </p:spPr>
        <p:txBody>
          <a:bodyPr lIns="0" tIns="0" rIns="0" bIns="0"/>
          <a:lstStyle/>
          <a:p>
            <a:pPr fontAlgn="auto">
              <a:spcBef>
                <a:spcPts val="0"/>
              </a:spcBef>
              <a:spcAft>
                <a:spcPts val="0"/>
              </a:spcAft>
              <a:defRPr/>
            </a:pPr>
            <a:endParaRPr sz="1539">
              <a:latin typeface="+mn-lt"/>
            </a:endParaRPr>
          </a:p>
        </p:txBody>
      </p:sp>
      <p:sp>
        <p:nvSpPr>
          <p:cNvPr id="88" name="object 88"/>
          <p:cNvSpPr/>
          <p:nvPr/>
        </p:nvSpPr>
        <p:spPr>
          <a:xfrm>
            <a:off x="723900" y="4981575"/>
            <a:ext cx="1400175" cy="890588"/>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539">
              <a:latin typeface="+mn-lt"/>
            </a:endParaRPr>
          </a:p>
        </p:txBody>
      </p:sp>
      <p:sp>
        <p:nvSpPr>
          <p:cNvPr id="89" name="object 89"/>
          <p:cNvSpPr txBox="1"/>
          <p:nvPr/>
        </p:nvSpPr>
        <p:spPr>
          <a:xfrm>
            <a:off x="962025" y="5638800"/>
            <a:ext cx="576263" cy="534988"/>
          </a:xfrm>
          <a:prstGeom prst="rect">
            <a:avLst/>
          </a:prstGeom>
        </p:spPr>
        <p:txBody>
          <a:bodyPr lIns="0" tIns="0" rIns="0" bIns="0"/>
          <a:lstStyle/>
          <a:p>
            <a:pPr marL="10860" fontAlgn="auto">
              <a:spcBef>
                <a:spcPts val="0"/>
              </a:spcBef>
              <a:spcAft>
                <a:spcPts val="0"/>
              </a:spcAft>
              <a:defRPr/>
            </a:pPr>
            <a:r>
              <a:rPr sz="1368" spc="-17" dirty="0">
                <a:solidFill>
                  <a:srgbClr val="FFFFFF"/>
                </a:solidFill>
                <a:latin typeface="Arial"/>
                <a:cs typeface="Arial"/>
              </a:rPr>
              <a:t>P</a:t>
            </a:r>
            <a:r>
              <a:rPr sz="1368" spc="-9" dirty="0">
                <a:solidFill>
                  <a:srgbClr val="FFFFFF"/>
                </a:solidFill>
                <a:latin typeface="Arial"/>
                <a:cs typeface="Arial"/>
              </a:rPr>
              <a:t>il</a:t>
            </a:r>
            <a:r>
              <a:rPr sz="1368" spc="-34" dirty="0">
                <a:solidFill>
                  <a:srgbClr val="FFFFFF"/>
                </a:solidFill>
                <a:latin typeface="Arial"/>
                <a:cs typeface="Arial"/>
              </a:rPr>
              <a:t>o</a:t>
            </a:r>
            <a:r>
              <a:rPr sz="1368" dirty="0">
                <a:solidFill>
                  <a:srgbClr val="FFFFFF"/>
                </a:solidFill>
                <a:latin typeface="Arial"/>
                <a:cs typeface="Arial"/>
              </a:rPr>
              <a:t>t</a:t>
            </a:r>
            <a:r>
              <a:rPr sz="1368" spc="51" dirty="0">
                <a:solidFill>
                  <a:srgbClr val="FFFFFF"/>
                </a:solidFill>
                <a:latin typeface="Arial"/>
                <a:cs typeface="Arial"/>
              </a:rPr>
              <a:t> </a:t>
            </a:r>
            <a:r>
              <a:rPr sz="1368" spc="-34" dirty="0">
                <a:solidFill>
                  <a:srgbClr val="FFFFFF"/>
                </a:solidFill>
                <a:latin typeface="Arial"/>
                <a:cs typeface="Arial"/>
              </a:rPr>
              <a:t>o</a:t>
            </a:r>
            <a:r>
              <a:rPr sz="1368" spc="-9" dirty="0">
                <a:solidFill>
                  <a:srgbClr val="FFFFFF"/>
                </a:solidFill>
                <a:latin typeface="Arial"/>
                <a:cs typeface="Arial"/>
              </a:rPr>
              <a:t>i</a:t>
            </a:r>
            <a:r>
              <a:rPr sz="1368" dirty="0">
                <a:solidFill>
                  <a:srgbClr val="FFFFFF"/>
                </a:solidFill>
                <a:latin typeface="Arial"/>
                <a:cs typeface="Arial"/>
              </a:rPr>
              <a:t>l</a:t>
            </a:r>
            <a:endParaRPr sz="1368">
              <a:latin typeface="Arial"/>
              <a:cs typeface="Arial"/>
            </a:endParaRPr>
          </a:p>
          <a:p>
            <a:pPr marL="38009" fontAlgn="auto">
              <a:spcBef>
                <a:spcPts val="1437"/>
              </a:spcBef>
              <a:spcAft>
                <a:spcPts val="0"/>
              </a:spcAft>
              <a:tabLst>
                <a:tab pos="341540" algn="l"/>
              </a:tabLst>
              <a:defRPr/>
            </a:pPr>
            <a:r>
              <a:rPr sz="855" dirty="0">
                <a:latin typeface="Arial"/>
                <a:cs typeface="Arial"/>
              </a:rPr>
              <a:t>5	</a:t>
            </a:r>
            <a:r>
              <a:rPr sz="855" spc="-9" dirty="0">
                <a:latin typeface="Arial"/>
                <a:cs typeface="Arial"/>
              </a:rPr>
              <a:t>1</a:t>
            </a:r>
            <a:r>
              <a:rPr sz="855" dirty="0">
                <a:latin typeface="Arial"/>
                <a:cs typeface="Arial"/>
              </a:rPr>
              <a:t>0</a:t>
            </a:r>
            <a:endParaRPr sz="855">
              <a:latin typeface="Arial"/>
              <a:cs typeface="Arial"/>
            </a:endParaRPr>
          </a:p>
        </p:txBody>
      </p:sp>
      <p:sp>
        <p:nvSpPr>
          <p:cNvPr id="90" name="object 90"/>
          <p:cNvSpPr txBox="1"/>
          <p:nvPr/>
        </p:nvSpPr>
        <p:spPr>
          <a:xfrm>
            <a:off x="658813" y="6029325"/>
            <a:ext cx="82550" cy="144463"/>
          </a:xfrm>
          <a:prstGeom prst="rect">
            <a:avLst/>
          </a:prstGeom>
        </p:spPr>
        <p:txBody>
          <a:bodyPr lIns="0" tIns="0" rIns="0" bIns="0"/>
          <a:lstStyle/>
          <a:p>
            <a:pPr marL="10860" fontAlgn="auto">
              <a:spcBef>
                <a:spcPts val="0"/>
              </a:spcBef>
              <a:spcAft>
                <a:spcPts val="0"/>
              </a:spcAft>
              <a:defRPr/>
            </a:pPr>
            <a:r>
              <a:rPr sz="855" dirty="0">
                <a:latin typeface="Arial"/>
                <a:cs typeface="Arial"/>
              </a:rPr>
              <a:t>0</a:t>
            </a:r>
            <a:endParaRPr sz="855">
              <a:latin typeface="Arial"/>
              <a:cs typeface="Arial"/>
            </a:endParaRPr>
          </a:p>
        </p:txBody>
      </p:sp>
      <p:sp>
        <p:nvSpPr>
          <p:cNvPr id="91" name="object 91"/>
          <p:cNvSpPr txBox="1"/>
          <p:nvPr/>
        </p:nvSpPr>
        <p:spPr>
          <a:xfrm>
            <a:off x="8107363" y="3825875"/>
            <a:ext cx="388937" cy="328613"/>
          </a:xfrm>
          <a:prstGeom prst="rect">
            <a:avLst/>
          </a:prstGeom>
        </p:spPr>
        <p:txBody>
          <a:bodyPr lIns="0" tIns="0" rIns="0" bIns="0"/>
          <a:lstStyle/>
          <a:p>
            <a:pPr marL="10860" fontAlgn="auto">
              <a:spcBef>
                <a:spcPts val="0"/>
              </a:spcBef>
              <a:spcAft>
                <a:spcPts val="0"/>
              </a:spcAft>
              <a:defRPr/>
            </a:pPr>
            <a:r>
              <a:rPr sz="855" dirty="0">
                <a:latin typeface="Arial"/>
                <a:cs typeface="Arial"/>
              </a:rPr>
              <a:t>%</a:t>
            </a:r>
            <a:r>
              <a:rPr sz="855" spc="-17" dirty="0">
                <a:latin typeface="Arial"/>
                <a:cs typeface="Arial"/>
              </a:rPr>
              <a:t> </a:t>
            </a:r>
            <a:r>
              <a:rPr sz="855" spc="30" dirty="0">
                <a:latin typeface="Arial"/>
                <a:cs typeface="Arial"/>
              </a:rPr>
              <a:t>T</a:t>
            </a:r>
            <a:r>
              <a:rPr sz="855" spc="-9" dirty="0">
                <a:latin typeface="Arial"/>
                <a:cs typeface="Arial"/>
              </a:rPr>
              <a:t>o</a:t>
            </a:r>
            <a:r>
              <a:rPr sz="855" spc="-26" dirty="0">
                <a:latin typeface="Arial"/>
                <a:cs typeface="Arial"/>
              </a:rPr>
              <a:t>t</a:t>
            </a:r>
            <a:r>
              <a:rPr sz="855" spc="-9" dirty="0">
                <a:latin typeface="Arial"/>
                <a:cs typeface="Arial"/>
              </a:rPr>
              <a:t>a</a:t>
            </a:r>
            <a:r>
              <a:rPr sz="855" dirty="0">
                <a:latin typeface="Arial"/>
                <a:cs typeface="Arial"/>
              </a:rPr>
              <a:t>l</a:t>
            </a:r>
            <a:endParaRPr sz="855">
              <a:latin typeface="Arial"/>
              <a:cs typeface="Arial"/>
            </a:endParaRPr>
          </a:p>
          <a:p>
            <a:pPr marL="10860" fontAlgn="auto">
              <a:spcBef>
                <a:spcPts val="428"/>
              </a:spcBef>
              <a:spcAft>
                <a:spcPts val="0"/>
              </a:spcAft>
              <a:defRPr/>
            </a:pPr>
            <a:r>
              <a:rPr sz="855" dirty="0">
                <a:latin typeface="Arial"/>
                <a:cs typeface="Arial"/>
              </a:rPr>
              <a:t>%</a:t>
            </a:r>
            <a:r>
              <a:rPr sz="855" spc="-17" dirty="0">
                <a:latin typeface="Arial"/>
                <a:cs typeface="Arial"/>
              </a:rPr>
              <a:t> </a:t>
            </a:r>
            <a:r>
              <a:rPr sz="855" spc="26" dirty="0">
                <a:latin typeface="Arial"/>
                <a:cs typeface="Arial"/>
              </a:rPr>
              <a:t>P</a:t>
            </a:r>
            <a:r>
              <a:rPr sz="855" spc="-21" dirty="0">
                <a:latin typeface="Arial"/>
                <a:cs typeface="Arial"/>
              </a:rPr>
              <a:t>i</a:t>
            </a:r>
            <a:r>
              <a:rPr sz="855" spc="21" dirty="0">
                <a:latin typeface="Arial"/>
                <a:cs typeface="Arial"/>
              </a:rPr>
              <a:t>l</a:t>
            </a:r>
            <a:r>
              <a:rPr sz="855" spc="-9" dirty="0">
                <a:latin typeface="Arial"/>
                <a:cs typeface="Arial"/>
              </a:rPr>
              <a:t>o</a:t>
            </a:r>
            <a:r>
              <a:rPr sz="855" dirty="0">
                <a:latin typeface="Arial"/>
                <a:cs typeface="Arial"/>
              </a:rPr>
              <a:t>t</a:t>
            </a:r>
            <a:endParaRPr sz="855">
              <a:latin typeface="Arial"/>
              <a:cs typeface="Arial"/>
            </a:endParaRPr>
          </a:p>
        </p:txBody>
      </p:sp>
      <p:sp>
        <p:nvSpPr>
          <p:cNvPr id="105563" name="object 92"/>
          <p:cNvSpPr txBox="1">
            <a:spLocks noChangeArrowheads="1"/>
          </p:cNvSpPr>
          <p:nvPr/>
        </p:nvSpPr>
        <p:spPr bwMode="auto">
          <a:xfrm>
            <a:off x="1516063" y="661988"/>
            <a:ext cx="3290887" cy="679450"/>
          </a:xfrm>
          <a:prstGeom prst="rect">
            <a:avLst/>
          </a:prstGeom>
          <a:noFill/>
          <a:ln w="9525">
            <a:noFill/>
            <a:miter lim="800000"/>
            <a:headEnd/>
            <a:tailEnd/>
          </a:ln>
        </p:spPr>
        <p:txBody>
          <a:bodyPr lIns="0" tIns="0" rIns="0" bIns="0"/>
          <a:lstStyle/>
          <a:p>
            <a:pPr marL="9525">
              <a:lnSpc>
                <a:spcPts val="2650"/>
              </a:lnSpc>
            </a:pPr>
            <a:r>
              <a:rPr lang="el-GR" sz="2200" b="1">
                <a:solidFill>
                  <a:srgbClr val="FFFFFF"/>
                </a:solidFill>
                <a:cs typeface="Arial" charset="0"/>
              </a:rPr>
              <a:t>ME-GI Gas Fuel Mode Port to port in gas mode</a:t>
            </a:r>
            <a:endParaRPr lang="el-GR" sz="2200">
              <a:cs typeface="Arial" charset="0"/>
            </a:endParaRPr>
          </a:p>
        </p:txBody>
      </p:sp>
      <p:sp>
        <p:nvSpPr>
          <p:cNvPr id="93" name="object 93"/>
          <p:cNvSpPr/>
          <p:nvPr/>
        </p:nvSpPr>
        <p:spPr>
          <a:xfrm>
            <a:off x="712788" y="1663700"/>
            <a:ext cx="3600450" cy="1819275"/>
          </a:xfrm>
          <a:custGeom>
            <a:avLst/>
            <a:gdLst/>
            <a:ahLst/>
            <a:cxnLst/>
            <a:rect l="l" t="t" r="r" b="b"/>
            <a:pathLst>
              <a:path w="4210050" h="2127250">
                <a:moveTo>
                  <a:pt x="0" y="0"/>
                </a:moveTo>
                <a:lnTo>
                  <a:pt x="0" y="2127250"/>
                </a:lnTo>
                <a:lnTo>
                  <a:pt x="4210050" y="2127250"/>
                </a:lnTo>
                <a:lnTo>
                  <a:pt x="4210050" y="0"/>
                </a:lnTo>
                <a:lnTo>
                  <a:pt x="0" y="0"/>
                </a:lnTo>
                <a:close/>
              </a:path>
            </a:pathLst>
          </a:custGeom>
          <a:solidFill>
            <a:srgbClr val="FFFFFF"/>
          </a:solidFill>
        </p:spPr>
        <p:txBody>
          <a:bodyPr lIns="0" tIns="0" rIns="0" bIns="0"/>
          <a:lstStyle/>
          <a:p>
            <a:pPr fontAlgn="auto">
              <a:spcBef>
                <a:spcPts val="0"/>
              </a:spcBef>
              <a:spcAft>
                <a:spcPts val="0"/>
              </a:spcAft>
              <a:defRPr/>
            </a:pPr>
            <a:endParaRPr sz="1539">
              <a:latin typeface="+mn-lt"/>
            </a:endParaRPr>
          </a:p>
        </p:txBody>
      </p:sp>
      <p:sp>
        <p:nvSpPr>
          <p:cNvPr id="94" name="object 94"/>
          <p:cNvSpPr txBox="1"/>
          <p:nvPr/>
        </p:nvSpPr>
        <p:spPr>
          <a:xfrm>
            <a:off x="777875" y="1697038"/>
            <a:ext cx="3235325" cy="473075"/>
          </a:xfrm>
          <a:prstGeom prst="rect">
            <a:avLst/>
          </a:prstGeom>
        </p:spPr>
        <p:txBody>
          <a:bodyPr lIns="0" tIns="0" rIns="0" bIns="0"/>
          <a:lstStyle/>
          <a:p>
            <a:pPr marL="10860" fontAlgn="auto">
              <a:spcBef>
                <a:spcPts val="0"/>
              </a:spcBef>
              <a:spcAft>
                <a:spcPts val="0"/>
              </a:spcAft>
              <a:defRPr/>
            </a:pPr>
            <a:r>
              <a:rPr sz="1625" spc="-13" dirty="0">
                <a:solidFill>
                  <a:srgbClr val="7E7E7E"/>
                </a:solidFill>
                <a:latin typeface="Arial"/>
                <a:cs typeface="Arial"/>
              </a:rPr>
              <a:t>F</a:t>
            </a:r>
            <a:r>
              <a:rPr sz="1625" spc="-9" dirty="0">
                <a:solidFill>
                  <a:srgbClr val="7E7E7E"/>
                </a:solidFill>
                <a:latin typeface="Arial"/>
                <a:cs typeface="Arial"/>
              </a:rPr>
              <a:t>u</a:t>
            </a:r>
            <a:r>
              <a:rPr sz="1625" spc="-51" dirty="0">
                <a:solidFill>
                  <a:srgbClr val="7E7E7E"/>
                </a:solidFill>
                <a:latin typeface="Arial"/>
                <a:cs typeface="Arial"/>
              </a:rPr>
              <a:t>e</a:t>
            </a:r>
            <a:r>
              <a:rPr sz="1625" dirty="0">
                <a:solidFill>
                  <a:srgbClr val="7E7E7E"/>
                </a:solidFill>
                <a:latin typeface="Arial"/>
                <a:cs typeface="Arial"/>
              </a:rPr>
              <a:t>l</a:t>
            </a:r>
            <a:r>
              <a:rPr sz="1625" spc="86" dirty="0">
                <a:solidFill>
                  <a:srgbClr val="7E7E7E"/>
                </a:solidFill>
                <a:latin typeface="Arial"/>
                <a:cs typeface="Arial"/>
              </a:rPr>
              <a:t> </a:t>
            </a:r>
            <a:r>
              <a:rPr sz="1625" spc="-9" dirty="0">
                <a:solidFill>
                  <a:srgbClr val="7E7E7E"/>
                </a:solidFill>
                <a:latin typeface="Arial"/>
                <a:cs typeface="Arial"/>
              </a:rPr>
              <a:t>o</a:t>
            </a:r>
            <a:r>
              <a:rPr sz="1625" spc="21" dirty="0">
                <a:solidFill>
                  <a:srgbClr val="7E7E7E"/>
                </a:solidFill>
                <a:latin typeface="Arial"/>
                <a:cs typeface="Arial"/>
              </a:rPr>
              <a:t>i</a:t>
            </a:r>
            <a:r>
              <a:rPr sz="1625" dirty="0">
                <a:solidFill>
                  <a:srgbClr val="7E7E7E"/>
                </a:solidFill>
                <a:latin typeface="Arial"/>
                <a:cs typeface="Arial"/>
              </a:rPr>
              <a:t>l </a:t>
            </a:r>
            <a:r>
              <a:rPr sz="1625" spc="-9" dirty="0">
                <a:solidFill>
                  <a:srgbClr val="7E7E7E"/>
                </a:solidFill>
                <a:latin typeface="Arial"/>
                <a:cs typeface="Arial"/>
              </a:rPr>
              <a:t>on</a:t>
            </a:r>
            <a:r>
              <a:rPr sz="1625" spc="21" dirty="0">
                <a:solidFill>
                  <a:srgbClr val="7E7E7E"/>
                </a:solidFill>
                <a:latin typeface="Arial"/>
                <a:cs typeface="Arial"/>
              </a:rPr>
              <a:t>l</a:t>
            </a:r>
            <a:r>
              <a:rPr sz="1625" dirty="0">
                <a:solidFill>
                  <a:srgbClr val="7E7E7E"/>
                </a:solidFill>
                <a:latin typeface="Arial"/>
                <a:cs typeface="Arial"/>
              </a:rPr>
              <a:t>y</a:t>
            </a:r>
            <a:r>
              <a:rPr sz="1625" spc="-26" dirty="0">
                <a:solidFill>
                  <a:srgbClr val="7E7E7E"/>
                </a:solidFill>
                <a:latin typeface="Arial"/>
                <a:cs typeface="Arial"/>
              </a:rPr>
              <a:t> </a:t>
            </a:r>
            <a:r>
              <a:rPr sz="1625" spc="56" dirty="0">
                <a:solidFill>
                  <a:srgbClr val="7E7E7E"/>
                </a:solidFill>
                <a:latin typeface="Arial"/>
                <a:cs typeface="Arial"/>
              </a:rPr>
              <a:t>m</a:t>
            </a:r>
            <a:r>
              <a:rPr sz="1625" spc="-9" dirty="0">
                <a:solidFill>
                  <a:srgbClr val="7E7E7E"/>
                </a:solidFill>
                <a:latin typeface="Arial"/>
                <a:cs typeface="Arial"/>
              </a:rPr>
              <a:t>od</a:t>
            </a:r>
            <a:r>
              <a:rPr sz="1625" dirty="0">
                <a:solidFill>
                  <a:srgbClr val="7E7E7E"/>
                </a:solidFill>
                <a:latin typeface="Arial"/>
                <a:cs typeface="Arial"/>
              </a:rPr>
              <a:t>e</a:t>
            </a:r>
            <a:endParaRPr sz="1625">
              <a:latin typeface="Arial"/>
              <a:cs typeface="Arial"/>
            </a:endParaRPr>
          </a:p>
          <a:p>
            <a:pPr marL="119457" indent="-108598" fontAlgn="auto">
              <a:spcBef>
                <a:spcPts val="17"/>
              </a:spcBef>
              <a:spcAft>
                <a:spcPts val="0"/>
              </a:spcAft>
              <a:buClr>
                <a:srgbClr val="7E7E7E"/>
              </a:buClr>
              <a:buFont typeface="Arial"/>
              <a:buChar char="•"/>
              <a:tabLst>
                <a:tab pos="119457" algn="l"/>
              </a:tabLst>
              <a:defRPr/>
            </a:pPr>
            <a:r>
              <a:rPr sz="1368" spc="4" dirty="0">
                <a:latin typeface="Arial"/>
                <a:cs typeface="Arial"/>
              </a:rPr>
              <a:t>O</a:t>
            </a:r>
            <a:r>
              <a:rPr sz="1368" spc="-34" dirty="0">
                <a:latin typeface="Arial"/>
                <a:cs typeface="Arial"/>
              </a:rPr>
              <a:t>pe</a:t>
            </a:r>
            <a:r>
              <a:rPr sz="1368" spc="13" dirty="0">
                <a:latin typeface="Arial"/>
                <a:cs typeface="Arial"/>
              </a:rPr>
              <a:t>r</a:t>
            </a:r>
            <a:r>
              <a:rPr sz="1368" spc="-34" dirty="0">
                <a:latin typeface="Arial"/>
                <a:cs typeface="Arial"/>
              </a:rPr>
              <a:t>a</a:t>
            </a:r>
            <a:r>
              <a:rPr sz="1368" spc="4" dirty="0">
                <a:latin typeface="Arial"/>
                <a:cs typeface="Arial"/>
              </a:rPr>
              <a:t>t</a:t>
            </a:r>
            <a:r>
              <a:rPr sz="1368" spc="-9" dirty="0">
                <a:latin typeface="Arial"/>
                <a:cs typeface="Arial"/>
              </a:rPr>
              <a:t>i</a:t>
            </a:r>
            <a:r>
              <a:rPr sz="1368" spc="-34" dirty="0">
                <a:latin typeface="Arial"/>
                <a:cs typeface="Arial"/>
              </a:rPr>
              <a:t>o</a:t>
            </a:r>
            <a:r>
              <a:rPr sz="1368" dirty="0">
                <a:latin typeface="Arial"/>
                <a:cs typeface="Arial"/>
              </a:rPr>
              <a:t>n</a:t>
            </a:r>
            <a:r>
              <a:rPr sz="1368" spc="141" dirty="0">
                <a:latin typeface="Arial"/>
                <a:cs typeface="Arial"/>
              </a:rPr>
              <a:t> </a:t>
            </a:r>
            <a:r>
              <a:rPr sz="1368" spc="-34" dirty="0">
                <a:latin typeface="Arial"/>
                <a:cs typeface="Arial"/>
              </a:rPr>
              <a:t>p</a:t>
            </a:r>
            <a:r>
              <a:rPr sz="1368" spc="13" dirty="0">
                <a:latin typeface="Arial"/>
                <a:cs typeface="Arial"/>
              </a:rPr>
              <a:t>r</a:t>
            </a:r>
            <a:r>
              <a:rPr sz="1368" spc="-34" dirty="0">
                <a:latin typeface="Arial"/>
                <a:cs typeface="Arial"/>
              </a:rPr>
              <a:t>o</a:t>
            </a:r>
            <a:r>
              <a:rPr sz="1368" spc="47" dirty="0">
                <a:latin typeface="Arial"/>
                <a:cs typeface="Arial"/>
              </a:rPr>
              <a:t>f</a:t>
            </a:r>
            <a:r>
              <a:rPr sz="1368" spc="-9" dirty="0">
                <a:latin typeface="Arial"/>
                <a:cs typeface="Arial"/>
              </a:rPr>
              <a:t>il</a:t>
            </a:r>
            <a:r>
              <a:rPr sz="1368" dirty="0">
                <a:latin typeface="Arial"/>
                <a:cs typeface="Arial"/>
              </a:rPr>
              <a:t>e</a:t>
            </a:r>
            <a:r>
              <a:rPr sz="1368" spc="13" dirty="0">
                <a:latin typeface="Arial"/>
                <a:cs typeface="Arial"/>
              </a:rPr>
              <a:t> </a:t>
            </a:r>
            <a:r>
              <a:rPr sz="1368" spc="-34" dirty="0">
                <a:latin typeface="Arial"/>
                <a:cs typeface="Arial"/>
              </a:rPr>
              <a:t>a</a:t>
            </a:r>
            <a:r>
              <a:rPr sz="1368" dirty="0">
                <a:latin typeface="Arial"/>
                <a:cs typeface="Arial"/>
              </a:rPr>
              <a:t>s</a:t>
            </a:r>
            <a:r>
              <a:rPr sz="1368" spc="4" dirty="0">
                <a:latin typeface="Arial"/>
                <a:cs typeface="Arial"/>
              </a:rPr>
              <a:t> </a:t>
            </a:r>
            <a:r>
              <a:rPr sz="1368" dirty="0">
                <a:latin typeface="Arial"/>
                <a:cs typeface="Arial"/>
              </a:rPr>
              <a:t>c</a:t>
            </a:r>
            <a:r>
              <a:rPr sz="1368" spc="-34" dirty="0">
                <a:latin typeface="Arial"/>
                <a:cs typeface="Arial"/>
              </a:rPr>
              <a:t>o</a:t>
            </a:r>
            <a:r>
              <a:rPr sz="1368" spc="9" dirty="0">
                <a:latin typeface="Arial"/>
                <a:cs typeface="Arial"/>
              </a:rPr>
              <a:t>n</a:t>
            </a:r>
            <a:r>
              <a:rPr sz="1368" spc="-43" dirty="0">
                <a:latin typeface="Arial"/>
                <a:cs typeface="Arial"/>
              </a:rPr>
              <a:t>v</a:t>
            </a:r>
            <a:r>
              <a:rPr sz="1368" spc="-34" dirty="0">
                <a:latin typeface="Arial"/>
                <a:cs typeface="Arial"/>
              </a:rPr>
              <a:t>e</a:t>
            </a:r>
            <a:r>
              <a:rPr sz="1368" spc="9" dirty="0">
                <a:latin typeface="Arial"/>
                <a:cs typeface="Arial"/>
              </a:rPr>
              <a:t>n</a:t>
            </a:r>
            <a:r>
              <a:rPr sz="1368" spc="4" dirty="0">
                <a:latin typeface="Arial"/>
                <a:cs typeface="Arial"/>
              </a:rPr>
              <a:t>t</a:t>
            </a:r>
            <a:r>
              <a:rPr sz="1368" spc="-9" dirty="0">
                <a:latin typeface="Arial"/>
                <a:cs typeface="Arial"/>
              </a:rPr>
              <a:t>i</a:t>
            </a:r>
            <a:r>
              <a:rPr sz="1368" spc="-34" dirty="0">
                <a:latin typeface="Arial"/>
                <a:cs typeface="Arial"/>
              </a:rPr>
              <a:t>o</a:t>
            </a:r>
            <a:r>
              <a:rPr sz="1368" spc="9" dirty="0">
                <a:latin typeface="Arial"/>
                <a:cs typeface="Arial"/>
              </a:rPr>
              <a:t>n</a:t>
            </a:r>
            <a:r>
              <a:rPr sz="1368" spc="-34" dirty="0">
                <a:latin typeface="Arial"/>
                <a:cs typeface="Arial"/>
              </a:rPr>
              <a:t>a</a:t>
            </a:r>
            <a:r>
              <a:rPr sz="1368" dirty="0">
                <a:latin typeface="Arial"/>
                <a:cs typeface="Arial"/>
              </a:rPr>
              <a:t>l</a:t>
            </a:r>
            <a:r>
              <a:rPr sz="1368" spc="171" dirty="0">
                <a:latin typeface="Arial"/>
                <a:cs typeface="Arial"/>
              </a:rPr>
              <a:t> </a:t>
            </a:r>
            <a:r>
              <a:rPr sz="1368" spc="-34" dirty="0">
                <a:latin typeface="Arial"/>
                <a:cs typeface="Arial"/>
              </a:rPr>
              <a:t>e</a:t>
            </a:r>
            <a:r>
              <a:rPr sz="1368" spc="9" dirty="0">
                <a:latin typeface="Arial"/>
                <a:cs typeface="Arial"/>
              </a:rPr>
              <a:t>n</a:t>
            </a:r>
            <a:r>
              <a:rPr sz="1368" spc="-34" dirty="0">
                <a:latin typeface="Arial"/>
                <a:cs typeface="Arial"/>
              </a:rPr>
              <a:t>g</a:t>
            </a:r>
            <a:r>
              <a:rPr sz="1368" spc="-9" dirty="0">
                <a:latin typeface="Arial"/>
                <a:cs typeface="Arial"/>
              </a:rPr>
              <a:t>i</a:t>
            </a:r>
            <a:r>
              <a:rPr sz="1368" spc="9" dirty="0">
                <a:latin typeface="Arial"/>
                <a:cs typeface="Arial"/>
              </a:rPr>
              <a:t>n</a:t>
            </a:r>
            <a:r>
              <a:rPr sz="1368" dirty="0">
                <a:latin typeface="Arial"/>
                <a:cs typeface="Arial"/>
              </a:rPr>
              <a:t>e</a:t>
            </a:r>
            <a:endParaRPr sz="1368">
              <a:latin typeface="Arial"/>
              <a:cs typeface="Arial"/>
            </a:endParaRPr>
          </a:p>
        </p:txBody>
      </p:sp>
      <p:sp>
        <p:nvSpPr>
          <p:cNvPr id="97" name="object 97"/>
          <p:cNvSpPr>
            <a:spLocks noGrp="1"/>
          </p:cNvSpPr>
          <p:nvPr>
            <p:ph type="dt" sz="quarter" idx="11"/>
          </p:nvPr>
        </p:nvSpPr>
        <p:spPr/>
        <p:txBody>
          <a:bodyPr vert="horz" rtlCol="0"/>
          <a:lstStyle/>
          <a:p>
            <a:pPr marL="10860">
              <a:defRPr/>
            </a:pPr>
            <a:r>
              <a:rPr sz="855" spc="-9" dirty="0">
                <a:latin typeface="Arial"/>
                <a:cs typeface="Arial"/>
              </a:rPr>
              <a:t>2012</a:t>
            </a:r>
            <a:r>
              <a:rPr sz="855" spc="17" dirty="0">
                <a:latin typeface="Arial"/>
                <a:cs typeface="Arial"/>
              </a:rPr>
              <a:t>.</a:t>
            </a:r>
            <a:r>
              <a:rPr sz="855" spc="-9" dirty="0">
                <a:latin typeface="Arial"/>
                <a:cs typeface="Arial"/>
              </a:rPr>
              <a:t>03</a:t>
            </a:r>
            <a:r>
              <a:rPr sz="855" spc="17" dirty="0">
                <a:latin typeface="Arial"/>
                <a:cs typeface="Arial"/>
              </a:rPr>
              <a:t>.</a:t>
            </a:r>
            <a:r>
              <a:rPr sz="855" spc="-9" dirty="0">
                <a:latin typeface="Arial"/>
                <a:cs typeface="Arial"/>
              </a:rPr>
              <a:t>0</a:t>
            </a:r>
            <a:r>
              <a:rPr sz="855" dirty="0">
                <a:latin typeface="Arial"/>
                <a:cs typeface="Arial"/>
              </a:rPr>
              <a:t>5</a:t>
            </a:r>
            <a:endParaRPr sz="855">
              <a:latin typeface="Arial"/>
              <a:cs typeface="Arial"/>
            </a:endParaRPr>
          </a:p>
        </p:txBody>
      </p:sp>
      <p:sp>
        <p:nvSpPr>
          <p:cNvPr id="98" name="object 98"/>
          <p:cNvSpPr txBox="1"/>
          <p:nvPr/>
        </p:nvSpPr>
        <p:spPr>
          <a:xfrm>
            <a:off x="2520950" y="6300788"/>
            <a:ext cx="534988" cy="144462"/>
          </a:xfrm>
          <a:prstGeom prst="rect">
            <a:avLst/>
          </a:prstGeom>
        </p:spPr>
        <p:txBody>
          <a:bodyPr lIns="0" tIns="0" rIns="0" bIns="0"/>
          <a:lstStyle/>
          <a:p>
            <a:pPr marL="10860" fontAlgn="auto">
              <a:spcBef>
                <a:spcPts val="0"/>
              </a:spcBef>
              <a:spcAft>
                <a:spcPts val="0"/>
              </a:spcAft>
              <a:defRPr/>
            </a:pPr>
            <a:r>
              <a:rPr sz="855" spc="13" dirty="0">
                <a:latin typeface="Arial"/>
                <a:cs typeface="Arial"/>
              </a:rPr>
              <a:t>(</a:t>
            </a:r>
            <a:r>
              <a:rPr sz="855" spc="-21" dirty="0">
                <a:latin typeface="Arial"/>
                <a:cs typeface="Arial"/>
              </a:rPr>
              <a:t>R</a:t>
            </a:r>
            <a:r>
              <a:rPr sz="855" spc="-17" dirty="0">
                <a:latin typeface="Arial"/>
                <a:cs typeface="Arial"/>
              </a:rPr>
              <a:t>S</a:t>
            </a:r>
            <a:r>
              <a:rPr sz="855" spc="-9" dirty="0">
                <a:latin typeface="Arial"/>
                <a:cs typeface="Arial"/>
              </a:rPr>
              <a:t>L</a:t>
            </a:r>
            <a:r>
              <a:rPr sz="855" spc="17" dirty="0">
                <a:latin typeface="Arial"/>
                <a:cs typeface="Arial"/>
              </a:rPr>
              <a:t>/</a:t>
            </a:r>
            <a:r>
              <a:rPr sz="855" spc="-9" dirty="0">
                <a:latin typeface="Arial"/>
                <a:cs typeface="Arial"/>
              </a:rPr>
              <a:t>L</a:t>
            </a:r>
            <a:r>
              <a:rPr sz="855" spc="-17" dirty="0">
                <a:latin typeface="Arial"/>
                <a:cs typeface="Arial"/>
              </a:rPr>
              <a:t>SP</a:t>
            </a:r>
            <a:r>
              <a:rPr sz="855" dirty="0">
                <a:latin typeface="Arial"/>
                <a:cs typeface="Arial"/>
              </a:rPr>
              <a:t>)</a:t>
            </a:r>
            <a:endParaRPr sz="855">
              <a:latin typeface="Arial"/>
              <a:cs typeface="Arial"/>
            </a:endParaRPr>
          </a:p>
        </p:txBody>
      </p:sp>
      <p:sp>
        <p:nvSpPr>
          <p:cNvPr id="99" name="object 99"/>
          <p:cNvSpPr>
            <a:spLocks noGrp="1"/>
          </p:cNvSpPr>
          <p:nvPr>
            <p:ph type="ftr" sz="quarter" idx="10"/>
          </p:nvPr>
        </p:nvSpPr>
        <p:spPr/>
        <p:txBody>
          <a:bodyPr rtlCol="0"/>
          <a:lstStyle/>
          <a:p>
            <a:pPr marL="10860" fontAlgn="auto">
              <a:spcBef>
                <a:spcPts val="0"/>
              </a:spcBef>
              <a:spcAft>
                <a:spcPts val="0"/>
              </a:spcAft>
              <a:defRPr/>
            </a:pPr>
            <a:r>
              <a:rPr sz="855" dirty="0">
                <a:latin typeface="Arial"/>
                <a:cs typeface="Arial"/>
              </a:rPr>
              <a:t>©</a:t>
            </a:r>
            <a:r>
              <a:rPr sz="855" spc="-13" dirty="0">
                <a:latin typeface="Arial"/>
                <a:cs typeface="Arial"/>
              </a:rPr>
              <a:t> </a:t>
            </a:r>
            <a:r>
              <a:rPr sz="855" spc="13" dirty="0">
                <a:latin typeface="Arial"/>
                <a:cs typeface="Arial"/>
              </a:rPr>
              <a:t>M</a:t>
            </a:r>
            <a:r>
              <a:rPr sz="855" spc="-17" dirty="0">
                <a:latin typeface="Arial"/>
                <a:cs typeface="Arial"/>
              </a:rPr>
              <a:t>A</a:t>
            </a:r>
            <a:r>
              <a:rPr sz="855" dirty="0">
                <a:latin typeface="Arial"/>
                <a:cs typeface="Arial"/>
              </a:rPr>
              <a:t>N </a:t>
            </a:r>
            <a:r>
              <a:rPr sz="855" spc="-21" dirty="0">
                <a:latin typeface="Arial"/>
                <a:cs typeface="Arial"/>
              </a:rPr>
              <a:t>Di</a:t>
            </a:r>
            <a:r>
              <a:rPr sz="855" spc="-9" dirty="0">
                <a:latin typeface="Arial"/>
                <a:cs typeface="Arial"/>
              </a:rPr>
              <a:t>e</a:t>
            </a:r>
            <a:r>
              <a:rPr sz="855" dirty="0">
                <a:latin typeface="Arial"/>
                <a:cs typeface="Arial"/>
              </a:rPr>
              <a:t>s</a:t>
            </a:r>
            <a:r>
              <a:rPr sz="855" spc="-9" dirty="0">
                <a:latin typeface="Arial"/>
                <a:cs typeface="Arial"/>
              </a:rPr>
              <a:t>e</a:t>
            </a:r>
            <a:r>
              <a:rPr sz="855" dirty="0">
                <a:latin typeface="Arial"/>
                <a:cs typeface="Arial"/>
              </a:rPr>
              <a:t>l</a:t>
            </a:r>
            <a:r>
              <a:rPr sz="855" spc="43" dirty="0">
                <a:latin typeface="Arial"/>
                <a:cs typeface="Arial"/>
              </a:rPr>
              <a:t> </a:t>
            </a:r>
            <a:r>
              <a:rPr sz="855" dirty="0">
                <a:latin typeface="Arial"/>
                <a:cs typeface="Arial"/>
              </a:rPr>
              <a:t>&amp;</a:t>
            </a:r>
            <a:r>
              <a:rPr sz="855" spc="4" dirty="0">
                <a:latin typeface="Arial"/>
                <a:cs typeface="Arial"/>
              </a:rPr>
              <a:t> </a:t>
            </a:r>
            <a:r>
              <a:rPr sz="855" spc="-13" dirty="0">
                <a:latin typeface="Arial"/>
                <a:cs typeface="Arial"/>
              </a:rPr>
              <a:t>T</a:t>
            </a:r>
            <a:r>
              <a:rPr sz="855" spc="-51" dirty="0">
                <a:latin typeface="Arial"/>
                <a:cs typeface="Arial"/>
              </a:rPr>
              <a:t>u</a:t>
            </a:r>
            <a:r>
              <a:rPr sz="855" spc="13" dirty="0">
                <a:latin typeface="Arial"/>
                <a:cs typeface="Arial"/>
              </a:rPr>
              <a:t>r</a:t>
            </a:r>
            <a:r>
              <a:rPr sz="855" spc="-9" dirty="0">
                <a:latin typeface="Arial"/>
                <a:cs typeface="Arial"/>
              </a:rPr>
              <a:t>b</a:t>
            </a:r>
            <a:r>
              <a:rPr sz="855" dirty="0">
                <a:latin typeface="Arial"/>
                <a:cs typeface="Arial"/>
              </a:rPr>
              <a:t>o</a:t>
            </a:r>
            <a:endParaRPr sz="855">
              <a:latin typeface="Arial"/>
              <a:cs typeface="Arial"/>
            </a:endParaRPr>
          </a:p>
        </p:txBody>
      </p:sp>
      <p:sp>
        <p:nvSpPr>
          <p:cNvPr id="95" name="object 95"/>
          <p:cNvSpPr txBox="1"/>
          <p:nvPr/>
        </p:nvSpPr>
        <p:spPr>
          <a:xfrm>
            <a:off x="777875" y="2309813"/>
            <a:ext cx="2292350" cy="1098550"/>
          </a:xfrm>
          <a:prstGeom prst="rect">
            <a:avLst/>
          </a:prstGeom>
        </p:spPr>
        <p:txBody>
          <a:bodyPr lIns="0" tIns="0" rIns="0" bIns="0"/>
          <a:lstStyle/>
          <a:p>
            <a:pPr marL="10860" fontAlgn="auto">
              <a:spcBef>
                <a:spcPts val="0"/>
              </a:spcBef>
              <a:spcAft>
                <a:spcPts val="0"/>
              </a:spcAft>
              <a:defRPr/>
            </a:pPr>
            <a:r>
              <a:rPr sz="1625" spc="17" dirty="0">
                <a:solidFill>
                  <a:srgbClr val="7E7E7E"/>
                </a:solidFill>
                <a:latin typeface="Arial"/>
                <a:cs typeface="Arial"/>
              </a:rPr>
              <a:t>G</a:t>
            </a:r>
            <a:r>
              <a:rPr sz="1625" spc="-9" dirty="0">
                <a:solidFill>
                  <a:srgbClr val="7E7E7E"/>
                </a:solidFill>
                <a:latin typeface="Arial"/>
                <a:cs typeface="Arial"/>
              </a:rPr>
              <a:t>a</a:t>
            </a:r>
            <a:r>
              <a:rPr sz="1625" dirty="0">
                <a:solidFill>
                  <a:srgbClr val="7E7E7E"/>
                </a:solidFill>
                <a:latin typeface="Arial"/>
                <a:cs typeface="Arial"/>
              </a:rPr>
              <a:t>s</a:t>
            </a:r>
            <a:r>
              <a:rPr sz="1625" spc="-26" dirty="0">
                <a:solidFill>
                  <a:srgbClr val="7E7E7E"/>
                </a:solidFill>
                <a:latin typeface="Arial"/>
                <a:cs typeface="Arial"/>
              </a:rPr>
              <a:t> </a:t>
            </a:r>
            <a:r>
              <a:rPr sz="1625" spc="17" dirty="0">
                <a:solidFill>
                  <a:srgbClr val="7E7E7E"/>
                </a:solidFill>
                <a:latin typeface="Arial"/>
                <a:cs typeface="Arial"/>
              </a:rPr>
              <a:t>f</a:t>
            </a:r>
            <a:r>
              <a:rPr sz="1625" spc="-9" dirty="0">
                <a:solidFill>
                  <a:srgbClr val="7E7E7E"/>
                </a:solidFill>
                <a:latin typeface="Arial"/>
                <a:cs typeface="Arial"/>
              </a:rPr>
              <a:t>u</a:t>
            </a:r>
            <a:r>
              <a:rPr sz="1625" spc="-51" dirty="0">
                <a:solidFill>
                  <a:srgbClr val="7E7E7E"/>
                </a:solidFill>
                <a:latin typeface="Arial"/>
                <a:cs typeface="Arial"/>
              </a:rPr>
              <a:t>e</a:t>
            </a:r>
            <a:r>
              <a:rPr sz="1625" dirty="0">
                <a:solidFill>
                  <a:srgbClr val="7E7E7E"/>
                </a:solidFill>
                <a:latin typeface="Arial"/>
                <a:cs typeface="Arial"/>
              </a:rPr>
              <a:t>l</a:t>
            </a:r>
            <a:r>
              <a:rPr sz="1625" spc="43" dirty="0">
                <a:solidFill>
                  <a:srgbClr val="7E7E7E"/>
                </a:solidFill>
                <a:latin typeface="Arial"/>
                <a:cs typeface="Arial"/>
              </a:rPr>
              <a:t> </a:t>
            </a:r>
            <a:r>
              <a:rPr sz="1625" spc="-9" dirty="0">
                <a:solidFill>
                  <a:srgbClr val="7E7E7E"/>
                </a:solidFill>
                <a:latin typeface="Arial"/>
                <a:cs typeface="Arial"/>
              </a:rPr>
              <a:t>op</a:t>
            </a:r>
            <a:r>
              <a:rPr sz="1625" spc="-51" dirty="0">
                <a:solidFill>
                  <a:srgbClr val="7E7E7E"/>
                </a:solidFill>
                <a:latin typeface="Arial"/>
                <a:cs typeface="Arial"/>
              </a:rPr>
              <a:t>e</a:t>
            </a:r>
            <a:r>
              <a:rPr sz="1625" spc="13" dirty="0">
                <a:solidFill>
                  <a:srgbClr val="7E7E7E"/>
                </a:solidFill>
                <a:latin typeface="Arial"/>
                <a:cs typeface="Arial"/>
              </a:rPr>
              <a:t>r</a:t>
            </a:r>
            <a:r>
              <a:rPr sz="1625" spc="-9" dirty="0">
                <a:solidFill>
                  <a:srgbClr val="7E7E7E"/>
                </a:solidFill>
                <a:latin typeface="Arial"/>
                <a:cs typeface="Arial"/>
              </a:rPr>
              <a:t>a</a:t>
            </a:r>
            <a:r>
              <a:rPr sz="1625" spc="17" dirty="0">
                <a:solidFill>
                  <a:srgbClr val="7E7E7E"/>
                </a:solidFill>
                <a:latin typeface="Arial"/>
                <a:cs typeface="Arial"/>
              </a:rPr>
              <a:t>t</a:t>
            </a:r>
            <a:r>
              <a:rPr sz="1625" spc="21" dirty="0">
                <a:solidFill>
                  <a:srgbClr val="7E7E7E"/>
                </a:solidFill>
                <a:latin typeface="Arial"/>
                <a:cs typeface="Arial"/>
              </a:rPr>
              <a:t>i</a:t>
            </a:r>
            <a:r>
              <a:rPr sz="1625" spc="-9" dirty="0">
                <a:solidFill>
                  <a:srgbClr val="7E7E7E"/>
                </a:solidFill>
                <a:latin typeface="Arial"/>
                <a:cs typeface="Arial"/>
              </a:rPr>
              <a:t>o</a:t>
            </a:r>
            <a:r>
              <a:rPr sz="1625" dirty="0">
                <a:solidFill>
                  <a:srgbClr val="7E7E7E"/>
                </a:solidFill>
                <a:latin typeface="Arial"/>
                <a:cs typeface="Arial"/>
              </a:rPr>
              <a:t>n</a:t>
            </a:r>
            <a:r>
              <a:rPr sz="1625" spc="56" dirty="0">
                <a:solidFill>
                  <a:srgbClr val="7E7E7E"/>
                </a:solidFill>
                <a:latin typeface="Arial"/>
                <a:cs typeface="Arial"/>
              </a:rPr>
              <a:t> m</a:t>
            </a:r>
            <a:r>
              <a:rPr sz="1625" spc="-9" dirty="0">
                <a:solidFill>
                  <a:srgbClr val="7E7E7E"/>
                </a:solidFill>
                <a:latin typeface="Arial"/>
                <a:cs typeface="Arial"/>
              </a:rPr>
              <a:t>od</a:t>
            </a:r>
            <a:r>
              <a:rPr sz="1625" dirty="0">
                <a:solidFill>
                  <a:srgbClr val="7E7E7E"/>
                </a:solidFill>
                <a:latin typeface="Arial"/>
                <a:cs typeface="Arial"/>
              </a:rPr>
              <a:t>e</a:t>
            </a:r>
            <a:endParaRPr sz="1625">
              <a:latin typeface="Arial"/>
              <a:cs typeface="Arial"/>
            </a:endParaRPr>
          </a:p>
          <a:p>
            <a:pPr marL="119457" indent="-108598" fontAlgn="auto">
              <a:spcBef>
                <a:spcPts val="17"/>
              </a:spcBef>
              <a:spcAft>
                <a:spcPts val="0"/>
              </a:spcAft>
              <a:buClr>
                <a:srgbClr val="7E7E7E"/>
              </a:buClr>
              <a:buFont typeface="Arial"/>
              <a:buChar char="•"/>
              <a:tabLst>
                <a:tab pos="119457" algn="l"/>
              </a:tabLst>
              <a:defRPr/>
            </a:pPr>
            <a:r>
              <a:rPr sz="1368" spc="-9" dirty="0">
                <a:latin typeface="Arial"/>
                <a:cs typeface="Arial"/>
              </a:rPr>
              <a:t>N</a:t>
            </a:r>
            <a:r>
              <a:rPr sz="1368" dirty="0">
                <a:latin typeface="Arial"/>
                <a:cs typeface="Arial"/>
              </a:rPr>
              <a:t>o</a:t>
            </a:r>
            <a:r>
              <a:rPr sz="1368" spc="13" dirty="0">
                <a:latin typeface="Arial"/>
                <a:cs typeface="Arial"/>
              </a:rPr>
              <a:t> m</a:t>
            </a:r>
            <a:r>
              <a:rPr sz="1368" spc="-34" dirty="0">
                <a:latin typeface="Arial"/>
                <a:cs typeface="Arial"/>
              </a:rPr>
              <a:t>e</a:t>
            </a:r>
            <a:r>
              <a:rPr sz="1368" spc="4" dirty="0">
                <a:latin typeface="Arial"/>
                <a:cs typeface="Arial"/>
              </a:rPr>
              <a:t>t</a:t>
            </a:r>
            <a:r>
              <a:rPr sz="1368" spc="9" dirty="0">
                <a:latin typeface="Arial"/>
                <a:cs typeface="Arial"/>
              </a:rPr>
              <a:t>h</a:t>
            </a:r>
            <a:r>
              <a:rPr sz="1368" spc="-34" dirty="0">
                <a:latin typeface="Arial"/>
                <a:cs typeface="Arial"/>
              </a:rPr>
              <a:t>a</a:t>
            </a:r>
            <a:r>
              <a:rPr sz="1368" spc="9" dirty="0">
                <a:latin typeface="Arial"/>
                <a:cs typeface="Arial"/>
              </a:rPr>
              <a:t>n</a:t>
            </a:r>
            <a:r>
              <a:rPr sz="1368" dirty="0">
                <a:latin typeface="Arial"/>
                <a:cs typeface="Arial"/>
              </a:rPr>
              <a:t>e</a:t>
            </a:r>
            <a:r>
              <a:rPr sz="1368" spc="13" dirty="0">
                <a:latin typeface="Arial"/>
                <a:cs typeface="Arial"/>
              </a:rPr>
              <a:t> </a:t>
            </a:r>
            <a:r>
              <a:rPr sz="1368" dirty="0">
                <a:latin typeface="Arial"/>
                <a:cs typeface="Arial"/>
              </a:rPr>
              <a:t>s</a:t>
            </a:r>
            <a:r>
              <a:rPr sz="1368" spc="-9" dirty="0">
                <a:latin typeface="Arial"/>
                <a:cs typeface="Arial"/>
              </a:rPr>
              <a:t>li</a:t>
            </a:r>
            <a:r>
              <a:rPr sz="1368" dirty="0">
                <a:latin typeface="Arial"/>
                <a:cs typeface="Arial"/>
              </a:rPr>
              <a:t>p</a:t>
            </a:r>
            <a:endParaRPr sz="1368">
              <a:latin typeface="Arial"/>
              <a:cs typeface="Arial"/>
            </a:endParaRPr>
          </a:p>
          <a:p>
            <a:pPr marL="119457" indent="-108598" fontAlgn="auto">
              <a:lnSpc>
                <a:spcPts val="1625"/>
              </a:lnSpc>
              <a:spcBef>
                <a:spcPts val="0"/>
              </a:spcBef>
              <a:spcAft>
                <a:spcPts val="0"/>
              </a:spcAft>
              <a:buClr>
                <a:srgbClr val="7E7E7E"/>
              </a:buClr>
              <a:buFont typeface="Arial"/>
              <a:buChar char="•"/>
              <a:tabLst>
                <a:tab pos="119457" algn="l"/>
              </a:tabLst>
              <a:defRPr/>
            </a:pPr>
            <a:r>
              <a:rPr sz="1368" spc="-9" dirty="0">
                <a:latin typeface="Arial"/>
                <a:cs typeface="Arial"/>
              </a:rPr>
              <a:t>N</a:t>
            </a:r>
            <a:r>
              <a:rPr sz="1368" dirty="0">
                <a:latin typeface="Arial"/>
                <a:cs typeface="Arial"/>
              </a:rPr>
              <a:t>o</a:t>
            </a:r>
            <a:r>
              <a:rPr sz="1368" spc="13" dirty="0">
                <a:latin typeface="Arial"/>
                <a:cs typeface="Arial"/>
              </a:rPr>
              <a:t> </a:t>
            </a:r>
            <a:r>
              <a:rPr sz="1368" dirty="0">
                <a:latin typeface="Arial"/>
                <a:cs typeface="Arial"/>
              </a:rPr>
              <a:t>k</a:t>
            </a:r>
            <a:r>
              <a:rPr sz="1368" spc="9" dirty="0">
                <a:latin typeface="Arial"/>
                <a:cs typeface="Arial"/>
              </a:rPr>
              <a:t>n</a:t>
            </a:r>
            <a:r>
              <a:rPr sz="1368" spc="-34" dirty="0">
                <a:latin typeface="Arial"/>
                <a:cs typeface="Arial"/>
              </a:rPr>
              <a:t>o</a:t>
            </a:r>
            <a:r>
              <a:rPr sz="1368" dirty="0">
                <a:latin typeface="Arial"/>
                <a:cs typeface="Arial"/>
              </a:rPr>
              <a:t>ck</a:t>
            </a:r>
            <a:r>
              <a:rPr sz="1368" spc="-9" dirty="0">
                <a:latin typeface="Arial"/>
                <a:cs typeface="Arial"/>
              </a:rPr>
              <a:t>i</a:t>
            </a:r>
            <a:r>
              <a:rPr sz="1368" spc="9" dirty="0">
                <a:latin typeface="Arial"/>
                <a:cs typeface="Arial"/>
              </a:rPr>
              <a:t>n</a:t>
            </a:r>
            <a:r>
              <a:rPr sz="1368" dirty="0">
                <a:latin typeface="Arial"/>
                <a:cs typeface="Arial"/>
              </a:rPr>
              <a:t>g</a:t>
            </a:r>
            <a:r>
              <a:rPr sz="1368" spc="13" dirty="0">
                <a:latin typeface="Arial"/>
                <a:cs typeface="Arial"/>
              </a:rPr>
              <a:t> </a:t>
            </a:r>
            <a:r>
              <a:rPr sz="1368" spc="-34" dirty="0">
                <a:latin typeface="Arial"/>
                <a:cs typeface="Arial"/>
              </a:rPr>
              <a:t>p</a:t>
            </a:r>
            <a:r>
              <a:rPr sz="1368" spc="13" dirty="0">
                <a:latin typeface="Arial"/>
                <a:cs typeface="Arial"/>
              </a:rPr>
              <a:t>r</a:t>
            </a:r>
            <a:r>
              <a:rPr sz="1368" spc="-34" dirty="0">
                <a:latin typeface="Arial"/>
                <a:cs typeface="Arial"/>
              </a:rPr>
              <a:t>ob</a:t>
            </a:r>
            <a:r>
              <a:rPr sz="1368" spc="-9" dirty="0">
                <a:latin typeface="Arial"/>
                <a:cs typeface="Arial"/>
              </a:rPr>
              <a:t>l</a:t>
            </a:r>
            <a:r>
              <a:rPr sz="1368" spc="-34" dirty="0">
                <a:latin typeface="Arial"/>
                <a:cs typeface="Arial"/>
              </a:rPr>
              <a:t>e</a:t>
            </a:r>
            <a:r>
              <a:rPr sz="1368" spc="13" dirty="0">
                <a:latin typeface="Arial"/>
                <a:cs typeface="Arial"/>
              </a:rPr>
              <a:t>m</a:t>
            </a:r>
            <a:r>
              <a:rPr sz="1368" dirty="0">
                <a:latin typeface="Arial"/>
                <a:cs typeface="Arial"/>
              </a:rPr>
              <a:t>s</a:t>
            </a:r>
            <a:endParaRPr sz="1368">
              <a:latin typeface="Arial"/>
              <a:cs typeface="Arial"/>
            </a:endParaRPr>
          </a:p>
          <a:p>
            <a:pPr marL="119457" indent="-108598" fontAlgn="auto">
              <a:lnSpc>
                <a:spcPts val="1625"/>
              </a:lnSpc>
              <a:spcBef>
                <a:spcPts val="0"/>
              </a:spcBef>
              <a:spcAft>
                <a:spcPts val="0"/>
              </a:spcAft>
              <a:buClr>
                <a:srgbClr val="7E7E7E"/>
              </a:buClr>
              <a:buFont typeface="Arial"/>
              <a:buChar char="•"/>
              <a:tabLst>
                <a:tab pos="119457" algn="l"/>
              </a:tabLst>
              <a:defRPr/>
            </a:pPr>
            <a:r>
              <a:rPr sz="1368" spc="4" dirty="0">
                <a:latin typeface="Arial"/>
                <a:cs typeface="Arial"/>
              </a:rPr>
              <a:t>I</a:t>
            </a:r>
            <a:r>
              <a:rPr sz="1368" spc="9" dirty="0">
                <a:latin typeface="Arial"/>
                <a:cs typeface="Arial"/>
              </a:rPr>
              <a:t>n</a:t>
            </a:r>
            <a:r>
              <a:rPr sz="1368" dirty="0">
                <a:latin typeface="Arial"/>
                <a:cs typeface="Arial"/>
              </a:rPr>
              <a:t>s</a:t>
            </a:r>
            <a:r>
              <a:rPr sz="1368" spc="-34" dirty="0">
                <a:latin typeface="Arial"/>
                <a:cs typeface="Arial"/>
              </a:rPr>
              <a:t>e</a:t>
            </a:r>
            <a:r>
              <a:rPr sz="1368" spc="9" dirty="0">
                <a:latin typeface="Arial"/>
                <a:cs typeface="Arial"/>
              </a:rPr>
              <a:t>n</a:t>
            </a:r>
            <a:r>
              <a:rPr sz="1368" dirty="0">
                <a:latin typeface="Arial"/>
                <a:cs typeface="Arial"/>
              </a:rPr>
              <a:t>s</a:t>
            </a:r>
            <a:r>
              <a:rPr sz="1368" spc="-9" dirty="0">
                <a:latin typeface="Arial"/>
                <a:cs typeface="Arial"/>
              </a:rPr>
              <a:t>i</a:t>
            </a:r>
            <a:r>
              <a:rPr sz="1368" spc="4" dirty="0">
                <a:latin typeface="Arial"/>
                <a:cs typeface="Arial"/>
              </a:rPr>
              <a:t>t</a:t>
            </a:r>
            <a:r>
              <a:rPr sz="1368" spc="-9" dirty="0">
                <a:latin typeface="Arial"/>
                <a:cs typeface="Arial"/>
              </a:rPr>
              <a:t>i</a:t>
            </a:r>
            <a:r>
              <a:rPr sz="1368" spc="-43" dirty="0">
                <a:latin typeface="Arial"/>
                <a:cs typeface="Arial"/>
              </a:rPr>
              <a:t>v</a:t>
            </a:r>
            <a:r>
              <a:rPr sz="1368" dirty="0">
                <a:latin typeface="Arial"/>
                <a:cs typeface="Arial"/>
              </a:rPr>
              <a:t>e</a:t>
            </a:r>
            <a:r>
              <a:rPr sz="1368" spc="56" dirty="0">
                <a:latin typeface="Arial"/>
                <a:cs typeface="Arial"/>
              </a:rPr>
              <a:t> </a:t>
            </a:r>
            <a:r>
              <a:rPr sz="1368" spc="4" dirty="0">
                <a:latin typeface="Arial"/>
                <a:cs typeface="Arial"/>
              </a:rPr>
              <a:t>t</a:t>
            </a:r>
            <a:r>
              <a:rPr sz="1368" dirty="0">
                <a:latin typeface="Arial"/>
                <a:cs typeface="Arial"/>
              </a:rPr>
              <a:t>o</a:t>
            </a:r>
            <a:r>
              <a:rPr sz="1368" spc="13" dirty="0">
                <a:latin typeface="Arial"/>
                <a:cs typeface="Arial"/>
              </a:rPr>
              <a:t> </a:t>
            </a:r>
            <a:r>
              <a:rPr sz="1368" spc="-34" dirty="0">
                <a:latin typeface="Arial"/>
                <a:cs typeface="Arial"/>
              </a:rPr>
              <a:t>ga</a:t>
            </a:r>
            <a:r>
              <a:rPr sz="1368" dirty="0">
                <a:latin typeface="Arial"/>
                <a:cs typeface="Arial"/>
              </a:rPr>
              <a:t>s</a:t>
            </a:r>
            <a:r>
              <a:rPr sz="1368" spc="47" dirty="0">
                <a:latin typeface="Arial"/>
                <a:cs typeface="Arial"/>
              </a:rPr>
              <a:t> f</a:t>
            </a:r>
            <a:r>
              <a:rPr sz="1368" spc="9" dirty="0">
                <a:latin typeface="Arial"/>
                <a:cs typeface="Arial"/>
              </a:rPr>
              <a:t>u</a:t>
            </a:r>
            <a:r>
              <a:rPr sz="1368" spc="-34" dirty="0">
                <a:latin typeface="Arial"/>
                <a:cs typeface="Arial"/>
              </a:rPr>
              <a:t>e</a:t>
            </a:r>
            <a:r>
              <a:rPr sz="1368" dirty="0">
                <a:latin typeface="Arial"/>
                <a:cs typeface="Arial"/>
              </a:rPr>
              <a:t>l</a:t>
            </a:r>
            <a:endParaRPr sz="1368">
              <a:latin typeface="Arial"/>
              <a:cs typeface="Arial"/>
            </a:endParaRPr>
          </a:p>
          <a:p>
            <a:pPr marL="119457" indent="-108598" fontAlgn="auto">
              <a:spcBef>
                <a:spcPts val="26"/>
              </a:spcBef>
              <a:spcAft>
                <a:spcPts val="0"/>
              </a:spcAft>
              <a:buClr>
                <a:srgbClr val="7E7E7E"/>
              </a:buClr>
              <a:buFont typeface="Arial"/>
              <a:buChar char="•"/>
              <a:tabLst>
                <a:tab pos="119457" algn="l"/>
              </a:tabLst>
              <a:defRPr/>
            </a:pPr>
            <a:r>
              <a:rPr sz="1368" spc="-9" dirty="0">
                <a:latin typeface="Arial"/>
                <a:cs typeface="Arial"/>
              </a:rPr>
              <a:t>U</a:t>
            </a:r>
            <a:r>
              <a:rPr sz="1368" spc="9" dirty="0">
                <a:latin typeface="Arial"/>
                <a:cs typeface="Arial"/>
              </a:rPr>
              <a:t>n</a:t>
            </a:r>
            <a:r>
              <a:rPr sz="1368" dirty="0">
                <a:latin typeface="Arial"/>
                <a:cs typeface="Arial"/>
              </a:rPr>
              <a:t>c</a:t>
            </a:r>
            <a:r>
              <a:rPr sz="1368" spc="9" dirty="0">
                <a:latin typeface="Arial"/>
                <a:cs typeface="Arial"/>
              </a:rPr>
              <a:t>h</a:t>
            </a:r>
            <a:r>
              <a:rPr sz="1368" spc="-34" dirty="0">
                <a:latin typeface="Arial"/>
                <a:cs typeface="Arial"/>
              </a:rPr>
              <a:t>a</a:t>
            </a:r>
            <a:r>
              <a:rPr sz="1368" spc="9" dirty="0">
                <a:latin typeface="Arial"/>
                <a:cs typeface="Arial"/>
              </a:rPr>
              <a:t>n</a:t>
            </a:r>
            <a:r>
              <a:rPr sz="1368" spc="-34" dirty="0">
                <a:latin typeface="Arial"/>
                <a:cs typeface="Arial"/>
              </a:rPr>
              <a:t>ge</a:t>
            </a:r>
            <a:r>
              <a:rPr sz="1368" dirty="0">
                <a:latin typeface="Arial"/>
                <a:cs typeface="Arial"/>
              </a:rPr>
              <a:t>d</a:t>
            </a:r>
            <a:r>
              <a:rPr sz="1368" spc="56" dirty="0">
                <a:latin typeface="Arial"/>
                <a:cs typeface="Arial"/>
              </a:rPr>
              <a:t> </a:t>
            </a:r>
            <a:r>
              <a:rPr sz="1368" spc="-9" dirty="0">
                <a:latin typeface="Arial"/>
                <a:cs typeface="Arial"/>
              </a:rPr>
              <a:t>l</a:t>
            </a:r>
            <a:r>
              <a:rPr sz="1368" spc="-34" dirty="0">
                <a:latin typeface="Arial"/>
                <a:cs typeface="Arial"/>
              </a:rPr>
              <a:t>oa</a:t>
            </a:r>
            <a:r>
              <a:rPr sz="1368" dirty="0">
                <a:latin typeface="Arial"/>
                <a:cs typeface="Arial"/>
              </a:rPr>
              <a:t>d</a:t>
            </a:r>
            <a:r>
              <a:rPr sz="1368" spc="97" dirty="0">
                <a:latin typeface="Arial"/>
                <a:cs typeface="Arial"/>
              </a:rPr>
              <a:t> </a:t>
            </a:r>
            <a:r>
              <a:rPr sz="1368" spc="13" dirty="0">
                <a:latin typeface="Arial"/>
                <a:cs typeface="Arial"/>
              </a:rPr>
              <a:t>r</a:t>
            </a:r>
            <a:r>
              <a:rPr sz="1368" spc="-34" dirty="0">
                <a:latin typeface="Arial"/>
                <a:cs typeface="Arial"/>
              </a:rPr>
              <a:t>e</a:t>
            </a:r>
            <a:r>
              <a:rPr sz="1368" dirty="0">
                <a:latin typeface="Arial"/>
                <a:cs typeface="Arial"/>
              </a:rPr>
              <a:t>s</a:t>
            </a:r>
            <a:r>
              <a:rPr sz="1368" spc="-34" dirty="0">
                <a:latin typeface="Arial"/>
                <a:cs typeface="Arial"/>
              </a:rPr>
              <a:t>po</a:t>
            </a:r>
            <a:r>
              <a:rPr sz="1368" spc="9" dirty="0">
                <a:latin typeface="Arial"/>
                <a:cs typeface="Arial"/>
              </a:rPr>
              <a:t>n</a:t>
            </a:r>
            <a:r>
              <a:rPr sz="1368" dirty="0">
                <a:latin typeface="Arial"/>
                <a:cs typeface="Arial"/>
              </a:rPr>
              <a:t>se</a:t>
            </a:r>
            <a:endParaRPr sz="1368">
              <a:latin typeface="Arial"/>
              <a:cs typeface="Arial"/>
            </a:endParaRPr>
          </a:p>
        </p:txBody>
      </p:sp>
      <p:sp>
        <p:nvSpPr>
          <p:cNvPr id="96" name="object 96"/>
          <p:cNvSpPr txBox="1"/>
          <p:nvPr/>
        </p:nvSpPr>
        <p:spPr>
          <a:xfrm>
            <a:off x="4084638" y="4503738"/>
            <a:ext cx="1292225" cy="395287"/>
          </a:xfrm>
          <a:prstGeom prst="rect">
            <a:avLst/>
          </a:prstGeom>
        </p:spPr>
        <p:txBody>
          <a:bodyPr lIns="0" tIns="0" rIns="0" bIns="0"/>
          <a:lstStyle/>
          <a:p>
            <a:pPr marL="10860" fontAlgn="auto">
              <a:spcBef>
                <a:spcPts val="0"/>
              </a:spcBef>
              <a:spcAft>
                <a:spcPts val="0"/>
              </a:spcAft>
              <a:defRPr/>
            </a:pPr>
            <a:r>
              <a:rPr sz="2480" spc="-9" dirty="0">
                <a:solidFill>
                  <a:srgbClr val="FFFFFF"/>
                </a:solidFill>
                <a:latin typeface="Arial"/>
                <a:cs typeface="Arial"/>
              </a:rPr>
              <a:t>G</a:t>
            </a:r>
            <a:r>
              <a:rPr sz="2480" spc="-13" dirty="0">
                <a:solidFill>
                  <a:srgbClr val="FFFFFF"/>
                </a:solidFill>
                <a:latin typeface="Arial"/>
                <a:cs typeface="Arial"/>
              </a:rPr>
              <a:t>a</a:t>
            </a:r>
            <a:r>
              <a:rPr sz="2480" dirty="0">
                <a:solidFill>
                  <a:srgbClr val="FFFFFF"/>
                </a:solidFill>
                <a:latin typeface="Arial"/>
                <a:cs typeface="Arial"/>
              </a:rPr>
              <a:t>s</a:t>
            </a:r>
            <a:r>
              <a:rPr sz="2480" spc="-9" dirty="0">
                <a:solidFill>
                  <a:srgbClr val="FFFFFF"/>
                </a:solidFill>
                <a:latin typeface="Arial"/>
                <a:cs typeface="Arial"/>
              </a:rPr>
              <a:t> </a:t>
            </a:r>
            <a:r>
              <a:rPr sz="2480" spc="-21" dirty="0">
                <a:solidFill>
                  <a:srgbClr val="FFFFFF"/>
                </a:solidFill>
                <a:latin typeface="Arial"/>
                <a:cs typeface="Arial"/>
              </a:rPr>
              <a:t>F</a:t>
            </a:r>
            <a:r>
              <a:rPr sz="2480" spc="-13" dirty="0">
                <a:solidFill>
                  <a:srgbClr val="FFFFFF"/>
                </a:solidFill>
                <a:latin typeface="Arial"/>
                <a:cs typeface="Arial"/>
              </a:rPr>
              <a:t>ue</a:t>
            </a:r>
            <a:r>
              <a:rPr sz="2480" dirty="0">
                <a:solidFill>
                  <a:srgbClr val="FFFFFF"/>
                </a:solidFill>
                <a:latin typeface="Arial"/>
                <a:cs typeface="Arial"/>
              </a:rPr>
              <a:t>l</a:t>
            </a:r>
            <a:endParaRPr sz="248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Τίτλος 1"/>
          <p:cNvSpPr>
            <a:spLocks noGrp="1"/>
          </p:cNvSpPr>
          <p:nvPr>
            <p:ph type="title"/>
          </p:nvPr>
        </p:nvSpPr>
        <p:spPr/>
        <p:txBody>
          <a:bodyPr/>
          <a:lstStyle/>
          <a:p>
            <a:pPr eaLnBrk="1" hangingPunct="1"/>
            <a:endParaRPr lang="el-GR" smtClean="0"/>
          </a:p>
        </p:txBody>
      </p:sp>
      <p:sp>
        <p:nvSpPr>
          <p:cNvPr id="106498" name="object 12"/>
          <p:cNvSpPr>
            <a:spLocks noGrp="1"/>
          </p:cNvSpPr>
          <p:nvPr>
            <p:ph type="body" idx="1"/>
          </p:nvPr>
        </p:nvSpPr>
        <p:spPr>
          <a:xfrm>
            <a:off x="496888" y="1597025"/>
            <a:ext cx="8150225" cy="5108575"/>
          </a:xfrm>
          <a:blipFill dpi="0" rotWithShape="1">
            <a:blip r:embed="rId2"/>
            <a:srcRect/>
            <a:stretch>
              <a:fillRect/>
            </a:stretch>
          </a:blipFill>
        </p:spPr>
        <p:txBody>
          <a:bodyPr/>
          <a:lstStyle/>
          <a:p>
            <a:pPr eaLnBrk="1" hangingPunct="1"/>
            <a:endParaRPr lang="el-G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19625" y="6600825"/>
            <a:ext cx="2039938" cy="76200"/>
          </a:xfrm>
          <a:prstGeom prst="rect">
            <a:avLst/>
          </a:prstGeom>
        </p:spPr>
        <p:txBody>
          <a:bodyPr lIns="0" tIns="0" rIns="0" bIns="0"/>
          <a:lstStyle/>
          <a:p>
            <a:pPr marL="8145" fontAlgn="auto">
              <a:spcBef>
                <a:spcPts val="0"/>
              </a:spcBef>
              <a:spcAft>
                <a:spcPts val="0"/>
              </a:spcAft>
              <a:tabLst>
                <a:tab pos="1966085" algn="l"/>
              </a:tabLst>
              <a:defRPr/>
            </a:pPr>
            <a:r>
              <a:rPr sz="449" spc="-6" dirty="0">
                <a:latin typeface="Arial"/>
                <a:cs typeface="Arial"/>
              </a:rPr>
              <a:t>LN</a:t>
            </a:r>
            <a:r>
              <a:rPr sz="449" spc="-16" dirty="0">
                <a:latin typeface="Arial"/>
                <a:cs typeface="Arial"/>
              </a:rPr>
              <a:t>G</a:t>
            </a:r>
            <a:r>
              <a:rPr sz="449" spc="13" dirty="0">
                <a:latin typeface="Arial"/>
                <a:cs typeface="Arial"/>
              </a:rPr>
              <a:t> </a:t>
            </a:r>
            <a:r>
              <a:rPr sz="449" spc="-6" dirty="0">
                <a:latin typeface="Arial"/>
                <a:cs typeface="Arial"/>
              </a:rPr>
              <a:t>Carrier</a:t>
            </a:r>
            <a:r>
              <a:rPr sz="449" spc="-16" dirty="0">
                <a:latin typeface="Arial"/>
                <a:cs typeface="Arial"/>
              </a:rPr>
              <a:t>s</a:t>
            </a:r>
            <a:r>
              <a:rPr sz="449" spc="13" dirty="0">
                <a:latin typeface="Arial"/>
                <a:cs typeface="Arial"/>
              </a:rPr>
              <a:t> </a:t>
            </a:r>
            <a:r>
              <a:rPr sz="449" dirty="0">
                <a:latin typeface="Arial"/>
                <a:cs typeface="Arial"/>
              </a:rPr>
              <a:t>wit</a:t>
            </a:r>
            <a:r>
              <a:rPr sz="449" spc="-6" dirty="0">
                <a:latin typeface="Arial"/>
                <a:cs typeface="Arial"/>
              </a:rPr>
              <a:t>h</a:t>
            </a:r>
            <a:r>
              <a:rPr sz="449" spc="13" dirty="0">
                <a:latin typeface="Arial"/>
                <a:cs typeface="Arial"/>
              </a:rPr>
              <a:t> </a:t>
            </a:r>
            <a:r>
              <a:rPr sz="449" spc="-10" dirty="0">
                <a:latin typeface="Arial"/>
                <a:cs typeface="Arial"/>
              </a:rPr>
              <a:t>ME-G</a:t>
            </a:r>
            <a:r>
              <a:rPr sz="449" spc="-6" dirty="0">
                <a:latin typeface="Arial"/>
                <a:cs typeface="Arial"/>
              </a:rPr>
              <a:t>I</a:t>
            </a:r>
            <a:r>
              <a:rPr sz="449" spc="13" dirty="0">
                <a:latin typeface="Arial"/>
                <a:cs typeface="Arial"/>
              </a:rPr>
              <a:t> </a:t>
            </a:r>
            <a:r>
              <a:rPr sz="449" spc="-10" dirty="0">
                <a:latin typeface="Arial"/>
                <a:cs typeface="Arial"/>
              </a:rPr>
              <a:t>Engin</a:t>
            </a:r>
            <a:r>
              <a:rPr sz="449" spc="-16" dirty="0">
                <a:latin typeface="Arial"/>
                <a:cs typeface="Arial"/>
              </a:rPr>
              <a:t>e</a:t>
            </a:r>
            <a:r>
              <a:rPr sz="449" spc="13" dirty="0">
                <a:latin typeface="Arial"/>
                <a:cs typeface="Arial"/>
              </a:rPr>
              <a:t> </a:t>
            </a:r>
            <a:r>
              <a:rPr sz="449" spc="-3" dirty="0">
                <a:latin typeface="Arial"/>
                <a:cs typeface="Arial"/>
              </a:rPr>
              <a:t>an</a:t>
            </a:r>
            <a:r>
              <a:rPr sz="449" spc="-10" dirty="0">
                <a:latin typeface="Arial"/>
                <a:cs typeface="Arial"/>
              </a:rPr>
              <a:t>d</a:t>
            </a:r>
            <a:r>
              <a:rPr sz="449" spc="13" dirty="0">
                <a:latin typeface="Arial"/>
                <a:cs typeface="Arial"/>
              </a:rPr>
              <a:t> </a:t>
            </a:r>
            <a:r>
              <a:rPr sz="449" spc="-29" dirty="0">
                <a:latin typeface="Arial"/>
                <a:cs typeface="Arial"/>
              </a:rPr>
              <a:t>–</a:t>
            </a:r>
            <a:r>
              <a:rPr sz="449" spc="13" dirty="0">
                <a:latin typeface="Arial"/>
                <a:cs typeface="Arial"/>
              </a:rPr>
              <a:t> </a:t>
            </a:r>
            <a:r>
              <a:rPr sz="449" spc="-3" dirty="0">
                <a:latin typeface="Arial"/>
                <a:cs typeface="Arial"/>
              </a:rPr>
              <a:t>Hig</a:t>
            </a:r>
            <a:r>
              <a:rPr sz="449" spc="-13" dirty="0">
                <a:latin typeface="Arial"/>
                <a:cs typeface="Arial"/>
              </a:rPr>
              <a:t>h</a:t>
            </a:r>
            <a:r>
              <a:rPr sz="449" spc="13" dirty="0">
                <a:latin typeface="Arial"/>
                <a:cs typeface="Arial"/>
              </a:rPr>
              <a:t> </a:t>
            </a:r>
            <a:r>
              <a:rPr sz="449" spc="-13" dirty="0">
                <a:latin typeface="Arial"/>
                <a:cs typeface="Arial"/>
              </a:rPr>
              <a:t>Pr</a:t>
            </a:r>
            <a:r>
              <a:rPr sz="449" spc="-6" dirty="0">
                <a:latin typeface="Arial"/>
                <a:cs typeface="Arial"/>
              </a:rPr>
              <a:t>essu</a:t>
            </a:r>
            <a:r>
              <a:rPr sz="449" spc="-13" dirty="0">
                <a:latin typeface="Arial"/>
                <a:cs typeface="Arial"/>
              </a:rPr>
              <a:t>r</a:t>
            </a:r>
            <a:r>
              <a:rPr sz="449" spc="-19" dirty="0">
                <a:latin typeface="Arial"/>
                <a:cs typeface="Arial"/>
              </a:rPr>
              <a:t>e</a:t>
            </a:r>
            <a:r>
              <a:rPr sz="449" spc="13" dirty="0">
                <a:latin typeface="Arial"/>
                <a:cs typeface="Arial"/>
              </a:rPr>
              <a:t> </a:t>
            </a:r>
            <a:r>
              <a:rPr sz="449" spc="-13" dirty="0">
                <a:latin typeface="Arial"/>
                <a:cs typeface="Arial"/>
              </a:rPr>
              <a:t>Ga</a:t>
            </a:r>
            <a:r>
              <a:rPr sz="449" spc="-16" dirty="0">
                <a:latin typeface="Arial"/>
                <a:cs typeface="Arial"/>
              </a:rPr>
              <a:t>s</a:t>
            </a:r>
            <a:r>
              <a:rPr sz="449" spc="13" dirty="0">
                <a:latin typeface="Arial"/>
                <a:cs typeface="Arial"/>
              </a:rPr>
              <a:t> </a:t>
            </a:r>
            <a:r>
              <a:rPr sz="449" spc="-3" dirty="0">
                <a:latin typeface="Arial"/>
                <a:cs typeface="Arial"/>
              </a:rPr>
              <a:t>Suppl</a:t>
            </a:r>
            <a:r>
              <a:rPr sz="449" spc="-10" dirty="0">
                <a:latin typeface="Arial"/>
                <a:cs typeface="Arial"/>
              </a:rPr>
              <a:t>y</a:t>
            </a:r>
            <a:r>
              <a:rPr sz="449" spc="13" dirty="0">
                <a:latin typeface="Arial"/>
                <a:cs typeface="Arial"/>
              </a:rPr>
              <a:t> </a:t>
            </a:r>
            <a:r>
              <a:rPr sz="449" spc="-3" dirty="0">
                <a:latin typeface="Arial"/>
                <a:cs typeface="Arial"/>
              </a:rPr>
              <a:t>Syste</a:t>
            </a:r>
            <a:r>
              <a:rPr sz="449" spc="-16" dirty="0">
                <a:latin typeface="Arial"/>
                <a:cs typeface="Arial"/>
              </a:rPr>
              <a:t>m	</a:t>
            </a:r>
            <a:r>
              <a:rPr sz="449" spc="6" dirty="0">
                <a:latin typeface="Arial"/>
                <a:cs typeface="Arial"/>
              </a:rPr>
              <a:t>15</a:t>
            </a:r>
            <a:endParaRPr sz="449">
              <a:latin typeface="Arial"/>
              <a:cs typeface="Arial"/>
            </a:endParaRPr>
          </a:p>
        </p:txBody>
      </p:sp>
      <p:sp>
        <p:nvSpPr>
          <p:cNvPr id="107522" name="object 3"/>
          <p:cNvSpPr txBox="1">
            <a:spLocks noChangeArrowheads="1"/>
          </p:cNvSpPr>
          <p:nvPr/>
        </p:nvSpPr>
        <p:spPr bwMode="auto">
          <a:xfrm>
            <a:off x="2601913" y="3667125"/>
            <a:ext cx="1289050" cy="349250"/>
          </a:xfrm>
          <a:prstGeom prst="rect">
            <a:avLst/>
          </a:prstGeom>
          <a:noFill/>
          <a:ln w="9525">
            <a:noFill/>
            <a:miter lim="800000"/>
            <a:headEnd/>
            <a:tailEnd/>
          </a:ln>
        </p:spPr>
        <p:txBody>
          <a:bodyPr lIns="0" tIns="0" rIns="0" bIns="0"/>
          <a:lstStyle/>
          <a:p>
            <a:pPr marL="7938" algn="just">
              <a:lnSpc>
                <a:spcPct val="130000"/>
              </a:lnSpc>
            </a:pPr>
            <a:r>
              <a:rPr lang="el-GR" sz="500">
                <a:cs typeface="Arial" charset="0"/>
              </a:rPr>
              <a:t>The pilot oil valve is a standard ME fuel oil  valve  without  any  changes,  except for  the  nozzle.  The  fuel  oil  pressure  is</a:t>
            </a:r>
          </a:p>
        </p:txBody>
      </p:sp>
      <p:sp>
        <p:nvSpPr>
          <p:cNvPr id="107523" name="object 4"/>
          <p:cNvSpPr txBox="1">
            <a:spLocks noChangeArrowheads="1"/>
          </p:cNvSpPr>
          <p:nvPr/>
        </p:nvSpPr>
        <p:spPr bwMode="auto">
          <a:xfrm>
            <a:off x="3987800" y="3667125"/>
            <a:ext cx="1287463" cy="349250"/>
          </a:xfrm>
          <a:prstGeom prst="rect">
            <a:avLst/>
          </a:prstGeom>
          <a:noFill/>
          <a:ln w="9525">
            <a:noFill/>
            <a:miter lim="800000"/>
            <a:headEnd/>
            <a:tailEnd/>
          </a:ln>
        </p:spPr>
        <p:txBody>
          <a:bodyPr lIns="0" tIns="0" rIns="0" bIns="0"/>
          <a:lstStyle/>
          <a:p>
            <a:pPr marL="7938" algn="just">
              <a:lnSpc>
                <a:spcPct val="130000"/>
              </a:lnSpc>
            </a:pPr>
            <a:r>
              <a:rPr lang="el-GR" sz="500">
                <a:cs typeface="Arial" charset="0"/>
              </a:rPr>
              <a:t>constantly  monitored  by  the  GI  safety system, in order to detect any malfunc- tioning of the valve.</a:t>
            </a:r>
          </a:p>
        </p:txBody>
      </p:sp>
      <p:sp>
        <p:nvSpPr>
          <p:cNvPr id="107524" name="object 5"/>
          <p:cNvSpPr txBox="1">
            <a:spLocks noChangeArrowheads="1"/>
          </p:cNvSpPr>
          <p:nvPr/>
        </p:nvSpPr>
        <p:spPr bwMode="auto">
          <a:xfrm>
            <a:off x="5372100" y="1273175"/>
            <a:ext cx="1287463" cy="1147763"/>
          </a:xfrm>
          <a:prstGeom prst="rect">
            <a:avLst/>
          </a:prstGeom>
          <a:noFill/>
          <a:ln w="9525">
            <a:noFill/>
            <a:miter lim="800000"/>
            <a:headEnd/>
            <a:tailEnd/>
          </a:ln>
        </p:spPr>
        <p:txBody>
          <a:bodyPr lIns="0" tIns="0" rIns="0" bIns="0"/>
          <a:lstStyle/>
          <a:p>
            <a:pPr marL="7938" algn="just">
              <a:lnSpc>
                <a:spcPct val="130000"/>
              </a:lnSpc>
            </a:pPr>
            <a:r>
              <a:rPr lang="el-GR" sz="500">
                <a:cs typeface="Arial" charset="0"/>
              </a:rPr>
              <a:t>The designs of oil valve will allow oper- ation solely on fuel oil up to MCR. lf the customer’s  demand  is  for  the  gas  en- gine to run at any time at 100 % load on fuel oil, without stopping the engine, this can be done. If the demand is pro- longed  operation  on  fuel  oil,  it  is  rec- ommended to change the nozzles and gain an increase in efficiency of around 1% when running at full engine load.</a:t>
            </a:r>
          </a:p>
        </p:txBody>
      </p:sp>
      <p:sp>
        <p:nvSpPr>
          <p:cNvPr id="107525" name="object 6"/>
          <p:cNvSpPr txBox="1">
            <a:spLocks noChangeArrowheads="1"/>
          </p:cNvSpPr>
          <p:nvPr/>
        </p:nvSpPr>
        <p:spPr bwMode="auto">
          <a:xfrm>
            <a:off x="5372100" y="2527300"/>
            <a:ext cx="1289050" cy="1490663"/>
          </a:xfrm>
          <a:prstGeom prst="rect">
            <a:avLst/>
          </a:prstGeom>
          <a:noFill/>
          <a:ln w="9525">
            <a:noFill/>
            <a:miter lim="800000"/>
            <a:headEnd/>
            <a:tailEnd/>
          </a:ln>
        </p:spPr>
        <p:txBody>
          <a:bodyPr lIns="0" tIns="0" rIns="0" bIns="0"/>
          <a:lstStyle/>
          <a:p>
            <a:pPr marL="7938" algn="just">
              <a:lnSpc>
                <a:spcPct val="130000"/>
              </a:lnSpc>
            </a:pPr>
            <a:r>
              <a:rPr lang="el-GR" sz="500">
                <a:cs typeface="Arial" charset="0"/>
              </a:rPr>
              <a:t>As can be seen in Fig. 11 (GI injection system),  the  ME-GI  injection  system consists of two fuel oil valves, two fuel gas valves, ELGI for opening and clos- ing  of  the  fuel  gas  valves,  and  a  FIVA valve  to  control  (via  the  fuel  oil  valve) the injected fuel oil profile. Furthermore, it  consists  of  the  conventional  fuel  oil pressure  booster,  which  supplies  pilot oil in the dual fuel operation mode. This fuel  oil  pressure  booster  is  equipped with a pressure sensor to measure the pilot  oil  on  the  high  pressure  side.  As</a:t>
            </a:r>
          </a:p>
        </p:txBody>
      </p:sp>
      <p:sp>
        <p:nvSpPr>
          <p:cNvPr id="7" name="object 7"/>
          <p:cNvSpPr/>
          <p:nvPr/>
        </p:nvSpPr>
        <p:spPr>
          <a:xfrm>
            <a:off x="3238500" y="1311275"/>
            <a:ext cx="1066800" cy="1968500"/>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8" name="object 8"/>
          <p:cNvSpPr txBox="1"/>
          <p:nvPr/>
        </p:nvSpPr>
        <p:spPr>
          <a:xfrm>
            <a:off x="2743200" y="2060575"/>
            <a:ext cx="395288" cy="92075"/>
          </a:xfrm>
          <a:prstGeom prst="rect">
            <a:avLst/>
          </a:prstGeom>
        </p:spPr>
        <p:txBody>
          <a:bodyPr lIns="0" tIns="0" rIns="0" bIns="0"/>
          <a:lstStyle/>
          <a:p>
            <a:pPr marL="8145" fontAlgn="auto">
              <a:spcBef>
                <a:spcPts val="0"/>
              </a:spcBef>
              <a:spcAft>
                <a:spcPts val="0"/>
              </a:spcAft>
              <a:defRPr/>
            </a:pPr>
            <a:r>
              <a:rPr sz="545" spc="-38" dirty="0">
                <a:latin typeface="Arial"/>
                <a:cs typeface="Arial"/>
              </a:rPr>
              <a:t>Cylinder</a:t>
            </a:r>
            <a:r>
              <a:rPr sz="545" spc="-16" dirty="0">
                <a:latin typeface="Arial"/>
                <a:cs typeface="Arial"/>
              </a:rPr>
              <a:t> </a:t>
            </a:r>
            <a:r>
              <a:rPr sz="545" spc="-38" dirty="0">
                <a:latin typeface="Arial"/>
                <a:cs typeface="Arial"/>
              </a:rPr>
              <a:t>cover</a:t>
            </a:r>
            <a:endParaRPr sz="545">
              <a:latin typeface="Arial"/>
              <a:cs typeface="Arial"/>
            </a:endParaRPr>
          </a:p>
        </p:txBody>
      </p:sp>
      <p:sp>
        <p:nvSpPr>
          <p:cNvPr id="9" name="object 9"/>
          <p:cNvSpPr txBox="1"/>
          <p:nvPr/>
        </p:nvSpPr>
        <p:spPr>
          <a:xfrm>
            <a:off x="2940050" y="2552700"/>
            <a:ext cx="247650" cy="92075"/>
          </a:xfrm>
          <a:prstGeom prst="rect">
            <a:avLst/>
          </a:prstGeom>
        </p:spPr>
        <p:txBody>
          <a:bodyPr lIns="0" tIns="0" rIns="0" bIns="0"/>
          <a:lstStyle/>
          <a:p>
            <a:pPr marL="8145" fontAlgn="auto">
              <a:spcBef>
                <a:spcPts val="0"/>
              </a:spcBef>
              <a:spcAft>
                <a:spcPts val="0"/>
              </a:spcAft>
              <a:defRPr/>
            </a:pPr>
            <a:r>
              <a:rPr sz="545" spc="-73" dirty="0">
                <a:latin typeface="Arial"/>
                <a:cs typeface="Arial"/>
              </a:rPr>
              <a:t>Gas</a:t>
            </a:r>
            <a:r>
              <a:rPr sz="545" spc="-16" dirty="0">
                <a:latin typeface="Arial"/>
                <a:cs typeface="Arial"/>
              </a:rPr>
              <a:t> </a:t>
            </a:r>
            <a:r>
              <a:rPr sz="545" spc="-22" dirty="0">
                <a:latin typeface="Arial"/>
                <a:cs typeface="Arial"/>
              </a:rPr>
              <a:t>inlet</a:t>
            </a:r>
            <a:endParaRPr sz="545">
              <a:latin typeface="Arial"/>
              <a:cs typeface="Arial"/>
            </a:endParaRPr>
          </a:p>
        </p:txBody>
      </p:sp>
      <p:sp>
        <p:nvSpPr>
          <p:cNvPr id="10" name="object 10"/>
          <p:cNvSpPr txBox="1"/>
          <p:nvPr/>
        </p:nvSpPr>
        <p:spPr>
          <a:xfrm>
            <a:off x="4313238" y="2705100"/>
            <a:ext cx="325437" cy="92075"/>
          </a:xfrm>
          <a:prstGeom prst="rect">
            <a:avLst/>
          </a:prstGeom>
        </p:spPr>
        <p:txBody>
          <a:bodyPr lIns="0" tIns="0" rIns="0" bIns="0"/>
          <a:lstStyle/>
          <a:p>
            <a:pPr marL="8145" fontAlgn="auto">
              <a:spcBef>
                <a:spcPts val="0"/>
              </a:spcBef>
              <a:spcAft>
                <a:spcPts val="0"/>
              </a:spcAft>
              <a:defRPr/>
            </a:pPr>
            <a:r>
              <a:rPr sz="545" spc="-73" dirty="0">
                <a:latin typeface="Arial"/>
                <a:cs typeface="Arial"/>
              </a:rPr>
              <a:t>Gas</a:t>
            </a:r>
            <a:r>
              <a:rPr sz="545" spc="-16" dirty="0">
                <a:latin typeface="Arial"/>
                <a:cs typeface="Arial"/>
              </a:rPr>
              <a:t> </a:t>
            </a:r>
            <a:r>
              <a:rPr sz="545" spc="-32" dirty="0">
                <a:latin typeface="Arial"/>
                <a:cs typeface="Arial"/>
              </a:rPr>
              <a:t>spindle</a:t>
            </a:r>
            <a:endParaRPr sz="545">
              <a:latin typeface="Arial"/>
              <a:cs typeface="Arial"/>
            </a:endParaRPr>
          </a:p>
        </p:txBody>
      </p:sp>
      <p:sp>
        <p:nvSpPr>
          <p:cNvPr id="107530" name="object 11"/>
          <p:cNvSpPr txBox="1">
            <a:spLocks noChangeArrowheads="1"/>
          </p:cNvSpPr>
          <p:nvPr/>
        </p:nvSpPr>
        <p:spPr bwMode="auto">
          <a:xfrm>
            <a:off x="4302125" y="2201863"/>
            <a:ext cx="625475" cy="369887"/>
          </a:xfrm>
          <a:prstGeom prst="rect">
            <a:avLst/>
          </a:prstGeom>
          <a:noFill/>
          <a:ln w="9525">
            <a:noFill/>
            <a:miter lim="800000"/>
            <a:headEnd/>
            <a:tailEnd/>
          </a:ln>
        </p:spPr>
        <p:txBody>
          <a:bodyPr lIns="0" tIns="0" rIns="0" bIns="0"/>
          <a:lstStyle/>
          <a:p>
            <a:pPr marL="11113" indent="6350">
              <a:lnSpc>
                <a:spcPct val="112000"/>
              </a:lnSpc>
            </a:pPr>
            <a:r>
              <a:rPr lang="el-GR" sz="500">
                <a:cs typeface="Arial" charset="0"/>
              </a:rPr>
              <a:t>Connection to the ventilated pipe system Control oil</a:t>
            </a:r>
          </a:p>
          <a:p>
            <a:pPr marL="11113" indent="6350">
              <a:lnSpc>
                <a:spcPts val="638"/>
              </a:lnSpc>
            </a:pPr>
            <a:r>
              <a:rPr lang="el-GR" sz="500">
                <a:cs typeface="Arial" charset="0"/>
              </a:rPr>
              <a:t>Sealing oil</a:t>
            </a:r>
          </a:p>
        </p:txBody>
      </p:sp>
      <p:sp>
        <p:nvSpPr>
          <p:cNvPr id="12" name="object 12"/>
          <p:cNvSpPr txBox="1"/>
          <p:nvPr/>
        </p:nvSpPr>
        <p:spPr>
          <a:xfrm>
            <a:off x="4281488" y="1320800"/>
            <a:ext cx="423862" cy="93663"/>
          </a:xfrm>
          <a:prstGeom prst="rect">
            <a:avLst/>
          </a:prstGeom>
        </p:spPr>
        <p:txBody>
          <a:bodyPr lIns="0" tIns="0" rIns="0" bIns="0"/>
          <a:lstStyle/>
          <a:p>
            <a:pPr marL="8145" fontAlgn="auto">
              <a:spcBef>
                <a:spcPts val="0"/>
              </a:spcBef>
              <a:spcAft>
                <a:spcPts val="0"/>
              </a:spcAft>
              <a:defRPr/>
            </a:pPr>
            <a:r>
              <a:rPr sz="545" spc="-42" dirty="0">
                <a:latin typeface="Arial"/>
                <a:cs typeface="Arial"/>
              </a:rPr>
              <a:t>Sealing</a:t>
            </a:r>
            <a:r>
              <a:rPr sz="545" spc="-16" dirty="0">
                <a:latin typeface="Arial"/>
                <a:cs typeface="Arial"/>
              </a:rPr>
              <a:t> </a:t>
            </a:r>
            <a:r>
              <a:rPr sz="545" spc="-22" dirty="0">
                <a:latin typeface="Arial"/>
                <a:cs typeface="Arial"/>
              </a:rPr>
              <a:t>oil</a:t>
            </a:r>
            <a:r>
              <a:rPr sz="545" spc="-16" dirty="0">
                <a:latin typeface="Arial"/>
                <a:cs typeface="Arial"/>
              </a:rPr>
              <a:t> </a:t>
            </a:r>
            <a:r>
              <a:rPr sz="545" spc="-22" dirty="0">
                <a:latin typeface="Arial"/>
                <a:cs typeface="Arial"/>
              </a:rPr>
              <a:t>inlet</a:t>
            </a:r>
            <a:endParaRPr sz="545">
              <a:latin typeface="Arial"/>
              <a:cs typeface="Arial"/>
            </a:endParaRPr>
          </a:p>
        </p:txBody>
      </p:sp>
      <p:sp>
        <p:nvSpPr>
          <p:cNvPr id="13" name="object 13"/>
          <p:cNvSpPr/>
          <p:nvPr/>
        </p:nvSpPr>
        <p:spPr>
          <a:xfrm>
            <a:off x="2613025" y="1258888"/>
            <a:ext cx="2651125" cy="2051050"/>
          </a:xfrm>
          <a:custGeom>
            <a:avLst/>
            <a:gdLst/>
            <a:ahLst/>
            <a:cxnLst/>
            <a:rect l="l" t="t" r="r" b="b"/>
            <a:pathLst>
              <a:path w="4134383" h="3198812">
                <a:moveTo>
                  <a:pt x="0" y="3198812"/>
                </a:moveTo>
                <a:lnTo>
                  <a:pt x="4134383" y="3198812"/>
                </a:lnTo>
                <a:lnTo>
                  <a:pt x="4134383" y="0"/>
                </a:lnTo>
                <a:lnTo>
                  <a:pt x="0" y="0"/>
                </a:lnTo>
                <a:lnTo>
                  <a:pt x="0" y="3198812"/>
                </a:lnTo>
                <a:close/>
              </a:path>
            </a:pathLst>
          </a:custGeom>
          <a:ln w="6350">
            <a:solidFill>
              <a:srgbClr val="000000"/>
            </a:solidFill>
          </a:ln>
        </p:spPr>
        <p:txBody>
          <a:bodyPr lIns="0" tIns="0" rIns="0" bIns="0"/>
          <a:lstStyle/>
          <a:p>
            <a:pPr fontAlgn="auto">
              <a:spcBef>
                <a:spcPts val="0"/>
              </a:spcBef>
              <a:spcAft>
                <a:spcPts val="0"/>
              </a:spcAft>
              <a:defRPr/>
            </a:pPr>
            <a:endParaRPr sz="1154">
              <a:latin typeface="+mn-lt"/>
            </a:endParaRPr>
          </a:p>
        </p:txBody>
      </p:sp>
      <p:sp>
        <p:nvSpPr>
          <p:cNvPr id="14" name="object 14"/>
          <p:cNvSpPr txBox="1"/>
          <p:nvPr/>
        </p:nvSpPr>
        <p:spPr>
          <a:xfrm>
            <a:off x="2601913" y="3367088"/>
            <a:ext cx="1103312" cy="76200"/>
          </a:xfrm>
          <a:prstGeom prst="rect">
            <a:avLst/>
          </a:prstGeom>
        </p:spPr>
        <p:txBody>
          <a:bodyPr lIns="0" tIns="0" rIns="0" bIns="0"/>
          <a:lstStyle/>
          <a:p>
            <a:pPr marL="8145" fontAlgn="auto">
              <a:spcBef>
                <a:spcPts val="0"/>
              </a:spcBef>
              <a:spcAft>
                <a:spcPts val="0"/>
              </a:spcAft>
              <a:defRPr/>
            </a:pPr>
            <a:r>
              <a:rPr sz="449" i="1" spc="-10" dirty="0">
                <a:latin typeface="Arial"/>
                <a:cs typeface="Arial"/>
              </a:rPr>
              <a:t>Fig.</a:t>
            </a:r>
            <a:r>
              <a:rPr sz="449" i="1" spc="13" dirty="0">
                <a:latin typeface="Arial"/>
                <a:cs typeface="Arial"/>
              </a:rPr>
              <a:t> </a:t>
            </a:r>
            <a:r>
              <a:rPr sz="449" i="1" spc="6" dirty="0">
                <a:latin typeface="Arial"/>
                <a:cs typeface="Arial"/>
              </a:rPr>
              <a:t>10</a:t>
            </a:r>
            <a:r>
              <a:rPr sz="449" i="1" dirty="0">
                <a:latin typeface="Arial"/>
                <a:cs typeface="Arial"/>
              </a:rPr>
              <a:t>:</a:t>
            </a:r>
            <a:r>
              <a:rPr sz="449" i="1" spc="13" dirty="0">
                <a:latin typeface="Arial"/>
                <a:cs typeface="Arial"/>
              </a:rPr>
              <a:t> </a:t>
            </a:r>
            <a:r>
              <a:rPr sz="449" i="1" spc="-13" dirty="0">
                <a:latin typeface="Arial"/>
                <a:cs typeface="Arial"/>
              </a:rPr>
              <a:t>Ga</a:t>
            </a:r>
            <a:r>
              <a:rPr sz="449" i="1" spc="-16" dirty="0">
                <a:latin typeface="Arial"/>
                <a:cs typeface="Arial"/>
              </a:rPr>
              <a:t>s</a:t>
            </a:r>
            <a:r>
              <a:rPr sz="449" i="1" spc="13" dirty="0">
                <a:latin typeface="Arial"/>
                <a:cs typeface="Arial"/>
              </a:rPr>
              <a:t> </a:t>
            </a:r>
            <a:r>
              <a:rPr sz="449" i="1" spc="-3" dirty="0">
                <a:latin typeface="Arial"/>
                <a:cs typeface="Arial"/>
              </a:rPr>
              <a:t>injectio</a:t>
            </a:r>
            <a:r>
              <a:rPr sz="449" i="1" spc="-13" dirty="0">
                <a:latin typeface="Arial"/>
                <a:cs typeface="Arial"/>
              </a:rPr>
              <a:t>n</a:t>
            </a:r>
            <a:r>
              <a:rPr sz="449" i="1" spc="13" dirty="0">
                <a:latin typeface="Arial"/>
                <a:cs typeface="Arial"/>
              </a:rPr>
              <a:t> </a:t>
            </a:r>
            <a:r>
              <a:rPr sz="449" i="1" spc="-10" dirty="0">
                <a:latin typeface="Arial"/>
                <a:cs typeface="Arial"/>
              </a:rPr>
              <a:t>valv</a:t>
            </a:r>
            <a:r>
              <a:rPr sz="449" i="1" spc="-22" dirty="0">
                <a:latin typeface="Arial"/>
                <a:cs typeface="Arial"/>
              </a:rPr>
              <a:t>e</a:t>
            </a:r>
            <a:r>
              <a:rPr sz="449" i="1" spc="13" dirty="0">
                <a:latin typeface="Arial"/>
                <a:cs typeface="Arial"/>
              </a:rPr>
              <a:t> </a:t>
            </a:r>
            <a:r>
              <a:rPr sz="449" i="1" spc="-29" dirty="0">
                <a:latin typeface="Arial"/>
                <a:cs typeface="Arial"/>
              </a:rPr>
              <a:t>–</a:t>
            </a:r>
            <a:r>
              <a:rPr sz="449" i="1" spc="13" dirty="0">
                <a:latin typeface="Arial"/>
                <a:cs typeface="Arial"/>
              </a:rPr>
              <a:t> </a:t>
            </a:r>
            <a:r>
              <a:rPr sz="449" i="1" spc="-10" dirty="0">
                <a:latin typeface="Arial"/>
                <a:cs typeface="Arial"/>
              </a:rPr>
              <a:t>ME-G</a:t>
            </a:r>
            <a:r>
              <a:rPr sz="449" i="1" spc="-6" dirty="0">
                <a:latin typeface="Arial"/>
                <a:cs typeface="Arial"/>
              </a:rPr>
              <a:t>I</a:t>
            </a:r>
            <a:r>
              <a:rPr sz="449" i="1" spc="13" dirty="0">
                <a:latin typeface="Arial"/>
                <a:cs typeface="Arial"/>
              </a:rPr>
              <a:t> </a:t>
            </a:r>
            <a:r>
              <a:rPr sz="449" i="1" spc="-6" dirty="0">
                <a:latin typeface="Arial"/>
                <a:cs typeface="Arial"/>
              </a:rPr>
              <a:t>engine</a:t>
            </a:r>
            <a:endParaRPr sz="449">
              <a:latin typeface="Arial"/>
              <a:cs typeface="Arial"/>
            </a:endParaRPr>
          </a:p>
        </p:txBody>
      </p:sp>
      <p:sp>
        <p:nvSpPr>
          <p:cNvPr id="15" name="object 15"/>
          <p:cNvSpPr/>
          <p:nvPr/>
        </p:nvSpPr>
        <p:spPr>
          <a:xfrm>
            <a:off x="2874963" y="4229100"/>
            <a:ext cx="3455987" cy="1501775"/>
          </a:xfrm>
          <a:prstGeom prst="rect">
            <a:avLst/>
          </a:prstGeom>
          <a:blipFill>
            <a:blip r:embed="rId3"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107535" name="object 16"/>
          <p:cNvSpPr txBox="1">
            <a:spLocks noChangeArrowheads="1"/>
          </p:cNvSpPr>
          <p:nvPr/>
        </p:nvSpPr>
        <p:spPr bwMode="auto">
          <a:xfrm>
            <a:off x="2609850" y="6118225"/>
            <a:ext cx="3833813" cy="290513"/>
          </a:xfrm>
          <a:prstGeom prst="rect">
            <a:avLst/>
          </a:prstGeom>
          <a:noFill/>
          <a:ln w="9525">
            <a:noFill/>
            <a:miter lim="800000"/>
            <a:headEnd/>
            <a:tailEnd/>
          </a:ln>
        </p:spPr>
        <p:txBody>
          <a:bodyPr lIns="0" tIns="0" rIns="0" bIns="0"/>
          <a:lstStyle/>
          <a:p>
            <a:pPr algn="r"/>
            <a:r>
              <a:rPr lang="el-GR" sz="500">
                <a:cs typeface="Arial" charset="0"/>
              </a:rPr>
              <a:t>Deg. CA</a:t>
            </a:r>
          </a:p>
          <a:p>
            <a:pPr>
              <a:lnSpc>
                <a:spcPts val="388"/>
              </a:lnSpc>
            </a:pPr>
            <a:endParaRPr lang="el-GR" sz="300">
              <a:latin typeface="Calibri" pitchFamily="34" charset="0"/>
            </a:endParaRPr>
          </a:p>
          <a:p>
            <a:pPr>
              <a:lnSpc>
                <a:spcPts val="638"/>
              </a:lnSpc>
            </a:pPr>
            <a:endParaRPr lang="el-GR" sz="600">
              <a:latin typeface="Calibri" pitchFamily="34" charset="0"/>
            </a:endParaRPr>
          </a:p>
          <a:p>
            <a:r>
              <a:rPr lang="el-GR" sz="400" i="1">
                <a:cs typeface="Arial" charset="0"/>
              </a:rPr>
              <a:t>Fig. 11: ME-GI system</a:t>
            </a:r>
            <a:endParaRPr lang="el-GR" sz="400">
              <a:cs typeface="Arial" charset="0"/>
            </a:endParaRPr>
          </a:p>
        </p:txBody>
      </p:sp>
      <p:sp>
        <p:nvSpPr>
          <p:cNvPr id="107536" name="object 17"/>
          <p:cNvSpPr txBox="1">
            <a:spLocks noChangeArrowheads="1"/>
          </p:cNvSpPr>
          <p:nvPr/>
        </p:nvSpPr>
        <p:spPr bwMode="auto">
          <a:xfrm>
            <a:off x="2830513" y="5730875"/>
            <a:ext cx="989012" cy="249238"/>
          </a:xfrm>
          <a:prstGeom prst="rect">
            <a:avLst/>
          </a:prstGeom>
          <a:noFill/>
          <a:ln w="9525">
            <a:noFill/>
            <a:miter lim="800000"/>
            <a:headEnd/>
            <a:tailEnd/>
          </a:ln>
        </p:spPr>
        <p:txBody>
          <a:bodyPr lIns="0" tIns="0" rIns="0" bIns="0"/>
          <a:lstStyle/>
          <a:p>
            <a:pPr marL="7938">
              <a:lnSpc>
                <a:spcPct val="97000"/>
              </a:lnSpc>
            </a:pPr>
            <a:r>
              <a:rPr lang="el-GR" sz="500">
                <a:cs typeface="Arial" charset="0"/>
              </a:rPr>
              <a:t>The system provides: pressure, timing, rate shaping, main, pre- &amp; post-injection</a:t>
            </a:r>
          </a:p>
        </p:txBody>
      </p:sp>
      <p:sp>
        <p:nvSpPr>
          <p:cNvPr id="18" name="object 18"/>
          <p:cNvSpPr txBox="1"/>
          <p:nvPr/>
        </p:nvSpPr>
        <p:spPr>
          <a:xfrm>
            <a:off x="2833688" y="5327650"/>
            <a:ext cx="738187" cy="252413"/>
          </a:xfrm>
          <a:prstGeom prst="rect">
            <a:avLst/>
          </a:prstGeom>
        </p:spPr>
        <p:txBody>
          <a:bodyPr lIns="0" tIns="0" rIns="0" bIns="0"/>
          <a:lstStyle/>
          <a:p>
            <a:pPr marL="8145" fontAlgn="auto">
              <a:spcBef>
                <a:spcPts val="0"/>
              </a:spcBef>
              <a:spcAft>
                <a:spcPts val="0"/>
              </a:spcAft>
              <a:defRPr/>
            </a:pPr>
            <a:r>
              <a:rPr sz="545" spc="19" dirty="0">
                <a:solidFill>
                  <a:srgbClr val="254B71"/>
                </a:solidFill>
                <a:latin typeface="Arial"/>
                <a:cs typeface="Arial"/>
              </a:rPr>
              <a:t>300</a:t>
            </a:r>
            <a:r>
              <a:rPr sz="545" spc="16" dirty="0">
                <a:solidFill>
                  <a:srgbClr val="254B71"/>
                </a:solidFill>
                <a:latin typeface="Arial"/>
                <a:cs typeface="Arial"/>
              </a:rPr>
              <a:t> </a:t>
            </a:r>
            <a:r>
              <a:rPr sz="545" spc="32" dirty="0">
                <a:solidFill>
                  <a:srgbClr val="254B71"/>
                </a:solidFill>
                <a:latin typeface="Arial"/>
                <a:cs typeface="Arial"/>
              </a:rPr>
              <a:t>b</a:t>
            </a:r>
            <a:r>
              <a:rPr sz="545" dirty="0">
                <a:solidFill>
                  <a:srgbClr val="254B71"/>
                </a:solidFill>
                <a:latin typeface="Arial"/>
                <a:cs typeface="Arial"/>
              </a:rPr>
              <a:t>ar</a:t>
            </a:r>
            <a:r>
              <a:rPr sz="545" spc="10" dirty="0">
                <a:solidFill>
                  <a:srgbClr val="254B71"/>
                </a:solidFill>
                <a:latin typeface="Arial"/>
                <a:cs typeface="Arial"/>
              </a:rPr>
              <a:t> </a:t>
            </a:r>
            <a:r>
              <a:rPr sz="545" spc="16" dirty="0">
                <a:solidFill>
                  <a:srgbClr val="254B71"/>
                </a:solidFill>
                <a:latin typeface="Arial"/>
                <a:cs typeface="Arial"/>
              </a:rPr>
              <a:t>h</a:t>
            </a:r>
            <a:r>
              <a:rPr sz="545" spc="-16" dirty="0">
                <a:solidFill>
                  <a:srgbClr val="254B71"/>
                </a:solidFill>
                <a:latin typeface="Arial"/>
                <a:cs typeface="Arial"/>
              </a:rPr>
              <a:t>y</a:t>
            </a:r>
            <a:r>
              <a:rPr sz="545" spc="32" dirty="0">
                <a:solidFill>
                  <a:srgbClr val="254B71"/>
                </a:solidFill>
                <a:latin typeface="Arial"/>
                <a:cs typeface="Arial"/>
              </a:rPr>
              <a:t>d</a:t>
            </a:r>
            <a:r>
              <a:rPr sz="545" dirty="0">
                <a:solidFill>
                  <a:srgbClr val="254B71"/>
                </a:solidFill>
                <a:latin typeface="Arial"/>
                <a:cs typeface="Arial"/>
              </a:rPr>
              <a:t>r</a:t>
            </a:r>
            <a:r>
              <a:rPr sz="545" spc="3" dirty="0">
                <a:solidFill>
                  <a:srgbClr val="254B71"/>
                </a:solidFill>
                <a:latin typeface="Arial"/>
                <a:cs typeface="Arial"/>
              </a:rPr>
              <a:t>a</a:t>
            </a:r>
            <a:r>
              <a:rPr sz="545" spc="6" dirty="0">
                <a:solidFill>
                  <a:srgbClr val="254B71"/>
                </a:solidFill>
                <a:latin typeface="Arial"/>
                <a:cs typeface="Arial"/>
              </a:rPr>
              <a:t>u</a:t>
            </a:r>
            <a:r>
              <a:rPr sz="545" spc="-16" dirty="0">
                <a:solidFill>
                  <a:srgbClr val="254B71"/>
                </a:solidFill>
                <a:latin typeface="Arial"/>
                <a:cs typeface="Arial"/>
              </a:rPr>
              <a:t>l</a:t>
            </a:r>
            <a:r>
              <a:rPr sz="545" spc="-13" dirty="0">
                <a:solidFill>
                  <a:srgbClr val="254B71"/>
                </a:solidFill>
                <a:latin typeface="Arial"/>
                <a:cs typeface="Arial"/>
              </a:rPr>
              <a:t>i</a:t>
            </a:r>
            <a:r>
              <a:rPr sz="545" spc="29" dirty="0">
                <a:solidFill>
                  <a:srgbClr val="254B71"/>
                </a:solidFill>
                <a:latin typeface="Arial"/>
                <a:cs typeface="Arial"/>
              </a:rPr>
              <a:t>c</a:t>
            </a:r>
            <a:r>
              <a:rPr sz="545" spc="16" dirty="0">
                <a:solidFill>
                  <a:srgbClr val="254B71"/>
                </a:solidFill>
                <a:latin typeface="Arial"/>
                <a:cs typeface="Arial"/>
              </a:rPr>
              <a:t> </a:t>
            </a:r>
            <a:r>
              <a:rPr sz="545" spc="19" dirty="0">
                <a:solidFill>
                  <a:srgbClr val="254B71"/>
                </a:solidFill>
                <a:latin typeface="Arial"/>
                <a:cs typeface="Arial"/>
              </a:rPr>
              <a:t>o</a:t>
            </a:r>
            <a:r>
              <a:rPr sz="545" spc="-13" dirty="0">
                <a:solidFill>
                  <a:srgbClr val="254B71"/>
                </a:solidFill>
                <a:latin typeface="Arial"/>
                <a:cs typeface="Arial"/>
              </a:rPr>
              <a:t>i</a:t>
            </a:r>
            <a:r>
              <a:rPr sz="545" spc="-16" dirty="0">
                <a:solidFill>
                  <a:srgbClr val="254B71"/>
                </a:solidFill>
                <a:latin typeface="Arial"/>
                <a:cs typeface="Arial"/>
              </a:rPr>
              <a:t>l</a:t>
            </a:r>
            <a:r>
              <a:rPr sz="545" spc="10" dirty="0">
                <a:solidFill>
                  <a:srgbClr val="254B71"/>
                </a:solidFill>
                <a:latin typeface="Arial"/>
                <a:cs typeface="Arial"/>
              </a:rPr>
              <a:t>.</a:t>
            </a:r>
            <a:endParaRPr sz="545">
              <a:latin typeface="Arial"/>
              <a:cs typeface="Arial"/>
            </a:endParaRPr>
          </a:p>
          <a:p>
            <a:pPr marL="8145" fontAlgn="auto">
              <a:spcBef>
                <a:spcPts val="22"/>
              </a:spcBef>
              <a:spcAft>
                <a:spcPts val="0"/>
              </a:spcAft>
              <a:defRPr/>
            </a:pPr>
            <a:r>
              <a:rPr sz="545" spc="6" dirty="0">
                <a:solidFill>
                  <a:srgbClr val="254B71"/>
                </a:solidFill>
                <a:latin typeface="Arial"/>
                <a:cs typeface="Arial"/>
              </a:rPr>
              <a:t>Shared</a:t>
            </a:r>
            <a:r>
              <a:rPr sz="545" spc="10" dirty="0">
                <a:solidFill>
                  <a:srgbClr val="254B71"/>
                </a:solidFill>
                <a:latin typeface="Arial"/>
                <a:cs typeface="Arial"/>
              </a:rPr>
              <a:t> </a:t>
            </a:r>
            <a:r>
              <a:rPr sz="545" spc="48" dirty="0">
                <a:solidFill>
                  <a:srgbClr val="254B71"/>
                </a:solidFill>
                <a:latin typeface="Arial"/>
                <a:cs typeface="Arial"/>
              </a:rPr>
              <a:t>w</a:t>
            </a:r>
            <a:r>
              <a:rPr sz="545" spc="-16" dirty="0">
                <a:solidFill>
                  <a:srgbClr val="254B71"/>
                </a:solidFill>
                <a:latin typeface="Arial"/>
                <a:cs typeface="Arial"/>
              </a:rPr>
              <a:t>i</a:t>
            </a:r>
            <a:r>
              <a:rPr sz="545" spc="19" dirty="0">
                <a:solidFill>
                  <a:srgbClr val="254B71"/>
                </a:solidFill>
                <a:latin typeface="Arial"/>
                <a:cs typeface="Arial"/>
              </a:rPr>
              <a:t>t</a:t>
            </a:r>
            <a:r>
              <a:rPr sz="545" spc="6" dirty="0">
                <a:solidFill>
                  <a:srgbClr val="254B71"/>
                </a:solidFill>
                <a:latin typeface="Arial"/>
                <a:cs typeface="Arial"/>
              </a:rPr>
              <a:t>h</a:t>
            </a:r>
            <a:endParaRPr sz="545">
              <a:latin typeface="Arial"/>
              <a:cs typeface="Arial"/>
            </a:endParaRPr>
          </a:p>
          <a:p>
            <a:pPr marL="8145" fontAlgn="auto">
              <a:lnSpc>
                <a:spcPts val="612"/>
              </a:lnSpc>
              <a:spcBef>
                <a:spcPts val="0"/>
              </a:spcBef>
              <a:spcAft>
                <a:spcPts val="0"/>
              </a:spcAft>
              <a:defRPr/>
            </a:pPr>
            <a:r>
              <a:rPr sz="545" dirty="0">
                <a:solidFill>
                  <a:srgbClr val="254B71"/>
                </a:solidFill>
                <a:latin typeface="Arial"/>
                <a:cs typeface="Arial"/>
              </a:rPr>
              <a:t>e</a:t>
            </a:r>
            <a:r>
              <a:rPr sz="545" spc="6" dirty="0">
                <a:solidFill>
                  <a:srgbClr val="254B71"/>
                </a:solidFill>
                <a:latin typeface="Arial"/>
                <a:cs typeface="Arial"/>
              </a:rPr>
              <a:t>x</a:t>
            </a:r>
            <a:r>
              <a:rPr sz="545" spc="10" dirty="0">
                <a:solidFill>
                  <a:srgbClr val="254B71"/>
                </a:solidFill>
                <a:latin typeface="Arial"/>
                <a:cs typeface="Arial"/>
              </a:rPr>
              <a:t>h</a:t>
            </a:r>
            <a:r>
              <a:rPr sz="545" spc="3" dirty="0">
                <a:solidFill>
                  <a:srgbClr val="254B71"/>
                </a:solidFill>
                <a:latin typeface="Arial"/>
                <a:cs typeface="Arial"/>
              </a:rPr>
              <a:t>a</a:t>
            </a:r>
            <a:r>
              <a:rPr sz="545" spc="6" dirty="0">
                <a:solidFill>
                  <a:srgbClr val="254B71"/>
                </a:solidFill>
                <a:latin typeface="Arial"/>
                <a:cs typeface="Arial"/>
              </a:rPr>
              <a:t>us</a:t>
            </a:r>
            <a:r>
              <a:rPr sz="545" spc="19" dirty="0">
                <a:solidFill>
                  <a:srgbClr val="254B71"/>
                </a:solidFill>
                <a:latin typeface="Arial"/>
                <a:cs typeface="Arial"/>
              </a:rPr>
              <a:t>t </a:t>
            </a:r>
            <a:r>
              <a:rPr sz="545" spc="-10" dirty="0">
                <a:solidFill>
                  <a:srgbClr val="254B71"/>
                </a:solidFill>
                <a:latin typeface="Arial"/>
                <a:cs typeface="Arial"/>
              </a:rPr>
              <a:t>v</a:t>
            </a:r>
            <a:r>
              <a:rPr sz="545" spc="3" dirty="0">
                <a:solidFill>
                  <a:srgbClr val="254B71"/>
                </a:solidFill>
                <a:latin typeface="Arial"/>
                <a:cs typeface="Arial"/>
              </a:rPr>
              <a:t>a</a:t>
            </a:r>
            <a:r>
              <a:rPr sz="545" spc="-13" dirty="0">
                <a:solidFill>
                  <a:srgbClr val="254B71"/>
                </a:solidFill>
                <a:latin typeface="Arial"/>
                <a:cs typeface="Arial"/>
              </a:rPr>
              <a:t>l</a:t>
            </a:r>
            <a:r>
              <a:rPr sz="545" spc="-10" dirty="0">
                <a:solidFill>
                  <a:srgbClr val="254B71"/>
                </a:solidFill>
                <a:latin typeface="Arial"/>
                <a:cs typeface="Arial"/>
              </a:rPr>
              <a:t>v</a:t>
            </a:r>
            <a:r>
              <a:rPr sz="545" dirty="0">
                <a:solidFill>
                  <a:srgbClr val="254B71"/>
                </a:solidFill>
                <a:latin typeface="Arial"/>
                <a:cs typeface="Arial"/>
              </a:rPr>
              <a:t>e</a:t>
            </a:r>
            <a:r>
              <a:rPr sz="545" spc="16" dirty="0">
                <a:solidFill>
                  <a:srgbClr val="254B71"/>
                </a:solidFill>
                <a:latin typeface="Arial"/>
                <a:cs typeface="Arial"/>
              </a:rPr>
              <a:t> </a:t>
            </a:r>
            <a:r>
              <a:rPr sz="545" spc="3" dirty="0">
                <a:solidFill>
                  <a:srgbClr val="254B71"/>
                </a:solidFill>
                <a:latin typeface="Arial"/>
                <a:cs typeface="Arial"/>
              </a:rPr>
              <a:t>a</a:t>
            </a:r>
            <a:r>
              <a:rPr sz="545" spc="29" dirty="0">
                <a:solidFill>
                  <a:srgbClr val="254B71"/>
                </a:solidFill>
                <a:latin typeface="Arial"/>
                <a:cs typeface="Arial"/>
              </a:rPr>
              <a:t>c</a:t>
            </a:r>
            <a:r>
              <a:rPr sz="545" spc="22" dirty="0">
                <a:solidFill>
                  <a:srgbClr val="254B71"/>
                </a:solidFill>
                <a:latin typeface="Arial"/>
                <a:cs typeface="Arial"/>
              </a:rPr>
              <a:t>t</a:t>
            </a:r>
            <a:r>
              <a:rPr sz="545" spc="10" dirty="0">
                <a:solidFill>
                  <a:srgbClr val="254B71"/>
                </a:solidFill>
                <a:latin typeface="Arial"/>
                <a:cs typeface="Arial"/>
              </a:rPr>
              <a:t>u</a:t>
            </a:r>
            <a:r>
              <a:rPr sz="545" dirty="0">
                <a:solidFill>
                  <a:srgbClr val="254B71"/>
                </a:solidFill>
                <a:latin typeface="Arial"/>
                <a:cs typeface="Arial"/>
              </a:rPr>
              <a:t>a</a:t>
            </a:r>
            <a:r>
              <a:rPr sz="545" spc="22" dirty="0">
                <a:solidFill>
                  <a:srgbClr val="254B71"/>
                </a:solidFill>
                <a:latin typeface="Arial"/>
                <a:cs typeface="Arial"/>
              </a:rPr>
              <a:t>t</a:t>
            </a:r>
            <a:r>
              <a:rPr sz="545" spc="19" dirty="0">
                <a:solidFill>
                  <a:srgbClr val="254B71"/>
                </a:solidFill>
                <a:latin typeface="Arial"/>
                <a:cs typeface="Arial"/>
              </a:rPr>
              <a:t>o</a:t>
            </a:r>
            <a:r>
              <a:rPr sz="545" dirty="0">
                <a:solidFill>
                  <a:srgbClr val="254B71"/>
                </a:solidFill>
                <a:latin typeface="Arial"/>
                <a:cs typeface="Arial"/>
              </a:rPr>
              <a:t>r</a:t>
            </a:r>
            <a:endParaRPr sz="545">
              <a:latin typeface="Arial"/>
              <a:cs typeface="Arial"/>
            </a:endParaRPr>
          </a:p>
        </p:txBody>
      </p:sp>
      <p:sp>
        <p:nvSpPr>
          <p:cNvPr id="19" name="object 19"/>
          <p:cNvSpPr txBox="1"/>
          <p:nvPr/>
        </p:nvSpPr>
        <p:spPr>
          <a:xfrm>
            <a:off x="2924175" y="4189413"/>
            <a:ext cx="809625" cy="90487"/>
          </a:xfrm>
          <a:prstGeom prst="rect">
            <a:avLst/>
          </a:prstGeom>
        </p:spPr>
        <p:txBody>
          <a:bodyPr lIns="0" tIns="0" rIns="0" bIns="0"/>
          <a:lstStyle/>
          <a:p>
            <a:pPr marL="8145" fontAlgn="auto">
              <a:spcBef>
                <a:spcPts val="0"/>
              </a:spcBef>
              <a:spcAft>
                <a:spcPts val="0"/>
              </a:spcAft>
              <a:defRPr/>
            </a:pPr>
            <a:r>
              <a:rPr sz="545" spc="6" dirty="0">
                <a:solidFill>
                  <a:srgbClr val="E53C22"/>
                </a:solidFill>
                <a:latin typeface="Arial"/>
                <a:cs typeface="Arial"/>
              </a:rPr>
              <a:t>L</a:t>
            </a:r>
            <a:r>
              <a:rPr sz="545" spc="19" dirty="0">
                <a:solidFill>
                  <a:srgbClr val="E53C22"/>
                </a:solidFill>
                <a:latin typeface="Arial"/>
                <a:cs typeface="Arial"/>
              </a:rPr>
              <a:t>o</a:t>
            </a:r>
            <a:r>
              <a:rPr sz="545" spc="38" dirty="0">
                <a:solidFill>
                  <a:srgbClr val="E53C22"/>
                </a:solidFill>
                <a:latin typeface="Arial"/>
                <a:cs typeface="Arial"/>
              </a:rPr>
              <a:t>w</a:t>
            </a:r>
            <a:r>
              <a:rPr sz="545" spc="6" dirty="0">
                <a:solidFill>
                  <a:srgbClr val="E53C22"/>
                </a:solidFill>
                <a:latin typeface="Arial"/>
                <a:cs typeface="Arial"/>
              </a:rPr>
              <a:t> </a:t>
            </a:r>
            <a:r>
              <a:rPr sz="545" spc="29" dirty="0">
                <a:solidFill>
                  <a:srgbClr val="E53C22"/>
                </a:solidFill>
                <a:latin typeface="Arial"/>
                <a:cs typeface="Arial"/>
              </a:rPr>
              <a:t>p</a:t>
            </a:r>
            <a:r>
              <a:rPr sz="545" dirty="0">
                <a:solidFill>
                  <a:srgbClr val="E53C22"/>
                </a:solidFill>
                <a:latin typeface="Arial"/>
                <a:cs typeface="Arial"/>
              </a:rPr>
              <a:t>r</a:t>
            </a:r>
            <a:r>
              <a:rPr sz="545" spc="-6" dirty="0">
                <a:solidFill>
                  <a:srgbClr val="E53C22"/>
                </a:solidFill>
                <a:latin typeface="Arial"/>
                <a:cs typeface="Arial"/>
              </a:rPr>
              <a:t>e</a:t>
            </a:r>
            <a:r>
              <a:rPr sz="545" spc="3" dirty="0">
                <a:solidFill>
                  <a:srgbClr val="E53C22"/>
                </a:solidFill>
                <a:latin typeface="Arial"/>
                <a:cs typeface="Arial"/>
              </a:rPr>
              <a:t>s</a:t>
            </a:r>
            <a:r>
              <a:rPr sz="545" spc="6" dirty="0">
                <a:solidFill>
                  <a:srgbClr val="E53C22"/>
                </a:solidFill>
                <a:latin typeface="Arial"/>
                <a:cs typeface="Arial"/>
              </a:rPr>
              <a:t>s</a:t>
            </a:r>
            <a:r>
              <a:rPr sz="545" dirty="0">
                <a:solidFill>
                  <a:srgbClr val="E53C22"/>
                </a:solidFill>
                <a:latin typeface="Arial"/>
                <a:cs typeface="Arial"/>
              </a:rPr>
              <a:t>ure</a:t>
            </a:r>
            <a:r>
              <a:rPr sz="545" spc="3" dirty="0">
                <a:solidFill>
                  <a:srgbClr val="E53C22"/>
                </a:solidFill>
                <a:latin typeface="Arial"/>
                <a:cs typeface="Arial"/>
              </a:rPr>
              <a:t> </a:t>
            </a:r>
            <a:r>
              <a:rPr sz="545" dirty="0">
                <a:solidFill>
                  <a:srgbClr val="E53C22"/>
                </a:solidFill>
                <a:latin typeface="Arial"/>
                <a:cs typeface="Arial"/>
              </a:rPr>
              <a:t>f</a:t>
            </a:r>
            <a:r>
              <a:rPr sz="545" spc="6" dirty="0">
                <a:solidFill>
                  <a:srgbClr val="E53C22"/>
                </a:solidFill>
                <a:latin typeface="Arial"/>
                <a:cs typeface="Arial"/>
              </a:rPr>
              <a:t>ue</a:t>
            </a:r>
            <a:r>
              <a:rPr sz="545" spc="-16" dirty="0">
                <a:solidFill>
                  <a:srgbClr val="E53C22"/>
                </a:solidFill>
                <a:latin typeface="Arial"/>
                <a:cs typeface="Arial"/>
              </a:rPr>
              <a:t>l</a:t>
            </a:r>
            <a:r>
              <a:rPr sz="545" spc="3" dirty="0">
                <a:solidFill>
                  <a:srgbClr val="E53C22"/>
                </a:solidFill>
                <a:latin typeface="Arial"/>
                <a:cs typeface="Arial"/>
              </a:rPr>
              <a:t> s</a:t>
            </a:r>
            <a:r>
              <a:rPr sz="545" spc="6" dirty="0">
                <a:solidFill>
                  <a:srgbClr val="E53C22"/>
                </a:solidFill>
                <a:latin typeface="Arial"/>
                <a:cs typeface="Arial"/>
              </a:rPr>
              <a:t>u</a:t>
            </a:r>
            <a:r>
              <a:rPr sz="545" spc="29" dirty="0">
                <a:solidFill>
                  <a:srgbClr val="E53C22"/>
                </a:solidFill>
                <a:latin typeface="Arial"/>
                <a:cs typeface="Arial"/>
              </a:rPr>
              <a:t>pp</a:t>
            </a:r>
            <a:r>
              <a:rPr sz="545" spc="-16" dirty="0">
                <a:solidFill>
                  <a:srgbClr val="E53C22"/>
                </a:solidFill>
                <a:latin typeface="Arial"/>
                <a:cs typeface="Arial"/>
              </a:rPr>
              <a:t>l</a:t>
            </a:r>
            <a:r>
              <a:rPr sz="545" spc="-3" dirty="0">
                <a:solidFill>
                  <a:srgbClr val="E53C22"/>
                </a:solidFill>
                <a:latin typeface="Arial"/>
                <a:cs typeface="Arial"/>
              </a:rPr>
              <a:t>y</a:t>
            </a:r>
            <a:endParaRPr sz="545">
              <a:latin typeface="Arial"/>
              <a:cs typeface="Arial"/>
            </a:endParaRPr>
          </a:p>
        </p:txBody>
      </p:sp>
      <p:sp>
        <p:nvSpPr>
          <p:cNvPr id="107539" name="object 20"/>
          <p:cNvSpPr txBox="1">
            <a:spLocks noChangeArrowheads="1"/>
          </p:cNvSpPr>
          <p:nvPr/>
        </p:nvSpPr>
        <p:spPr bwMode="auto">
          <a:xfrm>
            <a:off x="2930525" y="4391025"/>
            <a:ext cx="992188" cy="215900"/>
          </a:xfrm>
          <a:prstGeom prst="rect">
            <a:avLst/>
          </a:prstGeom>
          <a:noFill/>
          <a:ln w="9525">
            <a:noFill/>
            <a:miter lim="800000"/>
            <a:headEnd/>
            <a:tailEnd/>
          </a:ln>
        </p:spPr>
        <p:txBody>
          <a:bodyPr lIns="0" tIns="0" rIns="0" bIns="0"/>
          <a:lstStyle/>
          <a:p>
            <a:pPr marL="7938"/>
            <a:r>
              <a:rPr lang="el-GR" sz="500">
                <a:solidFill>
                  <a:srgbClr val="E53C22"/>
                </a:solidFill>
                <a:cs typeface="Arial" charset="0"/>
              </a:rPr>
              <a:t>Fuel  return</a:t>
            </a:r>
            <a:endParaRPr lang="el-GR" sz="500">
              <a:cs typeface="Arial" charset="0"/>
            </a:endParaRPr>
          </a:p>
          <a:p>
            <a:pPr marL="7938">
              <a:lnSpc>
                <a:spcPts val="325"/>
              </a:lnSpc>
              <a:spcBef>
                <a:spcPts val="13"/>
              </a:spcBef>
            </a:pPr>
            <a:endParaRPr lang="el-GR" sz="300">
              <a:latin typeface="Calibri" pitchFamily="34" charset="0"/>
            </a:endParaRPr>
          </a:p>
          <a:p>
            <a:pPr marL="7938" algn="r"/>
            <a:r>
              <a:rPr lang="el-GR" sz="500">
                <a:solidFill>
                  <a:srgbClr val="E53C22"/>
                </a:solidFill>
                <a:cs typeface="Arial" charset="0"/>
              </a:rPr>
              <a:t>Injection</a:t>
            </a:r>
            <a:endParaRPr lang="el-GR" sz="500">
              <a:cs typeface="Arial" charset="0"/>
            </a:endParaRPr>
          </a:p>
        </p:txBody>
      </p:sp>
      <p:sp>
        <p:nvSpPr>
          <p:cNvPr id="21" name="object 21"/>
          <p:cNvSpPr txBox="1"/>
          <p:nvPr/>
        </p:nvSpPr>
        <p:spPr>
          <a:xfrm>
            <a:off x="3941763" y="4873625"/>
            <a:ext cx="504825" cy="90488"/>
          </a:xfrm>
          <a:prstGeom prst="rect">
            <a:avLst/>
          </a:prstGeom>
        </p:spPr>
        <p:txBody>
          <a:bodyPr lIns="0" tIns="0" rIns="0" bIns="0"/>
          <a:lstStyle/>
          <a:p>
            <a:pPr marL="8145" fontAlgn="auto">
              <a:spcBef>
                <a:spcPts val="0"/>
              </a:spcBef>
              <a:spcAft>
                <a:spcPts val="0"/>
              </a:spcAft>
              <a:defRPr/>
            </a:pPr>
            <a:r>
              <a:rPr sz="545" spc="3" dirty="0">
                <a:latin typeface="Arial"/>
                <a:cs typeface="Arial"/>
              </a:rPr>
              <a:t>P</a:t>
            </a:r>
            <a:r>
              <a:rPr sz="545" spc="19" dirty="0">
                <a:latin typeface="Arial"/>
                <a:cs typeface="Arial"/>
              </a:rPr>
              <a:t>o</a:t>
            </a:r>
            <a:r>
              <a:rPr sz="545" spc="6" dirty="0">
                <a:latin typeface="Arial"/>
                <a:cs typeface="Arial"/>
              </a:rPr>
              <a:t>s</a:t>
            </a:r>
            <a:r>
              <a:rPr sz="545" spc="-22" dirty="0">
                <a:latin typeface="Arial"/>
                <a:cs typeface="Arial"/>
              </a:rPr>
              <a:t>i</a:t>
            </a:r>
            <a:r>
              <a:rPr sz="545" spc="19" dirty="0">
                <a:latin typeface="Arial"/>
                <a:cs typeface="Arial"/>
              </a:rPr>
              <a:t>t</a:t>
            </a:r>
            <a:r>
              <a:rPr sz="545" spc="-16" dirty="0">
                <a:latin typeface="Arial"/>
                <a:cs typeface="Arial"/>
              </a:rPr>
              <a:t>i</a:t>
            </a:r>
            <a:r>
              <a:rPr sz="545" spc="19" dirty="0">
                <a:latin typeface="Arial"/>
                <a:cs typeface="Arial"/>
              </a:rPr>
              <a:t>o</a:t>
            </a:r>
            <a:r>
              <a:rPr sz="545" spc="6" dirty="0">
                <a:latin typeface="Arial"/>
                <a:cs typeface="Arial"/>
              </a:rPr>
              <a:t>n</a:t>
            </a:r>
            <a:r>
              <a:rPr sz="545" spc="3" dirty="0">
                <a:latin typeface="Arial"/>
                <a:cs typeface="Arial"/>
              </a:rPr>
              <a:t> </a:t>
            </a:r>
            <a:r>
              <a:rPr sz="545" spc="6" dirty="0">
                <a:latin typeface="Arial"/>
                <a:cs typeface="Arial"/>
              </a:rPr>
              <a:t>s</a:t>
            </a:r>
            <a:r>
              <a:rPr sz="545" spc="-6" dirty="0">
                <a:latin typeface="Arial"/>
                <a:cs typeface="Arial"/>
              </a:rPr>
              <a:t>e</a:t>
            </a:r>
            <a:r>
              <a:rPr sz="545" spc="6" dirty="0">
                <a:latin typeface="Arial"/>
                <a:cs typeface="Arial"/>
              </a:rPr>
              <a:t>n</a:t>
            </a:r>
            <a:r>
              <a:rPr sz="545" spc="3" dirty="0">
                <a:latin typeface="Arial"/>
                <a:cs typeface="Arial"/>
              </a:rPr>
              <a:t>s</a:t>
            </a:r>
            <a:r>
              <a:rPr sz="545" spc="19" dirty="0">
                <a:latin typeface="Arial"/>
                <a:cs typeface="Arial"/>
              </a:rPr>
              <a:t>o</a:t>
            </a:r>
            <a:r>
              <a:rPr sz="545" dirty="0">
                <a:latin typeface="Arial"/>
                <a:cs typeface="Arial"/>
              </a:rPr>
              <a:t>r</a:t>
            </a:r>
            <a:endParaRPr sz="545">
              <a:latin typeface="Arial"/>
              <a:cs typeface="Arial"/>
            </a:endParaRPr>
          </a:p>
        </p:txBody>
      </p:sp>
      <p:sp>
        <p:nvSpPr>
          <p:cNvPr id="107541" name="object 22"/>
          <p:cNvSpPr txBox="1">
            <a:spLocks noChangeArrowheads="1"/>
          </p:cNvSpPr>
          <p:nvPr/>
        </p:nvSpPr>
        <p:spPr bwMode="auto">
          <a:xfrm>
            <a:off x="2830513" y="4616450"/>
            <a:ext cx="569912" cy="342900"/>
          </a:xfrm>
          <a:prstGeom prst="rect">
            <a:avLst/>
          </a:prstGeom>
          <a:noFill/>
          <a:ln w="9525">
            <a:noFill/>
            <a:miter lim="800000"/>
            <a:headEnd/>
            <a:tailEnd/>
          </a:ln>
        </p:spPr>
        <p:txBody>
          <a:bodyPr lIns="0" tIns="0" rIns="0" bIns="0"/>
          <a:lstStyle/>
          <a:p>
            <a:pPr marL="7938" indent="3175">
              <a:lnSpc>
                <a:spcPct val="101000"/>
              </a:lnSpc>
            </a:pPr>
            <a:r>
              <a:rPr lang="el-GR" sz="500">
                <a:cs typeface="Arial" charset="0"/>
              </a:rPr>
              <a:t>Measuring and limiting device Pressure booster (800 - 900 bar)</a:t>
            </a:r>
          </a:p>
        </p:txBody>
      </p:sp>
      <p:sp>
        <p:nvSpPr>
          <p:cNvPr id="23" name="object 23"/>
          <p:cNvSpPr/>
          <p:nvPr/>
        </p:nvSpPr>
        <p:spPr>
          <a:xfrm>
            <a:off x="3589338" y="4610100"/>
            <a:ext cx="458787" cy="30163"/>
          </a:xfrm>
          <a:custGeom>
            <a:avLst/>
            <a:gdLst/>
            <a:ahLst/>
            <a:cxnLst/>
            <a:rect l="l" t="t" r="r" b="b"/>
            <a:pathLst>
              <a:path w="715695" h="46558">
                <a:moveTo>
                  <a:pt x="666051" y="0"/>
                </a:moveTo>
                <a:lnTo>
                  <a:pt x="666051" y="46558"/>
                </a:lnTo>
                <a:lnTo>
                  <a:pt x="703237" y="29121"/>
                </a:lnTo>
                <a:lnTo>
                  <a:pt x="674369" y="29121"/>
                </a:lnTo>
                <a:lnTo>
                  <a:pt x="674369" y="17475"/>
                </a:lnTo>
                <a:lnTo>
                  <a:pt x="703318" y="17475"/>
                </a:lnTo>
                <a:lnTo>
                  <a:pt x="666051" y="0"/>
                </a:lnTo>
                <a:close/>
              </a:path>
              <a:path w="715695" h="46558">
                <a:moveTo>
                  <a:pt x="666051" y="17475"/>
                </a:moveTo>
                <a:lnTo>
                  <a:pt x="0" y="17475"/>
                </a:lnTo>
                <a:lnTo>
                  <a:pt x="0" y="29121"/>
                </a:lnTo>
                <a:lnTo>
                  <a:pt x="666051" y="29121"/>
                </a:lnTo>
                <a:lnTo>
                  <a:pt x="666051" y="17475"/>
                </a:lnTo>
                <a:close/>
              </a:path>
              <a:path w="715695" h="46558">
                <a:moveTo>
                  <a:pt x="703318" y="17475"/>
                </a:moveTo>
                <a:lnTo>
                  <a:pt x="674369" y="17475"/>
                </a:lnTo>
                <a:lnTo>
                  <a:pt x="674369" y="29121"/>
                </a:lnTo>
                <a:lnTo>
                  <a:pt x="703237" y="29121"/>
                </a:lnTo>
                <a:lnTo>
                  <a:pt x="715695" y="23279"/>
                </a:lnTo>
                <a:lnTo>
                  <a:pt x="703318" y="17475"/>
                </a:lnTo>
                <a:close/>
              </a:path>
            </a:pathLst>
          </a:custGeom>
          <a:solidFill>
            <a:srgbClr val="000000"/>
          </a:solidFill>
        </p:spPr>
        <p:txBody>
          <a:bodyPr lIns="0" tIns="0" rIns="0" bIns="0"/>
          <a:lstStyle/>
          <a:p>
            <a:pPr fontAlgn="auto">
              <a:spcBef>
                <a:spcPts val="0"/>
              </a:spcBef>
              <a:spcAft>
                <a:spcPts val="0"/>
              </a:spcAft>
              <a:defRPr/>
            </a:pPr>
            <a:endParaRPr sz="1154">
              <a:latin typeface="+mn-lt"/>
            </a:endParaRPr>
          </a:p>
        </p:txBody>
      </p:sp>
      <p:sp>
        <p:nvSpPr>
          <p:cNvPr id="24" name="object 24"/>
          <p:cNvSpPr/>
          <p:nvPr/>
        </p:nvSpPr>
        <p:spPr>
          <a:xfrm>
            <a:off x="4016375" y="4610100"/>
            <a:ext cx="31750" cy="30163"/>
          </a:xfrm>
          <a:custGeom>
            <a:avLst/>
            <a:gdLst/>
            <a:ahLst/>
            <a:cxnLst/>
            <a:rect l="l" t="t" r="r" b="b"/>
            <a:pathLst>
              <a:path w="49644" h="46558">
                <a:moveTo>
                  <a:pt x="0" y="0"/>
                </a:moveTo>
                <a:lnTo>
                  <a:pt x="49644" y="23279"/>
                </a:lnTo>
                <a:lnTo>
                  <a:pt x="0" y="46558"/>
                </a:lnTo>
                <a:lnTo>
                  <a:pt x="0" y="0"/>
                </a:lnTo>
                <a:close/>
              </a:path>
            </a:pathLst>
          </a:custGeom>
          <a:ln w="3175">
            <a:solidFill>
              <a:srgbClr val="000000"/>
            </a:solidFill>
          </a:ln>
        </p:spPr>
        <p:txBody>
          <a:bodyPr lIns="0" tIns="0" rIns="0" bIns="0"/>
          <a:lstStyle/>
          <a:p>
            <a:pPr fontAlgn="auto">
              <a:spcBef>
                <a:spcPts val="0"/>
              </a:spcBef>
              <a:spcAft>
                <a:spcPts val="0"/>
              </a:spcAft>
              <a:defRPr/>
            </a:pPr>
            <a:endParaRPr sz="1154">
              <a:latin typeface="+mn-lt"/>
            </a:endParaRPr>
          </a:p>
        </p:txBody>
      </p:sp>
      <p:sp>
        <p:nvSpPr>
          <p:cNvPr id="25" name="object 25"/>
          <p:cNvSpPr/>
          <p:nvPr/>
        </p:nvSpPr>
        <p:spPr>
          <a:xfrm>
            <a:off x="3589338" y="4624388"/>
            <a:ext cx="433387" cy="0"/>
          </a:xfrm>
          <a:custGeom>
            <a:avLst/>
            <a:gdLst/>
            <a:ahLst/>
            <a:cxnLst/>
            <a:rect l="l" t="t" r="r" b="b"/>
            <a:pathLst>
              <a:path w="675322">
                <a:moveTo>
                  <a:pt x="0" y="0"/>
                </a:moveTo>
                <a:lnTo>
                  <a:pt x="675322" y="0"/>
                </a:lnTo>
              </a:path>
            </a:pathLst>
          </a:custGeom>
          <a:ln w="13855">
            <a:solidFill>
              <a:srgbClr val="000000"/>
            </a:solidFill>
          </a:ln>
        </p:spPr>
        <p:txBody>
          <a:bodyPr lIns="0" tIns="0" rIns="0" bIns="0"/>
          <a:lstStyle/>
          <a:p>
            <a:pPr fontAlgn="auto">
              <a:spcBef>
                <a:spcPts val="0"/>
              </a:spcBef>
              <a:spcAft>
                <a:spcPts val="0"/>
              </a:spcAft>
              <a:defRPr/>
            </a:pPr>
            <a:endParaRPr sz="1154">
              <a:latin typeface="+mn-lt"/>
            </a:endParaRPr>
          </a:p>
        </p:txBody>
      </p:sp>
      <p:sp>
        <p:nvSpPr>
          <p:cNvPr id="26" name="object 26"/>
          <p:cNvSpPr/>
          <p:nvPr/>
        </p:nvSpPr>
        <p:spPr>
          <a:xfrm>
            <a:off x="4938713" y="5162550"/>
            <a:ext cx="1446212" cy="874713"/>
          </a:xfrm>
          <a:prstGeom prst="rect">
            <a:avLst/>
          </a:prstGeom>
          <a:blipFill>
            <a:blip r:embed="rId4"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107546" name="object 27"/>
          <p:cNvSpPr txBox="1">
            <a:spLocks noChangeArrowheads="1"/>
          </p:cNvSpPr>
          <p:nvPr/>
        </p:nvSpPr>
        <p:spPr bwMode="auto">
          <a:xfrm>
            <a:off x="3846513" y="5040313"/>
            <a:ext cx="1209675" cy="274637"/>
          </a:xfrm>
          <a:prstGeom prst="rect">
            <a:avLst/>
          </a:prstGeom>
          <a:noFill/>
          <a:ln w="9525">
            <a:noFill/>
            <a:miter lim="800000"/>
            <a:headEnd/>
            <a:tailEnd/>
          </a:ln>
        </p:spPr>
        <p:txBody>
          <a:bodyPr lIns="0" tIns="0" rIns="0" bIns="0"/>
          <a:lstStyle/>
          <a:p>
            <a:pPr marL="946150" indent="11113">
              <a:lnSpc>
                <a:spcPts val="650"/>
              </a:lnSpc>
            </a:pPr>
            <a:r>
              <a:rPr lang="el-GR" sz="500">
                <a:cs typeface="Arial" charset="0"/>
              </a:rPr>
              <a:t>Bar abs 800</a:t>
            </a:r>
          </a:p>
          <a:p>
            <a:pPr marL="946150" indent="11113">
              <a:spcBef>
                <a:spcPts val="138"/>
              </a:spcBef>
            </a:pPr>
            <a:r>
              <a:rPr lang="el-GR" sz="500">
                <a:solidFill>
                  <a:srgbClr val="254B71"/>
                </a:solidFill>
                <a:cs typeface="Arial" charset="0"/>
              </a:rPr>
              <a:t>ELFI valve</a:t>
            </a:r>
            <a:endParaRPr lang="el-GR" sz="500">
              <a:cs typeface="Arial" charset="0"/>
            </a:endParaRPr>
          </a:p>
        </p:txBody>
      </p:sp>
      <p:sp>
        <p:nvSpPr>
          <p:cNvPr id="28" name="object 28"/>
          <p:cNvSpPr txBox="1"/>
          <p:nvPr/>
        </p:nvSpPr>
        <p:spPr>
          <a:xfrm>
            <a:off x="4303713" y="5513388"/>
            <a:ext cx="365125" cy="88900"/>
          </a:xfrm>
          <a:prstGeom prst="rect">
            <a:avLst/>
          </a:prstGeom>
        </p:spPr>
        <p:txBody>
          <a:bodyPr lIns="0" tIns="0" rIns="0" bIns="0"/>
          <a:lstStyle/>
          <a:p>
            <a:pPr marL="8145" fontAlgn="auto">
              <a:spcBef>
                <a:spcPts val="0"/>
              </a:spcBef>
              <a:spcAft>
                <a:spcPts val="0"/>
              </a:spcAft>
              <a:defRPr/>
            </a:pPr>
            <a:r>
              <a:rPr sz="545" spc="-19" dirty="0">
                <a:solidFill>
                  <a:srgbClr val="254B71"/>
                </a:solidFill>
                <a:latin typeface="Arial"/>
                <a:cs typeface="Arial"/>
              </a:rPr>
              <a:t>E</a:t>
            </a:r>
            <a:r>
              <a:rPr sz="545" spc="6" dirty="0">
                <a:solidFill>
                  <a:srgbClr val="254B71"/>
                </a:solidFill>
                <a:latin typeface="Arial"/>
                <a:cs typeface="Arial"/>
              </a:rPr>
              <a:t>LG</a:t>
            </a:r>
            <a:r>
              <a:rPr sz="545" spc="-26" dirty="0">
                <a:solidFill>
                  <a:srgbClr val="254B71"/>
                </a:solidFill>
                <a:latin typeface="Arial"/>
                <a:cs typeface="Arial"/>
              </a:rPr>
              <a:t>I </a:t>
            </a:r>
            <a:r>
              <a:rPr sz="545" spc="-32" dirty="0">
                <a:solidFill>
                  <a:srgbClr val="254B71"/>
                </a:solidFill>
                <a:latin typeface="Arial"/>
                <a:cs typeface="Arial"/>
              </a:rPr>
              <a:t> </a:t>
            </a:r>
            <a:r>
              <a:rPr sz="545" spc="-13" dirty="0">
                <a:solidFill>
                  <a:srgbClr val="254B71"/>
                </a:solidFill>
                <a:latin typeface="Arial"/>
                <a:cs typeface="Arial"/>
              </a:rPr>
              <a:t>v</a:t>
            </a:r>
            <a:r>
              <a:rPr sz="545" dirty="0">
                <a:solidFill>
                  <a:srgbClr val="254B71"/>
                </a:solidFill>
                <a:latin typeface="Arial"/>
                <a:cs typeface="Arial"/>
              </a:rPr>
              <a:t>a</a:t>
            </a:r>
            <a:r>
              <a:rPr sz="545" spc="-16" dirty="0">
                <a:solidFill>
                  <a:srgbClr val="254B71"/>
                </a:solidFill>
                <a:latin typeface="Arial"/>
                <a:cs typeface="Arial"/>
              </a:rPr>
              <a:t>l</a:t>
            </a:r>
            <a:r>
              <a:rPr sz="545" spc="-13" dirty="0">
                <a:solidFill>
                  <a:srgbClr val="254B71"/>
                </a:solidFill>
                <a:latin typeface="Arial"/>
                <a:cs typeface="Arial"/>
              </a:rPr>
              <a:t>v</a:t>
            </a:r>
            <a:r>
              <a:rPr sz="545" dirty="0">
                <a:solidFill>
                  <a:srgbClr val="254B71"/>
                </a:solidFill>
                <a:latin typeface="Arial"/>
                <a:cs typeface="Arial"/>
              </a:rPr>
              <a:t>e</a:t>
            </a:r>
            <a:endParaRPr sz="545">
              <a:latin typeface="Arial"/>
              <a:cs typeface="Arial"/>
            </a:endParaRPr>
          </a:p>
        </p:txBody>
      </p:sp>
      <p:sp>
        <p:nvSpPr>
          <p:cNvPr id="29" name="object 29"/>
          <p:cNvSpPr txBox="1"/>
          <p:nvPr/>
        </p:nvSpPr>
        <p:spPr>
          <a:xfrm>
            <a:off x="6080125" y="4141788"/>
            <a:ext cx="146050" cy="90487"/>
          </a:xfrm>
          <a:prstGeom prst="rect">
            <a:avLst/>
          </a:prstGeom>
        </p:spPr>
        <p:txBody>
          <a:bodyPr lIns="0" tIns="0" rIns="0" bIns="0"/>
          <a:lstStyle/>
          <a:p>
            <a:pPr marL="8145" fontAlgn="auto">
              <a:spcBef>
                <a:spcPts val="0"/>
              </a:spcBef>
              <a:spcAft>
                <a:spcPts val="0"/>
              </a:spcAft>
              <a:defRPr/>
            </a:pPr>
            <a:r>
              <a:rPr sz="545" spc="6" dirty="0">
                <a:latin typeface="Arial"/>
                <a:cs typeface="Arial"/>
              </a:rPr>
              <a:t>Gas</a:t>
            </a:r>
            <a:endParaRPr sz="545">
              <a:latin typeface="Arial"/>
              <a:cs typeface="Arial"/>
            </a:endParaRPr>
          </a:p>
        </p:txBody>
      </p:sp>
      <p:sp>
        <p:nvSpPr>
          <p:cNvPr id="30" name="object 30"/>
          <p:cNvSpPr txBox="1"/>
          <p:nvPr/>
        </p:nvSpPr>
        <p:spPr>
          <a:xfrm>
            <a:off x="4787900" y="5334000"/>
            <a:ext cx="139700" cy="90488"/>
          </a:xfrm>
          <a:prstGeom prst="rect">
            <a:avLst/>
          </a:prstGeom>
        </p:spPr>
        <p:txBody>
          <a:bodyPr lIns="0" tIns="0" rIns="0" bIns="0"/>
          <a:lstStyle/>
          <a:p>
            <a:pPr marL="8145" fontAlgn="auto">
              <a:spcBef>
                <a:spcPts val="0"/>
              </a:spcBef>
              <a:spcAft>
                <a:spcPts val="0"/>
              </a:spcAft>
              <a:defRPr/>
            </a:pPr>
            <a:r>
              <a:rPr sz="545" spc="13" dirty="0">
                <a:latin typeface="Arial"/>
                <a:cs typeface="Arial"/>
              </a:rPr>
              <a:t>6</a:t>
            </a:r>
            <a:r>
              <a:rPr sz="545" spc="19" dirty="0">
                <a:latin typeface="Arial"/>
                <a:cs typeface="Arial"/>
              </a:rPr>
              <a:t>00</a:t>
            </a:r>
            <a:endParaRPr sz="545">
              <a:latin typeface="Arial"/>
              <a:cs typeface="Arial"/>
            </a:endParaRPr>
          </a:p>
        </p:txBody>
      </p:sp>
      <p:sp>
        <p:nvSpPr>
          <p:cNvPr id="31" name="object 31"/>
          <p:cNvSpPr txBox="1"/>
          <p:nvPr/>
        </p:nvSpPr>
        <p:spPr>
          <a:xfrm>
            <a:off x="4792663" y="5548313"/>
            <a:ext cx="141287" cy="90487"/>
          </a:xfrm>
          <a:prstGeom prst="rect">
            <a:avLst/>
          </a:prstGeom>
        </p:spPr>
        <p:txBody>
          <a:bodyPr lIns="0" tIns="0" rIns="0" bIns="0"/>
          <a:lstStyle/>
          <a:p>
            <a:pPr marL="8145" fontAlgn="auto">
              <a:spcBef>
                <a:spcPts val="0"/>
              </a:spcBef>
              <a:spcAft>
                <a:spcPts val="0"/>
              </a:spcAft>
              <a:defRPr/>
            </a:pPr>
            <a:r>
              <a:rPr sz="545" spc="13" dirty="0">
                <a:latin typeface="Arial"/>
                <a:cs typeface="Arial"/>
              </a:rPr>
              <a:t>4</a:t>
            </a:r>
            <a:r>
              <a:rPr sz="545" spc="19" dirty="0">
                <a:latin typeface="Arial"/>
                <a:cs typeface="Arial"/>
              </a:rPr>
              <a:t>00</a:t>
            </a:r>
            <a:endParaRPr sz="545">
              <a:latin typeface="Arial"/>
              <a:cs typeface="Arial"/>
            </a:endParaRPr>
          </a:p>
        </p:txBody>
      </p:sp>
      <p:sp>
        <p:nvSpPr>
          <p:cNvPr id="32" name="object 32"/>
          <p:cNvSpPr txBox="1"/>
          <p:nvPr/>
        </p:nvSpPr>
        <p:spPr>
          <a:xfrm>
            <a:off x="4792663" y="5765800"/>
            <a:ext cx="141287" cy="88900"/>
          </a:xfrm>
          <a:prstGeom prst="rect">
            <a:avLst/>
          </a:prstGeom>
        </p:spPr>
        <p:txBody>
          <a:bodyPr lIns="0" tIns="0" rIns="0" bIns="0"/>
          <a:lstStyle/>
          <a:p>
            <a:pPr marL="8145" fontAlgn="auto">
              <a:spcBef>
                <a:spcPts val="0"/>
              </a:spcBef>
              <a:spcAft>
                <a:spcPts val="0"/>
              </a:spcAft>
              <a:defRPr/>
            </a:pPr>
            <a:r>
              <a:rPr sz="545" spc="13" dirty="0">
                <a:latin typeface="Arial"/>
                <a:cs typeface="Arial"/>
              </a:rPr>
              <a:t>2</a:t>
            </a:r>
            <a:r>
              <a:rPr sz="545" spc="19" dirty="0">
                <a:latin typeface="Arial"/>
                <a:cs typeface="Arial"/>
              </a:rPr>
              <a:t>00</a:t>
            </a:r>
            <a:endParaRPr sz="545">
              <a:latin typeface="Arial"/>
              <a:cs typeface="Arial"/>
            </a:endParaRPr>
          </a:p>
        </p:txBody>
      </p:sp>
      <p:sp>
        <p:nvSpPr>
          <p:cNvPr id="33" name="object 33"/>
          <p:cNvSpPr txBox="1"/>
          <p:nvPr/>
        </p:nvSpPr>
        <p:spPr>
          <a:xfrm>
            <a:off x="4862513" y="5980113"/>
            <a:ext cx="57150" cy="90487"/>
          </a:xfrm>
          <a:prstGeom prst="rect">
            <a:avLst/>
          </a:prstGeom>
        </p:spPr>
        <p:txBody>
          <a:bodyPr lIns="0" tIns="0" rIns="0" bIns="0"/>
          <a:lstStyle/>
          <a:p>
            <a:pPr marL="8145" fontAlgn="auto">
              <a:spcBef>
                <a:spcPts val="0"/>
              </a:spcBef>
              <a:spcAft>
                <a:spcPts val="0"/>
              </a:spcAft>
              <a:defRPr/>
            </a:pPr>
            <a:r>
              <a:rPr sz="545" spc="19" dirty="0">
                <a:latin typeface="Arial"/>
                <a:cs typeface="Arial"/>
              </a:rPr>
              <a:t>0</a:t>
            </a:r>
            <a:endParaRPr sz="545">
              <a:latin typeface="Arial"/>
              <a:cs typeface="Arial"/>
            </a:endParaRPr>
          </a:p>
        </p:txBody>
      </p:sp>
      <p:sp>
        <p:nvSpPr>
          <p:cNvPr id="34" name="object 34"/>
          <p:cNvSpPr txBox="1"/>
          <p:nvPr/>
        </p:nvSpPr>
        <p:spPr>
          <a:xfrm>
            <a:off x="5056188" y="6043613"/>
            <a:ext cx="650875" cy="88900"/>
          </a:xfrm>
          <a:prstGeom prst="rect">
            <a:avLst/>
          </a:prstGeom>
        </p:spPr>
        <p:txBody>
          <a:bodyPr lIns="0" tIns="0" rIns="0" bIns="0"/>
          <a:lstStyle/>
          <a:p>
            <a:pPr marL="8145" fontAlgn="auto">
              <a:spcBef>
                <a:spcPts val="0"/>
              </a:spcBef>
              <a:spcAft>
                <a:spcPts val="0"/>
              </a:spcAft>
              <a:tabLst>
                <a:tab pos="151081" algn="l"/>
                <a:tab pos="275284" algn="l"/>
              </a:tabLst>
              <a:defRPr/>
            </a:pPr>
            <a:r>
              <a:rPr sz="545" spc="19" dirty="0">
                <a:latin typeface="Arial"/>
                <a:cs typeface="Arial"/>
              </a:rPr>
              <a:t>0	5	</a:t>
            </a:r>
            <a:r>
              <a:rPr sz="818" spc="19" baseline="3267" dirty="0">
                <a:latin typeface="Arial"/>
                <a:cs typeface="Arial"/>
              </a:rPr>
              <a:t>1</a:t>
            </a:r>
            <a:r>
              <a:rPr sz="818" spc="28" baseline="3267" dirty="0">
                <a:latin typeface="Arial"/>
                <a:cs typeface="Arial"/>
              </a:rPr>
              <a:t>0   </a:t>
            </a:r>
            <a:r>
              <a:rPr sz="818" spc="19" baseline="3267" dirty="0">
                <a:latin typeface="Arial"/>
                <a:cs typeface="Arial"/>
              </a:rPr>
              <a:t>1</a:t>
            </a:r>
            <a:r>
              <a:rPr sz="818" spc="28" baseline="3267" dirty="0">
                <a:latin typeface="Arial"/>
                <a:cs typeface="Arial"/>
              </a:rPr>
              <a:t>5   </a:t>
            </a:r>
            <a:r>
              <a:rPr sz="545" spc="13" dirty="0">
                <a:latin typeface="Arial"/>
                <a:cs typeface="Arial"/>
              </a:rPr>
              <a:t>2</a:t>
            </a:r>
            <a:r>
              <a:rPr sz="545" spc="19" dirty="0">
                <a:latin typeface="Arial"/>
                <a:cs typeface="Arial"/>
              </a:rPr>
              <a:t>0</a:t>
            </a:r>
            <a:endParaRPr sz="545">
              <a:latin typeface="Arial"/>
              <a:cs typeface="Arial"/>
            </a:endParaRPr>
          </a:p>
        </p:txBody>
      </p:sp>
      <p:sp>
        <p:nvSpPr>
          <p:cNvPr id="35" name="object 35"/>
          <p:cNvSpPr txBox="1"/>
          <p:nvPr/>
        </p:nvSpPr>
        <p:spPr>
          <a:xfrm>
            <a:off x="5751513" y="6043613"/>
            <a:ext cx="679450" cy="90487"/>
          </a:xfrm>
          <a:prstGeom prst="rect">
            <a:avLst/>
          </a:prstGeom>
        </p:spPr>
        <p:txBody>
          <a:bodyPr lIns="0" tIns="0" rIns="0" bIns="0"/>
          <a:lstStyle/>
          <a:p>
            <a:pPr marL="8145" fontAlgn="auto">
              <a:spcBef>
                <a:spcPts val="0"/>
              </a:spcBef>
              <a:spcAft>
                <a:spcPts val="0"/>
              </a:spcAft>
              <a:defRPr/>
            </a:pPr>
            <a:r>
              <a:rPr sz="545" spc="13" dirty="0">
                <a:latin typeface="Arial"/>
                <a:cs typeface="Arial"/>
              </a:rPr>
              <a:t>2</a:t>
            </a:r>
            <a:r>
              <a:rPr sz="545" spc="19" dirty="0">
                <a:latin typeface="Arial"/>
                <a:cs typeface="Arial"/>
              </a:rPr>
              <a:t>5  </a:t>
            </a:r>
            <a:r>
              <a:rPr sz="545" spc="26" dirty="0">
                <a:latin typeface="Arial"/>
                <a:cs typeface="Arial"/>
              </a:rPr>
              <a:t> </a:t>
            </a:r>
            <a:r>
              <a:rPr sz="818" spc="19" baseline="3267" dirty="0">
                <a:latin typeface="Arial"/>
                <a:cs typeface="Arial"/>
              </a:rPr>
              <a:t>3</a:t>
            </a:r>
            <a:r>
              <a:rPr sz="818" spc="28" baseline="3267" dirty="0">
                <a:latin typeface="Arial"/>
                <a:cs typeface="Arial"/>
              </a:rPr>
              <a:t>0  </a:t>
            </a:r>
            <a:r>
              <a:rPr sz="818" spc="48" baseline="3267" dirty="0">
                <a:latin typeface="Arial"/>
                <a:cs typeface="Arial"/>
              </a:rPr>
              <a:t> </a:t>
            </a:r>
            <a:r>
              <a:rPr sz="818" spc="19" baseline="3267" dirty="0">
                <a:latin typeface="Arial"/>
                <a:cs typeface="Arial"/>
              </a:rPr>
              <a:t>3</a:t>
            </a:r>
            <a:r>
              <a:rPr sz="818" spc="28" baseline="3267" dirty="0">
                <a:latin typeface="Arial"/>
                <a:cs typeface="Arial"/>
              </a:rPr>
              <a:t>5  </a:t>
            </a:r>
            <a:r>
              <a:rPr sz="818" spc="67" baseline="3267" dirty="0">
                <a:latin typeface="Arial"/>
                <a:cs typeface="Arial"/>
              </a:rPr>
              <a:t> </a:t>
            </a:r>
            <a:r>
              <a:rPr sz="818" spc="19" baseline="3267" dirty="0">
                <a:latin typeface="Arial"/>
                <a:cs typeface="Arial"/>
              </a:rPr>
              <a:t>4</a:t>
            </a:r>
            <a:r>
              <a:rPr sz="818" spc="28" baseline="3267" dirty="0">
                <a:latin typeface="Arial"/>
                <a:cs typeface="Arial"/>
              </a:rPr>
              <a:t>0  </a:t>
            </a:r>
            <a:r>
              <a:rPr sz="818" spc="81" baseline="3267" dirty="0">
                <a:latin typeface="Arial"/>
                <a:cs typeface="Arial"/>
              </a:rPr>
              <a:t> </a:t>
            </a:r>
            <a:r>
              <a:rPr sz="545" spc="13" dirty="0">
                <a:latin typeface="Arial"/>
                <a:cs typeface="Arial"/>
              </a:rPr>
              <a:t>4</a:t>
            </a:r>
            <a:r>
              <a:rPr sz="545" spc="19" dirty="0">
                <a:latin typeface="Arial"/>
                <a:cs typeface="Arial"/>
              </a:rPr>
              <a:t>5</a:t>
            </a:r>
            <a:endParaRPr sz="545">
              <a:latin typeface="Arial"/>
              <a:cs typeface="Arial"/>
            </a:endParaRPr>
          </a:p>
        </p:txBody>
      </p:sp>
      <p:sp>
        <p:nvSpPr>
          <p:cNvPr id="36" name="object 36"/>
          <p:cNvSpPr txBox="1"/>
          <p:nvPr/>
        </p:nvSpPr>
        <p:spPr>
          <a:xfrm>
            <a:off x="5130800" y="5334000"/>
            <a:ext cx="523875" cy="88900"/>
          </a:xfrm>
          <a:prstGeom prst="rect">
            <a:avLst/>
          </a:prstGeom>
        </p:spPr>
        <p:txBody>
          <a:bodyPr lIns="0" tIns="0" rIns="0" bIns="0"/>
          <a:lstStyle/>
          <a:p>
            <a:pPr marL="8145" fontAlgn="auto">
              <a:spcBef>
                <a:spcPts val="0"/>
              </a:spcBef>
              <a:spcAft>
                <a:spcPts val="0"/>
              </a:spcAft>
              <a:defRPr/>
            </a:pPr>
            <a:r>
              <a:rPr sz="545" spc="3" dirty="0">
                <a:latin typeface="Arial"/>
                <a:cs typeface="Arial"/>
              </a:rPr>
              <a:t>P</a:t>
            </a:r>
            <a:r>
              <a:rPr sz="545" spc="-16" dirty="0">
                <a:latin typeface="Arial"/>
                <a:cs typeface="Arial"/>
              </a:rPr>
              <a:t>il</a:t>
            </a:r>
            <a:r>
              <a:rPr sz="545" spc="19" dirty="0">
                <a:latin typeface="Arial"/>
                <a:cs typeface="Arial"/>
              </a:rPr>
              <a:t>oto</a:t>
            </a:r>
            <a:r>
              <a:rPr sz="545" spc="-10" dirty="0">
                <a:latin typeface="Arial"/>
                <a:cs typeface="Arial"/>
              </a:rPr>
              <a:t>i</a:t>
            </a:r>
            <a:r>
              <a:rPr sz="545" spc="-16" dirty="0">
                <a:latin typeface="Arial"/>
                <a:cs typeface="Arial"/>
              </a:rPr>
              <a:t>l</a:t>
            </a:r>
            <a:r>
              <a:rPr sz="545" spc="10" dirty="0">
                <a:latin typeface="Arial"/>
                <a:cs typeface="Arial"/>
              </a:rPr>
              <a:t> </a:t>
            </a:r>
            <a:r>
              <a:rPr sz="545" spc="29" dirty="0">
                <a:latin typeface="Arial"/>
                <a:cs typeface="Arial"/>
              </a:rPr>
              <a:t>p</a:t>
            </a:r>
            <a:r>
              <a:rPr sz="545" dirty="0">
                <a:latin typeface="Arial"/>
                <a:cs typeface="Arial"/>
              </a:rPr>
              <a:t>res</a:t>
            </a:r>
            <a:r>
              <a:rPr sz="545" spc="6" dirty="0">
                <a:latin typeface="Arial"/>
                <a:cs typeface="Arial"/>
              </a:rPr>
              <a:t>su</a:t>
            </a:r>
            <a:r>
              <a:rPr sz="545" spc="-6" dirty="0">
                <a:latin typeface="Arial"/>
                <a:cs typeface="Arial"/>
              </a:rPr>
              <a:t>r</a:t>
            </a:r>
            <a:r>
              <a:rPr sz="545" dirty="0">
                <a:latin typeface="Arial"/>
                <a:cs typeface="Arial"/>
              </a:rPr>
              <a:t>e</a:t>
            </a:r>
            <a:endParaRPr sz="545">
              <a:latin typeface="Arial"/>
              <a:cs typeface="Arial"/>
            </a:endParaRPr>
          </a:p>
        </p:txBody>
      </p:sp>
      <p:sp>
        <p:nvSpPr>
          <p:cNvPr id="37" name="object 37"/>
          <p:cNvSpPr txBox="1"/>
          <p:nvPr/>
        </p:nvSpPr>
        <p:spPr>
          <a:xfrm>
            <a:off x="5557838" y="5672138"/>
            <a:ext cx="639762" cy="90487"/>
          </a:xfrm>
          <a:prstGeom prst="rect">
            <a:avLst/>
          </a:prstGeom>
        </p:spPr>
        <p:txBody>
          <a:bodyPr lIns="0" tIns="0" rIns="0" bIns="0"/>
          <a:lstStyle/>
          <a:p>
            <a:pPr marL="8145" fontAlgn="auto">
              <a:spcBef>
                <a:spcPts val="0"/>
              </a:spcBef>
              <a:spcAft>
                <a:spcPts val="0"/>
              </a:spcAft>
              <a:defRPr/>
            </a:pPr>
            <a:r>
              <a:rPr sz="545" spc="10" dirty="0">
                <a:latin typeface="Arial"/>
                <a:cs typeface="Arial"/>
              </a:rPr>
              <a:t>C</a:t>
            </a:r>
            <a:r>
              <a:rPr sz="545" spc="19" dirty="0">
                <a:latin typeface="Arial"/>
                <a:cs typeface="Arial"/>
              </a:rPr>
              <a:t>o</a:t>
            </a:r>
            <a:r>
              <a:rPr sz="545" spc="6" dirty="0">
                <a:latin typeface="Arial"/>
                <a:cs typeface="Arial"/>
              </a:rPr>
              <a:t>n</a:t>
            </a:r>
            <a:r>
              <a:rPr sz="545" spc="16" dirty="0">
                <a:latin typeface="Arial"/>
                <a:cs typeface="Arial"/>
              </a:rPr>
              <a:t>t</a:t>
            </a:r>
            <a:r>
              <a:rPr sz="545" dirty="0">
                <a:latin typeface="Arial"/>
                <a:cs typeface="Arial"/>
              </a:rPr>
              <a:t>r</a:t>
            </a:r>
            <a:r>
              <a:rPr sz="545" spc="19" dirty="0">
                <a:latin typeface="Arial"/>
                <a:cs typeface="Arial"/>
              </a:rPr>
              <a:t>o</a:t>
            </a:r>
            <a:r>
              <a:rPr sz="545" spc="-16" dirty="0">
                <a:latin typeface="Arial"/>
                <a:cs typeface="Arial"/>
              </a:rPr>
              <a:t>l</a:t>
            </a:r>
            <a:r>
              <a:rPr sz="545" spc="10" dirty="0">
                <a:latin typeface="Arial"/>
                <a:cs typeface="Arial"/>
              </a:rPr>
              <a:t> </a:t>
            </a:r>
            <a:r>
              <a:rPr sz="545" spc="-3" dirty="0">
                <a:latin typeface="Arial"/>
                <a:cs typeface="Arial"/>
              </a:rPr>
              <a:t>oil</a:t>
            </a:r>
            <a:r>
              <a:rPr sz="545" spc="10" dirty="0">
                <a:latin typeface="Arial"/>
                <a:cs typeface="Arial"/>
              </a:rPr>
              <a:t> </a:t>
            </a:r>
            <a:r>
              <a:rPr sz="545" spc="6" dirty="0">
                <a:latin typeface="Arial"/>
                <a:cs typeface="Arial"/>
              </a:rPr>
              <a:t>pressure</a:t>
            </a:r>
            <a:endParaRPr sz="545">
              <a:latin typeface="Arial"/>
              <a:cs typeface="Arial"/>
            </a:endParaRPr>
          </a:p>
        </p:txBody>
      </p:sp>
      <p:sp>
        <p:nvSpPr>
          <p:cNvPr id="38" name="object 38"/>
          <p:cNvSpPr/>
          <p:nvPr/>
        </p:nvSpPr>
        <p:spPr>
          <a:xfrm>
            <a:off x="2611438" y="4108450"/>
            <a:ext cx="4040187" cy="2166938"/>
          </a:xfrm>
          <a:custGeom>
            <a:avLst/>
            <a:gdLst/>
            <a:ahLst/>
            <a:cxnLst/>
            <a:rect l="l" t="t" r="r" b="b"/>
            <a:pathLst>
              <a:path w="6300000" h="3378200">
                <a:moveTo>
                  <a:pt x="0" y="3378200"/>
                </a:moveTo>
                <a:lnTo>
                  <a:pt x="6300000" y="3378200"/>
                </a:lnTo>
                <a:lnTo>
                  <a:pt x="6300000" y="0"/>
                </a:lnTo>
                <a:lnTo>
                  <a:pt x="0" y="0"/>
                </a:lnTo>
                <a:lnTo>
                  <a:pt x="0" y="3378200"/>
                </a:lnTo>
                <a:close/>
              </a:path>
            </a:pathLst>
          </a:custGeom>
          <a:ln w="6350">
            <a:solidFill>
              <a:srgbClr val="000000"/>
            </a:solidFill>
          </a:ln>
        </p:spPr>
        <p:txBody>
          <a:bodyPr lIns="0" tIns="0" rIns="0" bIns="0"/>
          <a:lstStyle/>
          <a:p>
            <a:pPr fontAlgn="auto">
              <a:spcBef>
                <a:spcPts val="0"/>
              </a:spcBef>
              <a:spcAft>
                <a:spcPts val="0"/>
              </a:spcAft>
              <a:defRPr/>
            </a:pPr>
            <a:endParaRPr sz="1154">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Τίτλος 1"/>
          <p:cNvSpPr>
            <a:spLocks noGrp="1"/>
          </p:cNvSpPr>
          <p:nvPr>
            <p:ph type="title"/>
          </p:nvPr>
        </p:nvSpPr>
        <p:spPr/>
        <p:txBody>
          <a:bodyPr/>
          <a:lstStyle/>
          <a:p>
            <a:pPr eaLnBrk="1" hangingPunct="1"/>
            <a:endParaRPr lang="el-GR" smtClean="0"/>
          </a:p>
        </p:txBody>
      </p:sp>
      <p:sp>
        <p:nvSpPr>
          <p:cNvPr id="108546" name="Θέση κειμένου 2"/>
          <p:cNvSpPr>
            <a:spLocks noGrp="1"/>
          </p:cNvSpPr>
          <p:nvPr>
            <p:ph type="body" idx="1"/>
          </p:nvPr>
        </p:nvSpPr>
        <p:spPr>
          <a:xfrm>
            <a:off x="539750" y="1371600"/>
            <a:ext cx="8150225" cy="5257800"/>
          </a:xfrm>
        </p:spPr>
        <p:txBody>
          <a:bodyPr/>
          <a:lstStyle/>
          <a:p>
            <a:pPr eaLnBrk="1" hangingPunct="1"/>
            <a:endParaRPr lang="el-GR" smtClean="0"/>
          </a:p>
        </p:txBody>
      </p:sp>
      <p:sp>
        <p:nvSpPr>
          <p:cNvPr id="108547" name="object 3"/>
          <p:cNvSpPr>
            <a:spLocks noChangeArrowheads="1"/>
          </p:cNvSpPr>
          <p:nvPr/>
        </p:nvSpPr>
        <p:spPr bwMode="auto">
          <a:xfrm>
            <a:off x="808038" y="1371600"/>
            <a:ext cx="5059362" cy="558800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9475" y="0"/>
            <a:ext cx="4848225" cy="3370263"/>
          </a:xfrm>
          <a:custGeom>
            <a:avLst/>
            <a:gdLst/>
            <a:ahLst/>
            <a:cxnLst/>
            <a:rect l="l" t="t" r="r" b="b"/>
            <a:pathLst>
              <a:path w="7560005" h="5256009">
                <a:moveTo>
                  <a:pt x="0" y="5256009"/>
                </a:moveTo>
                <a:lnTo>
                  <a:pt x="7560005" y="5256009"/>
                </a:lnTo>
                <a:lnTo>
                  <a:pt x="7560005" y="0"/>
                </a:lnTo>
                <a:lnTo>
                  <a:pt x="0" y="0"/>
                </a:lnTo>
                <a:lnTo>
                  <a:pt x="0" y="5256009"/>
                </a:lnTo>
                <a:close/>
              </a:path>
            </a:pathLst>
          </a:custGeom>
          <a:solidFill>
            <a:srgbClr val="D1D3D4"/>
          </a:solidFill>
        </p:spPr>
        <p:txBody>
          <a:bodyPr lIns="0" tIns="0" rIns="0" bIns="0"/>
          <a:lstStyle/>
          <a:p>
            <a:pPr fontAlgn="auto">
              <a:spcBef>
                <a:spcPts val="0"/>
              </a:spcBef>
              <a:spcAft>
                <a:spcPts val="0"/>
              </a:spcAft>
              <a:defRPr/>
            </a:pPr>
            <a:endParaRPr sz="1154">
              <a:latin typeface="+mn-lt"/>
            </a:endParaRPr>
          </a:p>
        </p:txBody>
      </p:sp>
      <p:sp>
        <p:nvSpPr>
          <p:cNvPr id="3" name="object 3"/>
          <p:cNvSpPr/>
          <p:nvPr/>
        </p:nvSpPr>
        <p:spPr>
          <a:xfrm>
            <a:off x="1981200" y="1236663"/>
            <a:ext cx="4848225" cy="3375025"/>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4" name="object 4"/>
          <p:cNvSpPr/>
          <p:nvPr/>
        </p:nvSpPr>
        <p:spPr>
          <a:xfrm>
            <a:off x="2149475" y="5410200"/>
            <a:ext cx="4848225" cy="1446213"/>
          </a:xfrm>
          <a:custGeom>
            <a:avLst/>
            <a:gdLst/>
            <a:ahLst/>
            <a:cxnLst/>
            <a:rect l="l" t="t" r="r" b="b"/>
            <a:pathLst>
              <a:path w="7560005" h="5345997">
                <a:moveTo>
                  <a:pt x="0" y="5345997"/>
                </a:moveTo>
                <a:lnTo>
                  <a:pt x="7560005" y="5345997"/>
                </a:lnTo>
                <a:lnTo>
                  <a:pt x="7560005" y="0"/>
                </a:lnTo>
                <a:lnTo>
                  <a:pt x="0" y="0"/>
                </a:lnTo>
                <a:lnTo>
                  <a:pt x="0" y="5345997"/>
                </a:lnTo>
              </a:path>
            </a:pathLst>
          </a:custGeom>
          <a:solidFill>
            <a:srgbClr val="1C3648"/>
          </a:solidFill>
        </p:spPr>
        <p:txBody>
          <a:bodyPr lIns="0" tIns="0" rIns="0" bIns="0"/>
          <a:lstStyle/>
          <a:p>
            <a:pPr fontAlgn="auto">
              <a:spcBef>
                <a:spcPts val="0"/>
              </a:spcBef>
              <a:spcAft>
                <a:spcPts val="0"/>
              </a:spcAft>
              <a:defRPr/>
            </a:pPr>
            <a:endParaRPr sz="1154">
              <a:latin typeface="+mn-lt"/>
            </a:endParaRPr>
          </a:p>
        </p:txBody>
      </p:sp>
      <p:sp>
        <p:nvSpPr>
          <p:cNvPr id="5" name="object 5"/>
          <p:cNvSpPr/>
          <p:nvPr/>
        </p:nvSpPr>
        <p:spPr>
          <a:xfrm>
            <a:off x="2149475" y="5029200"/>
            <a:ext cx="4848225" cy="1887538"/>
          </a:xfrm>
          <a:custGeom>
            <a:avLst/>
            <a:gdLst/>
            <a:ahLst/>
            <a:cxnLst/>
            <a:rect l="l" t="t" r="r" b="b"/>
            <a:pathLst>
              <a:path w="7560005" h="90004">
                <a:moveTo>
                  <a:pt x="0" y="90004"/>
                </a:moveTo>
                <a:lnTo>
                  <a:pt x="7560005" y="90004"/>
                </a:lnTo>
                <a:lnTo>
                  <a:pt x="7560005" y="0"/>
                </a:lnTo>
                <a:lnTo>
                  <a:pt x="0" y="0"/>
                </a:lnTo>
                <a:lnTo>
                  <a:pt x="0" y="90004"/>
                </a:lnTo>
                <a:close/>
              </a:path>
            </a:pathLst>
          </a:custGeom>
          <a:solidFill>
            <a:srgbClr val="ED1651"/>
          </a:solidFill>
        </p:spPr>
        <p:txBody>
          <a:bodyPr lIns="0" tIns="0" rIns="0" bIns="0"/>
          <a:lstStyle/>
          <a:p>
            <a:pPr fontAlgn="auto">
              <a:spcBef>
                <a:spcPts val="0"/>
              </a:spcBef>
              <a:spcAft>
                <a:spcPts val="0"/>
              </a:spcAft>
              <a:defRPr/>
            </a:pPr>
            <a:endParaRPr sz="1154">
              <a:latin typeface="+mn-lt"/>
            </a:endParaRPr>
          </a:p>
        </p:txBody>
      </p:sp>
      <p:sp>
        <p:nvSpPr>
          <p:cNvPr id="6" name="object 6"/>
          <p:cNvSpPr/>
          <p:nvPr/>
        </p:nvSpPr>
        <p:spPr>
          <a:xfrm>
            <a:off x="6022975" y="6402388"/>
            <a:ext cx="176213" cy="107950"/>
          </a:xfrm>
          <a:custGeom>
            <a:avLst/>
            <a:gdLst/>
            <a:ahLst/>
            <a:cxnLst/>
            <a:rect l="l" t="t" r="r" b="b"/>
            <a:pathLst>
              <a:path w="274574" h="168084">
                <a:moveTo>
                  <a:pt x="82384" y="0"/>
                </a:moveTo>
                <a:lnTo>
                  <a:pt x="0" y="0"/>
                </a:lnTo>
                <a:lnTo>
                  <a:pt x="0" y="168084"/>
                </a:lnTo>
                <a:lnTo>
                  <a:pt x="88887" y="168084"/>
                </a:lnTo>
                <a:lnTo>
                  <a:pt x="88887" y="106337"/>
                </a:lnTo>
                <a:lnTo>
                  <a:pt x="274573" y="106337"/>
                </a:lnTo>
                <a:lnTo>
                  <a:pt x="274573" y="54914"/>
                </a:lnTo>
                <a:lnTo>
                  <a:pt x="137286" y="54914"/>
                </a:lnTo>
                <a:lnTo>
                  <a:pt x="82384" y="0"/>
                </a:lnTo>
                <a:close/>
              </a:path>
              <a:path w="274574" h="168084">
                <a:moveTo>
                  <a:pt x="274573" y="106337"/>
                </a:moveTo>
                <a:lnTo>
                  <a:pt x="185686" y="106337"/>
                </a:lnTo>
                <a:lnTo>
                  <a:pt x="185686" y="168084"/>
                </a:lnTo>
                <a:lnTo>
                  <a:pt x="274573" y="168084"/>
                </a:lnTo>
                <a:lnTo>
                  <a:pt x="274573" y="106337"/>
                </a:lnTo>
                <a:close/>
              </a:path>
              <a:path w="274574" h="168084">
                <a:moveTo>
                  <a:pt x="185686" y="106337"/>
                </a:moveTo>
                <a:lnTo>
                  <a:pt x="88887" y="106337"/>
                </a:lnTo>
                <a:lnTo>
                  <a:pt x="137286" y="154724"/>
                </a:lnTo>
                <a:lnTo>
                  <a:pt x="185686" y="106337"/>
                </a:lnTo>
                <a:close/>
              </a:path>
              <a:path w="274574" h="168084">
                <a:moveTo>
                  <a:pt x="274573" y="0"/>
                </a:moveTo>
                <a:lnTo>
                  <a:pt x="192189" y="0"/>
                </a:lnTo>
                <a:lnTo>
                  <a:pt x="137286" y="54914"/>
                </a:lnTo>
                <a:lnTo>
                  <a:pt x="274573" y="54914"/>
                </a:lnTo>
                <a:lnTo>
                  <a:pt x="274573" y="0"/>
                </a:lnTo>
                <a:close/>
              </a:path>
            </a:pathLst>
          </a:custGeom>
          <a:solidFill>
            <a:srgbClr val="ABADB0"/>
          </a:solidFill>
        </p:spPr>
        <p:txBody>
          <a:bodyPr lIns="0" tIns="0" rIns="0" bIns="0"/>
          <a:lstStyle/>
          <a:p>
            <a:pPr fontAlgn="auto">
              <a:spcBef>
                <a:spcPts val="0"/>
              </a:spcBef>
              <a:spcAft>
                <a:spcPts val="0"/>
              </a:spcAft>
              <a:defRPr/>
            </a:pPr>
            <a:endParaRPr sz="1154">
              <a:latin typeface="+mn-lt"/>
            </a:endParaRPr>
          </a:p>
        </p:txBody>
      </p:sp>
      <p:sp>
        <p:nvSpPr>
          <p:cNvPr id="7" name="object 7"/>
          <p:cNvSpPr/>
          <p:nvPr/>
        </p:nvSpPr>
        <p:spPr>
          <a:xfrm>
            <a:off x="6410325" y="6402388"/>
            <a:ext cx="174625" cy="107950"/>
          </a:xfrm>
          <a:custGeom>
            <a:avLst/>
            <a:gdLst/>
            <a:ahLst/>
            <a:cxnLst/>
            <a:rect l="l" t="t" r="r" b="b"/>
            <a:pathLst>
              <a:path w="273265" h="168084">
                <a:moveTo>
                  <a:pt x="86728" y="0"/>
                </a:moveTo>
                <a:lnTo>
                  <a:pt x="0" y="0"/>
                </a:lnTo>
                <a:lnTo>
                  <a:pt x="0" y="168084"/>
                </a:lnTo>
                <a:lnTo>
                  <a:pt x="88874" y="168084"/>
                </a:lnTo>
                <a:lnTo>
                  <a:pt x="88874" y="96291"/>
                </a:lnTo>
                <a:lnTo>
                  <a:pt x="273265" y="96291"/>
                </a:lnTo>
                <a:lnTo>
                  <a:pt x="273265" y="72453"/>
                </a:lnTo>
                <a:lnTo>
                  <a:pt x="184378" y="72453"/>
                </a:lnTo>
                <a:lnTo>
                  <a:pt x="86728" y="0"/>
                </a:lnTo>
                <a:close/>
              </a:path>
              <a:path w="273265" h="168084">
                <a:moveTo>
                  <a:pt x="273265" y="96291"/>
                </a:moveTo>
                <a:lnTo>
                  <a:pt x="88874" y="96291"/>
                </a:lnTo>
                <a:lnTo>
                  <a:pt x="185889" y="168084"/>
                </a:lnTo>
                <a:lnTo>
                  <a:pt x="273265" y="168084"/>
                </a:lnTo>
                <a:lnTo>
                  <a:pt x="273265" y="96291"/>
                </a:lnTo>
                <a:close/>
              </a:path>
              <a:path w="273265" h="168084">
                <a:moveTo>
                  <a:pt x="273265" y="0"/>
                </a:moveTo>
                <a:lnTo>
                  <a:pt x="184378" y="0"/>
                </a:lnTo>
                <a:lnTo>
                  <a:pt x="184378" y="72453"/>
                </a:lnTo>
                <a:lnTo>
                  <a:pt x="273265" y="72453"/>
                </a:lnTo>
                <a:lnTo>
                  <a:pt x="273265" y="0"/>
                </a:lnTo>
                <a:close/>
              </a:path>
            </a:pathLst>
          </a:custGeom>
          <a:solidFill>
            <a:srgbClr val="ABADB0"/>
          </a:solidFill>
        </p:spPr>
        <p:txBody>
          <a:bodyPr lIns="0" tIns="0" rIns="0" bIns="0"/>
          <a:lstStyle/>
          <a:p>
            <a:pPr fontAlgn="auto">
              <a:spcBef>
                <a:spcPts val="0"/>
              </a:spcBef>
              <a:spcAft>
                <a:spcPts val="0"/>
              </a:spcAft>
              <a:defRPr/>
            </a:pPr>
            <a:endParaRPr sz="1154">
              <a:latin typeface="+mn-lt"/>
            </a:endParaRPr>
          </a:p>
        </p:txBody>
      </p:sp>
      <p:sp>
        <p:nvSpPr>
          <p:cNvPr id="8" name="object 8"/>
          <p:cNvSpPr/>
          <p:nvPr/>
        </p:nvSpPr>
        <p:spPr>
          <a:xfrm>
            <a:off x="5957888" y="6126163"/>
            <a:ext cx="693737" cy="384175"/>
          </a:xfrm>
          <a:custGeom>
            <a:avLst/>
            <a:gdLst/>
            <a:ahLst/>
            <a:cxnLst/>
            <a:rect l="l" t="t" r="r" b="b"/>
            <a:pathLst>
              <a:path w="1079995" h="599427">
                <a:moveTo>
                  <a:pt x="539991" y="0"/>
                </a:moveTo>
                <a:lnTo>
                  <a:pt x="495702" y="1790"/>
                </a:lnTo>
                <a:lnTo>
                  <a:pt x="452400" y="7067"/>
                </a:lnTo>
                <a:lnTo>
                  <a:pt x="410223" y="15693"/>
                </a:lnTo>
                <a:lnTo>
                  <a:pt x="369310" y="27528"/>
                </a:lnTo>
                <a:lnTo>
                  <a:pt x="329800" y="42434"/>
                </a:lnTo>
                <a:lnTo>
                  <a:pt x="291831" y="60272"/>
                </a:lnTo>
                <a:lnTo>
                  <a:pt x="255544" y="80902"/>
                </a:lnTo>
                <a:lnTo>
                  <a:pt x="221077" y="104186"/>
                </a:lnTo>
                <a:lnTo>
                  <a:pt x="188568" y="129984"/>
                </a:lnTo>
                <a:lnTo>
                  <a:pt x="158157" y="158159"/>
                </a:lnTo>
                <a:lnTo>
                  <a:pt x="129983" y="188570"/>
                </a:lnTo>
                <a:lnTo>
                  <a:pt x="104185" y="221079"/>
                </a:lnTo>
                <a:lnTo>
                  <a:pt x="80901" y="255548"/>
                </a:lnTo>
                <a:lnTo>
                  <a:pt x="60271" y="291836"/>
                </a:lnTo>
                <a:lnTo>
                  <a:pt x="42434" y="329805"/>
                </a:lnTo>
                <a:lnTo>
                  <a:pt x="27528" y="369316"/>
                </a:lnTo>
                <a:lnTo>
                  <a:pt x="15693" y="410231"/>
                </a:lnTo>
                <a:lnTo>
                  <a:pt x="7067" y="452409"/>
                </a:lnTo>
                <a:lnTo>
                  <a:pt x="1790" y="495713"/>
                </a:lnTo>
                <a:lnTo>
                  <a:pt x="0" y="540003"/>
                </a:lnTo>
                <a:lnTo>
                  <a:pt x="70" y="548805"/>
                </a:lnTo>
                <a:lnTo>
                  <a:pt x="424" y="561619"/>
                </a:lnTo>
                <a:lnTo>
                  <a:pt x="1072" y="574314"/>
                </a:lnTo>
                <a:lnTo>
                  <a:pt x="2011" y="586918"/>
                </a:lnTo>
                <a:lnTo>
                  <a:pt x="3238" y="599427"/>
                </a:lnTo>
                <a:lnTo>
                  <a:pt x="62900" y="590834"/>
                </a:lnTo>
                <a:lnTo>
                  <a:pt x="61745" y="578248"/>
                </a:lnTo>
                <a:lnTo>
                  <a:pt x="60915" y="565574"/>
                </a:lnTo>
                <a:lnTo>
                  <a:pt x="60416" y="552839"/>
                </a:lnTo>
                <a:lnTo>
                  <a:pt x="60248" y="540003"/>
                </a:lnTo>
                <a:lnTo>
                  <a:pt x="61839" y="500654"/>
                </a:lnTo>
                <a:lnTo>
                  <a:pt x="66527" y="462182"/>
                </a:lnTo>
                <a:lnTo>
                  <a:pt x="74191" y="424708"/>
                </a:lnTo>
                <a:lnTo>
                  <a:pt x="97948" y="353254"/>
                </a:lnTo>
                <a:lnTo>
                  <a:pt x="132123" y="287280"/>
                </a:lnTo>
                <a:lnTo>
                  <a:pt x="175729" y="227774"/>
                </a:lnTo>
                <a:lnTo>
                  <a:pt x="227777" y="175723"/>
                </a:lnTo>
                <a:lnTo>
                  <a:pt x="287280" y="132115"/>
                </a:lnTo>
                <a:lnTo>
                  <a:pt x="353251" y="97938"/>
                </a:lnTo>
                <a:lnTo>
                  <a:pt x="424701" y="74179"/>
                </a:lnTo>
                <a:lnTo>
                  <a:pt x="462173" y="66515"/>
                </a:lnTo>
                <a:lnTo>
                  <a:pt x="500644" y="61826"/>
                </a:lnTo>
                <a:lnTo>
                  <a:pt x="539991" y="60236"/>
                </a:lnTo>
                <a:lnTo>
                  <a:pt x="788082" y="60236"/>
                </a:lnTo>
                <a:lnTo>
                  <a:pt x="750189" y="42434"/>
                </a:lnTo>
                <a:lnTo>
                  <a:pt x="710678" y="27528"/>
                </a:lnTo>
                <a:lnTo>
                  <a:pt x="669764" y="15693"/>
                </a:lnTo>
                <a:lnTo>
                  <a:pt x="627585" y="7067"/>
                </a:lnTo>
                <a:lnTo>
                  <a:pt x="584281" y="1790"/>
                </a:lnTo>
                <a:lnTo>
                  <a:pt x="539991" y="0"/>
                </a:lnTo>
                <a:close/>
              </a:path>
              <a:path w="1079995" h="599427">
                <a:moveTo>
                  <a:pt x="788082" y="60236"/>
                </a:moveTo>
                <a:lnTo>
                  <a:pt x="539991" y="60236"/>
                </a:lnTo>
                <a:lnTo>
                  <a:pt x="579340" y="61827"/>
                </a:lnTo>
                <a:lnTo>
                  <a:pt x="617813" y="66524"/>
                </a:lnTo>
                <a:lnTo>
                  <a:pt x="655286" y="74209"/>
                </a:lnTo>
                <a:lnTo>
                  <a:pt x="726739" y="98076"/>
                </a:lnTo>
                <a:lnTo>
                  <a:pt x="792711" y="132494"/>
                </a:lnTo>
                <a:lnTo>
                  <a:pt x="852213" y="176528"/>
                </a:lnTo>
                <a:lnTo>
                  <a:pt x="904258" y="229244"/>
                </a:lnTo>
                <a:lnTo>
                  <a:pt x="947857" y="289707"/>
                </a:lnTo>
                <a:lnTo>
                  <a:pt x="982023" y="356982"/>
                </a:lnTo>
                <a:lnTo>
                  <a:pt x="995259" y="392882"/>
                </a:lnTo>
                <a:lnTo>
                  <a:pt x="1005766" y="430135"/>
                </a:lnTo>
                <a:lnTo>
                  <a:pt x="1013421" y="468623"/>
                </a:lnTo>
                <a:lnTo>
                  <a:pt x="1018100" y="508231"/>
                </a:lnTo>
                <a:lnTo>
                  <a:pt x="1019677" y="548805"/>
                </a:lnTo>
                <a:lnTo>
                  <a:pt x="1019279" y="561619"/>
                </a:lnTo>
                <a:lnTo>
                  <a:pt x="1018548" y="574314"/>
                </a:lnTo>
                <a:lnTo>
                  <a:pt x="1017491" y="586918"/>
                </a:lnTo>
                <a:lnTo>
                  <a:pt x="1016114" y="599427"/>
                </a:lnTo>
                <a:lnTo>
                  <a:pt x="1077635" y="590834"/>
                </a:lnTo>
                <a:lnTo>
                  <a:pt x="1078659" y="578248"/>
                </a:lnTo>
                <a:lnTo>
                  <a:pt x="1079398" y="565574"/>
                </a:lnTo>
                <a:lnTo>
                  <a:pt x="1079844" y="552839"/>
                </a:lnTo>
                <a:lnTo>
                  <a:pt x="1079995" y="540003"/>
                </a:lnTo>
                <a:lnTo>
                  <a:pt x="1078205" y="495713"/>
                </a:lnTo>
                <a:lnTo>
                  <a:pt x="1072927" y="452409"/>
                </a:lnTo>
                <a:lnTo>
                  <a:pt x="1064301" y="410231"/>
                </a:lnTo>
                <a:lnTo>
                  <a:pt x="1052466" y="369316"/>
                </a:lnTo>
                <a:lnTo>
                  <a:pt x="1037560" y="329805"/>
                </a:lnTo>
                <a:lnTo>
                  <a:pt x="1019723" y="291836"/>
                </a:lnTo>
                <a:lnTo>
                  <a:pt x="999092" y="255548"/>
                </a:lnTo>
                <a:lnTo>
                  <a:pt x="975808" y="221079"/>
                </a:lnTo>
                <a:lnTo>
                  <a:pt x="950010" y="188570"/>
                </a:lnTo>
                <a:lnTo>
                  <a:pt x="921835" y="158159"/>
                </a:lnTo>
                <a:lnTo>
                  <a:pt x="891424" y="129984"/>
                </a:lnTo>
                <a:lnTo>
                  <a:pt x="858915" y="104186"/>
                </a:lnTo>
                <a:lnTo>
                  <a:pt x="824447" y="80902"/>
                </a:lnTo>
                <a:lnTo>
                  <a:pt x="788082" y="60236"/>
                </a:lnTo>
                <a:close/>
              </a:path>
            </a:pathLst>
          </a:custGeom>
          <a:solidFill>
            <a:srgbClr val="ABADB0"/>
          </a:solidFill>
        </p:spPr>
        <p:txBody>
          <a:bodyPr lIns="0" tIns="0" rIns="0" bIns="0"/>
          <a:lstStyle/>
          <a:p>
            <a:pPr fontAlgn="auto">
              <a:spcBef>
                <a:spcPts val="0"/>
              </a:spcBef>
              <a:spcAft>
                <a:spcPts val="0"/>
              </a:spcAft>
              <a:defRPr/>
            </a:pPr>
            <a:endParaRPr sz="1154">
              <a:latin typeface="+mn-lt"/>
            </a:endParaRPr>
          </a:p>
        </p:txBody>
      </p:sp>
      <p:sp>
        <p:nvSpPr>
          <p:cNvPr id="9" name="object 9"/>
          <p:cNvSpPr/>
          <p:nvPr/>
        </p:nvSpPr>
        <p:spPr>
          <a:xfrm>
            <a:off x="6205538" y="6402388"/>
            <a:ext cx="198437" cy="107950"/>
          </a:xfrm>
          <a:custGeom>
            <a:avLst/>
            <a:gdLst/>
            <a:ahLst/>
            <a:cxnLst/>
            <a:rect l="l" t="t" r="r" b="b"/>
            <a:pathLst>
              <a:path w="311048" h="168084">
                <a:moveTo>
                  <a:pt x="201650" y="0"/>
                </a:moveTo>
                <a:lnTo>
                  <a:pt x="109385" y="0"/>
                </a:lnTo>
                <a:lnTo>
                  <a:pt x="0" y="168084"/>
                </a:lnTo>
                <a:lnTo>
                  <a:pt x="92417" y="168084"/>
                </a:lnTo>
                <a:lnTo>
                  <a:pt x="104266" y="149758"/>
                </a:lnTo>
                <a:lnTo>
                  <a:pt x="299120" y="149758"/>
                </a:lnTo>
                <a:lnTo>
                  <a:pt x="268000" y="101942"/>
                </a:lnTo>
                <a:lnTo>
                  <a:pt x="134924" y="101942"/>
                </a:lnTo>
                <a:lnTo>
                  <a:pt x="155524" y="70104"/>
                </a:lnTo>
                <a:lnTo>
                  <a:pt x="247277" y="70104"/>
                </a:lnTo>
                <a:lnTo>
                  <a:pt x="201650" y="0"/>
                </a:lnTo>
                <a:close/>
              </a:path>
              <a:path w="311048" h="168084">
                <a:moveTo>
                  <a:pt x="299120" y="149758"/>
                </a:moveTo>
                <a:lnTo>
                  <a:pt x="206768" y="149758"/>
                </a:lnTo>
                <a:lnTo>
                  <a:pt x="218630" y="168084"/>
                </a:lnTo>
                <a:lnTo>
                  <a:pt x="311048" y="168084"/>
                </a:lnTo>
                <a:lnTo>
                  <a:pt x="299120" y="149758"/>
                </a:lnTo>
                <a:close/>
              </a:path>
              <a:path w="311048" h="168084">
                <a:moveTo>
                  <a:pt x="247277" y="70104"/>
                </a:moveTo>
                <a:lnTo>
                  <a:pt x="155524" y="70104"/>
                </a:lnTo>
                <a:lnTo>
                  <a:pt x="176123" y="101942"/>
                </a:lnTo>
                <a:lnTo>
                  <a:pt x="268000" y="101942"/>
                </a:lnTo>
                <a:lnTo>
                  <a:pt x="247277" y="70104"/>
                </a:lnTo>
                <a:close/>
              </a:path>
            </a:pathLst>
          </a:custGeom>
          <a:solidFill>
            <a:srgbClr val="ABADB0"/>
          </a:solidFill>
        </p:spPr>
        <p:txBody>
          <a:bodyPr lIns="0" tIns="0" rIns="0" bIns="0"/>
          <a:lstStyle/>
          <a:p>
            <a:pPr fontAlgn="auto">
              <a:spcBef>
                <a:spcPts val="0"/>
              </a:spcBef>
              <a:spcAft>
                <a:spcPts val="0"/>
              </a:spcAft>
              <a:defRPr/>
            </a:pPr>
            <a:endParaRPr sz="1154">
              <a:latin typeface="+mn-lt"/>
            </a:endParaRPr>
          </a:p>
        </p:txBody>
      </p:sp>
      <p:sp>
        <p:nvSpPr>
          <p:cNvPr id="10" name="object 10"/>
          <p:cNvSpPr/>
          <p:nvPr/>
        </p:nvSpPr>
        <p:spPr>
          <a:xfrm>
            <a:off x="5989638" y="6157913"/>
            <a:ext cx="630237" cy="350837"/>
          </a:xfrm>
          <a:prstGeom prst="rect">
            <a:avLst/>
          </a:prstGeom>
          <a:blipFill>
            <a:blip r:embed="rId3"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11" name="object 11"/>
          <p:cNvSpPr/>
          <p:nvPr/>
        </p:nvSpPr>
        <p:spPr>
          <a:xfrm>
            <a:off x="6026150" y="6405563"/>
            <a:ext cx="169863" cy="103187"/>
          </a:xfrm>
          <a:custGeom>
            <a:avLst/>
            <a:gdLst/>
            <a:ahLst/>
            <a:cxnLst/>
            <a:rect l="l" t="t" r="r" b="b"/>
            <a:pathLst>
              <a:path w="266014" h="159537">
                <a:moveTo>
                  <a:pt x="76326" y="0"/>
                </a:moveTo>
                <a:lnTo>
                  <a:pt x="0" y="0"/>
                </a:lnTo>
                <a:lnTo>
                  <a:pt x="0" y="159537"/>
                </a:lnTo>
                <a:lnTo>
                  <a:pt x="80327" y="159537"/>
                </a:lnTo>
                <a:lnTo>
                  <a:pt x="80327" y="91744"/>
                </a:lnTo>
                <a:lnTo>
                  <a:pt x="266014" y="91744"/>
                </a:lnTo>
                <a:lnTo>
                  <a:pt x="266014" y="56680"/>
                </a:lnTo>
                <a:lnTo>
                  <a:pt x="133007" y="56680"/>
                </a:lnTo>
                <a:lnTo>
                  <a:pt x="76326" y="0"/>
                </a:lnTo>
                <a:close/>
              </a:path>
              <a:path w="266014" h="159537">
                <a:moveTo>
                  <a:pt x="266014" y="91744"/>
                </a:moveTo>
                <a:lnTo>
                  <a:pt x="185673" y="91744"/>
                </a:lnTo>
                <a:lnTo>
                  <a:pt x="185673" y="159537"/>
                </a:lnTo>
                <a:lnTo>
                  <a:pt x="266014" y="159537"/>
                </a:lnTo>
                <a:lnTo>
                  <a:pt x="266014" y="91744"/>
                </a:lnTo>
                <a:close/>
              </a:path>
              <a:path w="266014" h="159537">
                <a:moveTo>
                  <a:pt x="185673" y="91744"/>
                </a:moveTo>
                <a:lnTo>
                  <a:pt x="80327" y="91744"/>
                </a:lnTo>
                <a:lnTo>
                  <a:pt x="133007" y="144411"/>
                </a:lnTo>
                <a:lnTo>
                  <a:pt x="185673" y="91744"/>
                </a:lnTo>
                <a:close/>
              </a:path>
              <a:path w="266014" h="159537">
                <a:moveTo>
                  <a:pt x="266014" y="0"/>
                </a:moveTo>
                <a:lnTo>
                  <a:pt x="189674" y="0"/>
                </a:lnTo>
                <a:lnTo>
                  <a:pt x="133007" y="56680"/>
                </a:lnTo>
                <a:lnTo>
                  <a:pt x="266014" y="56680"/>
                </a:lnTo>
                <a:lnTo>
                  <a:pt x="266014" y="0"/>
                </a:lnTo>
                <a:close/>
              </a:path>
            </a:pathLst>
          </a:custGeom>
          <a:solidFill>
            <a:srgbClr val="FFFFFF"/>
          </a:solidFill>
        </p:spPr>
        <p:txBody>
          <a:bodyPr lIns="0" tIns="0" rIns="0" bIns="0"/>
          <a:lstStyle/>
          <a:p>
            <a:pPr fontAlgn="auto">
              <a:spcBef>
                <a:spcPts val="0"/>
              </a:spcBef>
              <a:spcAft>
                <a:spcPts val="0"/>
              </a:spcAft>
              <a:defRPr/>
            </a:pPr>
            <a:endParaRPr sz="1154">
              <a:latin typeface="+mn-lt"/>
            </a:endParaRPr>
          </a:p>
        </p:txBody>
      </p:sp>
      <p:sp>
        <p:nvSpPr>
          <p:cNvPr id="12" name="object 12"/>
          <p:cNvSpPr/>
          <p:nvPr/>
        </p:nvSpPr>
        <p:spPr>
          <a:xfrm>
            <a:off x="6413500" y="6405563"/>
            <a:ext cx="169863" cy="103187"/>
          </a:xfrm>
          <a:custGeom>
            <a:avLst/>
            <a:gdLst/>
            <a:ahLst/>
            <a:cxnLst/>
            <a:rect l="l" t="t" r="r" b="b"/>
            <a:pathLst>
              <a:path w="264718" h="159537">
                <a:moveTo>
                  <a:pt x="81038" y="0"/>
                </a:moveTo>
                <a:lnTo>
                  <a:pt x="0" y="0"/>
                </a:lnTo>
                <a:lnTo>
                  <a:pt x="0" y="159537"/>
                </a:lnTo>
                <a:lnTo>
                  <a:pt x="80327" y="159537"/>
                </a:lnTo>
                <a:lnTo>
                  <a:pt x="80327" y="83527"/>
                </a:lnTo>
                <a:lnTo>
                  <a:pt x="264718" y="83527"/>
                </a:lnTo>
                <a:lnTo>
                  <a:pt x="264718" y="76669"/>
                </a:lnTo>
                <a:lnTo>
                  <a:pt x="184378" y="76669"/>
                </a:lnTo>
                <a:lnTo>
                  <a:pt x="81038" y="0"/>
                </a:lnTo>
                <a:close/>
              </a:path>
              <a:path w="264718" h="159537">
                <a:moveTo>
                  <a:pt x="264718" y="83527"/>
                </a:moveTo>
                <a:lnTo>
                  <a:pt x="80327" y="83527"/>
                </a:lnTo>
                <a:lnTo>
                  <a:pt x="183019" y="159537"/>
                </a:lnTo>
                <a:lnTo>
                  <a:pt x="264718" y="159537"/>
                </a:lnTo>
                <a:lnTo>
                  <a:pt x="264718" y="83527"/>
                </a:lnTo>
                <a:close/>
              </a:path>
              <a:path w="264718" h="159537">
                <a:moveTo>
                  <a:pt x="264718" y="0"/>
                </a:moveTo>
                <a:lnTo>
                  <a:pt x="184378" y="0"/>
                </a:lnTo>
                <a:lnTo>
                  <a:pt x="184378" y="76669"/>
                </a:lnTo>
                <a:lnTo>
                  <a:pt x="264718" y="76669"/>
                </a:lnTo>
                <a:lnTo>
                  <a:pt x="264718" y="0"/>
                </a:lnTo>
                <a:close/>
              </a:path>
            </a:pathLst>
          </a:custGeom>
          <a:solidFill>
            <a:srgbClr val="FFFFFF"/>
          </a:solidFill>
        </p:spPr>
        <p:txBody>
          <a:bodyPr lIns="0" tIns="0" rIns="0" bIns="0"/>
          <a:lstStyle/>
          <a:p>
            <a:pPr fontAlgn="auto">
              <a:spcBef>
                <a:spcPts val="0"/>
              </a:spcBef>
              <a:spcAft>
                <a:spcPts val="0"/>
              </a:spcAft>
              <a:defRPr/>
            </a:pPr>
            <a:endParaRPr sz="1154">
              <a:latin typeface="+mn-lt"/>
            </a:endParaRPr>
          </a:p>
        </p:txBody>
      </p:sp>
      <p:sp>
        <p:nvSpPr>
          <p:cNvPr id="13" name="object 13"/>
          <p:cNvSpPr/>
          <p:nvPr/>
        </p:nvSpPr>
        <p:spPr>
          <a:xfrm>
            <a:off x="6210300" y="6405563"/>
            <a:ext cx="188913" cy="103187"/>
          </a:xfrm>
          <a:custGeom>
            <a:avLst/>
            <a:gdLst/>
            <a:ahLst/>
            <a:cxnLst/>
            <a:rect l="l" t="t" r="r" b="b"/>
            <a:pathLst>
              <a:path w="295287" h="159537">
                <a:moveTo>
                  <a:pt x="191452" y="0"/>
                </a:moveTo>
                <a:lnTo>
                  <a:pt x="103822" y="0"/>
                </a:lnTo>
                <a:lnTo>
                  <a:pt x="0" y="159537"/>
                </a:lnTo>
                <a:lnTo>
                  <a:pt x="82219" y="159537"/>
                </a:lnTo>
                <a:lnTo>
                  <a:pt x="94056" y="141211"/>
                </a:lnTo>
                <a:lnTo>
                  <a:pt x="283360" y="141211"/>
                </a:lnTo>
                <a:lnTo>
                  <a:pt x="257802" y="101942"/>
                </a:lnTo>
                <a:lnTo>
                  <a:pt x="119189" y="101942"/>
                </a:lnTo>
                <a:lnTo>
                  <a:pt x="147637" y="57962"/>
                </a:lnTo>
                <a:lnTo>
                  <a:pt x="229177" y="57962"/>
                </a:lnTo>
                <a:lnTo>
                  <a:pt x="191452" y="0"/>
                </a:lnTo>
                <a:close/>
              </a:path>
              <a:path w="295287" h="159537">
                <a:moveTo>
                  <a:pt x="283360" y="141211"/>
                </a:moveTo>
                <a:lnTo>
                  <a:pt x="201218" y="141211"/>
                </a:lnTo>
                <a:lnTo>
                  <a:pt x="213080" y="159537"/>
                </a:lnTo>
                <a:lnTo>
                  <a:pt x="295287" y="159537"/>
                </a:lnTo>
                <a:lnTo>
                  <a:pt x="283360" y="141211"/>
                </a:lnTo>
                <a:close/>
              </a:path>
              <a:path w="295287" h="159537">
                <a:moveTo>
                  <a:pt x="229177" y="57962"/>
                </a:moveTo>
                <a:lnTo>
                  <a:pt x="147637" y="57962"/>
                </a:lnTo>
                <a:lnTo>
                  <a:pt x="176110" y="101942"/>
                </a:lnTo>
                <a:lnTo>
                  <a:pt x="257802" y="101942"/>
                </a:lnTo>
                <a:lnTo>
                  <a:pt x="229177" y="57962"/>
                </a:lnTo>
                <a:close/>
              </a:path>
            </a:pathLst>
          </a:custGeom>
          <a:solidFill>
            <a:srgbClr val="FFFFFF"/>
          </a:solidFill>
        </p:spPr>
        <p:txBody>
          <a:bodyPr lIns="0" tIns="0" rIns="0" bIns="0"/>
          <a:lstStyle/>
          <a:p>
            <a:pPr fontAlgn="auto">
              <a:spcBef>
                <a:spcPts val="0"/>
              </a:spcBef>
              <a:spcAft>
                <a:spcPts val="0"/>
              </a:spcAft>
              <a:defRPr/>
            </a:pPr>
            <a:endParaRPr sz="1154">
              <a:latin typeface="+mn-lt"/>
            </a:endParaRPr>
          </a:p>
        </p:txBody>
      </p:sp>
      <p:sp>
        <p:nvSpPr>
          <p:cNvPr id="14" name="object 14"/>
          <p:cNvSpPr/>
          <p:nvPr/>
        </p:nvSpPr>
        <p:spPr>
          <a:xfrm>
            <a:off x="6276975" y="6434138"/>
            <a:ext cx="28575" cy="41275"/>
          </a:xfrm>
          <a:custGeom>
            <a:avLst/>
            <a:gdLst/>
            <a:ahLst/>
            <a:cxnLst/>
            <a:rect l="l" t="t" r="r" b="b"/>
            <a:pathLst>
              <a:path w="42468" h="65633">
                <a:moveTo>
                  <a:pt x="42468" y="0"/>
                </a:moveTo>
                <a:lnTo>
                  <a:pt x="0" y="65633"/>
                </a:lnTo>
                <a:lnTo>
                  <a:pt x="14799" y="57339"/>
                </a:lnTo>
                <a:lnTo>
                  <a:pt x="21242" y="50447"/>
                </a:lnTo>
                <a:lnTo>
                  <a:pt x="28002" y="40932"/>
                </a:lnTo>
                <a:lnTo>
                  <a:pt x="35078" y="28795"/>
                </a:lnTo>
                <a:lnTo>
                  <a:pt x="42468" y="14033"/>
                </a:lnTo>
                <a:lnTo>
                  <a:pt x="42468" y="0"/>
                </a:lnTo>
                <a:close/>
              </a:path>
            </a:pathLst>
          </a:custGeom>
          <a:solidFill>
            <a:srgbClr val="ABADB0"/>
          </a:solidFill>
        </p:spPr>
        <p:txBody>
          <a:bodyPr lIns="0" tIns="0" rIns="0" bIns="0"/>
          <a:lstStyle/>
          <a:p>
            <a:pPr fontAlgn="auto">
              <a:spcBef>
                <a:spcPts val="0"/>
              </a:spcBef>
              <a:spcAft>
                <a:spcPts val="0"/>
              </a:spcAft>
              <a:defRPr/>
            </a:pPr>
            <a:endParaRPr sz="1154">
              <a:latin typeface="+mn-lt"/>
            </a:endParaRPr>
          </a:p>
        </p:txBody>
      </p:sp>
      <p:sp>
        <p:nvSpPr>
          <p:cNvPr id="15" name="object 15"/>
          <p:cNvSpPr/>
          <p:nvPr/>
        </p:nvSpPr>
        <p:spPr>
          <a:xfrm>
            <a:off x="5962650" y="6502400"/>
            <a:ext cx="33338" cy="6350"/>
          </a:xfrm>
          <a:custGeom>
            <a:avLst/>
            <a:gdLst/>
            <a:ahLst/>
            <a:cxnLst/>
            <a:rect l="l" t="t" r="r" b="b"/>
            <a:pathLst>
              <a:path w="52006" h="7620">
                <a:moveTo>
                  <a:pt x="43535" y="0"/>
                </a:moveTo>
                <a:lnTo>
                  <a:pt x="6934" y="0"/>
                </a:lnTo>
                <a:lnTo>
                  <a:pt x="0" y="7619"/>
                </a:lnTo>
                <a:lnTo>
                  <a:pt x="52006" y="7619"/>
                </a:lnTo>
                <a:lnTo>
                  <a:pt x="43535"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16" name="object 16"/>
          <p:cNvSpPr/>
          <p:nvPr/>
        </p:nvSpPr>
        <p:spPr>
          <a:xfrm>
            <a:off x="6613525" y="6502400"/>
            <a:ext cx="33338" cy="6350"/>
          </a:xfrm>
          <a:custGeom>
            <a:avLst/>
            <a:gdLst/>
            <a:ahLst/>
            <a:cxnLst/>
            <a:rect l="l" t="t" r="r" b="b"/>
            <a:pathLst>
              <a:path w="51993" h="7620">
                <a:moveTo>
                  <a:pt x="45072" y="0"/>
                </a:moveTo>
                <a:lnTo>
                  <a:pt x="8470" y="0"/>
                </a:lnTo>
                <a:lnTo>
                  <a:pt x="0" y="7619"/>
                </a:lnTo>
                <a:lnTo>
                  <a:pt x="51993" y="7619"/>
                </a:lnTo>
                <a:lnTo>
                  <a:pt x="45072"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17" name="object 17"/>
          <p:cNvSpPr/>
          <p:nvPr/>
        </p:nvSpPr>
        <p:spPr>
          <a:xfrm>
            <a:off x="6026150" y="6405563"/>
            <a:ext cx="50800" cy="103187"/>
          </a:xfrm>
          <a:custGeom>
            <a:avLst/>
            <a:gdLst/>
            <a:ahLst/>
            <a:cxnLst/>
            <a:rect l="l" t="t" r="r" b="b"/>
            <a:pathLst>
              <a:path w="80327" h="159537">
                <a:moveTo>
                  <a:pt x="0" y="0"/>
                </a:moveTo>
                <a:lnTo>
                  <a:pt x="0" y="159537"/>
                </a:lnTo>
                <a:lnTo>
                  <a:pt x="80327" y="159537"/>
                </a:lnTo>
                <a:lnTo>
                  <a:pt x="72707" y="151917"/>
                </a:lnTo>
                <a:lnTo>
                  <a:pt x="7620" y="151917"/>
                </a:lnTo>
                <a:lnTo>
                  <a:pt x="7620" y="7632"/>
                </a:lnTo>
                <a:lnTo>
                  <a:pt x="0"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18" name="object 18"/>
          <p:cNvSpPr/>
          <p:nvPr/>
        </p:nvSpPr>
        <p:spPr>
          <a:xfrm>
            <a:off x="6072188" y="6453188"/>
            <a:ext cx="123825" cy="55562"/>
          </a:xfrm>
          <a:custGeom>
            <a:avLst/>
            <a:gdLst/>
            <a:ahLst/>
            <a:cxnLst/>
            <a:rect l="l" t="t" r="r" b="b"/>
            <a:pathLst>
              <a:path w="193306" h="86207">
                <a:moveTo>
                  <a:pt x="120599" y="18402"/>
                </a:moveTo>
                <a:lnTo>
                  <a:pt x="112979" y="18402"/>
                </a:lnTo>
                <a:lnTo>
                  <a:pt x="112979" y="86207"/>
                </a:lnTo>
                <a:lnTo>
                  <a:pt x="193306" y="86207"/>
                </a:lnTo>
                <a:lnTo>
                  <a:pt x="185686" y="78574"/>
                </a:lnTo>
                <a:lnTo>
                  <a:pt x="120599" y="78574"/>
                </a:lnTo>
                <a:lnTo>
                  <a:pt x="120599" y="18402"/>
                </a:lnTo>
                <a:close/>
              </a:path>
              <a:path w="193306" h="86207">
                <a:moveTo>
                  <a:pt x="0" y="0"/>
                </a:moveTo>
                <a:lnTo>
                  <a:pt x="7620" y="18402"/>
                </a:lnTo>
                <a:lnTo>
                  <a:pt x="60299" y="71081"/>
                </a:lnTo>
                <a:lnTo>
                  <a:pt x="71081" y="60299"/>
                </a:lnTo>
                <a:lnTo>
                  <a:pt x="60299" y="60299"/>
                </a:lnTo>
                <a:lnTo>
                  <a:pt x="0" y="0"/>
                </a:lnTo>
                <a:close/>
              </a:path>
              <a:path w="193306" h="86207">
                <a:moveTo>
                  <a:pt x="120599" y="0"/>
                </a:moveTo>
                <a:lnTo>
                  <a:pt x="60299" y="60299"/>
                </a:lnTo>
                <a:lnTo>
                  <a:pt x="71081" y="60299"/>
                </a:lnTo>
                <a:lnTo>
                  <a:pt x="112979" y="18402"/>
                </a:lnTo>
                <a:lnTo>
                  <a:pt x="120599" y="18402"/>
                </a:lnTo>
                <a:lnTo>
                  <a:pt x="120599"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19" name="object 19"/>
          <p:cNvSpPr/>
          <p:nvPr/>
        </p:nvSpPr>
        <p:spPr>
          <a:xfrm>
            <a:off x="6110288" y="6405563"/>
            <a:ext cx="39687" cy="42862"/>
          </a:xfrm>
          <a:custGeom>
            <a:avLst/>
            <a:gdLst/>
            <a:ahLst/>
            <a:cxnLst/>
            <a:rect l="l" t="t" r="r" b="b"/>
            <a:pathLst>
              <a:path w="59829" h="67462">
                <a:moveTo>
                  <a:pt x="56667" y="0"/>
                </a:moveTo>
                <a:lnTo>
                  <a:pt x="0" y="56680"/>
                </a:lnTo>
                <a:lnTo>
                  <a:pt x="0" y="67462"/>
                </a:lnTo>
                <a:lnTo>
                  <a:pt x="59829" y="7632"/>
                </a:lnTo>
                <a:lnTo>
                  <a:pt x="56667"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20" name="object 20"/>
          <p:cNvSpPr/>
          <p:nvPr/>
        </p:nvSpPr>
        <p:spPr>
          <a:xfrm>
            <a:off x="6305550" y="6434138"/>
            <a:ext cx="26988" cy="41275"/>
          </a:xfrm>
          <a:custGeom>
            <a:avLst/>
            <a:gdLst/>
            <a:ahLst/>
            <a:cxnLst/>
            <a:rect l="l" t="t" r="r" b="b"/>
            <a:pathLst>
              <a:path w="42481" h="65633">
                <a:moveTo>
                  <a:pt x="0" y="0"/>
                </a:moveTo>
                <a:lnTo>
                  <a:pt x="0" y="14033"/>
                </a:lnTo>
                <a:lnTo>
                  <a:pt x="28473" y="58013"/>
                </a:lnTo>
                <a:lnTo>
                  <a:pt x="42481" y="65633"/>
                </a:lnTo>
                <a:lnTo>
                  <a:pt x="0"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21" name="object 21"/>
          <p:cNvSpPr/>
          <p:nvPr/>
        </p:nvSpPr>
        <p:spPr>
          <a:xfrm>
            <a:off x="6413500" y="6405563"/>
            <a:ext cx="50800" cy="103187"/>
          </a:xfrm>
          <a:custGeom>
            <a:avLst/>
            <a:gdLst/>
            <a:ahLst/>
            <a:cxnLst/>
            <a:rect l="l" t="t" r="r" b="b"/>
            <a:pathLst>
              <a:path w="80314" h="159537">
                <a:moveTo>
                  <a:pt x="0" y="0"/>
                </a:moveTo>
                <a:lnTo>
                  <a:pt x="0" y="159537"/>
                </a:lnTo>
                <a:lnTo>
                  <a:pt x="80314" y="159537"/>
                </a:lnTo>
                <a:lnTo>
                  <a:pt x="72694" y="151917"/>
                </a:lnTo>
                <a:lnTo>
                  <a:pt x="7620" y="151917"/>
                </a:lnTo>
                <a:lnTo>
                  <a:pt x="7620" y="7632"/>
                </a:lnTo>
                <a:lnTo>
                  <a:pt x="0"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22" name="object 22"/>
          <p:cNvSpPr/>
          <p:nvPr/>
        </p:nvSpPr>
        <p:spPr>
          <a:xfrm>
            <a:off x="6459538" y="6450013"/>
            <a:ext cx="123825" cy="58737"/>
          </a:xfrm>
          <a:custGeom>
            <a:avLst/>
            <a:gdLst/>
            <a:ahLst/>
            <a:cxnLst/>
            <a:rect l="l" t="t" r="r" b="b"/>
            <a:pathLst>
              <a:path w="192011" h="91147">
                <a:moveTo>
                  <a:pt x="0" y="0"/>
                </a:moveTo>
                <a:lnTo>
                  <a:pt x="7620" y="15125"/>
                </a:lnTo>
                <a:lnTo>
                  <a:pt x="110324" y="91147"/>
                </a:lnTo>
                <a:lnTo>
                  <a:pt x="192011" y="91147"/>
                </a:lnTo>
                <a:lnTo>
                  <a:pt x="184391" y="83515"/>
                </a:lnTo>
                <a:lnTo>
                  <a:pt x="112839" y="83515"/>
                </a:lnTo>
                <a:lnTo>
                  <a:pt x="0"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23" name="object 23"/>
          <p:cNvSpPr/>
          <p:nvPr/>
        </p:nvSpPr>
        <p:spPr>
          <a:xfrm>
            <a:off x="6530975" y="6405563"/>
            <a:ext cx="4763" cy="58737"/>
          </a:xfrm>
          <a:custGeom>
            <a:avLst/>
            <a:gdLst/>
            <a:ahLst/>
            <a:cxnLst/>
            <a:rect l="l" t="t" r="r" b="b"/>
            <a:pathLst>
              <a:path w="7620" h="91833">
                <a:moveTo>
                  <a:pt x="0" y="0"/>
                </a:moveTo>
                <a:lnTo>
                  <a:pt x="0" y="76669"/>
                </a:lnTo>
                <a:lnTo>
                  <a:pt x="7620" y="91833"/>
                </a:lnTo>
                <a:lnTo>
                  <a:pt x="7620" y="7632"/>
                </a:lnTo>
                <a:lnTo>
                  <a:pt x="0" y="0"/>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24" name="object 24"/>
          <p:cNvSpPr/>
          <p:nvPr/>
        </p:nvSpPr>
        <p:spPr>
          <a:xfrm>
            <a:off x="5961063" y="6129338"/>
            <a:ext cx="687387" cy="379412"/>
          </a:xfrm>
          <a:prstGeom prst="rect">
            <a:avLst/>
          </a:prstGeom>
          <a:blipFill>
            <a:blip r:embed="rId4"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25" name="object 25"/>
          <p:cNvSpPr/>
          <p:nvPr/>
        </p:nvSpPr>
        <p:spPr>
          <a:xfrm>
            <a:off x="6210300" y="6405563"/>
            <a:ext cx="188913" cy="103187"/>
          </a:xfrm>
          <a:custGeom>
            <a:avLst/>
            <a:gdLst/>
            <a:ahLst/>
            <a:cxnLst/>
            <a:rect l="l" t="t" r="r" b="b"/>
            <a:pathLst>
              <a:path w="295287" h="159550">
                <a:moveTo>
                  <a:pt x="103822" y="0"/>
                </a:moveTo>
                <a:lnTo>
                  <a:pt x="0" y="159550"/>
                </a:lnTo>
                <a:lnTo>
                  <a:pt x="82207" y="159550"/>
                </a:lnTo>
                <a:lnTo>
                  <a:pt x="87142" y="151917"/>
                </a:lnTo>
                <a:lnTo>
                  <a:pt x="14058" y="151917"/>
                </a:lnTo>
                <a:lnTo>
                  <a:pt x="107950" y="7632"/>
                </a:lnTo>
                <a:lnTo>
                  <a:pt x="103822" y="0"/>
                </a:lnTo>
                <a:close/>
              </a:path>
              <a:path w="295287" h="159550">
                <a:moveTo>
                  <a:pt x="210299" y="141224"/>
                </a:moveTo>
                <a:lnTo>
                  <a:pt x="201218" y="141224"/>
                </a:lnTo>
                <a:lnTo>
                  <a:pt x="213067" y="159550"/>
                </a:lnTo>
                <a:lnTo>
                  <a:pt x="295287" y="159550"/>
                </a:lnTo>
                <a:lnTo>
                  <a:pt x="281216" y="151917"/>
                </a:lnTo>
                <a:lnTo>
                  <a:pt x="217220" y="151917"/>
                </a:lnTo>
                <a:lnTo>
                  <a:pt x="210299" y="141224"/>
                </a:lnTo>
                <a:close/>
              </a:path>
              <a:path w="295287" h="159550">
                <a:moveTo>
                  <a:pt x="205359" y="133591"/>
                </a:moveTo>
                <a:lnTo>
                  <a:pt x="89903" y="133591"/>
                </a:lnTo>
                <a:lnTo>
                  <a:pt x="78054" y="151917"/>
                </a:lnTo>
                <a:lnTo>
                  <a:pt x="87142" y="151917"/>
                </a:lnTo>
                <a:lnTo>
                  <a:pt x="94056" y="141224"/>
                </a:lnTo>
                <a:lnTo>
                  <a:pt x="210299" y="141224"/>
                </a:lnTo>
                <a:lnTo>
                  <a:pt x="205359" y="133591"/>
                </a:lnTo>
                <a:close/>
              </a:path>
            </a:pathLst>
          </a:custGeom>
          <a:solidFill>
            <a:srgbClr val="231F20"/>
          </a:solidFill>
        </p:spPr>
        <p:txBody>
          <a:bodyPr lIns="0" tIns="0" rIns="0" bIns="0"/>
          <a:lstStyle/>
          <a:p>
            <a:pPr fontAlgn="auto">
              <a:spcBef>
                <a:spcPts val="0"/>
              </a:spcBef>
              <a:spcAft>
                <a:spcPts val="0"/>
              </a:spcAft>
              <a:defRPr/>
            </a:pPr>
            <a:endParaRPr sz="1154">
              <a:latin typeface="+mn-lt"/>
            </a:endParaRPr>
          </a:p>
        </p:txBody>
      </p:sp>
      <p:sp>
        <p:nvSpPr>
          <p:cNvPr id="26" name="object 26"/>
          <p:cNvSpPr/>
          <p:nvPr/>
        </p:nvSpPr>
        <p:spPr>
          <a:xfrm>
            <a:off x="6030913" y="6410325"/>
            <a:ext cx="160337" cy="92075"/>
          </a:xfrm>
          <a:prstGeom prst="rect">
            <a:avLst/>
          </a:prstGeom>
          <a:blipFill>
            <a:blip r:embed="rId5"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27" name="object 27"/>
          <p:cNvSpPr/>
          <p:nvPr/>
        </p:nvSpPr>
        <p:spPr>
          <a:xfrm>
            <a:off x="5965825" y="6134100"/>
            <a:ext cx="677863" cy="368300"/>
          </a:xfrm>
          <a:prstGeom prst="rect">
            <a:avLst/>
          </a:prstGeom>
          <a:blipFill>
            <a:blip r:embed="rId6"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28" name="object 28"/>
          <p:cNvSpPr/>
          <p:nvPr/>
        </p:nvSpPr>
        <p:spPr>
          <a:xfrm>
            <a:off x="6418263" y="6410325"/>
            <a:ext cx="160337" cy="92075"/>
          </a:xfrm>
          <a:prstGeom prst="rect">
            <a:avLst/>
          </a:prstGeom>
          <a:blipFill>
            <a:blip r:embed="rId7"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29" name="object 29"/>
          <p:cNvSpPr/>
          <p:nvPr/>
        </p:nvSpPr>
        <p:spPr>
          <a:xfrm>
            <a:off x="6219825" y="6410325"/>
            <a:ext cx="171450" cy="92075"/>
          </a:xfrm>
          <a:prstGeom prst="rect">
            <a:avLst/>
          </a:prstGeom>
          <a:blipFill>
            <a:blip r:embed="rId8"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30" name="object 30"/>
          <p:cNvSpPr/>
          <p:nvPr/>
        </p:nvSpPr>
        <p:spPr>
          <a:xfrm>
            <a:off x="2466975" y="6245225"/>
            <a:ext cx="1309688" cy="295275"/>
          </a:xfrm>
          <a:prstGeom prst="rect">
            <a:avLst/>
          </a:prstGeom>
          <a:blipFill>
            <a:blip r:embed="rId9" cstate="print"/>
            <a:stretch>
              <a:fillRect/>
            </a:stretch>
          </a:blipFill>
        </p:spPr>
        <p:txBody>
          <a:bodyPr lIns="0" tIns="0" rIns="0" bIns="0"/>
          <a:lstStyle/>
          <a:p>
            <a:pPr fontAlgn="auto">
              <a:spcBef>
                <a:spcPts val="0"/>
              </a:spcBef>
              <a:spcAft>
                <a:spcPts val="0"/>
              </a:spcAft>
              <a:defRPr/>
            </a:pPr>
            <a:endParaRPr sz="1154">
              <a:latin typeface="+mn-lt"/>
            </a:endParaRPr>
          </a:p>
        </p:txBody>
      </p:sp>
      <p:sp>
        <p:nvSpPr>
          <p:cNvPr id="11294" name="object 31"/>
          <p:cNvSpPr txBox="1">
            <a:spLocks noChangeArrowheads="1"/>
          </p:cNvSpPr>
          <p:nvPr/>
        </p:nvSpPr>
        <p:spPr bwMode="auto">
          <a:xfrm>
            <a:off x="2482850" y="3678238"/>
            <a:ext cx="3686175" cy="695325"/>
          </a:xfrm>
          <a:prstGeom prst="rect">
            <a:avLst/>
          </a:prstGeom>
          <a:noFill/>
          <a:ln w="9525">
            <a:noFill/>
            <a:miter lim="800000"/>
            <a:headEnd/>
            <a:tailEnd/>
          </a:ln>
        </p:spPr>
        <p:txBody>
          <a:bodyPr lIns="0" tIns="0" rIns="0" bIns="0"/>
          <a:lstStyle/>
          <a:p>
            <a:pPr marL="7938">
              <a:lnSpc>
                <a:spcPct val="106000"/>
              </a:lnSpc>
            </a:pPr>
            <a:r>
              <a:rPr lang="el-GR" sz="2100" b="1">
                <a:solidFill>
                  <a:srgbClr val="FFFFFF"/>
                </a:solidFill>
                <a:cs typeface="Arial" charset="0"/>
              </a:rPr>
              <a:t>Cost-Optimised Designs of ME-GI Fuel Gas Supply Systems</a:t>
            </a:r>
            <a:endParaRPr lang="el-GR" sz="210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bject 11"/>
          <p:cNvSpPr>
            <a:spLocks noChangeArrowheads="1"/>
          </p:cNvSpPr>
          <p:nvPr/>
        </p:nvSpPr>
        <p:spPr bwMode="auto">
          <a:xfrm>
            <a:off x="2514600" y="573088"/>
            <a:ext cx="3962400" cy="6281737"/>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396239"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b="1" spc="-15" dirty="0" smtClean="0">
                <a:solidFill>
                  <a:srgbClr val="FFFFFF"/>
                </a:solidFill>
                <a:latin typeface="Arial"/>
                <a:cs typeface="Arial"/>
              </a:rPr>
              <a:t> </a:t>
            </a:r>
            <a:r>
              <a:rPr sz="2600" b="1" dirty="0" smtClean="0">
                <a:solidFill>
                  <a:srgbClr val="FFFFFF"/>
                </a:solidFill>
                <a:latin typeface="Arial"/>
                <a:cs typeface="Arial"/>
              </a:rPr>
              <a:t>C</a:t>
            </a:r>
            <a:r>
              <a:rPr sz="2600" b="1" spc="5" dirty="0" smtClean="0">
                <a:solidFill>
                  <a:srgbClr val="FFFFFF"/>
                </a:solidFill>
                <a:latin typeface="Arial"/>
                <a:cs typeface="Arial"/>
              </a:rPr>
              <a:t>o</a:t>
            </a:r>
            <a:r>
              <a:rPr sz="2600" b="1" dirty="0" smtClean="0">
                <a:solidFill>
                  <a:srgbClr val="FFFFFF"/>
                </a:solidFill>
                <a:latin typeface="Arial"/>
                <a:cs typeface="Arial"/>
              </a:rPr>
              <a:t>mb</a:t>
            </a:r>
            <a:r>
              <a:rPr sz="2600" b="1" spc="5" dirty="0" smtClean="0">
                <a:solidFill>
                  <a:srgbClr val="FFFFFF"/>
                </a:solidFill>
                <a:latin typeface="Arial"/>
                <a:cs typeface="Arial"/>
              </a:rPr>
              <a:t>u</a:t>
            </a:r>
            <a:r>
              <a:rPr sz="2600" b="1" dirty="0" smtClean="0">
                <a:solidFill>
                  <a:srgbClr val="FFFFFF"/>
                </a:solidFill>
                <a:latin typeface="Arial"/>
                <a:cs typeface="Arial"/>
              </a:rPr>
              <a:t>stion</a:t>
            </a:r>
            <a:r>
              <a:rPr sz="2600" b="1" spc="-35" dirty="0" smtClean="0">
                <a:solidFill>
                  <a:srgbClr val="FFFFFF"/>
                </a:solidFill>
                <a:latin typeface="Arial"/>
                <a:cs typeface="Arial"/>
              </a:rPr>
              <a:t> </a:t>
            </a:r>
            <a:r>
              <a:rPr sz="2600" b="1" dirty="0" smtClean="0">
                <a:solidFill>
                  <a:srgbClr val="FFFFFF"/>
                </a:solidFill>
                <a:latin typeface="Arial"/>
                <a:cs typeface="Arial"/>
              </a:rPr>
              <a:t>Principle</a:t>
            </a:r>
            <a:endParaRPr sz="2600">
              <a:latin typeface="Arial"/>
              <a:cs typeface="Arial"/>
            </a:endParaRPr>
          </a:p>
        </p:txBody>
      </p:sp>
      <p:sp>
        <p:nvSpPr>
          <p:cNvPr id="111618" name="object 3"/>
          <p:cNvSpPr txBox="1">
            <a:spLocks noChangeArrowheads="1"/>
          </p:cNvSpPr>
          <p:nvPr/>
        </p:nvSpPr>
        <p:spPr bwMode="auto">
          <a:xfrm>
            <a:off x="598488" y="1477963"/>
            <a:ext cx="2833687" cy="1636712"/>
          </a:xfrm>
          <a:prstGeom prst="rect">
            <a:avLst/>
          </a:prstGeom>
          <a:noFill/>
          <a:ln w="9525">
            <a:noFill/>
            <a:miter lim="800000"/>
            <a:headEnd/>
            <a:tailEnd/>
          </a:ln>
        </p:spPr>
        <p:txBody>
          <a:bodyPr lIns="0" tIns="0" rIns="0" bIns="0"/>
          <a:lstStyle/>
          <a:p>
            <a:pPr marL="279400" indent="-268288">
              <a:buFont typeface="Wingdings" pitchFamily="2" charset="2"/>
              <a:buChar char=""/>
              <a:tabLst>
                <a:tab pos="279400" algn="l"/>
              </a:tabLst>
            </a:pPr>
            <a:r>
              <a:rPr lang="el-GR" sz="2000">
                <a:cs typeface="Arial" charset="0"/>
              </a:rPr>
              <a:t>The ME-GI engine is a</a:t>
            </a:r>
          </a:p>
          <a:p>
            <a:pPr marL="279400" indent="-268288">
              <a:tabLst>
                <a:tab pos="279400" algn="l"/>
              </a:tabLst>
            </a:pPr>
            <a:r>
              <a:rPr lang="el-GR" sz="2000">
                <a:cs typeface="Arial" charset="0"/>
              </a:rPr>
              <a:t>dual fuel engine</a:t>
            </a:r>
          </a:p>
          <a:p>
            <a:pPr marL="279400" indent="-268288">
              <a:spcBef>
                <a:spcPts val="400"/>
              </a:spcBef>
              <a:buFont typeface="Wingdings" pitchFamily="2" charset="2"/>
              <a:buChar char=""/>
              <a:tabLst>
                <a:tab pos="279400" algn="l"/>
              </a:tabLst>
            </a:pPr>
            <a:r>
              <a:rPr lang="el-GR" sz="2000">
                <a:cs typeface="Arial" charset="0"/>
              </a:rPr>
              <a:t>Diesel combustion process </a:t>
            </a:r>
            <a:r>
              <a:rPr lang="el-GR" sz="2000">
                <a:latin typeface="Wingdings" pitchFamily="2" charset="2"/>
              </a:rPr>
              <a:t></a:t>
            </a:r>
          </a:p>
          <a:p>
            <a:pPr marL="279400" indent="-268288">
              <a:spcBef>
                <a:spcPts val="400"/>
              </a:spcBef>
              <a:buFont typeface="Wingdings" pitchFamily="2" charset="2"/>
              <a:buChar char=""/>
              <a:tabLst>
                <a:tab pos="279400" algn="l"/>
              </a:tabLst>
            </a:pPr>
            <a:r>
              <a:rPr lang="el-GR" sz="2000">
                <a:cs typeface="Arial" charset="0"/>
              </a:rPr>
              <a:t>High effciency</a:t>
            </a:r>
          </a:p>
        </p:txBody>
      </p:sp>
      <p:sp>
        <p:nvSpPr>
          <p:cNvPr id="111619" name="object 4"/>
          <p:cNvSpPr>
            <a:spLocks noChangeArrowheads="1"/>
          </p:cNvSpPr>
          <p:nvPr/>
        </p:nvSpPr>
        <p:spPr bwMode="auto">
          <a:xfrm>
            <a:off x="3924300" y="1500188"/>
            <a:ext cx="5040313" cy="501015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1620" name="object 5"/>
          <p:cNvSpPr>
            <a:spLocks/>
          </p:cNvSpPr>
          <p:nvPr/>
        </p:nvSpPr>
        <p:spPr bwMode="auto">
          <a:xfrm>
            <a:off x="3633788" y="3405188"/>
            <a:ext cx="2595562" cy="828675"/>
          </a:xfrm>
          <a:custGeom>
            <a:avLst/>
            <a:gdLst>
              <a:gd name="T0" fmla="*/ 2466239 w 2596134"/>
              <a:gd name="T1" fmla="*/ 49668 h 828548"/>
              <a:gd name="T2" fmla="*/ 0 w 2596134"/>
              <a:gd name="T3" fmla="*/ 804274 h 828548"/>
              <a:gd name="T4" fmla="*/ 7612 w 2596134"/>
              <a:gd name="T5" fmla="*/ 829055 h 828548"/>
              <a:gd name="T6" fmla="*/ 2473797 w 2596134"/>
              <a:gd name="T7" fmla="*/ 74461 h 828548"/>
              <a:gd name="T8" fmla="*/ 2466239 w 2596134"/>
              <a:gd name="T9" fmla="*/ 49668 h 828548"/>
              <a:gd name="T10" fmla="*/ 2571013 w 2596134"/>
              <a:gd name="T11" fmla="*/ 45874 h 828548"/>
              <a:gd name="T12" fmla="*/ 2478632 w 2596134"/>
              <a:gd name="T13" fmla="*/ 45874 h 828548"/>
              <a:gd name="T14" fmla="*/ 2486246 w 2596134"/>
              <a:gd name="T15" fmla="*/ 70656 h 828548"/>
              <a:gd name="T16" fmla="*/ 2473797 w 2596134"/>
              <a:gd name="T17" fmla="*/ 74461 h 828548"/>
              <a:gd name="T18" fmla="*/ 2488906 w 2596134"/>
              <a:gd name="T19" fmla="*/ 124027 h 828548"/>
              <a:gd name="T20" fmla="*/ 2571013 w 2596134"/>
              <a:gd name="T21" fmla="*/ 45874 h 828548"/>
              <a:gd name="T22" fmla="*/ 2478632 w 2596134"/>
              <a:gd name="T23" fmla="*/ 45874 h 828548"/>
              <a:gd name="T24" fmla="*/ 2466239 w 2596134"/>
              <a:gd name="T25" fmla="*/ 49668 h 828548"/>
              <a:gd name="T26" fmla="*/ 2473797 w 2596134"/>
              <a:gd name="T27" fmla="*/ 74461 h 828548"/>
              <a:gd name="T28" fmla="*/ 2486246 w 2596134"/>
              <a:gd name="T29" fmla="*/ 70656 h 828548"/>
              <a:gd name="T30" fmla="*/ 2478632 w 2596134"/>
              <a:gd name="T31" fmla="*/ 45874 h 828548"/>
              <a:gd name="T32" fmla="*/ 2451098 w 2596134"/>
              <a:gd name="T33" fmla="*/ 0 h 828548"/>
              <a:gd name="T34" fmla="*/ 2466239 w 2596134"/>
              <a:gd name="T35" fmla="*/ 49668 h 828548"/>
              <a:gd name="T36" fmla="*/ 2478632 w 2596134"/>
              <a:gd name="T37" fmla="*/ 45874 h 828548"/>
              <a:gd name="T38" fmla="*/ 2571013 w 2596134"/>
              <a:gd name="T39" fmla="*/ 45874 h 828548"/>
              <a:gd name="T40" fmla="*/ 2593846 w 2596134"/>
              <a:gd name="T41" fmla="*/ 24145 h 828548"/>
              <a:gd name="T42" fmla="*/ 2451098 w 2596134"/>
              <a:gd name="T43" fmla="*/ 0 h 8285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96134"/>
              <a:gd name="T67" fmla="*/ 0 h 828548"/>
              <a:gd name="T68" fmla="*/ 2596134 w 2596134"/>
              <a:gd name="T69" fmla="*/ 828548 h 8285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96134" h="828548">
                <a:moveTo>
                  <a:pt x="2468414" y="49636"/>
                </a:moveTo>
                <a:lnTo>
                  <a:pt x="0" y="803782"/>
                </a:lnTo>
                <a:lnTo>
                  <a:pt x="7620" y="828547"/>
                </a:lnTo>
                <a:lnTo>
                  <a:pt x="2475980" y="74417"/>
                </a:lnTo>
                <a:lnTo>
                  <a:pt x="2468414" y="49636"/>
                </a:lnTo>
                <a:close/>
              </a:path>
              <a:path w="2596134" h="828548">
                <a:moveTo>
                  <a:pt x="2573284" y="45846"/>
                </a:moveTo>
                <a:lnTo>
                  <a:pt x="2480818" y="45846"/>
                </a:lnTo>
                <a:lnTo>
                  <a:pt x="2488438" y="70612"/>
                </a:lnTo>
                <a:lnTo>
                  <a:pt x="2475980" y="74417"/>
                </a:lnTo>
                <a:lnTo>
                  <a:pt x="2491105" y="123951"/>
                </a:lnTo>
                <a:lnTo>
                  <a:pt x="2573284" y="45846"/>
                </a:lnTo>
                <a:close/>
              </a:path>
              <a:path w="2596134" h="828548">
                <a:moveTo>
                  <a:pt x="2480818" y="45846"/>
                </a:moveTo>
                <a:lnTo>
                  <a:pt x="2468414" y="49636"/>
                </a:lnTo>
                <a:lnTo>
                  <a:pt x="2475980" y="74417"/>
                </a:lnTo>
                <a:lnTo>
                  <a:pt x="2488438" y="70612"/>
                </a:lnTo>
                <a:lnTo>
                  <a:pt x="2480818" y="45846"/>
                </a:lnTo>
                <a:close/>
              </a:path>
              <a:path w="2596134" h="828548">
                <a:moveTo>
                  <a:pt x="2453259" y="0"/>
                </a:moveTo>
                <a:lnTo>
                  <a:pt x="2468414" y="49636"/>
                </a:lnTo>
                <a:lnTo>
                  <a:pt x="2480818" y="45846"/>
                </a:lnTo>
                <a:lnTo>
                  <a:pt x="2573284" y="45846"/>
                </a:lnTo>
                <a:lnTo>
                  <a:pt x="2596134" y="24129"/>
                </a:lnTo>
                <a:lnTo>
                  <a:pt x="2453259" y="0"/>
                </a:lnTo>
                <a:close/>
              </a:path>
            </a:pathLst>
          </a:custGeom>
          <a:solidFill>
            <a:srgbClr val="E30045"/>
          </a:solidFill>
          <a:ln w="9525">
            <a:noFill/>
            <a:round/>
            <a:headEnd/>
            <a:tailEnd/>
          </a:ln>
        </p:spPr>
        <p:txBody>
          <a:bodyPr lIns="0" tIns="0" rIns="0" bIns="0"/>
          <a:lstStyle/>
          <a:p>
            <a:endParaRPr lang="el-GR"/>
          </a:p>
        </p:txBody>
      </p:sp>
      <p:sp>
        <p:nvSpPr>
          <p:cNvPr id="6" name="object 6"/>
          <p:cNvSpPr txBox="1"/>
          <p:nvPr/>
        </p:nvSpPr>
        <p:spPr>
          <a:xfrm>
            <a:off x="1944688" y="3998913"/>
            <a:ext cx="1581150" cy="963612"/>
          </a:xfrm>
          <a:prstGeom prst="rect">
            <a:avLst/>
          </a:prstGeom>
        </p:spPr>
        <p:txBody>
          <a:bodyPr lIns="0" tIns="0" rIns="0" bIns="0"/>
          <a:lstStyle/>
          <a:p>
            <a:pPr marL="12700" fontAlgn="auto">
              <a:spcBef>
                <a:spcPts val="0"/>
              </a:spcBef>
              <a:spcAft>
                <a:spcPts val="0"/>
              </a:spcAft>
              <a:defRPr/>
            </a:pPr>
            <a:r>
              <a:rPr sz="2000" dirty="0">
                <a:latin typeface="Arial"/>
                <a:cs typeface="Arial"/>
              </a:rPr>
              <a:t>Main</a:t>
            </a:r>
            <a:r>
              <a:rPr sz="2000" spc="-20" dirty="0">
                <a:latin typeface="Arial"/>
                <a:cs typeface="Arial"/>
              </a:rPr>
              <a:t> </a:t>
            </a:r>
            <a:r>
              <a:rPr sz="2000" dirty="0">
                <a:latin typeface="Arial"/>
                <a:cs typeface="Arial"/>
              </a:rPr>
              <a:t>injection</a:t>
            </a:r>
            <a:endParaRPr sz="2000">
              <a:latin typeface="Arial"/>
              <a:cs typeface="Arial"/>
            </a:endParaRPr>
          </a:p>
          <a:p>
            <a:pPr fontAlgn="auto">
              <a:lnSpc>
                <a:spcPts val="700"/>
              </a:lnSpc>
              <a:spcBef>
                <a:spcPts val="5"/>
              </a:spcBef>
              <a:spcAft>
                <a:spcPts val="0"/>
              </a:spcAft>
              <a:defRPr/>
            </a:pPr>
            <a:endParaRPr sz="700">
              <a:latin typeface="+mn-lt"/>
            </a:endParaRPr>
          </a:p>
          <a:p>
            <a:pPr fontAlgn="auto">
              <a:lnSpc>
                <a:spcPts val="1000"/>
              </a:lnSpc>
              <a:spcBef>
                <a:spcPts val="0"/>
              </a:spcBef>
              <a:spcAft>
                <a:spcPts val="0"/>
              </a:spcAft>
              <a:defRPr/>
            </a:pPr>
            <a:endParaRPr sz="1000">
              <a:latin typeface="+mn-lt"/>
            </a:endParaRPr>
          </a:p>
          <a:p>
            <a:pPr fontAlgn="auto">
              <a:lnSpc>
                <a:spcPts val="1000"/>
              </a:lnSpc>
              <a:spcBef>
                <a:spcPts val="0"/>
              </a:spcBef>
              <a:spcAft>
                <a:spcPts val="0"/>
              </a:spcAft>
              <a:defRPr/>
            </a:pPr>
            <a:endParaRPr sz="1000">
              <a:latin typeface="+mn-lt"/>
            </a:endParaRPr>
          </a:p>
          <a:p>
            <a:pPr marL="12700" fontAlgn="auto">
              <a:spcBef>
                <a:spcPts val="0"/>
              </a:spcBef>
              <a:spcAft>
                <a:spcPts val="0"/>
              </a:spcAft>
              <a:defRPr/>
            </a:pPr>
            <a:r>
              <a:rPr sz="2000" dirty="0">
                <a:latin typeface="Arial"/>
                <a:cs typeface="Arial"/>
              </a:rPr>
              <a:t>Pi</a:t>
            </a:r>
            <a:r>
              <a:rPr sz="2000" spc="-10" dirty="0">
                <a:latin typeface="Arial"/>
                <a:cs typeface="Arial"/>
              </a:rPr>
              <a:t>l</a:t>
            </a:r>
            <a:r>
              <a:rPr sz="2000" dirty="0">
                <a:latin typeface="Arial"/>
                <a:cs typeface="Arial"/>
              </a:rPr>
              <a:t>ot</a:t>
            </a:r>
            <a:r>
              <a:rPr sz="2000" spc="5" dirty="0">
                <a:latin typeface="Arial"/>
                <a:cs typeface="Arial"/>
              </a:rPr>
              <a:t> </a:t>
            </a:r>
            <a:r>
              <a:rPr sz="2000" dirty="0">
                <a:latin typeface="Arial"/>
                <a:cs typeface="Arial"/>
              </a:rPr>
              <a:t>inje</a:t>
            </a:r>
            <a:r>
              <a:rPr sz="2000" spc="5" dirty="0">
                <a:latin typeface="Arial"/>
                <a:cs typeface="Arial"/>
              </a:rPr>
              <a:t>c</a:t>
            </a:r>
            <a:r>
              <a:rPr sz="2000" dirty="0">
                <a:latin typeface="Arial"/>
                <a:cs typeface="Arial"/>
              </a:rPr>
              <a:t>tion</a:t>
            </a:r>
            <a:endParaRPr sz="2000">
              <a:latin typeface="Arial"/>
              <a:cs typeface="Arial"/>
            </a:endParaRPr>
          </a:p>
        </p:txBody>
      </p:sp>
      <p:sp>
        <p:nvSpPr>
          <p:cNvPr id="111622" name="object 7"/>
          <p:cNvSpPr>
            <a:spLocks/>
          </p:cNvSpPr>
          <p:nvPr/>
        </p:nvSpPr>
        <p:spPr bwMode="auto">
          <a:xfrm>
            <a:off x="3560763" y="3562350"/>
            <a:ext cx="3173412" cy="1319213"/>
          </a:xfrm>
          <a:custGeom>
            <a:avLst/>
            <a:gdLst>
              <a:gd name="T0" fmla="*/ 3048726 w 3173349"/>
              <a:gd name="T1" fmla="*/ 47976 h 1319022"/>
              <a:gd name="T2" fmla="*/ 0 w 3173349"/>
              <a:gd name="T3" fmla="*/ 1295770 h 1319022"/>
              <a:gd name="T4" fmla="*/ 9905 w 3173349"/>
              <a:gd name="T5" fmla="*/ 1319785 h 1319022"/>
              <a:gd name="T6" fmla="*/ 3058576 w 3173349"/>
              <a:gd name="T7" fmla="*/ 72014 h 1319022"/>
              <a:gd name="T8" fmla="*/ 3048726 w 3173349"/>
              <a:gd name="T9" fmla="*/ 47976 h 1319022"/>
              <a:gd name="T10" fmla="*/ 3145473 w 3173349"/>
              <a:gd name="T11" fmla="*/ 43076 h 1319022"/>
              <a:gd name="T12" fmla="*/ 3060694 w 3173349"/>
              <a:gd name="T13" fmla="*/ 43076 h 1319022"/>
              <a:gd name="T14" fmla="*/ 3070600 w 3173349"/>
              <a:gd name="T15" fmla="*/ 67095 h 1319022"/>
              <a:gd name="T16" fmla="*/ 3058576 w 3173349"/>
              <a:gd name="T17" fmla="*/ 72014 h 1319022"/>
              <a:gd name="T18" fmla="*/ 3078220 w 3173349"/>
              <a:gd name="T19" fmla="*/ 119955 h 1319022"/>
              <a:gd name="T20" fmla="*/ 3145473 w 3173349"/>
              <a:gd name="T21" fmla="*/ 43076 h 1319022"/>
              <a:gd name="T22" fmla="*/ 3060694 w 3173349"/>
              <a:gd name="T23" fmla="*/ 43076 h 1319022"/>
              <a:gd name="T24" fmla="*/ 3048726 w 3173349"/>
              <a:gd name="T25" fmla="*/ 47976 h 1319022"/>
              <a:gd name="T26" fmla="*/ 3058576 w 3173349"/>
              <a:gd name="T27" fmla="*/ 72014 h 1319022"/>
              <a:gd name="T28" fmla="*/ 3070600 w 3173349"/>
              <a:gd name="T29" fmla="*/ 67095 h 1319022"/>
              <a:gd name="T30" fmla="*/ 3060694 w 3173349"/>
              <a:gd name="T31" fmla="*/ 43076 h 1319022"/>
              <a:gd name="T32" fmla="*/ 3029063 w 3173349"/>
              <a:gd name="T33" fmla="*/ 0 h 1319022"/>
              <a:gd name="T34" fmla="*/ 3048726 w 3173349"/>
              <a:gd name="T35" fmla="*/ 47976 h 1319022"/>
              <a:gd name="T36" fmla="*/ 3060694 w 3173349"/>
              <a:gd name="T37" fmla="*/ 43076 h 1319022"/>
              <a:gd name="T38" fmla="*/ 3145473 w 3173349"/>
              <a:gd name="T39" fmla="*/ 43076 h 1319022"/>
              <a:gd name="T40" fmla="*/ 3173604 w 3173349"/>
              <a:gd name="T41" fmla="*/ 10929 h 1319022"/>
              <a:gd name="T42" fmla="*/ 3029063 w 3173349"/>
              <a:gd name="T43" fmla="*/ 0 h 13190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73349"/>
              <a:gd name="T67" fmla="*/ 0 h 1319022"/>
              <a:gd name="T68" fmla="*/ 3173349 w 3173349"/>
              <a:gd name="T69" fmla="*/ 1319022 h 13190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73349" h="1319022">
                <a:moveTo>
                  <a:pt x="3048479" y="47948"/>
                </a:moveTo>
                <a:lnTo>
                  <a:pt x="0" y="1295018"/>
                </a:lnTo>
                <a:lnTo>
                  <a:pt x="9905" y="1319021"/>
                </a:lnTo>
                <a:lnTo>
                  <a:pt x="3058329" y="71974"/>
                </a:lnTo>
                <a:lnTo>
                  <a:pt x="3048479" y="47948"/>
                </a:lnTo>
                <a:close/>
              </a:path>
              <a:path w="3173349" h="1319022">
                <a:moveTo>
                  <a:pt x="3145225" y="43052"/>
                </a:moveTo>
                <a:lnTo>
                  <a:pt x="3060446" y="43052"/>
                </a:lnTo>
                <a:lnTo>
                  <a:pt x="3070352" y="67055"/>
                </a:lnTo>
                <a:lnTo>
                  <a:pt x="3058329" y="71974"/>
                </a:lnTo>
                <a:lnTo>
                  <a:pt x="3077972" y="119887"/>
                </a:lnTo>
                <a:lnTo>
                  <a:pt x="3145225" y="43052"/>
                </a:lnTo>
                <a:close/>
              </a:path>
              <a:path w="3173349" h="1319022">
                <a:moveTo>
                  <a:pt x="3060446" y="43052"/>
                </a:moveTo>
                <a:lnTo>
                  <a:pt x="3048479" y="47948"/>
                </a:lnTo>
                <a:lnTo>
                  <a:pt x="3058329" y="71974"/>
                </a:lnTo>
                <a:lnTo>
                  <a:pt x="3070352" y="67055"/>
                </a:lnTo>
                <a:lnTo>
                  <a:pt x="3060446" y="43052"/>
                </a:lnTo>
                <a:close/>
              </a:path>
              <a:path w="3173349" h="1319022">
                <a:moveTo>
                  <a:pt x="3028823" y="0"/>
                </a:moveTo>
                <a:lnTo>
                  <a:pt x="3048479" y="47948"/>
                </a:lnTo>
                <a:lnTo>
                  <a:pt x="3060446" y="43052"/>
                </a:lnTo>
                <a:lnTo>
                  <a:pt x="3145225" y="43052"/>
                </a:lnTo>
                <a:lnTo>
                  <a:pt x="3173349" y="10921"/>
                </a:lnTo>
                <a:lnTo>
                  <a:pt x="3028823" y="0"/>
                </a:lnTo>
                <a:close/>
              </a:path>
            </a:pathLst>
          </a:custGeom>
          <a:solidFill>
            <a:srgbClr val="E30045"/>
          </a:solidFill>
          <a:ln w="9525">
            <a:noFill/>
            <a:round/>
            <a:headEnd/>
            <a:tailEnd/>
          </a:ln>
        </p:spPr>
        <p:txBody>
          <a:bodyPr lIns="0" tIns="0" rIns="0" bIns="0"/>
          <a:lstStyle/>
          <a:p>
            <a:endParaRPr lang="el-GR"/>
          </a:p>
        </p:txBody>
      </p:sp>
      <p:sp>
        <p:nvSpPr>
          <p:cNvPr id="8" name="object 8"/>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9" name="object 9"/>
          <p:cNvSpPr txBox="1"/>
          <p:nvPr/>
        </p:nvSpPr>
        <p:spPr>
          <a:xfrm>
            <a:off x="8658225" y="6710363"/>
            <a:ext cx="436563" cy="119062"/>
          </a:xfrm>
          <a:prstGeom prst="rect">
            <a:avLst/>
          </a:prstGeom>
        </p:spPr>
        <p:txBody>
          <a:bodyPr lIns="0" tIns="0" rIns="0" bIns="0"/>
          <a:lstStyle/>
          <a:p>
            <a:pPr marL="12700" fontAlgn="auto">
              <a:spcBef>
                <a:spcPts val="0"/>
              </a:spcBef>
              <a:spcAft>
                <a:spcPts val="0"/>
              </a:spcAft>
              <a:defRPr/>
            </a:pPr>
            <a:r>
              <a:rPr sz="700" b="1" spc="-5" dirty="0">
                <a:latin typeface="Arial"/>
                <a:cs typeface="Arial"/>
              </a:rPr>
              <a:t>&lt;   </a:t>
            </a:r>
            <a:r>
              <a:rPr sz="700" b="1" spc="40" dirty="0">
                <a:latin typeface="Arial"/>
                <a:cs typeface="Arial"/>
              </a:rPr>
              <a:t> </a:t>
            </a:r>
            <a:r>
              <a:rPr sz="700" b="1" spc="-10" dirty="0">
                <a:latin typeface="Arial"/>
                <a:cs typeface="Arial"/>
              </a:rPr>
              <a:t>2</a:t>
            </a:r>
            <a:r>
              <a:rPr sz="700" b="1" spc="-5" dirty="0">
                <a:latin typeface="Arial"/>
                <a:cs typeface="Arial"/>
              </a:rPr>
              <a:t>1   </a:t>
            </a:r>
            <a:r>
              <a:rPr sz="700" b="1" spc="55" dirty="0">
                <a:latin typeface="Arial"/>
                <a:cs typeface="Arial"/>
              </a:rPr>
              <a:t> </a:t>
            </a:r>
            <a:r>
              <a:rPr sz="700" b="1" spc="-5" dirty="0">
                <a:latin typeface="Arial"/>
                <a:cs typeface="Arial"/>
              </a:rPr>
              <a:t>&gt;</a:t>
            </a:r>
            <a:endParaRPr sz="7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18490"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b="1" spc="-15" dirty="0" smtClean="0">
                <a:solidFill>
                  <a:srgbClr val="FFFFFF"/>
                </a:solidFill>
                <a:latin typeface="Arial"/>
                <a:cs typeface="Arial"/>
              </a:rPr>
              <a:t> </a:t>
            </a:r>
            <a:r>
              <a:rPr sz="2600" b="1" dirty="0" smtClean="0">
                <a:solidFill>
                  <a:srgbClr val="FFFFFF"/>
                </a:solidFill>
                <a:latin typeface="Arial"/>
                <a:cs typeface="Arial"/>
              </a:rPr>
              <a:t>g</a:t>
            </a:r>
            <a:r>
              <a:rPr sz="2600" b="1" spc="10" dirty="0" smtClean="0">
                <a:solidFill>
                  <a:srgbClr val="FFFFFF"/>
                </a:solidFill>
                <a:latin typeface="Arial"/>
                <a:cs typeface="Arial"/>
              </a:rPr>
              <a:t>a</a:t>
            </a:r>
            <a:r>
              <a:rPr sz="2600" b="1" dirty="0" smtClean="0">
                <a:solidFill>
                  <a:srgbClr val="FFFFFF"/>
                </a:solidFill>
                <a:latin typeface="Arial"/>
                <a:cs typeface="Arial"/>
              </a:rPr>
              <a:t>s inj</a:t>
            </a:r>
            <a:r>
              <a:rPr sz="2600" b="1" spc="5" dirty="0" smtClean="0">
                <a:solidFill>
                  <a:srgbClr val="FFFFFF"/>
                </a:solidFill>
                <a:latin typeface="Arial"/>
                <a:cs typeface="Arial"/>
              </a:rPr>
              <a:t>e</a:t>
            </a:r>
            <a:r>
              <a:rPr sz="2600" b="1" dirty="0" smtClean="0">
                <a:solidFill>
                  <a:srgbClr val="FFFFFF"/>
                </a:solidFill>
                <a:latin typeface="Arial"/>
                <a:cs typeface="Arial"/>
              </a:rPr>
              <a:t>ction</a:t>
            </a:r>
            <a:r>
              <a:rPr sz="2600" b="1" spc="-5" dirty="0" smtClean="0">
                <a:solidFill>
                  <a:srgbClr val="FFFFFF"/>
                </a:solidFill>
                <a:latin typeface="Arial"/>
                <a:cs typeface="Arial"/>
              </a:rPr>
              <a:t> </a:t>
            </a:r>
            <a:r>
              <a:rPr sz="2600" b="1" dirty="0" smtClean="0">
                <a:solidFill>
                  <a:srgbClr val="FFFFFF"/>
                </a:solidFill>
                <a:latin typeface="Arial"/>
                <a:cs typeface="Arial"/>
              </a:rPr>
              <a:t>s</a:t>
            </a:r>
            <a:r>
              <a:rPr sz="2600" b="1" spc="10" dirty="0" smtClean="0">
                <a:solidFill>
                  <a:srgbClr val="FFFFFF"/>
                </a:solidFill>
                <a:latin typeface="Arial"/>
                <a:cs typeface="Arial"/>
              </a:rPr>
              <a:t>e</a:t>
            </a:r>
            <a:r>
              <a:rPr sz="2600" b="1" dirty="0" smtClean="0">
                <a:solidFill>
                  <a:srgbClr val="FFFFFF"/>
                </a:solidFill>
                <a:latin typeface="Arial"/>
                <a:cs typeface="Arial"/>
              </a:rPr>
              <a:t>aling</a:t>
            </a:r>
            <a:r>
              <a:rPr sz="2600">
                <a:latin typeface="Arial"/>
                <a:cs typeface="Arial"/>
              </a:rPr>
              <a:t/>
            </a:r>
            <a:br>
              <a:rPr sz="2600">
                <a:latin typeface="Arial"/>
                <a:cs typeface="Arial"/>
              </a:rPr>
            </a:br>
            <a:r>
              <a:rPr sz="1800" b="1" dirty="0" smtClean="0">
                <a:solidFill>
                  <a:srgbClr val="AEAEAE"/>
                </a:solidFill>
                <a:latin typeface="Arial"/>
                <a:cs typeface="Arial"/>
              </a:rPr>
              <a:t>S</a:t>
            </a:r>
            <a:r>
              <a:rPr sz="1800" b="1" spc="-10" dirty="0" smtClean="0">
                <a:solidFill>
                  <a:srgbClr val="AEAEAE"/>
                </a:solidFill>
                <a:latin typeface="Arial"/>
                <a:cs typeface="Arial"/>
              </a:rPr>
              <a:t>e</a:t>
            </a:r>
            <a:r>
              <a:rPr sz="1800" b="1" dirty="0" smtClean="0">
                <a:solidFill>
                  <a:srgbClr val="AEAEAE"/>
                </a:solidFill>
                <a:latin typeface="Arial"/>
                <a:cs typeface="Arial"/>
              </a:rPr>
              <a:t>ali</a:t>
            </a:r>
            <a:r>
              <a:rPr sz="1800" b="1" spc="5" dirty="0" smtClean="0">
                <a:solidFill>
                  <a:srgbClr val="AEAEAE"/>
                </a:solidFill>
                <a:latin typeface="Arial"/>
                <a:cs typeface="Arial"/>
              </a:rPr>
              <a:t>n</a:t>
            </a:r>
            <a:r>
              <a:rPr sz="1800" b="1" dirty="0" smtClean="0">
                <a:solidFill>
                  <a:srgbClr val="AEAEAE"/>
                </a:solidFill>
                <a:latin typeface="Arial"/>
                <a:cs typeface="Arial"/>
              </a:rPr>
              <a:t>g Sol</a:t>
            </a:r>
            <a:r>
              <a:rPr sz="1800" b="1" spc="5" dirty="0" smtClean="0">
                <a:solidFill>
                  <a:srgbClr val="AEAEAE"/>
                </a:solidFill>
                <a:latin typeface="Arial"/>
                <a:cs typeface="Arial"/>
              </a:rPr>
              <a:t>u</a:t>
            </a:r>
            <a:r>
              <a:rPr sz="1800" b="1" dirty="0" smtClean="0">
                <a:solidFill>
                  <a:srgbClr val="AEAEAE"/>
                </a:solidFill>
                <a:latin typeface="Arial"/>
                <a:cs typeface="Arial"/>
              </a:rPr>
              <a:t>ti</a:t>
            </a:r>
            <a:r>
              <a:rPr sz="1800" b="1" spc="5" dirty="0" smtClean="0">
                <a:solidFill>
                  <a:srgbClr val="AEAEAE"/>
                </a:solidFill>
                <a:latin typeface="Arial"/>
                <a:cs typeface="Arial"/>
              </a:rPr>
              <a:t>o</a:t>
            </a:r>
            <a:r>
              <a:rPr sz="1800" b="1" dirty="0" smtClean="0">
                <a:solidFill>
                  <a:srgbClr val="AEAEAE"/>
                </a:solidFill>
                <a:latin typeface="Arial"/>
                <a:cs typeface="Arial"/>
              </a:rPr>
              <a:t>ns</a:t>
            </a:r>
            <a:r>
              <a:rPr sz="1800" b="1" spc="-25" dirty="0" smtClean="0">
                <a:solidFill>
                  <a:srgbClr val="AEAEAE"/>
                </a:solidFill>
                <a:latin typeface="Arial"/>
                <a:cs typeface="Arial"/>
              </a:rPr>
              <a:t> </a:t>
            </a:r>
            <a:r>
              <a:rPr sz="1800" b="1" dirty="0" smtClean="0">
                <a:solidFill>
                  <a:srgbClr val="AEAEAE"/>
                </a:solidFill>
                <a:latin typeface="Arial"/>
                <a:cs typeface="Arial"/>
              </a:rPr>
              <a:t>for </a:t>
            </a:r>
            <a:r>
              <a:rPr sz="1800" b="1" spc="5" dirty="0" smtClean="0">
                <a:solidFill>
                  <a:srgbClr val="AEAEAE"/>
                </a:solidFill>
                <a:latin typeface="Arial"/>
                <a:cs typeface="Arial"/>
              </a:rPr>
              <a:t>G</a:t>
            </a:r>
            <a:r>
              <a:rPr sz="1800" b="1" spc="15" dirty="0" smtClean="0">
                <a:solidFill>
                  <a:srgbClr val="AEAEAE"/>
                </a:solidFill>
                <a:latin typeface="Arial"/>
                <a:cs typeface="Arial"/>
              </a:rPr>
              <a:t>I</a:t>
            </a:r>
            <a:r>
              <a:rPr sz="1800" b="1" dirty="0" smtClean="0">
                <a:solidFill>
                  <a:srgbClr val="AEAEAE"/>
                </a:solidFill>
                <a:latin typeface="Arial"/>
                <a:cs typeface="Arial"/>
              </a:rPr>
              <a:t>-</a:t>
            </a:r>
            <a:r>
              <a:rPr sz="1800" b="1" spc="-45" dirty="0" smtClean="0">
                <a:solidFill>
                  <a:srgbClr val="AEAEAE"/>
                </a:solidFill>
                <a:latin typeface="Arial"/>
                <a:cs typeface="Arial"/>
              </a:rPr>
              <a:t>v</a:t>
            </a:r>
            <a:r>
              <a:rPr sz="1800" b="1" dirty="0" smtClean="0">
                <a:solidFill>
                  <a:srgbClr val="AEAEAE"/>
                </a:solidFill>
                <a:latin typeface="Arial"/>
                <a:cs typeface="Arial"/>
              </a:rPr>
              <a:t>a</a:t>
            </a:r>
            <a:r>
              <a:rPr sz="1800" b="1" spc="5" dirty="0" smtClean="0">
                <a:solidFill>
                  <a:srgbClr val="AEAEAE"/>
                </a:solidFill>
                <a:latin typeface="Arial"/>
                <a:cs typeface="Arial"/>
              </a:rPr>
              <a:t>l</a:t>
            </a:r>
            <a:r>
              <a:rPr sz="1800" b="1" spc="-45" dirty="0" smtClean="0">
                <a:solidFill>
                  <a:srgbClr val="AEAEAE"/>
                </a:solidFill>
                <a:latin typeface="Arial"/>
                <a:cs typeface="Arial"/>
              </a:rPr>
              <a:t>v</a:t>
            </a:r>
            <a:r>
              <a:rPr sz="1800" b="1" dirty="0" smtClean="0">
                <a:solidFill>
                  <a:srgbClr val="AEAEAE"/>
                </a:solidFill>
                <a:latin typeface="Arial"/>
                <a:cs typeface="Arial"/>
              </a:rPr>
              <a:t>e</a:t>
            </a:r>
            <a:r>
              <a:rPr sz="1800" b="1" spc="55" dirty="0" smtClean="0">
                <a:solidFill>
                  <a:srgbClr val="AEAEAE"/>
                </a:solidFill>
                <a:latin typeface="Arial"/>
                <a:cs typeface="Arial"/>
              </a:rPr>
              <a:t> </a:t>
            </a:r>
            <a:r>
              <a:rPr sz="1800" b="1" dirty="0" smtClean="0">
                <a:solidFill>
                  <a:srgbClr val="AEAEAE"/>
                </a:solidFill>
                <a:latin typeface="Arial"/>
                <a:cs typeface="Arial"/>
              </a:rPr>
              <a:t>in</a:t>
            </a:r>
            <a:r>
              <a:rPr sz="1800" b="1" spc="-5" dirty="0" smtClean="0">
                <a:solidFill>
                  <a:srgbClr val="AEAEAE"/>
                </a:solidFill>
                <a:latin typeface="Arial"/>
                <a:cs typeface="Arial"/>
              </a:rPr>
              <a:t> </a:t>
            </a:r>
            <a:r>
              <a:rPr sz="1800" b="1" dirty="0" smtClean="0">
                <a:solidFill>
                  <a:srgbClr val="AEAEAE"/>
                </a:solidFill>
                <a:latin typeface="Arial"/>
                <a:cs typeface="Arial"/>
              </a:rPr>
              <a:t>C</a:t>
            </a:r>
            <a:r>
              <a:rPr sz="1800" b="1" spc="-20" dirty="0" smtClean="0">
                <a:solidFill>
                  <a:srgbClr val="AEAEAE"/>
                </a:solidFill>
                <a:latin typeface="Arial"/>
                <a:cs typeface="Arial"/>
              </a:rPr>
              <a:t>y</a:t>
            </a:r>
            <a:r>
              <a:rPr sz="1800" b="1" dirty="0" smtClean="0">
                <a:solidFill>
                  <a:srgbClr val="AEAEAE"/>
                </a:solidFill>
                <a:latin typeface="Arial"/>
                <a:cs typeface="Arial"/>
              </a:rPr>
              <a:t>l</a:t>
            </a:r>
            <a:r>
              <a:rPr sz="1800" b="1" spc="5" dirty="0" smtClean="0">
                <a:solidFill>
                  <a:srgbClr val="AEAEAE"/>
                </a:solidFill>
                <a:latin typeface="Arial"/>
                <a:cs typeface="Arial"/>
              </a:rPr>
              <a:t>i</a:t>
            </a:r>
            <a:r>
              <a:rPr sz="1800" b="1" dirty="0" smtClean="0">
                <a:solidFill>
                  <a:srgbClr val="AEAEAE"/>
                </a:solidFill>
                <a:latin typeface="Arial"/>
                <a:cs typeface="Arial"/>
              </a:rPr>
              <a:t>n</a:t>
            </a:r>
            <a:r>
              <a:rPr sz="1800" b="1" spc="5" dirty="0" smtClean="0">
                <a:solidFill>
                  <a:srgbClr val="AEAEAE"/>
                </a:solidFill>
                <a:latin typeface="Arial"/>
                <a:cs typeface="Arial"/>
              </a:rPr>
              <a:t>d</a:t>
            </a:r>
            <a:r>
              <a:rPr sz="1800" b="1" dirty="0" smtClean="0">
                <a:solidFill>
                  <a:srgbClr val="AEAEAE"/>
                </a:solidFill>
                <a:latin typeface="Arial"/>
                <a:cs typeface="Arial"/>
              </a:rPr>
              <a:t>er</a:t>
            </a:r>
            <a:r>
              <a:rPr sz="1800" b="1" spc="-10" dirty="0" smtClean="0">
                <a:solidFill>
                  <a:srgbClr val="AEAEAE"/>
                </a:solidFill>
                <a:latin typeface="Arial"/>
                <a:cs typeface="Arial"/>
              </a:rPr>
              <a:t> </a:t>
            </a:r>
            <a:r>
              <a:rPr sz="1800" b="1" dirty="0" smtClean="0">
                <a:solidFill>
                  <a:srgbClr val="AEAEAE"/>
                </a:solidFill>
                <a:latin typeface="Arial"/>
                <a:cs typeface="Arial"/>
              </a:rPr>
              <a:t>Co</a:t>
            </a:r>
            <a:r>
              <a:rPr sz="1800" b="1" spc="-40" dirty="0" smtClean="0">
                <a:solidFill>
                  <a:srgbClr val="AEAEAE"/>
                </a:solidFill>
                <a:latin typeface="Arial"/>
                <a:cs typeface="Arial"/>
              </a:rPr>
              <a:t>v</a:t>
            </a:r>
            <a:r>
              <a:rPr sz="1800" b="1" dirty="0" smtClean="0">
                <a:solidFill>
                  <a:srgbClr val="AEAEAE"/>
                </a:solidFill>
                <a:latin typeface="Arial"/>
                <a:cs typeface="Arial"/>
              </a:rPr>
              <a:t>er</a:t>
            </a:r>
            <a:endParaRPr sz="1800">
              <a:latin typeface="Arial"/>
              <a:cs typeface="Arial"/>
            </a:endParaRPr>
          </a:p>
        </p:txBody>
      </p:sp>
      <p:sp>
        <p:nvSpPr>
          <p:cNvPr id="3" name="object 3"/>
          <p:cNvSpPr txBox="1"/>
          <p:nvPr/>
        </p:nvSpPr>
        <p:spPr>
          <a:xfrm>
            <a:off x="193675" y="1376363"/>
            <a:ext cx="3457575" cy="1574800"/>
          </a:xfrm>
          <a:prstGeom prst="rect">
            <a:avLst/>
          </a:prstGeom>
        </p:spPr>
        <p:txBody>
          <a:bodyPr lIns="0" tIns="0" rIns="0" bIns="0"/>
          <a:lstStyle/>
          <a:p>
            <a:pPr marL="12700" fontAlgn="auto">
              <a:spcBef>
                <a:spcPts val="0"/>
              </a:spcBef>
              <a:spcAft>
                <a:spcPts val="0"/>
              </a:spcAft>
              <a:defRPr/>
            </a:pPr>
            <a:r>
              <a:rPr sz="1600" b="1" spc="-10" dirty="0">
                <a:latin typeface="Arial"/>
                <a:cs typeface="Arial"/>
              </a:rPr>
              <a:t>Nami</a:t>
            </a:r>
            <a:r>
              <a:rPr sz="1600" b="1" spc="-15" dirty="0">
                <a:latin typeface="Arial"/>
                <a:cs typeface="Arial"/>
              </a:rPr>
              <a:t>n</a:t>
            </a:r>
            <a:r>
              <a:rPr sz="1600" b="1" spc="-10" dirty="0">
                <a:latin typeface="Arial"/>
                <a:cs typeface="Arial"/>
              </a:rPr>
              <a:t>g</a:t>
            </a:r>
            <a:r>
              <a:rPr sz="1600" b="1" spc="15" dirty="0">
                <a:latin typeface="Arial"/>
                <a:cs typeface="Arial"/>
              </a:rPr>
              <a:t> </a:t>
            </a:r>
            <a:r>
              <a:rPr sz="1600" b="1" spc="-10" dirty="0">
                <a:latin typeface="Arial"/>
                <a:cs typeface="Arial"/>
              </a:rPr>
              <a:t>of</a:t>
            </a:r>
            <a:r>
              <a:rPr sz="1600" b="1" spc="10" dirty="0">
                <a:latin typeface="Arial"/>
                <a:cs typeface="Arial"/>
              </a:rPr>
              <a:t> </a:t>
            </a:r>
            <a:r>
              <a:rPr sz="1600" b="1" spc="-10" dirty="0">
                <a:latin typeface="Arial"/>
                <a:cs typeface="Arial"/>
              </a:rPr>
              <a:t>tes</a:t>
            </a:r>
            <a:r>
              <a:rPr sz="1600" b="1" spc="-20" dirty="0">
                <a:latin typeface="Arial"/>
                <a:cs typeface="Arial"/>
              </a:rPr>
              <a:t>t</a:t>
            </a:r>
            <a:r>
              <a:rPr sz="1600" b="1" spc="-10" dirty="0">
                <a:latin typeface="Arial"/>
                <a:cs typeface="Arial"/>
              </a:rPr>
              <a:t>ed</a:t>
            </a:r>
            <a:r>
              <a:rPr sz="1600" b="1" spc="15" dirty="0">
                <a:latin typeface="Arial"/>
                <a:cs typeface="Arial"/>
              </a:rPr>
              <a:t> </a:t>
            </a:r>
            <a:r>
              <a:rPr sz="1600" b="1" spc="-10" dirty="0">
                <a:latin typeface="Arial"/>
                <a:cs typeface="Arial"/>
              </a:rPr>
              <a:t>sealing</a:t>
            </a:r>
            <a:r>
              <a:rPr sz="1600" b="1" spc="15" dirty="0">
                <a:latin typeface="Arial"/>
                <a:cs typeface="Arial"/>
              </a:rPr>
              <a:t> </a:t>
            </a:r>
            <a:r>
              <a:rPr sz="1600" b="1" spc="-10" dirty="0">
                <a:latin typeface="Arial"/>
                <a:cs typeface="Arial"/>
              </a:rPr>
              <a:t>sol</a:t>
            </a:r>
            <a:r>
              <a:rPr sz="1600" b="1" spc="-15" dirty="0">
                <a:latin typeface="Arial"/>
                <a:cs typeface="Arial"/>
              </a:rPr>
              <a:t>u</a:t>
            </a:r>
            <a:r>
              <a:rPr sz="1600" b="1" spc="-5" dirty="0">
                <a:latin typeface="Arial"/>
                <a:cs typeface="Arial"/>
              </a:rPr>
              <a:t>ti</a:t>
            </a:r>
            <a:r>
              <a:rPr sz="1600" b="1" spc="-20" dirty="0">
                <a:latin typeface="Arial"/>
                <a:cs typeface="Arial"/>
              </a:rPr>
              <a:t>o</a:t>
            </a:r>
            <a:r>
              <a:rPr sz="1600" b="1" spc="-10" dirty="0">
                <a:latin typeface="Arial"/>
                <a:cs typeface="Arial"/>
              </a:rPr>
              <a:t>ns:</a:t>
            </a:r>
            <a:endParaRPr sz="1600">
              <a:latin typeface="Arial"/>
              <a:cs typeface="Arial"/>
            </a:endParaRPr>
          </a:p>
          <a:p>
            <a:pPr marL="12700" fontAlgn="auto">
              <a:spcBef>
                <a:spcPts val="400"/>
              </a:spcBef>
              <a:spcAft>
                <a:spcPts val="0"/>
              </a:spcAft>
              <a:defRPr/>
            </a:pPr>
            <a:r>
              <a:rPr sz="1400" dirty="0">
                <a:latin typeface="Wingdings"/>
                <a:cs typeface="Wingdings"/>
              </a:rPr>
              <a:t></a:t>
            </a:r>
            <a:r>
              <a:rPr sz="1400" spc="-175" dirty="0">
                <a:latin typeface="Times New Roman"/>
                <a:cs typeface="Times New Roman"/>
              </a:rPr>
              <a:t> </a:t>
            </a:r>
            <a:r>
              <a:rPr sz="1400" b="1" dirty="0">
                <a:latin typeface="Arial"/>
                <a:cs typeface="Arial"/>
              </a:rPr>
              <a:t>“Bare”</a:t>
            </a:r>
            <a:r>
              <a:rPr sz="1400" b="1" spc="-25" dirty="0">
                <a:latin typeface="Arial"/>
                <a:cs typeface="Arial"/>
              </a:rPr>
              <a:t> </a:t>
            </a:r>
            <a:r>
              <a:rPr sz="1400" b="1" dirty="0">
                <a:latin typeface="Arial"/>
                <a:cs typeface="Arial"/>
              </a:rPr>
              <a:t>c</a:t>
            </a:r>
            <a:r>
              <a:rPr sz="1400" b="1" spc="-10" dirty="0">
                <a:latin typeface="Arial"/>
                <a:cs typeface="Arial"/>
              </a:rPr>
              <a:t>o</a:t>
            </a:r>
            <a:r>
              <a:rPr sz="1400" b="1" spc="-15" dirty="0">
                <a:latin typeface="Arial"/>
                <a:cs typeface="Arial"/>
              </a:rPr>
              <a:t>v</a:t>
            </a:r>
            <a:r>
              <a:rPr sz="1400" b="1" dirty="0">
                <a:latin typeface="Arial"/>
                <a:cs typeface="Arial"/>
              </a:rPr>
              <a:t>ers</a:t>
            </a:r>
            <a:endParaRPr sz="1400">
              <a:latin typeface="Arial"/>
              <a:cs typeface="Arial"/>
            </a:endParaRPr>
          </a:p>
          <a:p>
            <a:pPr marL="12700" fontAlgn="auto">
              <a:spcBef>
                <a:spcPts val="395"/>
              </a:spcBef>
              <a:spcAft>
                <a:spcPts val="0"/>
              </a:spcAft>
              <a:defRPr/>
            </a:pPr>
            <a:r>
              <a:rPr sz="1400" dirty="0">
                <a:latin typeface="Wingdings"/>
                <a:cs typeface="Wingdings"/>
              </a:rPr>
              <a:t></a:t>
            </a:r>
            <a:r>
              <a:rPr sz="1400" spc="-175" dirty="0">
                <a:latin typeface="Times New Roman"/>
                <a:cs typeface="Times New Roman"/>
              </a:rPr>
              <a:t> </a:t>
            </a:r>
            <a:r>
              <a:rPr sz="1400" b="1" dirty="0">
                <a:latin typeface="Arial"/>
                <a:cs typeface="Arial"/>
              </a:rPr>
              <a:t>C</a:t>
            </a:r>
            <a:r>
              <a:rPr sz="1400" b="1" spc="-10" dirty="0">
                <a:latin typeface="Arial"/>
                <a:cs typeface="Arial"/>
              </a:rPr>
              <a:t>h</a:t>
            </a:r>
            <a:r>
              <a:rPr sz="1400" b="1" dirty="0">
                <a:latin typeface="Arial"/>
                <a:cs typeface="Arial"/>
              </a:rPr>
              <a:t>r</a:t>
            </a:r>
            <a:r>
              <a:rPr sz="1400" b="1" spc="-10" dirty="0">
                <a:latin typeface="Arial"/>
                <a:cs typeface="Arial"/>
              </a:rPr>
              <a:t>o</a:t>
            </a:r>
            <a:r>
              <a:rPr sz="1400" b="1" dirty="0">
                <a:latin typeface="Arial"/>
                <a:cs typeface="Arial"/>
              </a:rPr>
              <a:t>me</a:t>
            </a:r>
            <a:r>
              <a:rPr sz="1400" b="1" spc="-5" dirty="0">
                <a:latin typeface="Arial"/>
                <a:cs typeface="Arial"/>
              </a:rPr>
              <a:t> </a:t>
            </a:r>
            <a:r>
              <a:rPr sz="1400" b="1" spc="-10" dirty="0">
                <a:latin typeface="Arial"/>
                <a:cs typeface="Arial"/>
              </a:rPr>
              <a:t>p</a:t>
            </a:r>
            <a:r>
              <a:rPr sz="1400" b="1" dirty="0">
                <a:latin typeface="Arial"/>
                <a:cs typeface="Arial"/>
              </a:rPr>
              <a:t>lati</a:t>
            </a:r>
            <a:r>
              <a:rPr sz="1400" b="1" spc="-10" dirty="0">
                <a:latin typeface="Arial"/>
                <a:cs typeface="Arial"/>
              </a:rPr>
              <a:t>n</a:t>
            </a:r>
            <a:r>
              <a:rPr sz="1400" b="1" dirty="0">
                <a:latin typeface="Arial"/>
                <a:cs typeface="Arial"/>
              </a:rPr>
              <a:t>g</a:t>
            </a:r>
            <a:r>
              <a:rPr sz="1400" b="1" spc="-50" dirty="0">
                <a:latin typeface="Arial"/>
                <a:cs typeface="Arial"/>
              </a:rPr>
              <a:t> </a:t>
            </a:r>
            <a:r>
              <a:rPr sz="1400" b="1" dirty="0">
                <a:latin typeface="Arial"/>
                <a:cs typeface="Arial"/>
              </a:rPr>
              <a:t>in</a:t>
            </a:r>
            <a:r>
              <a:rPr sz="1400" b="1" spc="-15" dirty="0">
                <a:latin typeface="Arial"/>
                <a:cs typeface="Arial"/>
              </a:rPr>
              <a:t> </a:t>
            </a:r>
            <a:r>
              <a:rPr sz="1400" b="1" dirty="0">
                <a:latin typeface="Arial"/>
                <a:cs typeface="Arial"/>
              </a:rPr>
              <a:t>c</a:t>
            </a:r>
            <a:r>
              <a:rPr sz="1400" b="1" spc="-10" dirty="0">
                <a:latin typeface="Arial"/>
                <a:cs typeface="Arial"/>
              </a:rPr>
              <a:t>o</a:t>
            </a:r>
            <a:r>
              <a:rPr sz="1400" b="1" spc="-15" dirty="0">
                <a:latin typeface="Arial"/>
                <a:cs typeface="Arial"/>
              </a:rPr>
              <a:t>v</a:t>
            </a:r>
            <a:r>
              <a:rPr sz="1400" b="1" dirty="0">
                <a:latin typeface="Arial"/>
                <a:cs typeface="Arial"/>
              </a:rPr>
              <a:t>er</a:t>
            </a:r>
            <a:endParaRPr sz="1400">
              <a:latin typeface="Arial"/>
              <a:cs typeface="Arial"/>
            </a:endParaRPr>
          </a:p>
          <a:p>
            <a:pPr marL="651510" indent="-181610" fontAlgn="auto">
              <a:spcBef>
                <a:spcPts val="395"/>
              </a:spcBef>
              <a:spcAft>
                <a:spcPts val="0"/>
              </a:spcAft>
              <a:buFont typeface="Wingdings"/>
              <a:buChar char=""/>
              <a:tabLst>
                <a:tab pos="651510" algn="l"/>
              </a:tabLst>
              <a:defRPr/>
            </a:pPr>
            <a:r>
              <a:rPr sz="1400" spc="-10" dirty="0">
                <a:latin typeface="Arial"/>
                <a:cs typeface="Arial"/>
              </a:rPr>
              <a:t>H</a:t>
            </a:r>
            <a:r>
              <a:rPr sz="1400" dirty="0">
                <a:latin typeface="Arial"/>
                <a:cs typeface="Arial"/>
              </a:rPr>
              <a:t>artchrom</a:t>
            </a:r>
            <a:endParaRPr sz="1400">
              <a:latin typeface="Arial"/>
              <a:cs typeface="Arial"/>
            </a:endParaRPr>
          </a:p>
          <a:p>
            <a:pPr marL="651510" indent="-181610" fontAlgn="auto">
              <a:spcBef>
                <a:spcPts val="405"/>
              </a:spcBef>
              <a:spcAft>
                <a:spcPts val="0"/>
              </a:spcAft>
              <a:buFont typeface="Wingdings"/>
              <a:buChar char=""/>
              <a:tabLst>
                <a:tab pos="651510" algn="l"/>
              </a:tabLst>
              <a:defRPr/>
            </a:pPr>
            <a:r>
              <a:rPr sz="1400" dirty="0">
                <a:latin typeface="Arial"/>
                <a:cs typeface="Arial"/>
              </a:rPr>
              <a:t>Jon</a:t>
            </a:r>
            <a:r>
              <a:rPr sz="1400" spc="-10" dirty="0">
                <a:latin typeface="Arial"/>
                <a:cs typeface="Arial"/>
              </a:rPr>
              <a:t>g</a:t>
            </a:r>
            <a:r>
              <a:rPr sz="1400" dirty="0">
                <a:latin typeface="Arial"/>
                <a:cs typeface="Arial"/>
              </a:rPr>
              <a:t>hap</a:t>
            </a:r>
            <a:endParaRPr sz="1400">
              <a:latin typeface="Arial"/>
              <a:cs typeface="Arial"/>
            </a:endParaRPr>
          </a:p>
          <a:p>
            <a:pPr marL="12700" fontAlgn="auto">
              <a:spcBef>
                <a:spcPts val="395"/>
              </a:spcBef>
              <a:spcAft>
                <a:spcPts val="0"/>
              </a:spcAft>
              <a:defRPr/>
            </a:pPr>
            <a:r>
              <a:rPr sz="1400" dirty="0">
                <a:latin typeface="Wingdings"/>
                <a:cs typeface="Wingdings"/>
              </a:rPr>
              <a:t></a:t>
            </a:r>
            <a:r>
              <a:rPr sz="1400" spc="-175" dirty="0">
                <a:latin typeface="Times New Roman"/>
                <a:cs typeface="Times New Roman"/>
              </a:rPr>
              <a:t> </a:t>
            </a:r>
            <a:r>
              <a:rPr sz="1400" b="1" dirty="0">
                <a:latin typeface="Arial"/>
                <a:cs typeface="Arial"/>
              </a:rPr>
              <a:t>Hard</a:t>
            </a:r>
            <a:r>
              <a:rPr sz="1400" b="1" spc="-5" dirty="0">
                <a:latin typeface="Arial"/>
                <a:cs typeface="Arial"/>
              </a:rPr>
              <a:t>e</a:t>
            </a:r>
            <a:r>
              <a:rPr sz="1400" b="1" spc="-10" dirty="0">
                <a:latin typeface="Arial"/>
                <a:cs typeface="Arial"/>
              </a:rPr>
              <a:t>n</a:t>
            </a:r>
            <a:r>
              <a:rPr sz="1400" b="1" dirty="0">
                <a:latin typeface="Arial"/>
                <a:cs typeface="Arial"/>
              </a:rPr>
              <a:t>ed</a:t>
            </a:r>
            <a:r>
              <a:rPr sz="1400" b="1" spc="-25" dirty="0">
                <a:latin typeface="Arial"/>
                <a:cs typeface="Arial"/>
              </a:rPr>
              <a:t> </a:t>
            </a:r>
            <a:r>
              <a:rPr sz="1400" b="1" spc="-10" dirty="0">
                <a:latin typeface="Arial"/>
                <a:cs typeface="Arial"/>
              </a:rPr>
              <a:t>bu</a:t>
            </a:r>
            <a:r>
              <a:rPr sz="1400" b="1" dirty="0">
                <a:latin typeface="Arial"/>
                <a:cs typeface="Arial"/>
              </a:rPr>
              <a:t>s</a:t>
            </a:r>
            <a:r>
              <a:rPr sz="1400" b="1" spc="-10" dirty="0">
                <a:latin typeface="Arial"/>
                <a:cs typeface="Arial"/>
              </a:rPr>
              <a:t>h</a:t>
            </a:r>
            <a:r>
              <a:rPr sz="1400" b="1" dirty="0">
                <a:latin typeface="Arial"/>
                <a:cs typeface="Arial"/>
              </a:rPr>
              <a:t>i</a:t>
            </a:r>
            <a:r>
              <a:rPr sz="1400" b="1" spc="-10" dirty="0">
                <a:latin typeface="Arial"/>
                <a:cs typeface="Arial"/>
              </a:rPr>
              <a:t>n</a:t>
            </a:r>
            <a:r>
              <a:rPr sz="1400" b="1" dirty="0">
                <a:latin typeface="Arial"/>
                <a:cs typeface="Arial"/>
              </a:rPr>
              <a:t>g</a:t>
            </a:r>
            <a:endParaRPr sz="1400">
              <a:latin typeface="Arial"/>
              <a:cs typeface="Arial"/>
            </a:endParaRPr>
          </a:p>
        </p:txBody>
      </p:sp>
      <p:sp>
        <p:nvSpPr>
          <p:cNvPr id="112643" name="object 4"/>
          <p:cNvSpPr>
            <a:spLocks/>
          </p:cNvSpPr>
          <p:nvPr/>
        </p:nvSpPr>
        <p:spPr bwMode="auto">
          <a:xfrm>
            <a:off x="4106863" y="3167063"/>
            <a:ext cx="0" cy="1414462"/>
          </a:xfrm>
          <a:custGeom>
            <a:avLst/>
            <a:gdLst>
              <a:gd name="T0" fmla="*/ 0 h 1413510"/>
              <a:gd name="T1" fmla="*/ 1417322 h 1413510"/>
              <a:gd name="T2" fmla="*/ 0 60000 65536"/>
              <a:gd name="T3" fmla="*/ 0 60000 65536"/>
              <a:gd name="T4" fmla="*/ 0 h 1413510"/>
              <a:gd name="T5" fmla="*/ 1413510 h 1413510"/>
            </a:gdLst>
            <a:ahLst/>
            <a:cxnLst>
              <a:cxn ang="T2">
                <a:pos x="0" y="T0"/>
              </a:cxn>
              <a:cxn ang="T3">
                <a:pos x="0" y="T1"/>
              </a:cxn>
            </a:cxnLst>
            <a:rect l="0" t="T4" r="0" b="T5"/>
            <a:pathLst>
              <a:path h="1413510">
                <a:moveTo>
                  <a:pt x="0" y="0"/>
                </a:moveTo>
                <a:lnTo>
                  <a:pt x="0" y="1413510"/>
                </a:lnTo>
              </a:path>
            </a:pathLst>
          </a:custGeom>
          <a:noFill/>
          <a:ln w="19812">
            <a:solidFill>
              <a:srgbClr val="E30045"/>
            </a:solidFill>
            <a:round/>
            <a:headEnd/>
            <a:tailEnd/>
          </a:ln>
        </p:spPr>
        <p:txBody>
          <a:bodyPr lIns="0" tIns="0" rIns="0" bIns="0"/>
          <a:lstStyle/>
          <a:p>
            <a:endParaRPr lang="el-GR"/>
          </a:p>
        </p:txBody>
      </p:sp>
      <p:sp>
        <p:nvSpPr>
          <p:cNvPr id="112644" name="object 5"/>
          <p:cNvSpPr>
            <a:spLocks/>
          </p:cNvSpPr>
          <p:nvPr/>
        </p:nvSpPr>
        <p:spPr bwMode="auto">
          <a:xfrm>
            <a:off x="4106863" y="4814888"/>
            <a:ext cx="0" cy="868362"/>
          </a:xfrm>
          <a:custGeom>
            <a:avLst/>
            <a:gdLst>
              <a:gd name="T0" fmla="*/ 0 h 868679"/>
              <a:gd name="T1" fmla="*/ 867411 h 868679"/>
              <a:gd name="T2" fmla="*/ 0 60000 65536"/>
              <a:gd name="T3" fmla="*/ 0 60000 65536"/>
              <a:gd name="T4" fmla="*/ 0 h 868679"/>
              <a:gd name="T5" fmla="*/ 868679 h 868679"/>
            </a:gdLst>
            <a:ahLst/>
            <a:cxnLst>
              <a:cxn ang="T2">
                <a:pos x="0" y="T0"/>
              </a:cxn>
              <a:cxn ang="T3">
                <a:pos x="0" y="T1"/>
              </a:cxn>
            </a:cxnLst>
            <a:rect l="0" t="T4" r="0" b="T5"/>
            <a:pathLst>
              <a:path h="868679">
                <a:moveTo>
                  <a:pt x="0" y="0"/>
                </a:moveTo>
                <a:lnTo>
                  <a:pt x="0" y="868679"/>
                </a:lnTo>
              </a:path>
            </a:pathLst>
          </a:custGeom>
          <a:noFill/>
          <a:ln w="19812">
            <a:solidFill>
              <a:srgbClr val="E30045"/>
            </a:solidFill>
            <a:round/>
            <a:headEnd/>
            <a:tailEnd/>
          </a:ln>
        </p:spPr>
        <p:txBody>
          <a:bodyPr lIns="0" tIns="0" rIns="0" bIns="0"/>
          <a:lstStyle/>
          <a:p>
            <a:endParaRPr lang="el-GR"/>
          </a:p>
        </p:txBody>
      </p:sp>
      <p:sp>
        <p:nvSpPr>
          <p:cNvPr id="112645" name="object 6"/>
          <p:cNvSpPr>
            <a:spLocks/>
          </p:cNvSpPr>
          <p:nvPr/>
        </p:nvSpPr>
        <p:spPr bwMode="auto">
          <a:xfrm>
            <a:off x="4106863" y="5915025"/>
            <a:ext cx="0" cy="300038"/>
          </a:xfrm>
          <a:custGeom>
            <a:avLst/>
            <a:gdLst>
              <a:gd name="T0" fmla="*/ 0 h 300227"/>
              <a:gd name="T1" fmla="*/ 299471 h 300227"/>
              <a:gd name="T2" fmla="*/ 0 60000 65536"/>
              <a:gd name="T3" fmla="*/ 0 60000 65536"/>
              <a:gd name="T4" fmla="*/ 0 h 300227"/>
              <a:gd name="T5" fmla="*/ 300227 h 300227"/>
            </a:gdLst>
            <a:ahLst/>
            <a:cxnLst>
              <a:cxn ang="T2">
                <a:pos x="0" y="T0"/>
              </a:cxn>
              <a:cxn ang="T3">
                <a:pos x="0" y="T1"/>
              </a:cxn>
            </a:cxnLst>
            <a:rect l="0" t="T4" r="0" b="T5"/>
            <a:pathLst>
              <a:path h="300227">
                <a:moveTo>
                  <a:pt x="0" y="0"/>
                </a:moveTo>
                <a:lnTo>
                  <a:pt x="0" y="300227"/>
                </a:lnTo>
              </a:path>
            </a:pathLst>
          </a:custGeom>
          <a:noFill/>
          <a:ln w="19812">
            <a:solidFill>
              <a:srgbClr val="E30045"/>
            </a:solidFill>
            <a:round/>
            <a:headEnd/>
            <a:tailEnd/>
          </a:ln>
        </p:spPr>
        <p:txBody>
          <a:bodyPr lIns="0" tIns="0" rIns="0" bIns="0"/>
          <a:lstStyle/>
          <a:p>
            <a:endParaRPr lang="el-GR"/>
          </a:p>
        </p:txBody>
      </p:sp>
      <p:sp>
        <p:nvSpPr>
          <p:cNvPr id="112646" name="object 7"/>
          <p:cNvSpPr>
            <a:spLocks/>
          </p:cNvSpPr>
          <p:nvPr/>
        </p:nvSpPr>
        <p:spPr bwMode="auto">
          <a:xfrm>
            <a:off x="4106863" y="6446838"/>
            <a:ext cx="0" cy="214312"/>
          </a:xfrm>
          <a:custGeom>
            <a:avLst/>
            <a:gdLst>
              <a:gd name="T0" fmla="*/ 0 h 214807"/>
              <a:gd name="T1" fmla="*/ 212833 h 214807"/>
              <a:gd name="T2" fmla="*/ 0 60000 65536"/>
              <a:gd name="T3" fmla="*/ 0 60000 65536"/>
              <a:gd name="T4" fmla="*/ 0 h 214807"/>
              <a:gd name="T5" fmla="*/ 214807 h 214807"/>
            </a:gdLst>
            <a:ahLst/>
            <a:cxnLst>
              <a:cxn ang="T2">
                <a:pos x="0" y="T0"/>
              </a:cxn>
              <a:cxn ang="T3">
                <a:pos x="0" y="T1"/>
              </a:cxn>
            </a:cxnLst>
            <a:rect l="0" t="T4" r="0" b="T5"/>
            <a:pathLst>
              <a:path h="214807">
                <a:moveTo>
                  <a:pt x="0" y="0"/>
                </a:moveTo>
                <a:lnTo>
                  <a:pt x="0" y="214807"/>
                </a:lnTo>
              </a:path>
            </a:pathLst>
          </a:custGeom>
          <a:noFill/>
          <a:ln w="19812">
            <a:solidFill>
              <a:srgbClr val="E30045"/>
            </a:solidFill>
            <a:round/>
            <a:headEnd/>
            <a:tailEnd/>
          </a:ln>
        </p:spPr>
        <p:txBody>
          <a:bodyPr lIns="0" tIns="0" rIns="0" bIns="0"/>
          <a:lstStyle/>
          <a:p>
            <a:endParaRPr lang="el-GR"/>
          </a:p>
        </p:txBody>
      </p:sp>
      <p:sp>
        <p:nvSpPr>
          <p:cNvPr id="112647" name="object 8"/>
          <p:cNvSpPr>
            <a:spLocks noChangeArrowheads="1"/>
          </p:cNvSpPr>
          <p:nvPr/>
        </p:nvSpPr>
        <p:spPr bwMode="auto">
          <a:xfrm>
            <a:off x="744538" y="3668713"/>
            <a:ext cx="1282700" cy="29876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2648" name="object 9"/>
          <p:cNvSpPr>
            <a:spLocks/>
          </p:cNvSpPr>
          <p:nvPr/>
        </p:nvSpPr>
        <p:spPr bwMode="auto">
          <a:xfrm>
            <a:off x="931863" y="4184650"/>
            <a:ext cx="25400" cy="1042988"/>
          </a:xfrm>
          <a:custGeom>
            <a:avLst/>
            <a:gdLst>
              <a:gd name="T0" fmla="*/ 23935 w 25908"/>
              <a:gd name="T1" fmla="*/ 0 h 1043939"/>
              <a:gd name="T2" fmla="*/ 23935 w 25908"/>
              <a:gd name="T3" fmla="*/ 249279 h 1043939"/>
              <a:gd name="T4" fmla="*/ 0 w 25908"/>
              <a:gd name="T5" fmla="*/ 309511 h 1043939"/>
              <a:gd name="T6" fmla="*/ 0 w 25908"/>
              <a:gd name="T7" fmla="*/ 722025 h 1043939"/>
              <a:gd name="T8" fmla="*/ 23935 w 25908"/>
              <a:gd name="T9" fmla="*/ 765047 h 1043939"/>
              <a:gd name="T10" fmla="*/ 23935 w 25908"/>
              <a:gd name="T11" fmla="*/ 971430 h 1043939"/>
              <a:gd name="T12" fmla="*/ 7978 w 25908"/>
              <a:gd name="T13" fmla="*/ 1040141 h 1043939"/>
              <a:gd name="T14" fmla="*/ 0 60000 65536"/>
              <a:gd name="T15" fmla="*/ 0 60000 65536"/>
              <a:gd name="T16" fmla="*/ 0 60000 65536"/>
              <a:gd name="T17" fmla="*/ 0 60000 65536"/>
              <a:gd name="T18" fmla="*/ 0 60000 65536"/>
              <a:gd name="T19" fmla="*/ 0 60000 65536"/>
              <a:gd name="T20" fmla="*/ 0 60000 65536"/>
              <a:gd name="T21" fmla="*/ 0 w 25908"/>
              <a:gd name="T22" fmla="*/ 0 h 1043939"/>
              <a:gd name="T23" fmla="*/ 25908 w 25908"/>
              <a:gd name="T24" fmla="*/ 1043939 h 10439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08" h="1043939">
                <a:moveTo>
                  <a:pt x="25908" y="0"/>
                </a:moveTo>
                <a:lnTo>
                  <a:pt x="25908" y="250189"/>
                </a:lnTo>
                <a:lnTo>
                  <a:pt x="0" y="310641"/>
                </a:lnTo>
                <a:lnTo>
                  <a:pt x="0" y="724661"/>
                </a:lnTo>
                <a:lnTo>
                  <a:pt x="25908" y="767841"/>
                </a:lnTo>
                <a:lnTo>
                  <a:pt x="25908" y="974978"/>
                </a:lnTo>
                <a:lnTo>
                  <a:pt x="8636" y="1043939"/>
                </a:lnTo>
              </a:path>
            </a:pathLst>
          </a:custGeom>
          <a:noFill/>
          <a:ln w="28956">
            <a:solidFill>
              <a:srgbClr val="FFCD00"/>
            </a:solidFill>
            <a:prstDash val="lgDash"/>
            <a:round/>
            <a:headEnd/>
            <a:tailEnd/>
          </a:ln>
        </p:spPr>
        <p:txBody>
          <a:bodyPr lIns="0" tIns="0" rIns="0" bIns="0"/>
          <a:lstStyle/>
          <a:p>
            <a:endParaRPr lang="el-GR"/>
          </a:p>
        </p:txBody>
      </p:sp>
      <p:sp>
        <p:nvSpPr>
          <p:cNvPr id="112649" name="object 10"/>
          <p:cNvSpPr>
            <a:spLocks/>
          </p:cNvSpPr>
          <p:nvPr/>
        </p:nvSpPr>
        <p:spPr bwMode="auto">
          <a:xfrm>
            <a:off x="1800225" y="4173538"/>
            <a:ext cx="26988" cy="1044575"/>
          </a:xfrm>
          <a:custGeom>
            <a:avLst/>
            <a:gdLst>
              <a:gd name="T0" fmla="*/ 0 w 25907"/>
              <a:gd name="T1" fmla="*/ 0 h 1043939"/>
              <a:gd name="T2" fmla="*/ 0 w 25907"/>
              <a:gd name="T3" fmla="*/ 250800 h 1043939"/>
              <a:gd name="T4" fmla="*/ 30509 w 25907"/>
              <a:gd name="T5" fmla="*/ 311400 h 1043939"/>
              <a:gd name="T6" fmla="*/ 30509 w 25907"/>
              <a:gd name="T7" fmla="*/ 726430 h 1043939"/>
              <a:gd name="T8" fmla="*/ 0 w 25907"/>
              <a:gd name="T9" fmla="*/ 769715 h 1043939"/>
              <a:gd name="T10" fmla="*/ 0 w 25907"/>
              <a:gd name="T11" fmla="*/ 977356 h 1043939"/>
              <a:gd name="T12" fmla="*/ 20340 w 25907"/>
              <a:gd name="T13" fmla="*/ 1046485 h 1043939"/>
              <a:gd name="T14" fmla="*/ 0 60000 65536"/>
              <a:gd name="T15" fmla="*/ 0 60000 65536"/>
              <a:gd name="T16" fmla="*/ 0 60000 65536"/>
              <a:gd name="T17" fmla="*/ 0 60000 65536"/>
              <a:gd name="T18" fmla="*/ 0 60000 65536"/>
              <a:gd name="T19" fmla="*/ 0 60000 65536"/>
              <a:gd name="T20" fmla="*/ 0 60000 65536"/>
              <a:gd name="T21" fmla="*/ 0 w 25907"/>
              <a:gd name="T22" fmla="*/ 0 h 1043939"/>
              <a:gd name="T23" fmla="*/ 25907 w 25907"/>
              <a:gd name="T24" fmla="*/ 1043939 h 10439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07" h="1043939">
                <a:moveTo>
                  <a:pt x="0" y="0"/>
                </a:moveTo>
                <a:lnTo>
                  <a:pt x="0" y="250189"/>
                </a:lnTo>
                <a:lnTo>
                  <a:pt x="25907" y="310642"/>
                </a:lnTo>
                <a:lnTo>
                  <a:pt x="25907" y="724662"/>
                </a:lnTo>
                <a:lnTo>
                  <a:pt x="0" y="767842"/>
                </a:lnTo>
                <a:lnTo>
                  <a:pt x="0" y="974978"/>
                </a:lnTo>
                <a:lnTo>
                  <a:pt x="17271" y="1043939"/>
                </a:lnTo>
              </a:path>
            </a:pathLst>
          </a:custGeom>
          <a:noFill/>
          <a:ln w="28956">
            <a:solidFill>
              <a:srgbClr val="FFCD00"/>
            </a:solidFill>
            <a:prstDash val="lgDash"/>
            <a:round/>
            <a:headEnd/>
            <a:tailEnd/>
          </a:ln>
        </p:spPr>
        <p:txBody>
          <a:bodyPr lIns="0" tIns="0" rIns="0" bIns="0"/>
          <a:lstStyle/>
          <a:p>
            <a:endParaRPr lang="el-GR"/>
          </a:p>
        </p:txBody>
      </p:sp>
      <p:sp>
        <p:nvSpPr>
          <p:cNvPr id="112650" name="object 11"/>
          <p:cNvSpPr txBox="1">
            <a:spLocks noChangeArrowheads="1"/>
          </p:cNvSpPr>
          <p:nvPr/>
        </p:nvSpPr>
        <p:spPr bwMode="auto">
          <a:xfrm>
            <a:off x="514350" y="3257550"/>
            <a:ext cx="1755775" cy="377825"/>
          </a:xfrm>
          <a:prstGeom prst="rect">
            <a:avLst/>
          </a:prstGeom>
          <a:noFill/>
          <a:ln w="9525">
            <a:noFill/>
            <a:miter lim="800000"/>
            <a:headEnd/>
            <a:tailEnd/>
          </a:ln>
        </p:spPr>
        <p:txBody>
          <a:bodyPr lIns="0" tIns="0" rIns="0" bIns="0"/>
          <a:lstStyle/>
          <a:p>
            <a:pPr marL="12700"/>
            <a:r>
              <a:rPr lang="el-GR" sz="1200">
                <a:cs typeface="Arial" charset="0"/>
              </a:rPr>
              <a:t>Chrome plating in cover – radial interface to cover</a:t>
            </a:r>
          </a:p>
        </p:txBody>
      </p:sp>
      <p:sp>
        <p:nvSpPr>
          <p:cNvPr id="112651" name="object 12"/>
          <p:cNvSpPr>
            <a:spLocks/>
          </p:cNvSpPr>
          <p:nvPr/>
        </p:nvSpPr>
        <p:spPr bwMode="auto">
          <a:xfrm>
            <a:off x="2432050" y="4581525"/>
            <a:ext cx="1708150" cy="233363"/>
          </a:xfrm>
          <a:custGeom>
            <a:avLst/>
            <a:gdLst>
              <a:gd name="T0" fmla="*/ 0 w 1708403"/>
              <a:gd name="T1" fmla="*/ 233935 h 233172"/>
              <a:gd name="T2" fmla="*/ 1707392 w 1708403"/>
              <a:gd name="T3" fmla="*/ 233935 h 233172"/>
              <a:gd name="T4" fmla="*/ 1707392 w 1708403"/>
              <a:gd name="T5" fmla="*/ 0 h 233172"/>
              <a:gd name="T6" fmla="*/ 0 w 1708403"/>
              <a:gd name="T7" fmla="*/ 0 h 233172"/>
              <a:gd name="T8" fmla="*/ 0 w 1708403"/>
              <a:gd name="T9" fmla="*/ 233935 h 233172"/>
              <a:gd name="T10" fmla="*/ 0 60000 65536"/>
              <a:gd name="T11" fmla="*/ 0 60000 65536"/>
              <a:gd name="T12" fmla="*/ 0 60000 65536"/>
              <a:gd name="T13" fmla="*/ 0 60000 65536"/>
              <a:gd name="T14" fmla="*/ 0 60000 65536"/>
              <a:gd name="T15" fmla="*/ 0 w 1708403"/>
              <a:gd name="T16" fmla="*/ 0 h 233172"/>
              <a:gd name="T17" fmla="*/ 1708403 w 1708403"/>
              <a:gd name="T18" fmla="*/ 233172 h 233172"/>
            </a:gdLst>
            <a:ahLst/>
            <a:cxnLst>
              <a:cxn ang="T10">
                <a:pos x="T0" y="T1"/>
              </a:cxn>
              <a:cxn ang="T11">
                <a:pos x="T2" y="T3"/>
              </a:cxn>
              <a:cxn ang="T12">
                <a:pos x="T4" y="T5"/>
              </a:cxn>
              <a:cxn ang="T13">
                <a:pos x="T6" y="T7"/>
              </a:cxn>
              <a:cxn ang="T14">
                <a:pos x="T8" y="T9"/>
              </a:cxn>
            </a:cxnLst>
            <a:rect l="T15" t="T16" r="T17" b="T18"/>
            <a:pathLst>
              <a:path w="1708403" h="233172">
                <a:moveTo>
                  <a:pt x="0" y="233171"/>
                </a:moveTo>
                <a:lnTo>
                  <a:pt x="1708404" y="233171"/>
                </a:lnTo>
                <a:lnTo>
                  <a:pt x="1708404" y="0"/>
                </a:lnTo>
                <a:lnTo>
                  <a:pt x="0" y="0"/>
                </a:lnTo>
                <a:lnTo>
                  <a:pt x="0" y="233171"/>
                </a:lnTo>
                <a:close/>
              </a:path>
            </a:pathLst>
          </a:custGeom>
          <a:noFill/>
          <a:ln w="9144">
            <a:solidFill>
              <a:srgbClr val="000000"/>
            </a:solidFill>
            <a:round/>
            <a:headEnd/>
            <a:tailEnd/>
          </a:ln>
        </p:spPr>
        <p:txBody>
          <a:bodyPr lIns="0" tIns="0" rIns="0" bIns="0"/>
          <a:lstStyle/>
          <a:p>
            <a:endParaRPr lang="el-GR"/>
          </a:p>
        </p:txBody>
      </p:sp>
      <p:sp>
        <p:nvSpPr>
          <p:cNvPr id="13" name="object 13"/>
          <p:cNvSpPr txBox="1"/>
          <p:nvPr/>
        </p:nvSpPr>
        <p:spPr>
          <a:xfrm>
            <a:off x="2457450" y="4576763"/>
            <a:ext cx="1658938" cy="195262"/>
          </a:xfrm>
          <a:prstGeom prst="rect">
            <a:avLst/>
          </a:prstGeom>
        </p:spPr>
        <p:txBody>
          <a:bodyPr lIns="0" tIns="0" rIns="0" bIns="0"/>
          <a:lstStyle/>
          <a:p>
            <a:pPr marL="12700" fontAlgn="auto">
              <a:spcBef>
                <a:spcPts val="0"/>
              </a:spcBef>
              <a:spcAft>
                <a:spcPts val="0"/>
              </a:spcAft>
              <a:defRPr/>
            </a:pPr>
            <a:r>
              <a:rPr sz="1200" dirty="0">
                <a:latin typeface="Arial"/>
                <a:cs typeface="Arial"/>
              </a:rPr>
              <a:t>Ra</a:t>
            </a:r>
            <a:r>
              <a:rPr sz="1200" spc="5" dirty="0">
                <a:latin typeface="Arial"/>
                <a:cs typeface="Arial"/>
              </a:rPr>
              <a:t>d</a:t>
            </a:r>
            <a:r>
              <a:rPr sz="1200" dirty="0">
                <a:latin typeface="Arial"/>
                <a:cs typeface="Arial"/>
              </a:rPr>
              <a:t>ial</a:t>
            </a:r>
            <a:r>
              <a:rPr sz="1200" spc="-35" dirty="0">
                <a:latin typeface="Arial"/>
                <a:cs typeface="Arial"/>
              </a:rPr>
              <a:t> </a:t>
            </a:r>
            <a:r>
              <a:rPr sz="1200" dirty="0">
                <a:latin typeface="Arial"/>
                <a:cs typeface="Arial"/>
              </a:rPr>
              <a:t>P</a:t>
            </a:r>
            <a:r>
              <a:rPr sz="1200" spc="5" dirty="0">
                <a:latin typeface="Arial"/>
                <a:cs typeface="Arial"/>
              </a:rPr>
              <a:t>T</a:t>
            </a:r>
            <a:r>
              <a:rPr sz="1200" dirty="0">
                <a:latin typeface="Arial"/>
                <a:cs typeface="Arial"/>
              </a:rPr>
              <a:t>FE U</a:t>
            </a:r>
            <a:r>
              <a:rPr sz="1200" spc="-5" dirty="0">
                <a:latin typeface="Arial"/>
                <a:cs typeface="Arial"/>
              </a:rPr>
              <a:t>-</a:t>
            </a:r>
            <a:r>
              <a:rPr sz="1200" dirty="0">
                <a:latin typeface="Arial"/>
                <a:cs typeface="Arial"/>
              </a:rPr>
              <a:t>cup</a:t>
            </a:r>
            <a:r>
              <a:rPr sz="1200" spc="-20" dirty="0">
                <a:latin typeface="Arial"/>
                <a:cs typeface="Arial"/>
              </a:rPr>
              <a:t> </a:t>
            </a:r>
            <a:r>
              <a:rPr sz="1200" dirty="0">
                <a:latin typeface="Arial"/>
                <a:cs typeface="Arial"/>
              </a:rPr>
              <a:t>seal</a:t>
            </a:r>
            <a:endParaRPr sz="1200">
              <a:latin typeface="Arial"/>
              <a:cs typeface="Arial"/>
            </a:endParaRPr>
          </a:p>
        </p:txBody>
      </p:sp>
      <p:sp>
        <p:nvSpPr>
          <p:cNvPr id="112653" name="object 14"/>
          <p:cNvSpPr>
            <a:spLocks/>
          </p:cNvSpPr>
          <p:nvPr/>
        </p:nvSpPr>
        <p:spPr bwMode="auto">
          <a:xfrm>
            <a:off x="1871663" y="4322763"/>
            <a:ext cx="563562" cy="379412"/>
          </a:xfrm>
          <a:custGeom>
            <a:avLst/>
            <a:gdLst>
              <a:gd name="T0" fmla="*/ 20800 w 564260"/>
              <a:gd name="T1" fmla="*/ 13850 h 380492"/>
              <a:gd name="T2" fmla="*/ 26328 w 564260"/>
              <a:gd name="T3" fmla="*/ 25142 h 380492"/>
              <a:gd name="T4" fmla="*/ 554523 w 564260"/>
              <a:gd name="T5" fmla="*/ 376190 h 380492"/>
              <a:gd name="T6" fmla="*/ 561474 w 564260"/>
              <a:gd name="T7" fmla="*/ 365768 h 380492"/>
              <a:gd name="T8" fmla="*/ 33447 w 564260"/>
              <a:gd name="T9" fmla="*/ 14630 h 380492"/>
              <a:gd name="T10" fmla="*/ 20800 w 564260"/>
              <a:gd name="T11" fmla="*/ 13850 h 380492"/>
              <a:gd name="T12" fmla="*/ 0 w 564260"/>
              <a:gd name="T13" fmla="*/ 0 h 380492"/>
              <a:gd name="T14" fmla="*/ 43092 w 564260"/>
              <a:gd name="T15" fmla="*/ 88020 h 380492"/>
              <a:gd name="T16" fmla="*/ 44610 w 564260"/>
              <a:gd name="T17" fmla="*/ 91160 h 380492"/>
              <a:gd name="T18" fmla="*/ 48400 w 564260"/>
              <a:gd name="T19" fmla="*/ 92541 h 380492"/>
              <a:gd name="T20" fmla="*/ 51559 w 564260"/>
              <a:gd name="T21" fmla="*/ 91034 h 380492"/>
              <a:gd name="T22" fmla="*/ 54718 w 564260"/>
              <a:gd name="T23" fmla="*/ 89402 h 380492"/>
              <a:gd name="T24" fmla="*/ 55982 w 564260"/>
              <a:gd name="T25" fmla="*/ 85760 h 380492"/>
              <a:gd name="T26" fmla="*/ 54465 w 564260"/>
              <a:gd name="T27" fmla="*/ 82621 h 380492"/>
              <a:gd name="T28" fmla="*/ 26328 w 564260"/>
              <a:gd name="T29" fmla="*/ 25142 h 380492"/>
              <a:gd name="T30" fmla="*/ 6825 w 564260"/>
              <a:gd name="T31" fmla="*/ 12178 h 380492"/>
              <a:gd name="T32" fmla="*/ 13901 w 564260"/>
              <a:gd name="T33" fmla="*/ 1630 h 380492"/>
              <a:gd name="T34" fmla="*/ 26662 w 564260"/>
              <a:gd name="T35" fmla="*/ 1630 h 380492"/>
              <a:gd name="T36" fmla="*/ 0 w 564260"/>
              <a:gd name="T37" fmla="*/ 0 h 380492"/>
              <a:gd name="T38" fmla="*/ 13901 w 564260"/>
              <a:gd name="T39" fmla="*/ 1630 h 380492"/>
              <a:gd name="T40" fmla="*/ 6825 w 564260"/>
              <a:gd name="T41" fmla="*/ 12178 h 380492"/>
              <a:gd name="T42" fmla="*/ 26328 w 564260"/>
              <a:gd name="T43" fmla="*/ 25142 h 380492"/>
              <a:gd name="T44" fmla="*/ 20800 w 564260"/>
              <a:gd name="T45" fmla="*/ 13850 h 380492"/>
              <a:gd name="T46" fmla="*/ 9984 w 564260"/>
              <a:gd name="T47" fmla="*/ 13183 h 380492"/>
              <a:gd name="T48" fmla="*/ 16048 w 564260"/>
              <a:gd name="T49" fmla="*/ 4143 h 380492"/>
              <a:gd name="T50" fmla="*/ 17677 w 564260"/>
              <a:gd name="T51" fmla="*/ 4143 h 380492"/>
              <a:gd name="T52" fmla="*/ 13901 w 564260"/>
              <a:gd name="T53" fmla="*/ 1630 h 380492"/>
              <a:gd name="T54" fmla="*/ 26662 w 564260"/>
              <a:gd name="T55" fmla="*/ 1630 h 380492"/>
              <a:gd name="T56" fmla="*/ 13901 w 564260"/>
              <a:gd name="T57" fmla="*/ 1630 h 380492"/>
              <a:gd name="T58" fmla="*/ 33447 w 564260"/>
              <a:gd name="T59" fmla="*/ 14630 h 380492"/>
              <a:gd name="T60" fmla="*/ 97559 w 564260"/>
              <a:gd name="T61" fmla="*/ 18584 h 380492"/>
              <a:gd name="T62" fmla="*/ 101098 w 564260"/>
              <a:gd name="T63" fmla="*/ 18709 h 380492"/>
              <a:gd name="T64" fmla="*/ 104131 w 564260"/>
              <a:gd name="T65" fmla="*/ 16198 h 380492"/>
              <a:gd name="T66" fmla="*/ 104239 w 564260"/>
              <a:gd name="T67" fmla="*/ 13183 h 380492"/>
              <a:gd name="T68" fmla="*/ 104293 w 564260"/>
              <a:gd name="T69" fmla="*/ 12178 h 380492"/>
              <a:gd name="T70" fmla="*/ 104509 w 564260"/>
              <a:gd name="T71" fmla="*/ 9167 h 380492"/>
              <a:gd name="T72" fmla="*/ 101856 w 564260"/>
              <a:gd name="T73" fmla="*/ 6278 h 380492"/>
              <a:gd name="T74" fmla="*/ 98444 w 564260"/>
              <a:gd name="T75" fmla="*/ 6028 h 380492"/>
              <a:gd name="T76" fmla="*/ 26662 w 564260"/>
              <a:gd name="T77" fmla="*/ 1630 h 380492"/>
              <a:gd name="T78" fmla="*/ 17677 w 564260"/>
              <a:gd name="T79" fmla="*/ 4143 h 380492"/>
              <a:gd name="T80" fmla="*/ 16048 w 564260"/>
              <a:gd name="T81" fmla="*/ 4143 h 380492"/>
              <a:gd name="T82" fmla="*/ 20800 w 564260"/>
              <a:gd name="T83" fmla="*/ 13850 h 380492"/>
              <a:gd name="T84" fmla="*/ 33447 w 564260"/>
              <a:gd name="T85" fmla="*/ 14630 h 380492"/>
              <a:gd name="T86" fmla="*/ 17677 w 564260"/>
              <a:gd name="T87" fmla="*/ 4143 h 380492"/>
              <a:gd name="T88" fmla="*/ 16048 w 564260"/>
              <a:gd name="T89" fmla="*/ 4143 h 380492"/>
              <a:gd name="T90" fmla="*/ 9984 w 564260"/>
              <a:gd name="T91" fmla="*/ 13183 h 380492"/>
              <a:gd name="T92" fmla="*/ 20800 w 564260"/>
              <a:gd name="T93" fmla="*/ 13850 h 380492"/>
              <a:gd name="T94" fmla="*/ 16048 w 564260"/>
              <a:gd name="T95" fmla="*/ 4143 h 380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4260"/>
              <a:gd name="T145" fmla="*/ 0 h 380492"/>
              <a:gd name="T146" fmla="*/ 564260 w 564260"/>
              <a:gd name="T147" fmla="*/ 380492 h 380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4260" h="380492">
                <a:moveTo>
                  <a:pt x="20904" y="14009"/>
                </a:moveTo>
                <a:lnTo>
                  <a:pt x="26460" y="25430"/>
                </a:lnTo>
                <a:lnTo>
                  <a:pt x="557276" y="380492"/>
                </a:lnTo>
                <a:lnTo>
                  <a:pt x="564260" y="369950"/>
                </a:lnTo>
                <a:lnTo>
                  <a:pt x="33613" y="14798"/>
                </a:lnTo>
                <a:lnTo>
                  <a:pt x="20904" y="14009"/>
                </a:lnTo>
                <a:close/>
              </a:path>
              <a:path w="564260" h="380492">
                <a:moveTo>
                  <a:pt x="0" y="0"/>
                </a:moveTo>
                <a:lnTo>
                  <a:pt x="43306" y="89027"/>
                </a:lnTo>
                <a:lnTo>
                  <a:pt x="44830" y="92202"/>
                </a:lnTo>
                <a:lnTo>
                  <a:pt x="48640" y="93599"/>
                </a:lnTo>
                <a:lnTo>
                  <a:pt x="51815" y="92075"/>
                </a:lnTo>
                <a:lnTo>
                  <a:pt x="54990" y="90424"/>
                </a:lnTo>
                <a:lnTo>
                  <a:pt x="56260" y="86741"/>
                </a:lnTo>
                <a:lnTo>
                  <a:pt x="54736" y="83566"/>
                </a:lnTo>
                <a:lnTo>
                  <a:pt x="26460" y="25430"/>
                </a:lnTo>
                <a:lnTo>
                  <a:pt x="6857" y="12318"/>
                </a:lnTo>
                <a:lnTo>
                  <a:pt x="13969" y="1650"/>
                </a:lnTo>
                <a:lnTo>
                  <a:pt x="26794" y="1650"/>
                </a:lnTo>
                <a:lnTo>
                  <a:pt x="0" y="0"/>
                </a:lnTo>
                <a:close/>
              </a:path>
              <a:path w="564260" h="380492">
                <a:moveTo>
                  <a:pt x="13969" y="1650"/>
                </a:moveTo>
                <a:lnTo>
                  <a:pt x="6857" y="12318"/>
                </a:lnTo>
                <a:lnTo>
                  <a:pt x="26460" y="25430"/>
                </a:lnTo>
                <a:lnTo>
                  <a:pt x="20904" y="14009"/>
                </a:lnTo>
                <a:lnTo>
                  <a:pt x="10032" y="13335"/>
                </a:lnTo>
                <a:lnTo>
                  <a:pt x="16128" y="4191"/>
                </a:lnTo>
                <a:lnTo>
                  <a:pt x="17765" y="4191"/>
                </a:lnTo>
                <a:lnTo>
                  <a:pt x="13969" y="1650"/>
                </a:lnTo>
                <a:close/>
              </a:path>
              <a:path w="564260" h="380492">
                <a:moveTo>
                  <a:pt x="26794" y="1650"/>
                </a:moveTo>
                <a:lnTo>
                  <a:pt x="13969" y="1650"/>
                </a:lnTo>
                <a:lnTo>
                  <a:pt x="33613" y="14798"/>
                </a:lnTo>
                <a:lnTo>
                  <a:pt x="98043" y="18796"/>
                </a:lnTo>
                <a:lnTo>
                  <a:pt x="101600" y="18923"/>
                </a:lnTo>
                <a:lnTo>
                  <a:pt x="104647" y="16383"/>
                </a:lnTo>
                <a:lnTo>
                  <a:pt x="104756" y="13335"/>
                </a:lnTo>
                <a:lnTo>
                  <a:pt x="104811" y="12318"/>
                </a:lnTo>
                <a:lnTo>
                  <a:pt x="105028" y="9271"/>
                </a:lnTo>
                <a:lnTo>
                  <a:pt x="102361" y="6350"/>
                </a:lnTo>
                <a:lnTo>
                  <a:pt x="98932" y="6096"/>
                </a:lnTo>
                <a:lnTo>
                  <a:pt x="26794" y="1650"/>
                </a:lnTo>
                <a:close/>
              </a:path>
              <a:path w="564260" h="380492">
                <a:moveTo>
                  <a:pt x="17765" y="4191"/>
                </a:moveTo>
                <a:lnTo>
                  <a:pt x="16128" y="4191"/>
                </a:lnTo>
                <a:lnTo>
                  <a:pt x="20904" y="14009"/>
                </a:lnTo>
                <a:lnTo>
                  <a:pt x="33613" y="14798"/>
                </a:lnTo>
                <a:lnTo>
                  <a:pt x="17765" y="4191"/>
                </a:lnTo>
                <a:close/>
              </a:path>
              <a:path w="564260" h="380492">
                <a:moveTo>
                  <a:pt x="16128" y="4191"/>
                </a:moveTo>
                <a:lnTo>
                  <a:pt x="10032" y="13335"/>
                </a:lnTo>
                <a:lnTo>
                  <a:pt x="20904" y="14009"/>
                </a:lnTo>
                <a:lnTo>
                  <a:pt x="16128" y="4191"/>
                </a:lnTo>
                <a:close/>
              </a:path>
            </a:pathLst>
          </a:custGeom>
          <a:solidFill>
            <a:srgbClr val="000000"/>
          </a:solidFill>
          <a:ln w="9525">
            <a:noFill/>
            <a:round/>
            <a:headEnd/>
            <a:tailEnd/>
          </a:ln>
        </p:spPr>
        <p:txBody>
          <a:bodyPr lIns="0" tIns="0" rIns="0" bIns="0"/>
          <a:lstStyle/>
          <a:p>
            <a:endParaRPr lang="el-GR"/>
          </a:p>
        </p:txBody>
      </p:sp>
      <p:sp>
        <p:nvSpPr>
          <p:cNvPr id="112654" name="object 15"/>
          <p:cNvSpPr>
            <a:spLocks/>
          </p:cNvSpPr>
          <p:nvPr/>
        </p:nvSpPr>
        <p:spPr bwMode="auto">
          <a:xfrm>
            <a:off x="1863725" y="4691063"/>
            <a:ext cx="573088" cy="346075"/>
          </a:xfrm>
          <a:custGeom>
            <a:avLst/>
            <a:gdLst>
              <a:gd name="T0" fmla="*/ 53506 w 572643"/>
              <a:gd name="T1" fmla="*/ 254898 h 346201"/>
              <a:gd name="T2" fmla="*/ 49685 w 572643"/>
              <a:gd name="T3" fmla="*/ 255914 h 346201"/>
              <a:gd name="T4" fmla="*/ 47900 w 572643"/>
              <a:gd name="T5" fmla="*/ 259085 h 346201"/>
              <a:gd name="T6" fmla="*/ 0 w 572643"/>
              <a:gd name="T7" fmla="*/ 345698 h 346201"/>
              <a:gd name="T8" fmla="*/ 88327 w 572643"/>
              <a:gd name="T9" fmla="*/ 344683 h 346201"/>
              <a:gd name="T10" fmla="*/ 14141 w 572643"/>
              <a:gd name="T11" fmla="*/ 344683 h 346201"/>
              <a:gd name="T12" fmla="*/ 7517 w 572643"/>
              <a:gd name="T13" fmla="*/ 333776 h 346201"/>
              <a:gd name="T14" fmla="*/ 27837 w 572643"/>
              <a:gd name="T15" fmla="*/ 321676 h 346201"/>
              <a:gd name="T16" fmla="*/ 59112 w 572643"/>
              <a:gd name="T17" fmla="*/ 265169 h 346201"/>
              <a:gd name="T18" fmla="*/ 60767 w 572643"/>
              <a:gd name="T19" fmla="*/ 262128 h 346201"/>
              <a:gd name="T20" fmla="*/ 59620 w 572643"/>
              <a:gd name="T21" fmla="*/ 258196 h 346201"/>
              <a:gd name="T22" fmla="*/ 53506 w 572643"/>
              <a:gd name="T23" fmla="*/ 254898 h 346201"/>
              <a:gd name="T24" fmla="*/ 27837 w 572643"/>
              <a:gd name="T25" fmla="*/ 321676 h 346201"/>
              <a:gd name="T26" fmla="*/ 7517 w 572643"/>
              <a:gd name="T27" fmla="*/ 333776 h 346201"/>
              <a:gd name="T28" fmla="*/ 14141 w 572643"/>
              <a:gd name="T29" fmla="*/ 344683 h 346201"/>
              <a:gd name="T30" fmla="*/ 18185 w 572643"/>
              <a:gd name="T31" fmla="*/ 342273 h 346201"/>
              <a:gd name="T32" fmla="*/ 16435 w 572643"/>
              <a:gd name="T33" fmla="*/ 342273 h 346201"/>
              <a:gd name="T34" fmla="*/ 10700 w 572643"/>
              <a:gd name="T35" fmla="*/ 332891 h 346201"/>
              <a:gd name="T36" fmla="*/ 21698 w 572643"/>
              <a:gd name="T37" fmla="*/ 332764 h 346201"/>
              <a:gd name="T38" fmla="*/ 27837 w 572643"/>
              <a:gd name="T39" fmla="*/ 321676 h 346201"/>
              <a:gd name="T40" fmla="*/ 102809 w 572643"/>
              <a:gd name="T41" fmla="*/ 331875 h 346201"/>
              <a:gd name="T42" fmla="*/ 99241 w 572643"/>
              <a:gd name="T43" fmla="*/ 331875 h 346201"/>
              <a:gd name="T44" fmla="*/ 34395 w 572643"/>
              <a:gd name="T45" fmla="*/ 332619 h 346201"/>
              <a:gd name="T46" fmla="*/ 14141 w 572643"/>
              <a:gd name="T47" fmla="*/ 344683 h 346201"/>
              <a:gd name="T48" fmla="*/ 88327 w 572643"/>
              <a:gd name="T49" fmla="*/ 344683 h 346201"/>
              <a:gd name="T50" fmla="*/ 99368 w 572643"/>
              <a:gd name="T51" fmla="*/ 344557 h 346201"/>
              <a:gd name="T52" fmla="*/ 102936 w 572643"/>
              <a:gd name="T53" fmla="*/ 344557 h 346201"/>
              <a:gd name="T54" fmla="*/ 105738 w 572643"/>
              <a:gd name="T55" fmla="*/ 341641 h 346201"/>
              <a:gd name="T56" fmla="*/ 105611 w 572643"/>
              <a:gd name="T57" fmla="*/ 334665 h 346201"/>
              <a:gd name="T58" fmla="*/ 102809 w 572643"/>
              <a:gd name="T59" fmla="*/ 331875 h 346201"/>
              <a:gd name="T60" fmla="*/ 21698 w 572643"/>
              <a:gd name="T61" fmla="*/ 332764 h 346201"/>
              <a:gd name="T62" fmla="*/ 10700 w 572643"/>
              <a:gd name="T63" fmla="*/ 332891 h 346201"/>
              <a:gd name="T64" fmla="*/ 16435 w 572643"/>
              <a:gd name="T65" fmla="*/ 342273 h 346201"/>
              <a:gd name="T66" fmla="*/ 21698 w 572643"/>
              <a:gd name="T67" fmla="*/ 332764 h 346201"/>
              <a:gd name="T68" fmla="*/ 34395 w 572643"/>
              <a:gd name="T69" fmla="*/ 332619 h 346201"/>
              <a:gd name="T70" fmla="*/ 21698 w 572643"/>
              <a:gd name="T71" fmla="*/ 332764 h 346201"/>
              <a:gd name="T72" fmla="*/ 16435 w 572643"/>
              <a:gd name="T73" fmla="*/ 342273 h 346201"/>
              <a:gd name="T74" fmla="*/ 18185 w 572643"/>
              <a:gd name="T75" fmla="*/ 342273 h 346201"/>
              <a:gd name="T76" fmla="*/ 34395 w 572643"/>
              <a:gd name="T77" fmla="*/ 332619 h 346201"/>
              <a:gd name="T78" fmla="*/ 567928 w 572643"/>
              <a:gd name="T79" fmla="*/ 0 h 346201"/>
              <a:gd name="T80" fmla="*/ 27837 w 572643"/>
              <a:gd name="T81" fmla="*/ 321676 h 346201"/>
              <a:gd name="T82" fmla="*/ 21698 w 572643"/>
              <a:gd name="T83" fmla="*/ 332764 h 346201"/>
              <a:gd name="T84" fmla="*/ 34395 w 572643"/>
              <a:gd name="T85" fmla="*/ 332619 h 346201"/>
              <a:gd name="T86" fmla="*/ 574425 w 572643"/>
              <a:gd name="T87" fmla="*/ 10906 h 346201"/>
              <a:gd name="T88" fmla="*/ 567928 w 572643"/>
              <a:gd name="T89" fmla="*/ 0 h 346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2643"/>
              <a:gd name="T136" fmla="*/ 0 h 346201"/>
              <a:gd name="T137" fmla="*/ 572643 w 572643"/>
              <a:gd name="T138" fmla="*/ 346201 h 346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2643" h="346201">
                <a:moveTo>
                  <a:pt x="53340" y="255270"/>
                </a:moveTo>
                <a:lnTo>
                  <a:pt x="49530" y="256286"/>
                </a:lnTo>
                <a:lnTo>
                  <a:pt x="47752" y="259461"/>
                </a:lnTo>
                <a:lnTo>
                  <a:pt x="0" y="346202"/>
                </a:lnTo>
                <a:lnTo>
                  <a:pt x="88053" y="345186"/>
                </a:lnTo>
                <a:lnTo>
                  <a:pt x="14097" y="345186"/>
                </a:lnTo>
                <a:lnTo>
                  <a:pt x="7493" y="334264"/>
                </a:lnTo>
                <a:lnTo>
                  <a:pt x="27749" y="322144"/>
                </a:lnTo>
                <a:lnTo>
                  <a:pt x="58928" y="265557"/>
                </a:lnTo>
                <a:lnTo>
                  <a:pt x="60579" y="262509"/>
                </a:lnTo>
                <a:lnTo>
                  <a:pt x="59436" y="258572"/>
                </a:lnTo>
                <a:lnTo>
                  <a:pt x="53340" y="255270"/>
                </a:lnTo>
                <a:close/>
              </a:path>
              <a:path w="572643" h="346201">
                <a:moveTo>
                  <a:pt x="27749" y="322144"/>
                </a:moveTo>
                <a:lnTo>
                  <a:pt x="7493" y="334264"/>
                </a:lnTo>
                <a:lnTo>
                  <a:pt x="14097" y="345186"/>
                </a:lnTo>
                <a:lnTo>
                  <a:pt x="18129" y="342773"/>
                </a:lnTo>
                <a:lnTo>
                  <a:pt x="16383" y="342773"/>
                </a:lnTo>
                <a:lnTo>
                  <a:pt x="10668" y="333375"/>
                </a:lnTo>
                <a:lnTo>
                  <a:pt x="21630" y="333248"/>
                </a:lnTo>
                <a:lnTo>
                  <a:pt x="27749" y="322144"/>
                </a:lnTo>
                <a:close/>
              </a:path>
              <a:path w="572643" h="346201">
                <a:moveTo>
                  <a:pt x="102489" y="332359"/>
                </a:moveTo>
                <a:lnTo>
                  <a:pt x="98933" y="332359"/>
                </a:lnTo>
                <a:lnTo>
                  <a:pt x="34287" y="333103"/>
                </a:lnTo>
                <a:lnTo>
                  <a:pt x="14097" y="345186"/>
                </a:lnTo>
                <a:lnTo>
                  <a:pt x="88053" y="345186"/>
                </a:lnTo>
                <a:lnTo>
                  <a:pt x="99060" y="345059"/>
                </a:lnTo>
                <a:lnTo>
                  <a:pt x="102616" y="345059"/>
                </a:lnTo>
                <a:lnTo>
                  <a:pt x="105410" y="342138"/>
                </a:lnTo>
                <a:lnTo>
                  <a:pt x="105283" y="335153"/>
                </a:lnTo>
                <a:lnTo>
                  <a:pt x="102489" y="332359"/>
                </a:lnTo>
                <a:close/>
              </a:path>
              <a:path w="572643" h="346201">
                <a:moveTo>
                  <a:pt x="21630" y="333248"/>
                </a:moveTo>
                <a:lnTo>
                  <a:pt x="10668" y="333375"/>
                </a:lnTo>
                <a:lnTo>
                  <a:pt x="16383" y="342773"/>
                </a:lnTo>
                <a:lnTo>
                  <a:pt x="21630" y="333248"/>
                </a:lnTo>
                <a:close/>
              </a:path>
              <a:path w="572643" h="346201">
                <a:moveTo>
                  <a:pt x="34287" y="333103"/>
                </a:moveTo>
                <a:lnTo>
                  <a:pt x="21630" y="333248"/>
                </a:lnTo>
                <a:lnTo>
                  <a:pt x="16383" y="342773"/>
                </a:lnTo>
                <a:lnTo>
                  <a:pt x="18129" y="342773"/>
                </a:lnTo>
                <a:lnTo>
                  <a:pt x="34287" y="333103"/>
                </a:lnTo>
                <a:close/>
              </a:path>
              <a:path w="572643" h="346201">
                <a:moveTo>
                  <a:pt x="566166" y="0"/>
                </a:moveTo>
                <a:lnTo>
                  <a:pt x="27749" y="322144"/>
                </a:lnTo>
                <a:lnTo>
                  <a:pt x="21630" y="333248"/>
                </a:lnTo>
                <a:lnTo>
                  <a:pt x="34287" y="333103"/>
                </a:lnTo>
                <a:lnTo>
                  <a:pt x="572643" y="10922"/>
                </a:lnTo>
                <a:lnTo>
                  <a:pt x="566166" y="0"/>
                </a:lnTo>
                <a:close/>
              </a:path>
            </a:pathLst>
          </a:custGeom>
          <a:solidFill>
            <a:srgbClr val="000000"/>
          </a:solidFill>
          <a:ln w="9525">
            <a:noFill/>
            <a:round/>
            <a:headEnd/>
            <a:tailEnd/>
          </a:ln>
        </p:spPr>
        <p:txBody>
          <a:bodyPr lIns="0" tIns="0" rIns="0" bIns="0"/>
          <a:lstStyle/>
          <a:p>
            <a:endParaRPr lang="el-GR"/>
          </a:p>
        </p:txBody>
      </p:sp>
      <p:sp>
        <p:nvSpPr>
          <p:cNvPr id="112655" name="object 16"/>
          <p:cNvSpPr>
            <a:spLocks noChangeArrowheads="1"/>
          </p:cNvSpPr>
          <p:nvPr/>
        </p:nvSpPr>
        <p:spPr bwMode="auto">
          <a:xfrm>
            <a:off x="5640388" y="3663950"/>
            <a:ext cx="3217862" cy="2998788"/>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7" name="object 17"/>
          <p:cNvSpPr txBox="1"/>
          <p:nvPr/>
        </p:nvSpPr>
        <p:spPr>
          <a:xfrm>
            <a:off x="5661025" y="3403600"/>
            <a:ext cx="2954338" cy="195263"/>
          </a:xfrm>
          <a:prstGeom prst="rect">
            <a:avLst/>
          </a:prstGeom>
        </p:spPr>
        <p:txBody>
          <a:bodyPr lIns="0" tIns="0" rIns="0" bIns="0"/>
          <a:lstStyle/>
          <a:p>
            <a:pPr marL="12700" fontAlgn="auto">
              <a:spcBef>
                <a:spcPts val="0"/>
              </a:spcBef>
              <a:spcAft>
                <a:spcPts val="0"/>
              </a:spcAft>
              <a:defRPr/>
            </a:pPr>
            <a:r>
              <a:rPr sz="1200" dirty="0">
                <a:latin typeface="Arial"/>
                <a:cs typeface="Arial"/>
              </a:rPr>
              <a:t>Harden</a:t>
            </a:r>
            <a:r>
              <a:rPr sz="1200" spc="-10" dirty="0">
                <a:latin typeface="Arial"/>
                <a:cs typeface="Arial"/>
              </a:rPr>
              <a:t>e</a:t>
            </a:r>
            <a:r>
              <a:rPr sz="1200" dirty="0">
                <a:latin typeface="Arial"/>
                <a:cs typeface="Arial"/>
              </a:rPr>
              <a:t>d</a:t>
            </a:r>
            <a:r>
              <a:rPr sz="1200" spc="-10" dirty="0">
                <a:latin typeface="Arial"/>
                <a:cs typeface="Arial"/>
              </a:rPr>
              <a:t> </a:t>
            </a:r>
            <a:r>
              <a:rPr sz="1200" spc="5" dirty="0">
                <a:latin typeface="Arial"/>
                <a:cs typeface="Arial"/>
              </a:rPr>
              <a:t>b</a:t>
            </a:r>
            <a:r>
              <a:rPr sz="1200" spc="-10" dirty="0">
                <a:latin typeface="Arial"/>
                <a:cs typeface="Arial"/>
              </a:rPr>
              <a:t>u</a:t>
            </a:r>
            <a:r>
              <a:rPr sz="1200" dirty="0">
                <a:latin typeface="Arial"/>
                <a:cs typeface="Arial"/>
              </a:rPr>
              <a:t>s</a:t>
            </a:r>
            <a:r>
              <a:rPr sz="1200" spc="-10" dirty="0">
                <a:latin typeface="Arial"/>
                <a:cs typeface="Arial"/>
              </a:rPr>
              <a:t>h</a:t>
            </a:r>
            <a:r>
              <a:rPr sz="1200" dirty="0">
                <a:latin typeface="Arial"/>
                <a:cs typeface="Arial"/>
              </a:rPr>
              <a:t>i</a:t>
            </a:r>
            <a:r>
              <a:rPr sz="1200" spc="-10" dirty="0">
                <a:latin typeface="Arial"/>
                <a:cs typeface="Arial"/>
              </a:rPr>
              <a:t>n</a:t>
            </a:r>
            <a:r>
              <a:rPr sz="1200" dirty="0">
                <a:latin typeface="Arial"/>
                <a:cs typeface="Arial"/>
              </a:rPr>
              <a:t>g</a:t>
            </a:r>
            <a:r>
              <a:rPr sz="1200" spc="-25" dirty="0">
                <a:latin typeface="Arial"/>
                <a:cs typeface="Arial"/>
              </a:rPr>
              <a:t> </a:t>
            </a:r>
            <a:r>
              <a:rPr sz="1200" dirty="0">
                <a:latin typeface="Arial"/>
                <a:cs typeface="Arial"/>
              </a:rPr>
              <a:t>–</a:t>
            </a:r>
            <a:r>
              <a:rPr sz="1200" spc="-5" dirty="0">
                <a:latin typeface="Arial"/>
                <a:cs typeface="Arial"/>
              </a:rPr>
              <a:t> </a:t>
            </a:r>
            <a:r>
              <a:rPr sz="1200" dirty="0">
                <a:latin typeface="Arial"/>
                <a:cs typeface="Arial"/>
              </a:rPr>
              <a:t>a</a:t>
            </a:r>
            <a:r>
              <a:rPr sz="1200" spc="-15" dirty="0">
                <a:latin typeface="Arial"/>
                <a:cs typeface="Arial"/>
              </a:rPr>
              <a:t>x</a:t>
            </a:r>
            <a:r>
              <a:rPr sz="1200" dirty="0">
                <a:latin typeface="Arial"/>
                <a:cs typeface="Arial"/>
              </a:rPr>
              <a:t>ial</a:t>
            </a:r>
            <a:r>
              <a:rPr sz="1200" spc="-10" dirty="0">
                <a:latin typeface="Arial"/>
                <a:cs typeface="Arial"/>
              </a:rPr>
              <a:t> </a:t>
            </a:r>
            <a:r>
              <a:rPr sz="1200" dirty="0">
                <a:latin typeface="Arial"/>
                <a:cs typeface="Arial"/>
              </a:rPr>
              <a:t>inter</a:t>
            </a:r>
            <a:r>
              <a:rPr sz="1200" spc="5" dirty="0">
                <a:latin typeface="Arial"/>
                <a:cs typeface="Arial"/>
              </a:rPr>
              <a:t>f</a:t>
            </a:r>
            <a:r>
              <a:rPr sz="1200" dirty="0">
                <a:latin typeface="Arial"/>
                <a:cs typeface="Arial"/>
              </a:rPr>
              <a:t>ace</a:t>
            </a:r>
            <a:r>
              <a:rPr sz="1200" spc="-30" dirty="0">
                <a:latin typeface="Arial"/>
                <a:cs typeface="Arial"/>
              </a:rPr>
              <a:t> </a:t>
            </a:r>
            <a:r>
              <a:rPr sz="1200" dirty="0">
                <a:latin typeface="Arial"/>
                <a:cs typeface="Arial"/>
              </a:rPr>
              <a:t>to</a:t>
            </a:r>
            <a:r>
              <a:rPr sz="1200" spc="-5" dirty="0">
                <a:latin typeface="Arial"/>
                <a:cs typeface="Arial"/>
              </a:rPr>
              <a:t> </a:t>
            </a:r>
            <a:r>
              <a:rPr sz="1200" dirty="0">
                <a:latin typeface="Arial"/>
                <a:cs typeface="Arial"/>
              </a:rPr>
              <a:t>co</a:t>
            </a:r>
            <a:r>
              <a:rPr sz="1200" spc="-15" dirty="0">
                <a:latin typeface="Arial"/>
                <a:cs typeface="Arial"/>
              </a:rPr>
              <a:t>v</a:t>
            </a:r>
            <a:r>
              <a:rPr sz="1200" dirty="0">
                <a:latin typeface="Arial"/>
                <a:cs typeface="Arial"/>
              </a:rPr>
              <a:t>er</a:t>
            </a:r>
            <a:endParaRPr sz="1200">
              <a:latin typeface="Arial"/>
              <a:cs typeface="Arial"/>
            </a:endParaRPr>
          </a:p>
        </p:txBody>
      </p:sp>
      <p:sp>
        <p:nvSpPr>
          <p:cNvPr id="112657" name="object 18"/>
          <p:cNvSpPr>
            <a:spLocks/>
          </p:cNvSpPr>
          <p:nvPr/>
        </p:nvSpPr>
        <p:spPr bwMode="auto">
          <a:xfrm>
            <a:off x="4052888" y="5683250"/>
            <a:ext cx="1706562" cy="231775"/>
          </a:xfrm>
          <a:custGeom>
            <a:avLst/>
            <a:gdLst>
              <a:gd name="T0" fmla="*/ 0 w 1706880"/>
              <a:gd name="T1" fmla="*/ 232155 h 231648"/>
              <a:gd name="T2" fmla="*/ 1705608 w 1706880"/>
              <a:gd name="T3" fmla="*/ 232155 h 231648"/>
              <a:gd name="T4" fmla="*/ 1705608 w 1706880"/>
              <a:gd name="T5" fmla="*/ 0 h 231648"/>
              <a:gd name="T6" fmla="*/ 0 w 1706880"/>
              <a:gd name="T7" fmla="*/ 0 h 231648"/>
              <a:gd name="T8" fmla="*/ 0 w 1706880"/>
              <a:gd name="T9" fmla="*/ 232155 h 231648"/>
              <a:gd name="T10" fmla="*/ 0 60000 65536"/>
              <a:gd name="T11" fmla="*/ 0 60000 65536"/>
              <a:gd name="T12" fmla="*/ 0 60000 65536"/>
              <a:gd name="T13" fmla="*/ 0 60000 65536"/>
              <a:gd name="T14" fmla="*/ 0 60000 65536"/>
              <a:gd name="T15" fmla="*/ 0 w 1706880"/>
              <a:gd name="T16" fmla="*/ 0 h 231648"/>
              <a:gd name="T17" fmla="*/ 1706880 w 1706880"/>
              <a:gd name="T18" fmla="*/ 231648 h 231648"/>
            </a:gdLst>
            <a:ahLst/>
            <a:cxnLst>
              <a:cxn ang="T10">
                <a:pos x="T0" y="T1"/>
              </a:cxn>
              <a:cxn ang="T11">
                <a:pos x="T2" y="T3"/>
              </a:cxn>
              <a:cxn ang="T12">
                <a:pos x="T4" y="T5"/>
              </a:cxn>
              <a:cxn ang="T13">
                <a:pos x="T6" y="T7"/>
              </a:cxn>
              <a:cxn ang="T14">
                <a:pos x="T8" y="T9"/>
              </a:cxn>
            </a:cxnLst>
            <a:rect l="T15" t="T16" r="T17" b="T18"/>
            <a:pathLst>
              <a:path w="1706880" h="231648">
                <a:moveTo>
                  <a:pt x="0" y="231647"/>
                </a:moveTo>
                <a:lnTo>
                  <a:pt x="1706880" y="231647"/>
                </a:lnTo>
                <a:lnTo>
                  <a:pt x="1706880" y="0"/>
                </a:lnTo>
                <a:lnTo>
                  <a:pt x="0" y="0"/>
                </a:lnTo>
                <a:lnTo>
                  <a:pt x="0" y="231647"/>
                </a:lnTo>
                <a:close/>
              </a:path>
            </a:pathLst>
          </a:custGeom>
          <a:solidFill>
            <a:srgbClr val="FFFFFF"/>
          </a:solidFill>
          <a:ln w="9525">
            <a:noFill/>
            <a:round/>
            <a:headEnd/>
            <a:tailEnd/>
          </a:ln>
        </p:spPr>
        <p:txBody>
          <a:bodyPr lIns="0" tIns="0" rIns="0" bIns="0"/>
          <a:lstStyle/>
          <a:p>
            <a:endParaRPr lang="el-GR"/>
          </a:p>
        </p:txBody>
      </p:sp>
      <p:sp>
        <p:nvSpPr>
          <p:cNvPr id="112658" name="object 19"/>
          <p:cNvSpPr>
            <a:spLocks/>
          </p:cNvSpPr>
          <p:nvPr/>
        </p:nvSpPr>
        <p:spPr bwMode="auto">
          <a:xfrm>
            <a:off x="4052888" y="5683250"/>
            <a:ext cx="1706562" cy="231775"/>
          </a:xfrm>
          <a:custGeom>
            <a:avLst/>
            <a:gdLst>
              <a:gd name="T0" fmla="*/ 0 w 1706880"/>
              <a:gd name="T1" fmla="*/ 232155 h 231648"/>
              <a:gd name="T2" fmla="*/ 1705608 w 1706880"/>
              <a:gd name="T3" fmla="*/ 232155 h 231648"/>
              <a:gd name="T4" fmla="*/ 1705608 w 1706880"/>
              <a:gd name="T5" fmla="*/ 0 h 231648"/>
              <a:gd name="T6" fmla="*/ 0 w 1706880"/>
              <a:gd name="T7" fmla="*/ 0 h 231648"/>
              <a:gd name="T8" fmla="*/ 0 w 1706880"/>
              <a:gd name="T9" fmla="*/ 232155 h 231648"/>
              <a:gd name="T10" fmla="*/ 0 60000 65536"/>
              <a:gd name="T11" fmla="*/ 0 60000 65536"/>
              <a:gd name="T12" fmla="*/ 0 60000 65536"/>
              <a:gd name="T13" fmla="*/ 0 60000 65536"/>
              <a:gd name="T14" fmla="*/ 0 60000 65536"/>
              <a:gd name="T15" fmla="*/ 0 w 1706880"/>
              <a:gd name="T16" fmla="*/ 0 h 231648"/>
              <a:gd name="T17" fmla="*/ 1706880 w 1706880"/>
              <a:gd name="T18" fmla="*/ 231648 h 231648"/>
            </a:gdLst>
            <a:ahLst/>
            <a:cxnLst>
              <a:cxn ang="T10">
                <a:pos x="T0" y="T1"/>
              </a:cxn>
              <a:cxn ang="T11">
                <a:pos x="T2" y="T3"/>
              </a:cxn>
              <a:cxn ang="T12">
                <a:pos x="T4" y="T5"/>
              </a:cxn>
              <a:cxn ang="T13">
                <a:pos x="T6" y="T7"/>
              </a:cxn>
              <a:cxn ang="T14">
                <a:pos x="T8" y="T9"/>
              </a:cxn>
            </a:cxnLst>
            <a:rect l="T15" t="T16" r="T17" b="T18"/>
            <a:pathLst>
              <a:path w="1706880" h="231648">
                <a:moveTo>
                  <a:pt x="0" y="231647"/>
                </a:moveTo>
                <a:lnTo>
                  <a:pt x="1706880" y="231647"/>
                </a:lnTo>
                <a:lnTo>
                  <a:pt x="1706880" y="0"/>
                </a:lnTo>
                <a:lnTo>
                  <a:pt x="0" y="0"/>
                </a:lnTo>
                <a:lnTo>
                  <a:pt x="0" y="231647"/>
                </a:lnTo>
                <a:close/>
              </a:path>
            </a:pathLst>
          </a:custGeom>
          <a:noFill/>
          <a:ln w="9144">
            <a:solidFill>
              <a:srgbClr val="000000"/>
            </a:solidFill>
            <a:round/>
            <a:headEnd/>
            <a:tailEnd/>
          </a:ln>
        </p:spPr>
        <p:txBody>
          <a:bodyPr lIns="0" tIns="0" rIns="0" bIns="0"/>
          <a:lstStyle/>
          <a:p>
            <a:endParaRPr lang="el-GR"/>
          </a:p>
        </p:txBody>
      </p:sp>
      <p:sp>
        <p:nvSpPr>
          <p:cNvPr id="112659" name="object 20"/>
          <p:cNvSpPr>
            <a:spLocks/>
          </p:cNvSpPr>
          <p:nvPr/>
        </p:nvSpPr>
        <p:spPr bwMode="auto">
          <a:xfrm>
            <a:off x="5756275" y="5391150"/>
            <a:ext cx="1058863" cy="412750"/>
          </a:xfrm>
          <a:custGeom>
            <a:avLst/>
            <a:gdLst>
              <a:gd name="T0" fmla="*/ 1026892 w 1057402"/>
              <a:gd name="T1" fmla="*/ 24181 h 413359"/>
              <a:gd name="T2" fmla="*/ 0 w 1057402"/>
              <a:gd name="T3" fmla="*/ 399085 h 413359"/>
              <a:gd name="T4" fmla="*/ 4341 w 1057402"/>
              <a:gd name="T5" fmla="*/ 410929 h 413359"/>
              <a:gd name="T6" fmla="*/ 1031476 w 1057402"/>
              <a:gd name="T7" fmla="*/ 36007 h 413359"/>
              <a:gd name="T8" fmla="*/ 1039489 w 1057402"/>
              <a:gd name="T9" fmla="*/ 26382 h 413359"/>
              <a:gd name="T10" fmla="*/ 1026892 w 1057402"/>
              <a:gd name="T11" fmla="*/ 24181 h 413359"/>
              <a:gd name="T12" fmla="*/ 1053813 w 1057402"/>
              <a:gd name="T13" fmla="*/ 16032 h 413359"/>
              <a:gd name="T14" fmla="*/ 1049208 w 1057402"/>
              <a:gd name="T15" fmla="*/ 16032 h 413359"/>
              <a:gd name="T16" fmla="*/ 1053681 w 1057402"/>
              <a:gd name="T17" fmla="*/ 27902 h 413359"/>
              <a:gd name="T18" fmla="*/ 1031476 w 1057402"/>
              <a:gd name="T19" fmla="*/ 36007 h 413359"/>
              <a:gd name="T20" fmla="*/ 990083 w 1057402"/>
              <a:gd name="T21" fmla="*/ 85725 h 413359"/>
              <a:gd name="T22" fmla="*/ 987784 w 1057402"/>
              <a:gd name="T23" fmla="*/ 88376 h 413359"/>
              <a:gd name="T24" fmla="*/ 988167 w 1057402"/>
              <a:gd name="T25" fmla="*/ 92290 h 413359"/>
              <a:gd name="T26" fmla="*/ 990975 w 1057402"/>
              <a:gd name="T27" fmla="*/ 94562 h 413359"/>
              <a:gd name="T28" fmla="*/ 993659 w 1057402"/>
              <a:gd name="T29" fmla="*/ 96835 h 413359"/>
              <a:gd name="T30" fmla="*/ 997746 w 1057402"/>
              <a:gd name="T31" fmla="*/ 96456 h 413359"/>
              <a:gd name="T32" fmla="*/ 999917 w 1057402"/>
              <a:gd name="T33" fmla="*/ 93679 h 413359"/>
              <a:gd name="T34" fmla="*/ 1063258 w 1057402"/>
              <a:gd name="T35" fmla="*/ 17675 h 413359"/>
              <a:gd name="T36" fmla="*/ 1053813 w 1057402"/>
              <a:gd name="T37" fmla="*/ 16032 h 413359"/>
              <a:gd name="T38" fmla="*/ 1039489 w 1057402"/>
              <a:gd name="T39" fmla="*/ 26382 h 413359"/>
              <a:gd name="T40" fmla="*/ 1031476 w 1057402"/>
              <a:gd name="T41" fmla="*/ 36007 h 413359"/>
              <a:gd name="T42" fmla="*/ 1052641 w 1057402"/>
              <a:gd name="T43" fmla="*/ 28279 h 413359"/>
              <a:gd name="T44" fmla="*/ 1050358 w 1057402"/>
              <a:gd name="T45" fmla="*/ 28279 h 413359"/>
              <a:gd name="T46" fmla="*/ 1039489 w 1057402"/>
              <a:gd name="T47" fmla="*/ 26382 h 413359"/>
              <a:gd name="T48" fmla="*/ 1046528 w 1057402"/>
              <a:gd name="T49" fmla="*/ 17927 h 413359"/>
              <a:gd name="T50" fmla="*/ 1039489 w 1057402"/>
              <a:gd name="T51" fmla="*/ 26382 h 413359"/>
              <a:gd name="T52" fmla="*/ 1050358 w 1057402"/>
              <a:gd name="T53" fmla="*/ 28279 h 413359"/>
              <a:gd name="T54" fmla="*/ 1046528 w 1057402"/>
              <a:gd name="T55" fmla="*/ 17927 h 413359"/>
              <a:gd name="T56" fmla="*/ 1049921 w 1057402"/>
              <a:gd name="T57" fmla="*/ 17927 h 413359"/>
              <a:gd name="T58" fmla="*/ 1046528 w 1057402"/>
              <a:gd name="T59" fmla="*/ 17927 h 413359"/>
              <a:gd name="T60" fmla="*/ 1050358 w 1057402"/>
              <a:gd name="T61" fmla="*/ 28279 h 413359"/>
              <a:gd name="T62" fmla="*/ 1052641 w 1057402"/>
              <a:gd name="T63" fmla="*/ 28279 h 413359"/>
              <a:gd name="T64" fmla="*/ 1053681 w 1057402"/>
              <a:gd name="T65" fmla="*/ 27902 h 413359"/>
              <a:gd name="T66" fmla="*/ 1049921 w 1057402"/>
              <a:gd name="T67" fmla="*/ 17927 h 413359"/>
              <a:gd name="T68" fmla="*/ 1049208 w 1057402"/>
              <a:gd name="T69" fmla="*/ 16032 h 413359"/>
              <a:gd name="T70" fmla="*/ 1026892 w 1057402"/>
              <a:gd name="T71" fmla="*/ 24181 h 413359"/>
              <a:gd name="T72" fmla="*/ 1039489 w 1057402"/>
              <a:gd name="T73" fmla="*/ 26382 h 413359"/>
              <a:gd name="T74" fmla="*/ 1046528 w 1057402"/>
              <a:gd name="T75" fmla="*/ 17927 h 413359"/>
              <a:gd name="T76" fmla="*/ 1049921 w 1057402"/>
              <a:gd name="T77" fmla="*/ 17927 h 413359"/>
              <a:gd name="T78" fmla="*/ 1049208 w 1057402"/>
              <a:gd name="T79" fmla="*/ 16032 h 413359"/>
              <a:gd name="T80" fmla="*/ 961733 w 1057402"/>
              <a:gd name="T81" fmla="*/ 0 h 413359"/>
              <a:gd name="T82" fmla="*/ 958413 w 1057402"/>
              <a:gd name="T83" fmla="*/ 2273 h 413359"/>
              <a:gd name="T84" fmla="*/ 957135 w 1057402"/>
              <a:gd name="T85" fmla="*/ 9091 h 413359"/>
              <a:gd name="T86" fmla="*/ 959435 w 1057402"/>
              <a:gd name="T87" fmla="*/ 12373 h 413359"/>
              <a:gd name="T88" fmla="*/ 1026892 w 1057402"/>
              <a:gd name="T89" fmla="*/ 24181 h 413359"/>
              <a:gd name="T90" fmla="*/ 1049208 w 1057402"/>
              <a:gd name="T91" fmla="*/ 16032 h 413359"/>
              <a:gd name="T92" fmla="*/ 1053813 w 1057402"/>
              <a:gd name="T93" fmla="*/ 16032 h 413359"/>
              <a:gd name="T94" fmla="*/ 961733 w 1057402"/>
              <a:gd name="T95" fmla="*/ 0 h 4133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7402"/>
              <a:gd name="T145" fmla="*/ 0 h 413359"/>
              <a:gd name="T146" fmla="*/ 1057402 w 1057402"/>
              <a:gd name="T147" fmla="*/ 413359 h 4133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7402" h="413359">
                <a:moveTo>
                  <a:pt x="1021236" y="24325"/>
                </a:moveTo>
                <a:lnTo>
                  <a:pt x="0" y="401446"/>
                </a:lnTo>
                <a:lnTo>
                  <a:pt x="4317" y="413359"/>
                </a:lnTo>
                <a:lnTo>
                  <a:pt x="1025796" y="36219"/>
                </a:lnTo>
                <a:lnTo>
                  <a:pt x="1033765" y="26538"/>
                </a:lnTo>
                <a:lnTo>
                  <a:pt x="1021236" y="24325"/>
                </a:lnTo>
                <a:close/>
              </a:path>
              <a:path w="1057402" h="413359">
                <a:moveTo>
                  <a:pt x="1048009" y="16128"/>
                </a:moveTo>
                <a:lnTo>
                  <a:pt x="1043432" y="16128"/>
                </a:lnTo>
                <a:lnTo>
                  <a:pt x="1047877" y="28066"/>
                </a:lnTo>
                <a:lnTo>
                  <a:pt x="1025796" y="36219"/>
                </a:lnTo>
                <a:lnTo>
                  <a:pt x="984631" y="86232"/>
                </a:lnTo>
                <a:lnTo>
                  <a:pt x="982344" y="88899"/>
                </a:lnTo>
                <a:lnTo>
                  <a:pt x="982726" y="92836"/>
                </a:lnTo>
                <a:lnTo>
                  <a:pt x="985519" y="95122"/>
                </a:lnTo>
                <a:lnTo>
                  <a:pt x="988187" y="97408"/>
                </a:lnTo>
                <a:lnTo>
                  <a:pt x="992251" y="97027"/>
                </a:lnTo>
                <a:lnTo>
                  <a:pt x="994410" y="94233"/>
                </a:lnTo>
                <a:lnTo>
                  <a:pt x="1057402" y="17779"/>
                </a:lnTo>
                <a:lnTo>
                  <a:pt x="1048009" y="16128"/>
                </a:lnTo>
                <a:close/>
              </a:path>
              <a:path w="1057402" h="413359">
                <a:moveTo>
                  <a:pt x="1033765" y="26538"/>
                </a:moveTo>
                <a:lnTo>
                  <a:pt x="1025796" y="36219"/>
                </a:lnTo>
                <a:lnTo>
                  <a:pt x="1046845" y="28447"/>
                </a:lnTo>
                <a:lnTo>
                  <a:pt x="1044574" y="28447"/>
                </a:lnTo>
                <a:lnTo>
                  <a:pt x="1033765" y="26538"/>
                </a:lnTo>
                <a:close/>
              </a:path>
              <a:path w="1057402" h="413359">
                <a:moveTo>
                  <a:pt x="1040764" y="18033"/>
                </a:moveTo>
                <a:lnTo>
                  <a:pt x="1033765" y="26538"/>
                </a:lnTo>
                <a:lnTo>
                  <a:pt x="1044574" y="28447"/>
                </a:lnTo>
                <a:lnTo>
                  <a:pt x="1040764" y="18033"/>
                </a:lnTo>
                <a:close/>
              </a:path>
              <a:path w="1057402" h="413359">
                <a:moveTo>
                  <a:pt x="1044141" y="18033"/>
                </a:moveTo>
                <a:lnTo>
                  <a:pt x="1040764" y="18033"/>
                </a:lnTo>
                <a:lnTo>
                  <a:pt x="1044574" y="28447"/>
                </a:lnTo>
                <a:lnTo>
                  <a:pt x="1046845" y="28447"/>
                </a:lnTo>
                <a:lnTo>
                  <a:pt x="1047877" y="28066"/>
                </a:lnTo>
                <a:lnTo>
                  <a:pt x="1044141" y="18033"/>
                </a:lnTo>
                <a:close/>
              </a:path>
              <a:path w="1057402" h="413359">
                <a:moveTo>
                  <a:pt x="1043432" y="16128"/>
                </a:moveTo>
                <a:lnTo>
                  <a:pt x="1021236" y="24325"/>
                </a:lnTo>
                <a:lnTo>
                  <a:pt x="1033765" y="26538"/>
                </a:lnTo>
                <a:lnTo>
                  <a:pt x="1040764" y="18033"/>
                </a:lnTo>
                <a:lnTo>
                  <a:pt x="1044141" y="18033"/>
                </a:lnTo>
                <a:lnTo>
                  <a:pt x="1043432" y="16128"/>
                </a:lnTo>
                <a:close/>
              </a:path>
              <a:path w="1057402" h="413359">
                <a:moveTo>
                  <a:pt x="956437" y="0"/>
                </a:moveTo>
                <a:lnTo>
                  <a:pt x="953135" y="2285"/>
                </a:lnTo>
                <a:lnTo>
                  <a:pt x="951864" y="9143"/>
                </a:lnTo>
                <a:lnTo>
                  <a:pt x="954151" y="12445"/>
                </a:lnTo>
                <a:lnTo>
                  <a:pt x="1021236" y="24325"/>
                </a:lnTo>
                <a:lnTo>
                  <a:pt x="1043432" y="16128"/>
                </a:lnTo>
                <a:lnTo>
                  <a:pt x="1048009" y="16128"/>
                </a:lnTo>
                <a:lnTo>
                  <a:pt x="956437" y="0"/>
                </a:lnTo>
                <a:close/>
              </a:path>
            </a:pathLst>
          </a:custGeom>
          <a:solidFill>
            <a:srgbClr val="000000"/>
          </a:solidFill>
          <a:ln w="9525">
            <a:noFill/>
            <a:round/>
            <a:headEnd/>
            <a:tailEnd/>
          </a:ln>
        </p:spPr>
        <p:txBody>
          <a:bodyPr lIns="0" tIns="0" rIns="0" bIns="0"/>
          <a:lstStyle/>
          <a:p>
            <a:endParaRPr lang="el-GR"/>
          </a:p>
        </p:txBody>
      </p:sp>
      <p:sp>
        <p:nvSpPr>
          <p:cNvPr id="112660" name="object 21"/>
          <p:cNvSpPr>
            <a:spLocks/>
          </p:cNvSpPr>
          <p:nvPr/>
        </p:nvSpPr>
        <p:spPr bwMode="auto">
          <a:xfrm>
            <a:off x="5759450" y="5753100"/>
            <a:ext cx="1063625" cy="104775"/>
          </a:xfrm>
          <a:custGeom>
            <a:avLst/>
            <a:gdLst>
              <a:gd name="T0" fmla="*/ 1026801 w 1063878"/>
              <a:gd name="T1" fmla="*/ 61562 h 103403"/>
              <a:gd name="T2" fmla="*/ 967707 w 1063878"/>
              <a:gd name="T3" fmla="*/ 97380 h 103403"/>
              <a:gd name="T4" fmla="*/ 966692 w 1063878"/>
              <a:gd name="T5" fmla="*/ 101476 h 103403"/>
              <a:gd name="T6" fmla="*/ 968339 w 1063878"/>
              <a:gd name="T7" fmla="*/ 104690 h 103403"/>
              <a:gd name="T8" fmla="*/ 970118 w 1063878"/>
              <a:gd name="T9" fmla="*/ 107890 h 103403"/>
              <a:gd name="T10" fmla="*/ 974050 w 1063878"/>
              <a:gd name="T11" fmla="*/ 109001 h 103403"/>
              <a:gd name="T12" fmla="*/ 1051987 w 1063878"/>
              <a:gd name="T13" fmla="*/ 61729 h 103403"/>
              <a:gd name="T14" fmla="*/ 1026801 w 1063878"/>
              <a:gd name="T15" fmla="*/ 61562 h 103403"/>
              <a:gd name="T16" fmla="*/ 1037745 w 1063878"/>
              <a:gd name="T17" fmla="*/ 54930 h 103403"/>
              <a:gd name="T18" fmla="*/ 1026801 w 1063878"/>
              <a:gd name="T19" fmla="*/ 61562 h 103403"/>
              <a:gd name="T20" fmla="*/ 1050305 w 1063878"/>
              <a:gd name="T21" fmla="*/ 61729 h 103403"/>
              <a:gd name="T22" fmla="*/ 1050305 w 1063878"/>
              <a:gd name="T23" fmla="*/ 60792 h 103403"/>
              <a:gd name="T24" fmla="*/ 1047134 w 1063878"/>
              <a:gd name="T25" fmla="*/ 60792 h 103403"/>
              <a:gd name="T26" fmla="*/ 1037745 w 1063878"/>
              <a:gd name="T27" fmla="*/ 54930 h 103403"/>
              <a:gd name="T28" fmla="*/ 974685 w 1063878"/>
              <a:gd name="T29" fmla="*/ 0 h 103403"/>
              <a:gd name="T30" fmla="*/ 970752 w 1063878"/>
              <a:gd name="T31" fmla="*/ 1043 h 103403"/>
              <a:gd name="T32" fmla="*/ 967201 w 1063878"/>
              <a:gd name="T33" fmla="*/ 7403 h 103403"/>
              <a:gd name="T34" fmla="*/ 968212 w 1063878"/>
              <a:gd name="T35" fmla="*/ 11513 h 103403"/>
              <a:gd name="T36" fmla="*/ 1026926 w 1063878"/>
              <a:gd name="T37" fmla="*/ 48175 h 103403"/>
              <a:gd name="T38" fmla="*/ 1050305 w 1063878"/>
              <a:gd name="T39" fmla="*/ 48342 h 103403"/>
              <a:gd name="T40" fmla="*/ 1050305 w 1063878"/>
              <a:gd name="T41" fmla="*/ 61729 h 103403"/>
              <a:gd name="T42" fmla="*/ 1051987 w 1063878"/>
              <a:gd name="T43" fmla="*/ 61729 h 103403"/>
              <a:gd name="T44" fmla="*/ 1062866 w 1063878"/>
              <a:gd name="T45" fmla="*/ 55129 h 103403"/>
              <a:gd name="T46" fmla="*/ 974685 w 1063878"/>
              <a:gd name="T47" fmla="*/ 0 h 103403"/>
              <a:gd name="T48" fmla="*/ 0 w 1063878"/>
              <a:gd name="T49" fmla="*/ 40858 h 103403"/>
              <a:gd name="T50" fmla="*/ 0 w 1063878"/>
              <a:gd name="T51" fmla="*/ 54246 h 103403"/>
              <a:gd name="T52" fmla="*/ 1026801 w 1063878"/>
              <a:gd name="T53" fmla="*/ 61562 h 103403"/>
              <a:gd name="T54" fmla="*/ 1037745 w 1063878"/>
              <a:gd name="T55" fmla="*/ 54930 h 103403"/>
              <a:gd name="T56" fmla="*/ 1026926 w 1063878"/>
              <a:gd name="T57" fmla="*/ 48175 h 103403"/>
              <a:gd name="T58" fmla="*/ 0 w 1063878"/>
              <a:gd name="T59" fmla="*/ 40858 h 103403"/>
              <a:gd name="T60" fmla="*/ 1047134 w 1063878"/>
              <a:gd name="T61" fmla="*/ 49239 h 103403"/>
              <a:gd name="T62" fmla="*/ 1037745 w 1063878"/>
              <a:gd name="T63" fmla="*/ 54930 h 103403"/>
              <a:gd name="T64" fmla="*/ 1047134 w 1063878"/>
              <a:gd name="T65" fmla="*/ 60792 h 103403"/>
              <a:gd name="T66" fmla="*/ 1047134 w 1063878"/>
              <a:gd name="T67" fmla="*/ 49239 h 103403"/>
              <a:gd name="T68" fmla="*/ 1050305 w 1063878"/>
              <a:gd name="T69" fmla="*/ 49239 h 103403"/>
              <a:gd name="T70" fmla="*/ 1047134 w 1063878"/>
              <a:gd name="T71" fmla="*/ 49239 h 103403"/>
              <a:gd name="T72" fmla="*/ 1047134 w 1063878"/>
              <a:gd name="T73" fmla="*/ 60792 h 103403"/>
              <a:gd name="T74" fmla="*/ 1050305 w 1063878"/>
              <a:gd name="T75" fmla="*/ 60792 h 103403"/>
              <a:gd name="T76" fmla="*/ 1050305 w 1063878"/>
              <a:gd name="T77" fmla="*/ 49239 h 103403"/>
              <a:gd name="T78" fmla="*/ 1026926 w 1063878"/>
              <a:gd name="T79" fmla="*/ 48175 h 103403"/>
              <a:gd name="T80" fmla="*/ 1037745 w 1063878"/>
              <a:gd name="T81" fmla="*/ 54930 h 103403"/>
              <a:gd name="T82" fmla="*/ 1047134 w 1063878"/>
              <a:gd name="T83" fmla="*/ 49239 h 103403"/>
              <a:gd name="T84" fmla="*/ 1050305 w 1063878"/>
              <a:gd name="T85" fmla="*/ 49239 h 103403"/>
              <a:gd name="T86" fmla="*/ 1050305 w 1063878"/>
              <a:gd name="T87" fmla="*/ 48342 h 103403"/>
              <a:gd name="T88" fmla="*/ 1026926 w 1063878"/>
              <a:gd name="T89" fmla="*/ 48175 h 103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3878"/>
              <a:gd name="T136" fmla="*/ 0 h 103403"/>
              <a:gd name="T137" fmla="*/ 1063878 w 1063878"/>
              <a:gd name="T138" fmla="*/ 103403 h 1034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3878" h="103403">
                <a:moveTo>
                  <a:pt x="1027780" y="58400"/>
                </a:moveTo>
                <a:lnTo>
                  <a:pt x="968628" y="92379"/>
                </a:lnTo>
                <a:lnTo>
                  <a:pt x="967612" y="96265"/>
                </a:lnTo>
                <a:lnTo>
                  <a:pt x="969263" y="99313"/>
                </a:lnTo>
                <a:lnTo>
                  <a:pt x="971042" y="102349"/>
                </a:lnTo>
                <a:lnTo>
                  <a:pt x="974978" y="103403"/>
                </a:lnTo>
                <a:lnTo>
                  <a:pt x="1052987" y="58559"/>
                </a:lnTo>
                <a:lnTo>
                  <a:pt x="1027780" y="58400"/>
                </a:lnTo>
                <a:close/>
              </a:path>
              <a:path w="1063878" h="103403">
                <a:moveTo>
                  <a:pt x="1038733" y="52109"/>
                </a:moveTo>
                <a:lnTo>
                  <a:pt x="1027780" y="58400"/>
                </a:lnTo>
                <a:lnTo>
                  <a:pt x="1051305" y="58559"/>
                </a:lnTo>
                <a:lnTo>
                  <a:pt x="1051305" y="57670"/>
                </a:lnTo>
                <a:lnTo>
                  <a:pt x="1048130" y="57670"/>
                </a:lnTo>
                <a:lnTo>
                  <a:pt x="1038733" y="52109"/>
                </a:lnTo>
                <a:close/>
              </a:path>
              <a:path w="1063878" h="103403">
                <a:moveTo>
                  <a:pt x="975613" y="0"/>
                </a:moveTo>
                <a:lnTo>
                  <a:pt x="971676" y="990"/>
                </a:lnTo>
                <a:lnTo>
                  <a:pt x="968121" y="7023"/>
                </a:lnTo>
                <a:lnTo>
                  <a:pt x="969136" y="10921"/>
                </a:lnTo>
                <a:lnTo>
                  <a:pt x="1027906" y="45701"/>
                </a:lnTo>
                <a:lnTo>
                  <a:pt x="1051305" y="45859"/>
                </a:lnTo>
                <a:lnTo>
                  <a:pt x="1051305" y="58559"/>
                </a:lnTo>
                <a:lnTo>
                  <a:pt x="1052987" y="58559"/>
                </a:lnTo>
                <a:lnTo>
                  <a:pt x="1063878" y="52298"/>
                </a:lnTo>
                <a:lnTo>
                  <a:pt x="975613" y="0"/>
                </a:lnTo>
                <a:close/>
              </a:path>
              <a:path w="1063878" h="103403">
                <a:moveTo>
                  <a:pt x="0" y="38760"/>
                </a:moveTo>
                <a:lnTo>
                  <a:pt x="0" y="51460"/>
                </a:lnTo>
                <a:lnTo>
                  <a:pt x="1027780" y="58400"/>
                </a:lnTo>
                <a:lnTo>
                  <a:pt x="1038733" y="52109"/>
                </a:lnTo>
                <a:lnTo>
                  <a:pt x="1027906" y="45701"/>
                </a:lnTo>
                <a:lnTo>
                  <a:pt x="0" y="38760"/>
                </a:lnTo>
                <a:close/>
              </a:path>
              <a:path w="1063878" h="103403">
                <a:moveTo>
                  <a:pt x="1048130" y="46710"/>
                </a:moveTo>
                <a:lnTo>
                  <a:pt x="1038733" y="52109"/>
                </a:lnTo>
                <a:lnTo>
                  <a:pt x="1048130" y="57670"/>
                </a:lnTo>
                <a:lnTo>
                  <a:pt x="1048130" y="46710"/>
                </a:lnTo>
                <a:close/>
              </a:path>
              <a:path w="1063878" h="103403">
                <a:moveTo>
                  <a:pt x="1051305" y="46710"/>
                </a:moveTo>
                <a:lnTo>
                  <a:pt x="1048130" y="46710"/>
                </a:lnTo>
                <a:lnTo>
                  <a:pt x="1048130" y="57670"/>
                </a:lnTo>
                <a:lnTo>
                  <a:pt x="1051305" y="57670"/>
                </a:lnTo>
                <a:lnTo>
                  <a:pt x="1051305" y="46710"/>
                </a:lnTo>
                <a:close/>
              </a:path>
              <a:path w="1063878" h="103403">
                <a:moveTo>
                  <a:pt x="1027906" y="45701"/>
                </a:moveTo>
                <a:lnTo>
                  <a:pt x="1038733" y="52109"/>
                </a:lnTo>
                <a:lnTo>
                  <a:pt x="1048130" y="46710"/>
                </a:lnTo>
                <a:lnTo>
                  <a:pt x="1051305" y="46710"/>
                </a:lnTo>
                <a:lnTo>
                  <a:pt x="1051305" y="45859"/>
                </a:lnTo>
                <a:lnTo>
                  <a:pt x="1027906" y="45701"/>
                </a:lnTo>
                <a:close/>
              </a:path>
            </a:pathLst>
          </a:custGeom>
          <a:solidFill>
            <a:srgbClr val="000000"/>
          </a:solidFill>
          <a:ln w="9525">
            <a:noFill/>
            <a:round/>
            <a:headEnd/>
            <a:tailEnd/>
          </a:ln>
        </p:spPr>
        <p:txBody>
          <a:bodyPr lIns="0" tIns="0" rIns="0" bIns="0"/>
          <a:lstStyle/>
          <a:p>
            <a:endParaRPr lang="el-GR"/>
          </a:p>
        </p:txBody>
      </p:sp>
      <p:sp>
        <p:nvSpPr>
          <p:cNvPr id="112661" name="object 22"/>
          <p:cNvSpPr>
            <a:spLocks/>
          </p:cNvSpPr>
          <p:nvPr/>
        </p:nvSpPr>
        <p:spPr bwMode="auto">
          <a:xfrm>
            <a:off x="4075113" y="6215063"/>
            <a:ext cx="1706562" cy="231775"/>
          </a:xfrm>
          <a:custGeom>
            <a:avLst/>
            <a:gdLst>
              <a:gd name="T0" fmla="*/ 0 w 1706879"/>
              <a:gd name="T1" fmla="*/ 232155 h 231648"/>
              <a:gd name="T2" fmla="*/ 1705611 w 1706879"/>
              <a:gd name="T3" fmla="*/ 232155 h 231648"/>
              <a:gd name="T4" fmla="*/ 1705611 w 1706879"/>
              <a:gd name="T5" fmla="*/ 0 h 231648"/>
              <a:gd name="T6" fmla="*/ 0 w 1706879"/>
              <a:gd name="T7" fmla="*/ 0 h 231648"/>
              <a:gd name="T8" fmla="*/ 0 w 1706879"/>
              <a:gd name="T9" fmla="*/ 232155 h 231648"/>
              <a:gd name="T10" fmla="*/ 0 60000 65536"/>
              <a:gd name="T11" fmla="*/ 0 60000 65536"/>
              <a:gd name="T12" fmla="*/ 0 60000 65536"/>
              <a:gd name="T13" fmla="*/ 0 60000 65536"/>
              <a:gd name="T14" fmla="*/ 0 60000 65536"/>
              <a:gd name="T15" fmla="*/ 0 w 1706879"/>
              <a:gd name="T16" fmla="*/ 0 h 231648"/>
              <a:gd name="T17" fmla="*/ 1706879 w 1706879"/>
              <a:gd name="T18" fmla="*/ 231648 h 231648"/>
            </a:gdLst>
            <a:ahLst/>
            <a:cxnLst>
              <a:cxn ang="T10">
                <a:pos x="T0" y="T1"/>
              </a:cxn>
              <a:cxn ang="T11">
                <a:pos x="T2" y="T3"/>
              </a:cxn>
              <a:cxn ang="T12">
                <a:pos x="T4" y="T5"/>
              </a:cxn>
              <a:cxn ang="T13">
                <a:pos x="T6" y="T7"/>
              </a:cxn>
              <a:cxn ang="T14">
                <a:pos x="T8" y="T9"/>
              </a:cxn>
            </a:cxnLst>
            <a:rect l="T15" t="T16" r="T17" b="T18"/>
            <a:pathLst>
              <a:path w="1706879" h="231648">
                <a:moveTo>
                  <a:pt x="0" y="231647"/>
                </a:moveTo>
                <a:lnTo>
                  <a:pt x="1706879" y="231647"/>
                </a:lnTo>
                <a:lnTo>
                  <a:pt x="1706879" y="0"/>
                </a:lnTo>
                <a:lnTo>
                  <a:pt x="0" y="0"/>
                </a:lnTo>
                <a:lnTo>
                  <a:pt x="0" y="231647"/>
                </a:lnTo>
                <a:close/>
              </a:path>
            </a:pathLst>
          </a:custGeom>
          <a:solidFill>
            <a:srgbClr val="FFFFFF"/>
          </a:solidFill>
          <a:ln w="9525">
            <a:noFill/>
            <a:round/>
            <a:headEnd/>
            <a:tailEnd/>
          </a:ln>
        </p:spPr>
        <p:txBody>
          <a:bodyPr lIns="0" tIns="0" rIns="0" bIns="0"/>
          <a:lstStyle/>
          <a:p>
            <a:endParaRPr lang="el-GR"/>
          </a:p>
        </p:txBody>
      </p:sp>
      <p:sp>
        <p:nvSpPr>
          <p:cNvPr id="112662" name="object 23"/>
          <p:cNvSpPr>
            <a:spLocks/>
          </p:cNvSpPr>
          <p:nvPr/>
        </p:nvSpPr>
        <p:spPr bwMode="auto">
          <a:xfrm>
            <a:off x="4075113" y="6215063"/>
            <a:ext cx="1706562" cy="231775"/>
          </a:xfrm>
          <a:custGeom>
            <a:avLst/>
            <a:gdLst>
              <a:gd name="T0" fmla="*/ 0 w 1706879"/>
              <a:gd name="T1" fmla="*/ 232155 h 231648"/>
              <a:gd name="T2" fmla="*/ 1705611 w 1706879"/>
              <a:gd name="T3" fmla="*/ 232155 h 231648"/>
              <a:gd name="T4" fmla="*/ 1705611 w 1706879"/>
              <a:gd name="T5" fmla="*/ 0 h 231648"/>
              <a:gd name="T6" fmla="*/ 0 w 1706879"/>
              <a:gd name="T7" fmla="*/ 0 h 231648"/>
              <a:gd name="T8" fmla="*/ 0 w 1706879"/>
              <a:gd name="T9" fmla="*/ 232155 h 231648"/>
              <a:gd name="T10" fmla="*/ 0 60000 65536"/>
              <a:gd name="T11" fmla="*/ 0 60000 65536"/>
              <a:gd name="T12" fmla="*/ 0 60000 65536"/>
              <a:gd name="T13" fmla="*/ 0 60000 65536"/>
              <a:gd name="T14" fmla="*/ 0 60000 65536"/>
              <a:gd name="T15" fmla="*/ 0 w 1706879"/>
              <a:gd name="T16" fmla="*/ 0 h 231648"/>
              <a:gd name="T17" fmla="*/ 1706879 w 1706879"/>
              <a:gd name="T18" fmla="*/ 231648 h 231648"/>
            </a:gdLst>
            <a:ahLst/>
            <a:cxnLst>
              <a:cxn ang="T10">
                <a:pos x="T0" y="T1"/>
              </a:cxn>
              <a:cxn ang="T11">
                <a:pos x="T2" y="T3"/>
              </a:cxn>
              <a:cxn ang="T12">
                <a:pos x="T4" y="T5"/>
              </a:cxn>
              <a:cxn ang="T13">
                <a:pos x="T6" y="T7"/>
              </a:cxn>
              <a:cxn ang="T14">
                <a:pos x="T8" y="T9"/>
              </a:cxn>
            </a:cxnLst>
            <a:rect l="T15" t="T16" r="T17" b="T18"/>
            <a:pathLst>
              <a:path w="1706879" h="231648">
                <a:moveTo>
                  <a:pt x="0" y="231647"/>
                </a:moveTo>
                <a:lnTo>
                  <a:pt x="1706879" y="231647"/>
                </a:lnTo>
                <a:lnTo>
                  <a:pt x="1706879" y="0"/>
                </a:lnTo>
                <a:lnTo>
                  <a:pt x="0" y="0"/>
                </a:lnTo>
                <a:lnTo>
                  <a:pt x="0" y="231647"/>
                </a:lnTo>
                <a:close/>
              </a:path>
            </a:pathLst>
          </a:custGeom>
          <a:noFill/>
          <a:ln w="9144">
            <a:solidFill>
              <a:srgbClr val="E30045"/>
            </a:solidFill>
            <a:round/>
            <a:headEnd/>
            <a:tailEnd/>
          </a:ln>
        </p:spPr>
        <p:txBody>
          <a:bodyPr lIns="0" tIns="0" rIns="0" bIns="0"/>
          <a:lstStyle/>
          <a:p>
            <a:endParaRPr lang="el-GR"/>
          </a:p>
        </p:txBody>
      </p:sp>
      <p:sp>
        <p:nvSpPr>
          <p:cNvPr id="24" name="object 24"/>
          <p:cNvSpPr txBox="1"/>
          <p:nvPr/>
        </p:nvSpPr>
        <p:spPr>
          <a:xfrm>
            <a:off x="4076700" y="5678488"/>
            <a:ext cx="1657350" cy="727075"/>
          </a:xfrm>
          <a:prstGeom prst="rect">
            <a:avLst/>
          </a:prstGeom>
        </p:spPr>
        <p:txBody>
          <a:bodyPr lIns="0" tIns="0" rIns="0" bIns="0"/>
          <a:lstStyle/>
          <a:p>
            <a:pPr algn="ctr" fontAlgn="auto">
              <a:spcBef>
                <a:spcPts val="0"/>
              </a:spcBef>
              <a:spcAft>
                <a:spcPts val="0"/>
              </a:spcAft>
              <a:defRPr/>
            </a:pPr>
            <a:r>
              <a:rPr sz="1200" dirty="0">
                <a:latin typeface="Arial"/>
                <a:cs typeface="Arial"/>
              </a:rPr>
              <a:t>Ra</a:t>
            </a:r>
            <a:r>
              <a:rPr sz="1200" spc="5" dirty="0">
                <a:latin typeface="Arial"/>
                <a:cs typeface="Arial"/>
              </a:rPr>
              <a:t>d</a:t>
            </a:r>
            <a:r>
              <a:rPr sz="1200" dirty="0">
                <a:latin typeface="Arial"/>
                <a:cs typeface="Arial"/>
              </a:rPr>
              <a:t>ial</a:t>
            </a:r>
            <a:r>
              <a:rPr sz="1200" spc="-35" dirty="0">
                <a:latin typeface="Arial"/>
                <a:cs typeface="Arial"/>
              </a:rPr>
              <a:t> </a:t>
            </a:r>
            <a:r>
              <a:rPr sz="1200" dirty="0">
                <a:latin typeface="Arial"/>
                <a:cs typeface="Arial"/>
              </a:rPr>
              <a:t>P</a:t>
            </a:r>
            <a:r>
              <a:rPr sz="1200" spc="5" dirty="0">
                <a:latin typeface="Arial"/>
                <a:cs typeface="Arial"/>
              </a:rPr>
              <a:t>T</a:t>
            </a:r>
            <a:r>
              <a:rPr sz="1200" dirty="0">
                <a:latin typeface="Arial"/>
                <a:cs typeface="Arial"/>
              </a:rPr>
              <a:t>FE U</a:t>
            </a:r>
            <a:r>
              <a:rPr sz="1200" spc="-5" dirty="0">
                <a:latin typeface="Arial"/>
                <a:cs typeface="Arial"/>
              </a:rPr>
              <a:t>-</a:t>
            </a:r>
            <a:r>
              <a:rPr sz="1200" dirty="0">
                <a:latin typeface="Arial"/>
                <a:cs typeface="Arial"/>
              </a:rPr>
              <a:t>cup</a:t>
            </a:r>
            <a:r>
              <a:rPr sz="1200" spc="-20" dirty="0">
                <a:latin typeface="Arial"/>
                <a:cs typeface="Arial"/>
              </a:rPr>
              <a:t> </a:t>
            </a:r>
            <a:r>
              <a:rPr sz="1200" dirty="0">
                <a:latin typeface="Arial"/>
                <a:cs typeface="Arial"/>
              </a:rPr>
              <a:t>seal</a:t>
            </a:r>
            <a:endParaRPr sz="1200">
              <a:latin typeface="Arial"/>
              <a:cs typeface="Arial"/>
            </a:endParaRPr>
          </a:p>
          <a:p>
            <a:pPr fontAlgn="auto">
              <a:lnSpc>
                <a:spcPts val="750"/>
              </a:lnSpc>
              <a:spcBef>
                <a:spcPts val="0"/>
              </a:spcBef>
              <a:spcAft>
                <a:spcPts val="0"/>
              </a:spcAft>
              <a:defRPr/>
            </a:pPr>
            <a:endParaRPr sz="750">
              <a:latin typeface="+mn-lt"/>
            </a:endParaRPr>
          </a:p>
          <a:p>
            <a:pPr fontAlgn="auto">
              <a:lnSpc>
                <a:spcPts val="1000"/>
              </a:lnSpc>
              <a:spcBef>
                <a:spcPts val="0"/>
              </a:spcBef>
              <a:spcAft>
                <a:spcPts val="0"/>
              </a:spcAft>
              <a:defRPr/>
            </a:pPr>
            <a:endParaRPr sz="1000">
              <a:latin typeface="+mn-lt"/>
            </a:endParaRPr>
          </a:p>
          <a:p>
            <a:pPr fontAlgn="auto">
              <a:lnSpc>
                <a:spcPts val="1000"/>
              </a:lnSpc>
              <a:spcBef>
                <a:spcPts val="0"/>
              </a:spcBef>
              <a:spcAft>
                <a:spcPts val="0"/>
              </a:spcAft>
              <a:defRPr/>
            </a:pPr>
            <a:endParaRPr sz="1000">
              <a:latin typeface="+mn-lt"/>
            </a:endParaRPr>
          </a:p>
          <a:p>
            <a:pPr marL="46990" algn="ctr" fontAlgn="auto">
              <a:spcBef>
                <a:spcPts val="0"/>
              </a:spcBef>
              <a:spcAft>
                <a:spcPts val="0"/>
              </a:spcAft>
              <a:defRPr/>
            </a:pPr>
            <a:r>
              <a:rPr sz="1200" dirty="0">
                <a:latin typeface="Arial"/>
                <a:cs typeface="Arial"/>
              </a:rPr>
              <a:t>A</a:t>
            </a:r>
            <a:r>
              <a:rPr sz="1200" spc="-15" dirty="0">
                <a:latin typeface="Arial"/>
                <a:cs typeface="Arial"/>
              </a:rPr>
              <a:t>x</a:t>
            </a:r>
            <a:r>
              <a:rPr sz="1200" dirty="0">
                <a:latin typeface="Arial"/>
                <a:cs typeface="Arial"/>
              </a:rPr>
              <a:t>ial P</a:t>
            </a:r>
            <a:r>
              <a:rPr sz="1200" spc="5" dirty="0">
                <a:latin typeface="Arial"/>
                <a:cs typeface="Arial"/>
              </a:rPr>
              <a:t>T</a:t>
            </a:r>
            <a:r>
              <a:rPr sz="1200" dirty="0">
                <a:latin typeface="Arial"/>
                <a:cs typeface="Arial"/>
              </a:rPr>
              <a:t>FE</a:t>
            </a:r>
            <a:r>
              <a:rPr sz="1200" spc="-10" dirty="0">
                <a:latin typeface="Arial"/>
                <a:cs typeface="Arial"/>
              </a:rPr>
              <a:t> </a:t>
            </a:r>
            <a:r>
              <a:rPr sz="1200" dirty="0">
                <a:latin typeface="Arial"/>
                <a:cs typeface="Arial"/>
              </a:rPr>
              <a:t>U</a:t>
            </a:r>
            <a:r>
              <a:rPr sz="1200" spc="-5" dirty="0">
                <a:latin typeface="Arial"/>
                <a:cs typeface="Arial"/>
              </a:rPr>
              <a:t>-</a:t>
            </a:r>
            <a:r>
              <a:rPr sz="1200" dirty="0">
                <a:latin typeface="Arial"/>
                <a:cs typeface="Arial"/>
              </a:rPr>
              <a:t>cup</a:t>
            </a:r>
            <a:r>
              <a:rPr sz="1200" spc="-10" dirty="0">
                <a:latin typeface="Arial"/>
                <a:cs typeface="Arial"/>
              </a:rPr>
              <a:t> </a:t>
            </a:r>
            <a:r>
              <a:rPr sz="1200" dirty="0">
                <a:latin typeface="Arial"/>
                <a:cs typeface="Arial"/>
              </a:rPr>
              <a:t>seal</a:t>
            </a:r>
            <a:endParaRPr sz="1200">
              <a:latin typeface="Arial"/>
              <a:cs typeface="Arial"/>
            </a:endParaRPr>
          </a:p>
        </p:txBody>
      </p:sp>
      <p:sp>
        <p:nvSpPr>
          <p:cNvPr id="112664" name="object 25"/>
          <p:cNvSpPr>
            <a:spLocks/>
          </p:cNvSpPr>
          <p:nvPr/>
        </p:nvSpPr>
        <p:spPr bwMode="auto">
          <a:xfrm>
            <a:off x="5778500" y="5505450"/>
            <a:ext cx="881063" cy="830263"/>
          </a:xfrm>
          <a:custGeom>
            <a:avLst/>
            <a:gdLst>
              <a:gd name="T0" fmla="*/ 862188 w 881253"/>
              <a:gd name="T1" fmla="*/ 17236 h 831316"/>
              <a:gd name="T2" fmla="*/ 849836 w 881253"/>
              <a:gd name="T3" fmla="*/ 20071 h 831316"/>
              <a:gd name="T4" fmla="*/ 0 w 881253"/>
              <a:gd name="T5" fmla="*/ 817914 h 831316"/>
              <a:gd name="T6" fmla="*/ 8628 w 881253"/>
              <a:gd name="T7" fmla="*/ 827112 h 831316"/>
              <a:gd name="T8" fmla="*/ 858640 w 881253"/>
              <a:gd name="T9" fmla="*/ 29248 h 831316"/>
              <a:gd name="T10" fmla="*/ 862188 w 881253"/>
              <a:gd name="T11" fmla="*/ 17236 h 831316"/>
              <a:gd name="T12" fmla="*/ 879335 w 881253"/>
              <a:gd name="T13" fmla="*/ 3917 h 831316"/>
              <a:gd name="T14" fmla="*/ 867042 w 881253"/>
              <a:gd name="T15" fmla="*/ 3917 h 831316"/>
              <a:gd name="T16" fmla="*/ 875798 w 881253"/>
              <a:gd name="T17" fmla="*/ 13140 h 831316"/>
              <a:gd name="T18" fmla="*/ 858640 w 881253"/>
              <a:gd name="T19" fmla="*/ 29248 h 831316"/>
              <a:gd name="T20" fmla="*/ 840396 w 881253"/>
              <a:gd name="T21" fmla="*/ 90977 h 831316"/>
              <a:gd name="T22" fmla="*/ 839381 w 881253"/>
              <a:gd name="T23" fmla="*/ 94325 h 831316"/>
              <a:gd name="T24" fmla="*/ 841285 w 881253"/>
              <a:gd name="T25" fmla="*/ 97839 h 831316"/>
              <a:gd name="T26" fmla="*/ 844710 w 881253"/>
              <a:gd name="T27" fmla="*/ 98824 h 831316"/>
              <a:gd name="T28" fmla="*/ 848008 w 881253"/>
              <a:gd name="T29" fmla="*/ 99809 h 831316"/>
              <a:gd name="T30" fmla="*/ 851560 w 881253"/>
              <a:gd name="T31" fmla="*/ 97902 h 831316"/>
              <a:gd name="T32" fmla="*/ 852644 w 881253"/>
              <a:gd name="T33" fmla="*/ 94325 h 831316"/>
              <a:gd name="T34" fmla="*/ 879335 w 881253"/>
              <a:gd name="T35" fmla="*/ 3917 h 831316"/>
              <a:gd name="T36" fmla="*/ 880493 w 881253"/>
              <a:gd name="T37" fmla="*/ 0 h 831316"/>
              <a:gd name="T38" fmla="*/ 780632 w 881253"/>
              <a:gd name="T39" fmla="*/ 22998 h 831316"/>
              <a:gd name="T40" fmla="*/ 778599 w 881253"/>
              <a:gd name="T41" fmla="*/ 26408 h 831316"/>
              <a:gd name="T42" fmla="*/ 780123 w 881253"/>
              <a:gd name="T43" fmla="*/ 33232 h 831316"/>
              <a:gd name="T44" fmla="*/ 783549 w 881253"/>
              <a:gd name="T45" fmla="*/ 35379 h 831316"/>
              <a:gd name="T46" fmla="*/ 786974 w 881253"/>
              <a:gd name="T47" fmla="*/ 34495 h 831316"/>
              <a:gd name="T48" fmla="*/ 849836 w 881253"/>
              <a:gd name="T49" fmla="*/ 20071 h 831316"/>
              <a:gd name="T50" fmla="*/ 867042 w 881253"/>
              <a:gd name="T51" fmla="*/ 3917 h 831316"/>
              <a:gd name="T52" fmla="*/ 879335 w 881253"/>
              <a:gd name="T53" fmla="*/ 3917 h 831316"/>
              <a:gd name="T54" fmla="*/ 880493 w 881253"/>
              <a:gd name="T55" fmla="*/ 0 h 831316"/>
              <a:gd name="T56" fmla="*/ 869799 w 881253"/>
              <a:gd name="T57" fmla="*/ 6822 h 831316"/>
              <a:gd name="T58" fmla="*/ 865265 w 881253"/>
              <a:gd name="T59" fmla="*/ 6822 h 831316"/>
              <a:gd name="T60" fmla="*/ 872881 w 881253"/>
              <a:gd name="T61" fmla="*/ 14783 h 831316"/>
              <a:gd name="T62" fmla="*/ 862188 w 881253"/>
              <a:gd name="T63" fmla="*/ 17236 h 831316"/>
              <a:gd name="T64" fmla="*/ 858640 w 881253"/>
              <a:gd name="T65" fmla="*/ 29248 h 831316"/>
              <a:gd name="T66" fmla="*/ 875798 w 881253"/>
              <a:gd name="T67" fmla="*/ 13140 h 831316"/>
              <a:gd name="T68" fmla="*/ 869799 w 881253"/>
              <a:gd name="T69" fmla="*/ 6822 h 831316"/>
              <a:gd name="T70" fmla="*/ 867042 w 881253"/>
              <a:gd name="T71" fmla="*/ 3917 h 831316"/>
              <a:gd name="T72" fmla="*/ 849836 w 881253"/>
              <a:gd name="T73" fmla="*/ 20071 h 831316"/>
              <a:gd name="T74" fmla="*/ 862188 w 881253"/>
              <a:gd name="T75" fmla="*/ 17236 h 831316"/>
              <a:gd name="T76" fmla="*/ 865265 w 881253"/>
              <a:gd name="T77" fmla="*/ 6822 h 831316"/>
              <a:gd name="T78" fmla="*/ 869799 w 881253"/>
              <a:gd name="T79" fmla="*/ 6822 h 831316"/>
              <a:gd name="T80" fmla="*/ 867042 w 881253"/>
              <a:gd name="T81" fmla="*/ 3917 h 831316"/>
              <a:gd name="T82" fmla="*/ 865265 w 881253"/>
              <a:gd name="T83" fmla="*/ 6822 h 831316"/>
              <a:gd name="T84" fmla="*/ 862188 w 881253"/>
              <a:gd name="T85" fmla="*/ 17236 h 831316"/>
              <a:gd name="T86" fmla="*/ 872881 w 881253"/>
              <a:gd name="T87" fmla="*/ 14783 h 831316"/>
              <a:gd name="T88" fmla="*/ 865265 w 881253"/>
              <a:gd name="T89" fmla="*/ 6822 h 8313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1253"/>
              <a:gd name="T136" fmla="*/ 0 h 831316"/>
              <a:gd name="T137" fmla="*/ 881253 w 881253"/>
              <a:gd name="T138" fmla="*/ 831316 h 8313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1253" h="831316">
                <a:moveTo>
                  <a:pt x="862932" y="17324"/>
                </a:moveTo>
                <a:lnTo>
                  <a:pt x="850568" y="20173"/>
                </a:lnTo>
                <a:lnTo>
                  <a:pt x="0" y="822071"/>
                </a:lnTo>
                <a:lnTo>
                  <a:pt x="8636" y="831316"/>
                </a:lnTo>
                <a:lnTo>
                  <a:pt x="859380" y="29396"/>
                </a:lnTo>
                <a:lnTo>
                  <a:pt x="862932" y="17324"/>
                </a:lnTo>
                <a:close/>
              </a:path>
              <a:path w="881253" h="831316">
                <a:moveTo>
                  <a:pt x="880095" y="3937"/>
                </a:moveTo>
                <a:lnTo>
                  <a:pt x="867790" y="3937"/>
                </a:lnTo>
                <a:lnTo>
                  <a:pt x="876554" y="13208"/>
                </a:lnTo>
                <a:lnTo>
                  <a:pt x="859380" y="29396"/>
                </a:lnTo>
                <a:lnTo>
                  <a:pt x="841120" y="91440"/>
                </a:lnTo>
                <a:lnTo>
                  <a:pt x="840105" y="94805"/>
                </a:lnTo>
                <a:lnTo>
                  <a:pt x="842010" y="98336"/>
                </a:lnTo>
                <a:lnTo>
                  <a:pt x="845438" y="99326"/>
                </a:lnTo>
                <a:lnTo>
                  <a:pt x="848740" y="100317"/>
                </a:lnTo>
                <a:lnTo>
                  <a:pt x="852296" y="98399"/>
                </a:lnTo>
                <a:lnTo>
                  <a:pt x="853380" y="94805"/>
                </a:lnTo>
                <a:lnTo>
                  <a:pt x="880095" y="3937"/>
                </a:lnTo>
                <a:close/>
              </a:path>
              <a:path w="881253" h="831316">
                <a:moveTo>
                  <a:pt x="881253" y="0"/>
                </a:moveTo>
                <a:lnTo>
                  <a:pt x="781304" y="23114"/>
                </a:lnTo>
                <a:lnTo>
                  <a:pt x="779271" y="26543"/>
                </a:lnTo>
                <a:lnTo>
                  <a:pt x="780795" y="33400"/>
                </a:lnTo>
                <a:lnTo>
                  <a:pt x="784225" y="35559"/>
                </a:lnTo>
                <a:lnTo>
                  <a:pt x="787654" y="34671"/>
                </a:lnTo>
                <a:lnTo>
                  <a:pt x="850568" y="20173"/>
                </a:lnTo>
                <a:lnTo>
                  <a:pt x="867790" y="3937"/>
                </a:lnTo>
                <a:lnTo>
                  <a:pt x="880095" y="3937"/>
                </a:lnTo>
                <a:lnTo>
                  <a:pt x="881253" y="0"/>
                </a:lnTo>
                <a:close/>
              </a:path>
              <a:path w="881253" h="831316">
                <a:moveTo>
                  <a:pt x="870551" y="6858"/>
                </a:moveTo>
                <a:lnTo>
                  <a:pt x="866013" y="6858"/>
                </a:lnTo>
                <a:lnTo>
                  <a:pt x="873633" y="14859"/>
                </a:lnTo>
                <a:lnTo>
                  <a:pt x="862932" y="17324"/>
                </a:lnTo>
                <a:lnTo>
                  <a:pt x="859380" y="29396"/>
                </a:lnTo>
                <a:lnTo>
                  <a:pt x="876554" y="13208"/>
                </a:lnTo>
                <a:lnTo>
                  <a:pt x="870551" y="6858"/>
                </a:lnTo>
                <a:close/>
              </a:path>
              <a:path w="881253" h="831316">
                <a:moveTo>
                  <a:pt x="867790" y="3937"/>
                </a:moveTo>
                <a:lnTo>
                  <a:pt x="850568" y="20173"/>
                </a:lnTo>
                <a:lnTo>
                  <a:pt x="862932" y="17324"/>
                </a:lnTo>
                <a:lnTo>
                  <a:pt x="866013" y="6858"/>
                </a:lnTo>
                <a:lnTo>
                  <a:pt x="870551" y="6858"/>
                </a:lnTo>
                <a:lnTo>
                  <a:pt x="867790" y="3937"/>
                </a:lnTo>
                <a:close/>
              </a:path>
              <a:path w="881253" h="831316">
                <a:moveTo>
                  <a:pt x="866013" y="6858"/>
                </a:moveTo>
                <a:lnTo>
                  <a:pt x="862932" y="17324"/>
                </a:lnTo>
                <a:lnTo>
                  <a:pt x="873633" y="14859"/>
                </a:lnTo>
                <a:lnTo>
                  <a:pt x="866013" y="6858"/>
                </a:lnTo>
                <a:close/>
              </a:path>
            </a:pathLst>
          </a:custGeom>
          <a:solidFill>
            <a:srgbClr val="E30045"/>
          </a:solidFill>
          <a:ln w="9525">
            <a:noFill/>
            <a:round/>
            <a:headEnd/>
            <a:tailEnd/>
          </a:ln>
        </p:spPr>
        <p:txBody>
          <a:bodyPr lIns="0" tIns="0" rIns="0" bIns="0"/>
          <a:lstStyle/>
          <a:p>
            <a:endParaRPr lang="el-GR"/>
          </a:p>
        </p:txBody>
      </p:sp>
      <p:sp>
        <p:nvSpPr>
          <p:cNvPr id="112665" name="object 26"/>
          <p:cNvSpPr>
            <a:spLocks/>
          </p:cNvSpPr>
          <p:nvPr/>
        </p:nvSpPr>
        <p:spPr bwMode="auto">
          <a:xfrm>
            <a:off x="5780088" y="5913438"/>
            <a:ext cx="973137" cy="423862"/>
          </a:xfrm>
          <a:custGeom>
            <a:avLst/>
            <a:gdLst>
              <a:gd name="T0" fmla="*/ 933890 w 974344"/>
              <a:gd name="T1" fmla="*/ 21770 h 423595"/>
              <a:gd name="T2" fmla="*/ 0 w 974344"/>
              <a:gd name="T3" fmla="*/ 412913 h 423595"/>
              <a:gd name="T4" fmla="*/ 4802 w 974344"/>
              <a:gd name="T5" fmla="*/ 424664 h 423595"/>
              <a:gd name="T6" fmla="*/ 938706 w 974344"/>
              <a:gd name="T7" fmla="*/ 33527 h 423595"/>
              <a:gd name="T8" fmla="*/ 946290 w 974344"/>
              <a:gd name="T9" fmla="*/ 23457 h 423595"/>
              <a:gd name="T10" fmla="*/ 933890 w 974344"/>
              <a:gd name="T11" fmla="*/ 21770 h 423595"/>
              <a:gd name="T12" fmla="*/ 961932 w 974344"/>
              <a:gd name="T13" fmla="*/ 12719 h 423595"/>
              <a:gd name="T14" fmla="*/ 955497 w 974344"/>
              <a:gd name="T15" fmla="*/ 12719 h 423595"/>
              <a:gd name="T16" fmla="*/ 960299 w 974344"/>
              <a:gd name="T17" fmla="*/ 24482 h 423595"/>
              <a:gd name="T18" fmla="*/ 938706 w 974344"/>
              <a:gd name="T19" fmla="*/ 33527 h 423595"/>
              <a:gd name="T20" fmla="*/ 899767 w 974344"/>
              <a:gd name="T21" fmla="*/ 85229 h 423595"/>
              <a:gd name="T22" fmla="*/ 897746 w 974344"/>
              <a:gd name="T23" fmla="*/ 88027 h 423595"/>
              <a:gd name="T24" fmla="*/ 898251 w 974344"/>
              <a:gd name="T25" fmla="*/ 92027 h 423595"/>
              <a:gd name="T26" fmla="*/ 903812 w 974344"/>
              <a:gd name="T27" fmla="*/ 96268 h 423595"/>
              <a:gd name="T28" fmla="*/ 907728 w 974344"/>
              <a:gd name="T29" fmla="*/ 95718 h 423595"/>
              <a:gd name="T30" fmla="*/ 909877 w 974344"/>
              <a:gd name="T31" fmla="*/ 92917 h 423595"/>
              <a:gd name="T32" fmla="*/ 969523 w 974344"/>
              <a:gd name="T33" fmla="*/ 13752 h 423595"/>
              <a:gd name="T34" fmla="*/ 961932 w 974344"/>
              <a:gd name="T35" fmla="*/ 12719 h 423595"/>
              <a:gd name="T36" fmla="*/ 946290 w 974344"/>
              <a:gd name="T37" fmla="*/ 23457 h 423595"/>
              <a:gd name="T38" fmla="*/ 938706 w 974344"/>
              <a:gd name="T39" fmla="*/ 33527 h 423595"/>
              <a:gd name="T40" fmla="*/ 959266 w 974344"/>
              <a:gd name="T41" fmla="*/ 24917 h 423595"/>
              <a:gd name="T42" fmla="*/ 957015 w 974344"/>
              <a:gd name="T43" fmla="*/ 24917 h 423595"/>
              <a:gd name="T44" fmla="*/ 946290 w 974344"/>
              <a:gd name="T45" fmla="*/ 23457 h 423595"/>
              <a:gd name="T46" fmla="*/ 952844 w 974344"/>
              <a:gd name="T47" fmla="*/ 14755 h 423595"/>
              <a:gd name="T48" fmla="*/ 946290 w 974344"/>
              <a:gd name="T49" fmla="*/ 23457 h 423595"/>
              <a:gd name="T50" fmla="*/ 957015 w 974344"/>
              <a:gd name="T51" fmla="*/ 24917 h 423595"/>
              <a:gd name="T52" fmla="*/ 952844 w 974344"/>
              <a:gd name="T53" fmla="*/ 14755 h 423595"/>
              <a:gd name="T54" fmla="*/ 956328 w 974344"/>
              <a:gd name="T55" fmla="*/ 14755 h 423595"/>
              <a:gd name="T56" fmla="*/ 952844 w 974344"/>
              <a:gd name="T57" fmla="*/ 14755 h 423595"/>
              <a:gd name="T58" fmla="*/ 957015 w 974344"/>
              <a:gd name="T59" fmla="*/ 24917 h 423595"/>
              <a:gd name="T60" fmla="*/ 959266 w 974344"/>
              <a:gd name="T61" fmla="*/ 24917 h 423595"/>
              <a:gd name="T62" fmla="*/ 960299 w 974344"/>
              <a:gd name="T63" fmla="*/ 24482 h 423595"/>
              <a:gd name="T64" fmla="*/ 956328 w 974344"/>
              <a:gd name="T65" fmla="*/ 14755 h 423595"/>
              <a:gd name="T66" fmla="*/ 955497 w 974344"/>
              <a:gd name="T67" fmla="*/ 12719 h 423595"/>
              <a:gd name="T68" fmla="*/ 933890 w 974344"/>
              <a:gd name="T69" fmla="*/ 21770 h 423595"/>
              <a:gd name="T70" fmla="*/ 946290 w 974344"/>
              <a:gd name="T71" fmla="*/ 23457 h 423595"/>
              <a:gd name="T72" fmla="*/ 952844 w 974344"/>
              <a:gd name="T73" fmla="*/ 14755 h 423595"/>
              <a:gd name="T74" fmla="*/ 956328 w 974344"/>
              <a:gd name="T75" fmla="*/ 14755 h 423595"/>
              <a:gd name="T76" fmla="*/ 955497 w 974344"/>
              <a:gd name="T77" fmla="*/ 12719 h 423595"/>
              <a:gd name="T78" fmla="*/ 868300 w 974344"/>
              <a:gd name="T79" fmla="*/ 0 h 423595"/>
              <a:gd name="T80" fmla="*/ 865141 w 974344"/>
              <a:gd name="T81" fmla="*/ 2446 h 423595"/>
              <a:gd name="T82" fmla="*/ 864131 w 974344"/>
              <a:gd name="T83" fmla="*/ 9409 h 423595"/>
              <a:gd name="T84" fmla="*/ 866657 w 974344"/>
              <a:gd name="T85" fmla="*/ 12617 h 423595"/>
              <a:gd name="T86" fmla="*/ 933890 w 974344"/>
              <a:gd name="T87" fmla="*/ 21770 h 423595"/>
              <a:gd name="T88" fmla="*/ 955497 w 974344"/>
              <a:gd name="T89" fmla="*/ 12719 h 423595"/>
              <a:gd name="T90" fmla="*/ 961932 w 974344"/>
              <a:gd name="T91" fmla="*/ 12719 h 423595"/>
              <a:gd name="T92" fmla="*/ 868300 w 974344"/>
              <a:gd name="T93" fmla="*/ 0 h 4235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4344"/>
              <a:gd name="T142" fmla="*/ 0 h 423595"/>
              <a:gd name="T143" fmla="*/ 974344 w 974344"/>
              <a:gd name="T144" fmla="*/ 423595 h 4235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4344" h="423595">
                <a:moveTo>
                  <a:pt x="938532" y="21714"/>
                </a:moveTo>
                <a:lnTo>
                  <a:pt x="0" y="411873"/>
                </a:lnTo>
                <a:lnTo>
                  <a:pt x="4826" y="423595"/>
                </a:lnTo>
                <a:lnTo>
                  <a:pt x="943372" y="33443"/>
                </a:lnTo>
                <a:lnTo>
                  <a:pt x="950994" y="23397"/>
                </a:lnTo>
                <a:lnTo>
                  <a:pt x="938532" y="21714"/>
                </a:lnTo>
                <a:close/>
              </a:path>
              <a:path w="974344" h="423595">
                <a:moveTo>
                  <a:pt x="966714" y="12687"/>
                </a:moveTo>
                <a:lnTo>
                  <a:pt x="960247" y="12687"/>
                </a:lnTo>
                <a:lnTo>
                  <a:pt x="965073" y="24422"/>
                </a:lnTo>
                <a:lnTo>
                  <a:pt x="943372" y="33443"/>
                </a:lnTo>
                <a:lnTo>
                  <a:pt x="904239" y="85013"/>
                </a:lnTo>
                <a:lnTo>
                  <a:pt x="902208" y="87807"/>
                </a:lnTo>
                <a:lnTo>
                  <a:pt x="902715" y="91795"/>
                </a:lnTo>
                <a:lnTo>
                  <a:pt x="908304" y="96024"/>
                </a:lnTo>
                <a:lnTo>
                  <a:pt x="912240" y="95478"/>
                </a:lnTo>
                <a:lnTo>
                  <a:pt x="914400" y="92684"/>
                </a:lnTo>
                <a:lnTo>
                  <a:pt x="974343" y="13716"/>
                </a:lnTo>
                <a:lnTo>
                  <a:pt x="966714" y="12687"/>
                </a:lnTo>
                <a:close/>
              </a:path>
              <a:path w="974344" h="423595">
                <a:moveTo>
                  <a:pt x="950994" y="23397"/>
                </a:moveTo>
                <a:lnTo>
                  <a:pt x="943372" y="33443"/>
                </a:lnTo>
                <a:lnTo>
                  <a:pt x="964034" y="24853"/>
                </a:lnTo>
                <a:lnTo>
                  <a:pt x="961771" y="24853"/>
                </a:lnTo>
                <a:lnTo>
                  <a:pt x="950994" y="23397"/>
                </a:lnTo>
                <a:close/>
              </a:path>
              <a:path w="974344" h="423595">
                <a:moveTo>
                  <a:pt x="957580" y="14719"/>
                </a:moveTo>
                <a:lnTo>
                  <a:pt x="950994" y="23397"/>
                </a:lnTo>
                <a:lnTo>
                  <a:pt x="961771" y="24853"/>
                </a:lnTo>
                <a:lnTo>
                  <a:pt x="957580" y="14719"/>
                </a:lnTo>
                <a:close/>
              </a:path>
              <a:path w="974344" h="423595">
                <a:moveTo>
                  <a:pt x="961082" y="14719"/>
                </a:moveTo>
                <a:lnTo>
                  <a:pt x="957580" y="14719"/>
                </a:lnTo>
                <a:lnTo>
                  <a:pt x="961771" y="24853"/>
                </a:lnTo>
                <a:lnTo>
                  <a:pt x="964034" y="24853"/>
                </a:lnTo>
                <a:lnTo>
                  <a:pt x="965073" y="24422"/>
                </a:lnTo>
                <a:lnTo>
                  <a:pt x="961082" y="14719"/>
                </a:lnTo>
                <a:close/>
              </a:path>
              <a:path w="974344" h="423595">
                <a:moveTo>
                  <a:pt x="960247" y="12687"/>
                </a:moveTo>
                <a:lnTo>
                  <a:pt x="938532" y="21714"/>
                </a:lnTo>
                <a:lnTo>
                  <a:pt x="950994" y="23397"/>
                </a:lnTo>
                <a:lnTo>
                  <a:pt x="957580" y="14719"/>
                </a:lnTo>
                <a:lnTo>
                  <a:pt x="961082" y="14719"/>
                </a:lnTo>
                <a:lnTo>
                  <a:pt x="960247" y="12687"/>
                </a:lnTo>
                <a:close/>
              </a:path>
              <a:path w="974344" h="423595">
                <a:moveTo>
                  <a:pt x="872616" y="0"/>
                </a:moveTo>
                <a:lnTo>
                  <a:pt x="869441" y="2438"/>
                </a:lnTo>
                <a:lnTo>
                  <a:pt x="868426" y="9385"/>
                </a:lnTo>
                <a:lnTo>
                  <a:pt x="870965" y="12585"/>
                </a:lnTo>
                <a:lnTo>
                  <a:pt x="938532" y="21714"/>
                </a:lnTo>
                <a:lnTo>
                  <a:pt x="960247" y="12687"/>
                </a:lnTo>
                <a:lnTo>
                  <a:pt x="966714" y="12687"/>
                </a:lnTo>
                <a:lnTo>
                  <a:pt x="872616" y="0"/>
                </a:lnTo>
                <a:close/>
              </a:path>
            </a:pathLst>
          </a:custGeom>
          <a:solidFill>
            <a:srgbClr val="E30045"/>
          </a:solidFill>
          <a:ln w="9525">
            <a:noFill/>
            <a:round/>
            <a:headEnd/>
            <a:tailEnd/>
          </a:ln>
        </p:spPr>
        <p:txBody>
          <a:bodyPr lIns="0" tIns="0" rIns="0" bIns="0"/>
          <a:lstStyle/>
          <a:p>
            <a:endParaRPr lang="el-GR"/>
          </a:p>
        </p:txBody>
      </p:sp>
      <p:sp>
        <p:nvSpPr>
          <p:cNvPr id="112666" name="object 27"/>
          <p:cNvSpPr>
            <a:spLocks noChangeArrowheads="1"/>
          </p:cNvSpPr>
          <p:nvPr/>
        </p:nvSpPr>
        <p:spPr bwMode="auto">
          <a:xfrm>
            <a:off x="4476750" y="1370013"/>
            <a:ext cx="2590800" cy="1714500"/>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2667" name="object 28"/>
          <p:cNvSpPr>
            <a:spLocks/>
          </p:cNvSpPr>
          <p:nvPr/>
        </p:nvSpPr>
        <p:spPr bwMode="auto">
          <a:xfrm>
            <a:off x="5003800" y="2363788"/>
            <a:ext cx="276225" cy="373062"/>
          </a:xfrm>
          <a:custGeom>
            <a:avLst/>
            <a:gdLst>
              <a:gd name="T0" fmla="*/ 0 w 275844"/>
              <a:gd name="T1" fmla="*/ 376704 h 371856"/>
              <a:gd name="T2" fmla="*/ 277372 w 275844"/>
              <a:gd name="T3" fmla="*/ 376704 h 371856"/>
              <a:gd name="T4" fmla="*/ 277372 w 275844"/>
              <a:gd name="T5" fmla="*/ 0 h 371856"/>
              <a:gd name="T6" fmla="*/ 0 w 275844"/>
              <a:gd name="T7" fmla="*/ 0 h 371856"/>
              <a:gd name="T8" fmla="*/ 0 w 275844"/>
              <a:gd name="T9" fmla="*/ 376704 h 371856"/>
              <a:gd name="T10" fmla="*/ 0 60000 65536"/>
              <a:gd name="T11" fmla="*/ 0 60000 65536"/>
              <a:gd name="T12" fmla="*/ 0 60000 65536"/>
              <a:gd name="T13" fmla="*/ 0 60000 65536"/>
              <a:gd name="T14" fmla="*/ 0 60000 65536"/>
              <a:gd name="T15" fmla="*/ 0 w 275844"/>
              <a:gd name="T16" fmla="*/ 0 h 371856"/>
              <a:gd name="T17" fmla="*/ 275844 w 275844"/>
              <a:gd name="T18" fmla="*/ 371856 h 371856"/>
            </a:gdLst>
            <a:ahLst/>
            <a:cxnLst>
              <a:cxn ang="T10">
                <a:pos x="T0" y="T1"/>
              </a:cxn>
              <a:cxn ang="T11">
                <a:pos x="T2" y="T3"/>
              </a:cxn>
              <a:cxn ang="T12">
                <a:pos x="T4" y="T5"/>
              </a:cxn>
              <a:cxn ang="T13">
                <a:pos x="T6" y="T7"/>
              </a:cxn>
              <a:cxn ang="T14">
                <a:pos x="T8" y="T9"/>
              </a:cxn>
            </a:cxnLst>
            <a:rect l="T15" t="T16" r="T17" b="T18"/>
            <a:pathLst>
              <a:path w="275844" h="371856">
                <a:moveTo>
                  <a:pt x="0" y="371856"/>
                </a:moveTo>
                <a:lnTo>
                  <a:pt x="275844" y="371856"/>
                </a:lnTo>
                <a:lnTo>
                  <a:pt x="275844" y="0"/>
                </a:lnTo>
                <a:lnTo>
                  <a:pt x="0" y="0"/>
                </a:lnTo>
                <a:lnTo>
                  <a:pt x="0" y="371856"/>
                </a:lnTo>
                <a:close/>
              </a:path>
            </a:pathLst>
          </a:custGeom>
          <a:noFill/>
          <a:ln w="19811">
            <a:solidFill>
              <a:srgbClr val="E30045"/>
            </a:solidFill>
            <a:round/>
            <a:headEnd/>
            <a:tailEnd/>
          </a:ln>
        </p:spPr>
        <p:txBody>
          <a:bodyPr lIns="0" tIns="0" rIns="0" bIns="0"/>
          <a:lstStyle/>
          <a:p>
            <a:endParaRPr lang="el-GR"/>
          </a:p>
        </p:txBody>
      </p:sp>
      <p:sp>
        <p:nvSpPr>
          <p:cNvPr id="112668" name="object 29"/>
          <p:cNvSpPr>
            <a:spLocks/>
          </p:cNvSpPr>
          <p:nvPr/>
        </p:nvSpPr>
        <p:spPr bwMode="auto">
          <a:xfrm>
            <a:off x="0" y="3167063"/>
            <a:ext cx="9144000" cy="0"/>
          </a:xfrm>
          <a:custGeom>
            <a:avLst/>
            <a:gdLst>
              <a:gd name="T0" fmla="*/ 0 w 9143238"/>
              <a:gd name="T1" fmla="*/ 9146304 w 9143238"/>
              <a:gd name="T2" fmla="*/ 0 60000 65536"/>
              <a:gd name="T3" fmla="*/ 0 60000 65536"/>
              <a:gd name="T4" fmla="*/ 0 w 9143238"/>
              <a:gd name="T5" fmla="*/ 9143238 w 9143238"/>
            </a:gdLst>
            <a:ahLst/>
            <a:cxnLst>
              <a:cxn ang="T2">
                <a:pos x="T0" y="0"/>
              </a:cxn>
              <a:cxn ang="T3">
                <a:pos x="T1" y="0"/>
              </a:cxn>
            </a:cxnLst>
            <a:rect l="T4" t="0" r="T5" b="0"/>
            <a:pathLst>
              <a:path w="9143238">
                <a:moveTo>
                  <a:pt x="0" y="0"/>
                </a:moveTo>
                <a:lnTo>
                  <a:pt x="9143238" y="0"/>
                </a:lnTo>
              </a:path>
            </a:pathLst>
          </a:custGeom>
          <a:noFill/>
          <a:ln w="19812">
            <a:solidFill>
              <a:srgbClr val="E30045"/>
            </a:solidFill>
            <a:round/>
            <a:headEnd/>
            <a:tailEnd/>
          </a:ln>
        </p:spPr>
        <p:txBody>
          <a:bodyPr lIns="0" tIns="0" rIns="0" bIns="0"/>
          <a:lstStyle/>
          <a:p>
            <a:endParaRPr lang="el-GR"/>
          </a:p>
        </p:txBody>
      </p:sp>
      <p:sp>
        <p:nvSpPr>
          <p:cNvPr id="30" name="object 30"/>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31" name="object 31"/>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6A737757-90B5-4A05-8BD3-9267F5613575}" type="slidenum">
              <a:rPr spc="-5" dirty="0">
                <a:latin typeface="Arial"/>
                <a:cs typeface="Arial"/>
              </a:rPr>
              <a:pPr marL="12700" fontAlgn="auto">
                <a:spcBef>
                  <a:spcPts val="0"/>
                </a:spcBef>
                <a:spcAft>
                  <a:spcPts val="0"/>
                </a:spcAft>
                <a:defRPr/>
              </a:pPr>
              <a:t>22</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a:latin typeface="Arial"/>
                <a:cs typeface="Arial"/>
              </a:rPr>
              <a:t/>
            </a:r>
            <a:br>
              <a:rPr sz="2600">
                <a:latin typeface="Arial"/>
                <a:cs typeface="Arial"/>
              </a:rPr>
            </a:br>
            <a:r>
              <a:rPr sz="2600" b="1" dirty="0" smtClean="0">
                <a:solidFill>
                  <a:srgbClr val="FFFFFF"/>
                </a:solidFill>
                <a:latin typeface="Arial"/>
                <a:cs typeface="Arial"/>
              </a:rPr>
              <a:t>Gas</a:t>
            </a:r>
            <a:r>
              <a:rPr sz="2600" b="1" spc="5" dirty="0" smtClean="0">
                <a:solidFill>
                  <a:srgbClr val="FFFFFF"/>
                </a:solidFill>
                <a:latin typeface="Arial"/>
                <a:cs typeface="Arial"/>
              </a:rPr>
              <a:t> </a:t>
            </a:r>
            <a:r>
              <a:rPr sz="2600" b="1" spc="-10" dirty="0" smtClean="0">
                <a:solidFill>
                  <a:srgbClr val="FFFFFF"/>
                </a:solidFill>
                <a:latin typeface="Arial"/>
                <a:cs typeface="Arial"/>
              </a:rPr>
              <a:t>I</a:t>
            </a:r>
            <a:r>
              <a:rPr sz="2600" b="1" dirty="0" smtClean="0">
                <a:solidFill>
                  <a:srgbClr val="FFFFFF"/>
                </a:solidFill>
                <a:latin typeface="Arial"/>
                <a:cs typeface="Arial"/>
              </a:rPr>
              <a:t>nje</a:t>
            </a:r>
            <a:r>
              <a:rPr sz="2600" b="1" spc="5" dirty="0" smtClean="0">
                <a:solidFill>
                  <a:srgbClr val="FFFFFF"/>
                </a:solidFill>
                <a:latin typeface="Arial"/>
                <a:cs typeface="Arial"/>
              </a:rPr>
              <a:t>c</a:t>
            </a:r>
            <a:r>
              <a:rPr sz="2600" b="1" dirty="0" smtClean="0">
                <a:solidFill>
                  <a:srgbClr val="FFFFFF"/>
                </a:solidFill>
                <a:latin typeface="Arial"/>
                <a:cs typeface="Arial"/>
              </a:rPr>
              <a:t>tion</a:t>
            </a:r>
            <a:r>
              <a:rPr sz="2600" b="1" spc="-15" dirty="0" smtClean="0">
                <a:solidFill>
                  <a:srgbClr val="FFFFFF"/>
                </a:solidFill>
                <a:latin typeface="Arial"/>
                <a:cs typeface="Arial"/>
              </a:rPr>
              <a:t> </a:t>
            </a:r>
            <a:r>
              <a:rPr sz="2600" b="1" dirty="0" smtClean="0">
                <a:solidFill>
                  <a:srgbClr val="FFFFFF"/>
                </a:solidFill>
                <a:latin typeface="Arial"/>
                <a:cs typeface="Arial"/>
              </a:rPr>
              <a:t>C</a:t>
            </a:r>
            <a:r>
              <a:rPr sz="2600" b="1" spc="5" dirty="0" smtClean="0">
                <a:solidFill>
                  <a:srgbClr val="FFFFFF"/>
                </a:solidFill>
                <a:latin typeface="Arial"/>
                <a:cs typeface="Arial"/>
              </a:rPr>
              <a:t>o</a:t>
            </a:r>
            <a:r>
              <a:rPr sz="2600" b="1" dirty="0" smtClean="0">
                <a:solidFill>
                  <a:srgbClr val="FFFFFF"/>
                </a:solidFill>
                <a:latin typeface="Arial"/>
                <a:cs typeface="Arial"/>
              </a:rPr>
              <a:t>ntrol</a:t>
            </a:r>
            <a:endParaRPr sz="2600">
              <a:latin typeface="Arial"/>
              <a:cs typeface="Arial"/>
            </a:endParaRPr>
          </a:p>
        </p:txBody>
      </p:sp>
      <p:sp>
        <p:nvSpPr>
          <p:cNvPr id="3" name="object 3"/>
          <p:cNvSpPr txBox="1"/>
          <p:nvPr/>
        </p:nvSpPr>
        <p:spPr>
          <a:xfrm>
            <a:off x="1184275" y="1481138"/>
            <a:ext cx="4102100" cy="300037"/>
          </a:xfrm>
          <a:prstGeom prst="rect">
            <a:avLst/>
          </a:prstGeom>
        </p:spPr>
        <p:txBody>
          <a:bodyPr lIns="0" tIns="0" rIns="0" bIns="0"/>
          <a:lstStyle/>
          <a:p>
            <a:pPr marL="12700" fontAlgn="auto">
              <a:spcBef>
                <a:spcPts val="0"/>
              </a:spcBef>
              <a:spcAft>
                <a:spcPts val="0"/>
              </a:spcAft>
              <a:defRPr/>
            </a:pPr>
            <a:r>
              <a:rPr sz="1900" b="1" spc="-10" dirty="0">
                <a:latin typeface="Arial"/>
                <a:cs typeface="Arial"/>
              </a:rPr>
              <a:t>Interlocked</a:t>
            </a:r>
            <a:r>
              <a:rPr sz="1900" b="1" spc="25" dirty="0">
                <a:latin typeface="Arial"/>
                <a:cs typeface="Arial"/>
              </a:rPr>
              <a:t> </a:t>
            </a:r>
            <a:r>
              <a:rPr sz="1900" b="1" spc="-15" dirty="0">
                <a:latin typeface="Arial"/>
                <a:cs typeface="Arial"/>
              </a:rPr>
              <a:t>Gas</a:t>
            </a:r>
            <a:r>
              <a:rPr sz="1900" b="1" spc="-5" dirty="0">
                <a:latin typeface="Arial"/>
                <a:cs typeface="Arial"/>
              </a:rPr>
              <a:t> </a:t>
            </a:r>
            <a:r>
              <a:rPr sz="1900" b="1" spc="-10" dirty="0">
                <a:latin typeface="Arial"/>
                <a:cs typeface="Arial"/>
              </a:rPr>
              <a:t>Injec</a:t>
            </a:r>
            <a:r>
              <a:rPr sz="1900" b="1" spc="-5" dirty="0">
                <a:latin typeface="Arial"/>
                <a:cs typeface="Arial"/>
              </a:rPr>
              <a:t>t</a:t>
            </a:r>
            <a:r>
              <a:rPr sz="1900" b="1" spc="-10" dirty="0">
                <a:latin typeface="Arial"/>
                <a:cs typeface="Arial"/>
              </a:rPr>
              <a:t>ion </a:t>
            </a:r>
            <a:r>
              <a:rPr sz="1900" b="1" spc="-15" dirty="0">
                <a:latin typeface="Arial"/>
                <a:cs typeface="Arial"/>
              </a:rPr>
              <a:t>Seq</a:t>
            </a:r>
            <a:r>
              <a:rPr sz="1900" b="1" spc="-10" dirty="0">
                <a:latin typeface="Arial"/>
                <a:cs typeface="Arial"/>
              </a:rPr>
              <a:t>u</a:t>
            </a:r>
            <a:r>
              <a:rPr sz="1900" b="1" spc="-15" dirty="0">
                <a:latin typeface="Arial"/>
                <a:cs typeface="Arial"/>
              </a:rPr>
              <a:t>e</a:t>
            </a:r>
            <a:r>
              <a:rPr sz="1900" b="1" spc="-10" dirty="0">
                <a:latin typeface="Arial"/>
                <a:cs typeface="Arial"/>
              </a:rPr>
              <a:t>n</a:t>
            </a:r>
            <a:r>
              <a:rPr sz="1900" b="1" spc="-15" dirty="0">
                <a:latin typeface="Arial"/>
                <a:cs typeface="Arial"/>
              </a:rPr>
              <a:t>ce</a:t>
            </a:r>
            <a:endParaRPr sz="1900">
              <a:latin typeface="Arial"/>
              <a:cs typeface="Arial"/>
            </a:endParaRPr>
          </a:p>
        </p:txBody>
      </p:sp>
      <p:sp>
        <p:nvSpPr>
          <p:cNvPr id="113667" name="object 4"/>
          <p:cNvSpPr>
            <a:spLocks noChangeArrowheads="1"/>
          </p:cNvSpPr>
          <p:nvPr/>
        </p:nvSpPr>
        <p:spPr bwMode="auto">
          <a:xfrm>
            <a:off x="2411413" y="2117725"/>
            <a:ext cx="4222750" cy="44227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3668" name="object 5"/>
          <p:cNvSpPr txBox="1">
            <a:spLocks noChangeArrowheads="1"/>
          </p:cNvSpPr>
          <p:nvPr/>
        </p:nvSpPr>
        <p:spPr bwMode="auto">
          <a:xfrm>
            <a:off x="1079500" y="2824163"/>
            <a:ext cx="5414963" cy="1246187"/>
          </a:xfrm>
          <a:prstGeom prst="rect">
            <a:avLst/>
          </a:prstGeom>
          <a:noFill/>
          <a:ln w="9525">
            <a:noFill/>
            <a:miter lim="800000"/>
            <a:headEnd/>
            <a:tailEnd/>
          </a:ln>
        </p:spPr>
        <p:txBody>
          <a:bodyPr lIns="0" tIns="0" rIns="0" bIns="0"/>
          <a:lstStyle/>
          <a:p>
            <a:pPr algn="r"/>
            <a:r>
              <a:rPr lang="el-GR" sz="1900" b="1">
                <a:cs typeface="Arial" charset="0"/>
              </a:rPr>
              <a:t>Window Valve</a:t>
            </a:r>
            <a:endParaRPr lang="el-GR" sz="1900">
              <a:cs typeface="Arial" charset="0"/>
            </a:endParaRPr>
          </a:p>
          <a:p>
            <a:pPr>
              <a:lnSpc>
                <a:spcPts val="1000"/>
              </a:lnSpc>
            </a:pPr>
            <a:endParaRPr lang="el-GR" sz="1000">
              <a:latin typeface="Calibri" pitchFamily="34" charset="0"/>
            </a:endParaRPr>
          </a:p>
          <a:p>
            <a:pPr>
              <a:lnSpc>
                <a:spcPts val="1000"/>
              </a:lnSpc>
            </a:pPr>
            <a:endParaRPr lang="el-GR" sz="1000">
              <a:latin typeface="Calibri" pitchFamily="34" charset="0"/>
            </a:endParaRPr>
          </a:p>
          <a:p>
            <a:pPr>
              <a:lnSpc>
                <a:spcPts val="1000"/>
              </a:lnSpc>
            </a:pPr>
            <a:endParaRPr lang="el-GR" sz="1000">
              <a:latin typeface="Calibri" pitchFamily="34" charset="0"/>
            </a:endParaRPr>
          </a:p>
          <a:p>
            <a:pPr>
              <a:lnSpc>
                <a:spcPts val="1000"/>
              </a:lnSpc>
            </a:pPr>
            <a:endParaRPr lang="el-GR" sz="1000">
              <a:latin typeface="Calibri" pitchFamily="34" charset="0"/>
            </a:endParaRPr>
          </a:p>
          <a:p>
            <a:pPr>
              <a:lnSpc>
                <a:spcPts val="1100"/>
              </a:lnSpc>
              <a:spcBef>
                <a:spcPts val="63"/>
              </a:spcBef>
            </a:pPr>
            <a:endParaRPr lang="el-GR" sz="1100">
              <a:latin typeface="Calibri" pitchFamily="34" charset="0"/>
            </a:endParaRPr>
          </a:p>
          <a:p>
            <a:r>
              <a:rPr lang="el-GR" sz="1900" b="1">
                <a:cs typeface="Arial" charset="0"/>
              </a:rPr>
              <a:t>Gas Injector</a:t>
            </a:r>
            <a:endParaRPr lang="el-GR" sz="1900">
              <a:cs typeface="Arial" charset="0"/>
            </a:endParaRPr>
          </a:p>
        </p:txBody>
      </p:sp>
      <p:sp>
        <p:nvSpPr>
          <p:cNvPr id="113669" name="object 6"/>
          <p:cNvSpPr>
            <a:spLocks/>
          </p:cNvSpPr>
          <p:nvPr/>
        </p:nvSpPr>
        <p:spPr bwMode="auto">
          <a:xfrm>
            <a:off x="2868613" y="4225925"/>
            <a:ext cx="1387475" cy="471488"/>
          </a:xfrm>
          <a:custGeom>
            <a:avLst/>
            <a:gdLst>
              <a:gd name="T0" fmla="*/ 1386716 w 1387728"/>
              <a:gd name="T1" fmla="*/ 0 h 471424"/>
              <a:gd name="T2" fmla="*/ 16751 w 1387728"/>
              <a:gd name="T3" fmla="*/ 239526 h 471424"/>
              <a:gd name="T4" fmla="*/ 0 w 1387728"/>
              <a:gd name="T5" fmla="*/ 471680 h 471424"/>
              <a:gd name="T6" fmla="*/ 1369964 w 1387728"/>
              <a:gd name="T7" fmla="*/ 232157 h 471424"/>
              <a:gd name="T8" fmla="*/ 1386716 w 1387728"/>
              <a:gd name="T9" fmla="*/ 0 h 471424"/>
              <a:gd name="T10" fmla="*/ 0 60000 65536"/>
              <a:gd name="T11" fmla="*/ 0 60000 65536"/>
              <a:gd name="T12" fmla="*/ 0 60000 65536"/>
              <a:gd name="T13" fmla="*/ 0 60000 65536"/>
              <a:gd name="T14" fmla="*/ 0 60000 65536"/>
              <a:gd name="T15" fmla="*/ 0 w 1387728"/>
              <a:gd name="T16" fmla="*/ 0 h 471424"/>
              <a:gd name="T17" fmla="*/ 1387728 w 1387728"/>
              <a:gd name="T18" fmla="*/ 471424 h 471424"/>
            </a:gdLst>
            <a:ahLst/>
            <a:cxnLst>
              <a:cxn ang="T10">
                <a:pos x="T0" y="T1"/>
              </a:cxn>
              <a:cxn ang="T11">
                <a:pos x="T2" y="T3"/>
              </a:cxn>
              <a:cxn ang="T12">
                <a:pos x="T4" y="T5"/>
              </a:cxn>
              <a:cxn ang="T13">
                <a:pos x="T6" y="T7"/>
              </a:cxn>
              <a:cxn ang="T14">
                <a:pos x="T8" y="T9"/>
              </a:cxn>
            </a:cxnLst>
            <a:rect l="T15" t="T16" r="T17" b="T18"/>
            <a:pathLst>
              <a:path w="1387728" h="471424">
                <a:moveTo>
                  <a:pt x="1387728" y="0"/>
                </a:moveTo>
                <a:lnTo>
                  <a:pt x="16763" y="239395"/>
                </a:lnTo>
                <a:lnTo>
                  <a:pt x="0" y="471424"/>
                </a:lnTo>
                <a:lnTo>
                  <a:pt x="1370964" y="232029"/>
                </a:lnTo>
                <a:lnTo>
                  <a:pt x="1387728" y="0"/>
                </a:lnTo>
                <a:close/>
              </a:path>
            </a:pathLst>
          </a:custGeom>
          <a:solidFill>
            <a:srgbClr val="FFFFFF"/>
          </a:solidFill>
          <a:ln w="9525">
            <a:noFill/>
            <a:round/>
            <a:headEnd/>
            <a:tailEnd/>
          </a:ln>
        </p:spPr>
        <p:txBody>
          <a:bodyPr lIns="0" tIns="0" rIns="0" bIns="0"/>
          <a:lstStyle/>
          <a:p>
            <a:endParaRPr lang="el-GR"/>
          </a:p>
        </p:txBody>
      </p:sp>
      <p:sp>
        <p:nvSpPr>
          <p:cNvPr id="113670" name="object 7"/>
          <p:cNvSpPr>
            <a:spLocks/>
          </p:cNvSpPr>
          <p:nvPr/>
        </p:nvSpPr>
        <p:spPr bwMode="auto">
          <a:xfrm>
            <a:off x="2882900" y="4217988"/>
            <a:ext cx="1377950" cy="239712"/>
          </a:xfrm>
          <a:custGeom>
            <a:avLst/>
            <a:gdLst>
              <a:gd name="T0" fmla="*/ 1375666 w 1378712"/>
              <a:gd name="T1" fmla="*/ 0 h 239902"/>
              <a:gd name="T2" fmla="*/ 0 w 1378712"/>
              <a:gd name="T3" fmla="*/ 239142 h 239902"/>
              <a:gd name="T4" fmla="*/ 0 60000 65536"/>
              <a:gd name="T5" fmla="*/ 0 60000 65536"/>
              <a:gd name="T6" fmla="*/ 0 w 1378712"/>
              <a:gd name="T7" fmla="*/ 0 h 239902"/>
              <a:gd name="T8" fmla="*/ 1378712 w 1378712"/>
              <a:gd name="T9" fmla="*/ 239902 h 239902"/>
            </a:gdLst>
            <a:ahLst/>
            <a:cxnLst>
              <a:cxn ang="T4">
                <a:pos x="T0" y="T1"/>
              </a:cxn>
              <a:cxn ang="T5">
                <a:pos x="T2" y="T3"/>
              </a:cxn>
            </a:cxnLst>
            <a:rect l="T6" t="T7" r="T8" b="T9"/>
            <a:pathLst>
              <a:path w="1378712" h="239902">
                <a:moveTo>
                  <a:pt x="1378712" y="0"/>
                </a:moveTo>
                <a:lnTo>
                  <a:pt x="0" y="239902"/>
                </a:lnTo>
              </a:path>
            </a:pathLst>
          </a:custGeom>
          <a:noFill/>
          <a:ln w="19812">
            <a:solidFill>
              <a:srgbClr val="000000"/>
            </a:solidFill>
            <a:round/>
            <a:headEnd/>
            <a:tailEnd/>
          </a:ln>
        </p:spPr>
        <p:txBody>
          <a:bodyPr lIns="0" tIns="0" rIns="0" bIns="0"/>
          <a:lstStyle/>
          <a:p>
            <a:endParaRPr lang="el-GR"/>
          </a:p>
        </p:txBody>
      </p:sp>
      <p:sp>
        <p:nvSpPr>
          <p:cNvPr id="113671" name="object 8"/>
          <p:cNvSpPr>
            <a:spLocks/>
          </p:cNvSpPr>
          <p:nvPr/>
        </p:nvSpPr>
        <p:spPr bwMode="auto">
          <a:xfrm>
            <a:off x="2873375" y="4462463"/>
            <a:ext cx="1379538" cy="239712"/>
          </a:xfrm>
          <a:custGeom>
            <a:avLst/>
            <a:gdLst>
              <a:gd name="T0" fmla="*/ 1382018 w 1378712"/>
              <a:gd name="T1" fmla="*/ 0 h 239902"/>
              <a:gd name="T2" fmla="*/ 0 w 1378712"/>
              <a:gd name="T3" fmla="*/ 239143 h 239902"/>
              <a:gd name="T4" fmla="*/ 0 60000 65536"/>
              <a:gd name="T5" fmla="*/ 0 60000 65536"/>
              <a:gd name="T6" fmla="*/ 0 w 1378712"/>
              <a:gd name="T7" fmla="*/ 0 h 239902"/>
              <a:gd name="T8" fmla="*/ 1378712 w 1378712"/>
              <a:gd name="T9" fmla="*/ 239902 h 239902"/>
            </a:gdLst>
            <a:ahLst/>
            <a:cxnLst>
              <a:cxn ang="T4">
                <a:pos x="T0" y="T1"/>
              </a:cxn>
              <a:cxn ang="T5">
                <a:pos x="T2" y="T3"/>
              </a:cxn>
            </a:cxnLst>
            <a:rect l="T6" t="T7" r="T8" b="T9"/>
            <a:pathLst>
              <a:path w="1378712" h="239902">
                <a:moveTo>
                  <a:pt x="1378712" y="0"/>
                </a:moveTo>
                <a:lnTo>
                  <a:pt x="0" y="239903"/>
                </a:lnTo>
              </a:path>
            </a:pathLst>
          </a:custGeom>
          <a:noFill/>
          <a:ln w="19812">
            <a:solidFill>
              <a:srgbClr val="000000"/>
            </a:solidFill>
            <a:round/>
            <a:headEnd/>
            <a:tailEnd/>
          </a:ln>
        </p:spPr>
        <p:txBody>
          <a:bodyPr lIns="0" tIns="0" rIns="0" bIns="0"/>
          <a:lstStyle/>
          <a:p>
            <a:endParaRPr lang="el-GR"/>
          </a:p>
        </p:txBody>
      </p:sp>
      <p:sp>
        <p:nvSpPr>
          <p:cNvPr id="113672" name="object 9"/>
          <p:cNvSpPr txBox="1">
            <a:spLocks noChangeArrowheads="1"/>
          </p:cNvSpPr>
          <p:nvPr/>
        </p:nvSpPr>
        <p:spPr bwMode="auto">
          <a:xfrm>
            <a:off x="1954213" y="4783138"/>
            <a:ext cx="6472237" cy="836612"/>
          </a:xfrm>
          <a:prstGeom prst="rect">
            <a:avLst/>
          </a:prstGeom>
          <a:noFill/>
          <a:ln w="9525">
            <a:noFill/>
            <a:miter lim="800000"/>
            <a:headEnd/>
            <a:tailEnd/>
          </a:ln>
        </p:spPr>
        <p:txBody>
          <a:bodyPr lIns="0" tIns="0" rIns="0" bIns="0"/>
          <a:lstStyle/>
          <a:p>
            <a:pPr marL="12700" indent="4340225">
              <a:lnSpc>
                <a:spcPct val="143000"/>
              </a:lnSpc>
            </a:pPr>
            <a:r>
              <a:rPr lang="el-GR" sz="1900" b="1">
                <a:cs typeface="Arial" charset="0"/>
              </a:rPr>
              <a:t>Gas Control Block Gas Channel</a:t>
            </a:r>
            <a:endParaRPr lang="el-GR" sz="1900">
              <a:cs typeface="Arial" charset="0"/>
            </a:endParaRPr>
          </a:p>
        </p:txBody>
      </p:sp>
      <p:sp>
        <p:nvSpPr>
          <p:cNvPr id="113673" name="object 10"/>
          <p:cNvSpPr>
            <a:spLocks/>
          </p:cNvSpPr>
          <p:nvPr/>
        </p:nvSpPr>
        <p:spPr bwMode="auto">
          <a:xfrm>
            <a:off x="3186113" y="4637088"/>
            <a:ext cx="339725" cy="684212"/>
          </a:xfrm>
          <a:custGeom>
            <a:avLst/>
            <a:gdLst>
              <a:gd name="T0" fmla="*/ 303332 w 339851"/>
              <a:gd name="T1" fmla="*/ 69869 h 684784"/>
              <a:gd name="T2" fmla="*/ 287201 w 339851"/>
              <a:gd name="T3" fmla="*/ 73589 h 684784"/>
              <a:gd name="T4" fmla="*/ 0 w 339851"/>
              <a:gd name="T5" fmla="*/ 671359 h 684784"/>
              <a:gd name="T6" fmla="*/ 23332 w 339851"/>
              <a:gd name="T7" fmla="*/ 682497 h 684784"/>
              <a:gd name="T8" fmla="*/ 310531 w 339851"/>
              <a:gd name="T9" fmla="*/ 84742 h 684784"/>
              <a:gd name="T10" fmla="*/ 303332 w 339851"/>
              <a:gd name="T11" fmla="*/ 69869 h 684784"/>
              <a:gd name="T12" fmla="*/ 338013 w 339851"/>
              <a:gd name="T13" fmla="*/ 64299 h 684784"/>
              <a:gd name="T14" fmla="*/ 291667 w 339851"/>
              <a:gd name="T15" fmla="*/ 64299 h 684784"/>
              <a:gd name="T16" fmla="*/ 315000 w 339851"/>
              <a:gd name="T17" fmla="*/ 75439 h 684784"/>
              <a:gd name="T18" fmla="*/ 310531 w 339851"/>
              <a:gd name="T19" fmla="*/ 84742 h 684784"/>
              <a:gd name="T20" fmla="*/ 339348 w 339851"/>
              <a:gd name="T21" fmla="*/ 144295 h 684784"/>
              <a:gd name="T22" fmla="*/ 338013 w 339851"/>
              <a:gd name="T23" fmla="*/ 64299 h 684784"/>
              <a:gd name="T24" fmla="*/ 336939 w 339851"/>
              <a:gd name="T25" fmla="*/ 0 h 684784"/>
              <a:gd name="T26" fmla="*/ 222679 w 339851"/>
              <a:gd name="T27" fmla="*/ 88476 h 684784"/>
              <a:gd name="T28" fmla="*/ 287201 w 339851"/>
              <a:gd name="T29" fmla="*/ 73589 h 684784"/>
              <a:gd name="T30" fmla="*/ 291667 w 339851"/>
              <a:gd name="T31" fmla="*/ 64299 h 684784"/>
              <a:gd name="T32" fmla="*/ 338013 w 339851"/>
              <a:gd name="T33" fmla="*/ 64299 h 684784"/>
              <a:gd name="T34" fmla="*/ 336939 w 339851"/>
              <a:gd name="T35" fmla="*/ 0 h 684784"/>
              <a:gd name="T36" fmla="*/ 303332 w 339851"/>
              <a:gd name="T37" fmla="*/ 69869 h 684784"/>
              <a:gd name="T38" fmla="*/ 310531 w 339851"/>
              <a:gd name="T39" fmla="*/ 84742 h 684784"/>
              <a:gd name="T40" fmla="*/ 315000 w 339851"/>
              <a:gd name="T41" fmla="*/ 75439 h 684784"/>
              <a:gd name="T42" fmla="*/ 303332 w 339851"/>
              <a:gd name="T43" fmla="*/ 69869 h 684784"/>
              <a:gd name="T44" fmla="*/ 291667 w 339851"/>
              <a:gd name="T45" fmla="*/ 64299 h 684784"/>
              <a:gd name="T46" fmla="*/ 287201 w 339851"/>
              <a:gd name="T47" fmla="*/ 73589 h 684784"/>
              <a:gd name="T48" fmla="*/ 303332 w 339851"/>
              <a:gd name="T49" fmla="*/ 69869 h 684784"/>
              <a:gd name="T50" fmla="*/ 291667 w 339851"/>
              <a:gd name="T51" fmla="*/ 64299 h 6847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9851"/>
              <a:gd name="T79" fmla="*/ 0 h 684784"/>
              <a:gd name="T80" fmla="*/ 339851 w 339851"/>
              <a:gd name="T81" fmla="*/ 684784 h 6847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9851" h="684784">
                <a:moveTo>
                  <a:pt x="303783" y="70103"/>
                </a:moveTo>
                <a:lnTo>
                  <a:pt x="287629" y="73837"/>
                </a:lnTo>
                <a:lnTo>
                  <a:pt x="0" y="673607"/>
                </a:lnTo>
                <a:lnTo>
                  <a:pt x="23368" y="684783"/>
                </a:lnTo>
                <a:lnTo>
                  <a:pt x="310991" y="85026"/>
                </a:lnTo>
                <a:lnTo>
                  <a:pt x="303783" y="70103"/>
                </a:lnTo>
                <a:close/>
              </a:path>
              <a:path w="339851" h="684784">
                <a:moveTo>
                  <a:pt x="338514" y="64515"/>
                </a:moveTo>
                <a:lnTo>
                  <a:pt x="292099" y="64515"/>
                </a:lnTo>
                <a:lnTo>
                  <a:pt x="315468" y="75691"/>
                </a:lnTo>
                <a:lnTo>
                  <a:pt x="310991" y="85026"/>
                </a:lnTo>
                <a:lnTo>
                  <a:pt x="339852" y="144779"/>
                </a:lnTo>
                <a:lnTo>
                  <a:pt x="338514" y="64515"/>
                </a:lnTo>
                <a:close/>
              </a:path>
              <a:path w="339851" h="684784">
                <a:moveTo>
                  <a:pt x="337439" y="0"/>
                </a:moveTo>
                <a:lnTo>
                  <a:pt x="223011" y="88772"/>
                </a:lnTo>
                <a:lnTo>
                  <a:pt x="287629" y="73837"/>
                </a:lnTo>
                <a:lnTo>
                  <a:pt x="292099" y="64515"/>
                </a:lnTo>
                <a:lnTo>
                  <a:pt x="338514" y="64515"/>
                </a:lnTo>
                <a:lnTo>
                  <a:pt x="337439" y="0"/>
                </a:lnTo>
                <a:close/>
              </a:path>
              <a:path w="339851" h="684784">
                <a:moveTo>
                  <a:pt x="303783" y="70103"/>
                </a:moveTo>
                <a:lnTo>
                  <a:pt x="310991" y="85026"/>
                </a:lnTo>
                <a:lnTo>
                  <a:pt x="315468" y="75691"/>
                </a:lnTo>
                <a:lnTo>
                  <a:pt x="303783" y="70103"/>
                </a:lnTo>
                <a:close/>
              </a:path>
              <a:path w="339851" h="684784">
                <a:moveTo>
                  <a:pt x="292099" y="64515"/>
                </a:moveTo>
                <a:lnTo>
                  <a:pt x="287629" y="73837"/>
                </a:lnTo>
                <a:lnTo>
                  <a:pt x="303783" y="70103"/>
                </a:lnTo>
                <a:lnTo>
                  <a:pt x="292099" y="64515"/>
                </a:lnTo>
                <a:close/>
              </a:path>
            </a:pathLst>
          </a:custGeom>
          <a:solidFill>
            <a:srgbClr val="000000"/>
          </a:solidFill>
          <a:ln w="9525">
            <a:noFill/>
            <a:round/>
            <a:headEnd/>
            <a:tailEnd/>
          </a:ln>
        </p:spPr>
        <p:txBody>
          <a:bodyPr lIns="0" tIns="0" rIns="0" bIns="0"/>
          <a:lstStyle/>
          <a:p>
            <a:endParaRPr lang="el-GR"/>
          </a:p>
        </p:txBody>
      </p:sp>
      <p:sp>
        <p:nvSpPr>
          <p:cNvPr id="11" name="object 11"/>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12" name="object 12"/>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675D483A-2B7F-40EA-84D8-B951726CB1FB}" type="slidenum">
              <a:rPr spc="-5" dirty="0">
                <a:latin typeface="Arial"/>
                <a:cs typeface="Arial"/>
              </a:rPr>
              <a:pPr marL="12700" fontAlgn="auto">
                <a:spcBef>
                  <a:spcPts val="0"/>
                </a:spcBef>
                <a:spcAft>
                  <a:spcPts val="0"/>
                </a:spcAft>
                <a:defRPr/>
              </a:pPr>
              <a:t>23</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object 2"/>
          <p:cNvSpPr>
            <a:spLocks noChangeArrowheads="1"/>
          </p:cNvSpPr>
          <p:nvPr/>
        </p:nvSpPr>
        <p:spPr bwMode="auto">
          <a:xfrm>
            <a:off x="88900" y="1758950"/>
            <a:ext cx="1390650" cy="354012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3" name="object 3"/>
          <p:cNvSpPr txBox="1">
            <a:spLocks noGrp="1"/>
          </p:cNvSpPr>
          <p:nvPr>
            <p:ph type="title"/>
          </p:nvPr>
        </p:nvSpPr>
        <p:spPr/>
        <p:txBody>
          <a:bodyPr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a:latin typeface="Arial"/>
                <a:cs typeface="Arial"/>
              </a:rPr>
              <a:t/>
            </a:r>
            <a:br>
              <a:rPr sz="2600">
                <a:latin typeface="Arial"/>
                <a:cs typeface="Arial"/>
              </a:rPr>
            </a:br>
            <a:r>
              <a:rPr sz="2600" b="1" dirty="0" smtClean="0">
                <a:solidFill>
                  <a:srgbClr val="FFFFFF"/>
                </a:solidFill>
                <a:latin typeface="Arial"/>
                <a:cs typeface="Arial"/>
              </a:rPr>
              <a:t>Gas</a:t>
            </a:r>
            <a:r>
              <a:rPr sz="2600" b="1" spc="5" dirty="0" smtClean="0">
                <a:solidFill>
                  <a:srgbClr val="FFFFFF"/>
                </a:solidFill>
                <a:latin typeface="Arial"/>
                <a:cs typeface="Arial"/>
              </a:rPr>
              <a:t> </a:t>
            </a:r>
            <a:r>
              <a:rPr sz="2600" b="1" spc="-10" dirty="0" smtClean="0">
                <a:solidFill>
                  <a:srgbClr val="FFFFFF"/>
                </a:solidFill>
                <a:latin typeface="Arial"/>
                <a:cs typeface="Arial"/>
              </a:rPr>
              <a:t>I</a:t>
            </a:r>
            <a:r>
              <a:rPr sz="2600" b="1" dirty="0" smtClean="0">
                <a:solidFill>
                  <a:srgbClr val="FFFFFF"/>
                </a:solidFill>
                <a:latin typeface="Arial"/>
                <a:cs typeface="Arial"/>
              </a:rPr>
              <a:t>nje</a:t>
            </a:r>
            <a:r>
              <a:rPr sz="2600" b="1" spc="5" dirty="0" smtClean="0">
                <a:solidFill>
                  <a:srgbClr val="FFFFFF"/>
                </a:solidFill>
                <a:latin typeface="Arial"/>
                <a:cs typeface="Arial"/>
              </a:rPr>
              <a:t>c</a:t>
            </a:r>
            <a:r>
              <a:rPr sz="2600" b="1" dirty="0" smtClean="0">
                <a:solidFill>
                  <a:srgbClr val="FFFFFF"/>
                </a:solidFill>
                <a:latin typeface="Arial"/>
                <a:cs typeface="Arial"/>
              </a:rPr>
              <a:t>tion</a:t>
            </a:r>
            <a:r>
              <a:rPr sz="2600" b="1" spc="-15" dirty="0" smtClean="0">
                <a:solidFill>
                  <a:srgbClr val="FFFFFF"/>
                </a:solidFill>
                <a:latin typeface="Arial"/>
                <a:cs typeface="Arial"/>
              </a:rPr>
              <a:t> </a:t>
            </a:r>
            <a:r>
              <a:rPr sz="2600" b="1" dirty="0" smtClean="0">
                <a:solidFill>
                  <a:srgbClr val="FFFFFF"/>
                </a:solidFill>
                <a:latin typeface="Arial"/>
                <a:cs typeface="Arial"/>
              </a:rPr>
              <a:t>C</a:t>
            </a:r>
            <a:r>
              <a:rPr sz="2600" b="1" spc="5" dirty="0" smtClean="0">
                <a:solidFill>
                  <a:srgbClr val="FFFFFF"/>
                </a:solidFill>
                <a:latin typeface="Arial"/>
                <a:cs typeface="Arial"/>
              </a:rPr>
              <a:t>o</a:t>
            </a:r>
            <a:r>
              <a:rPr sz="2600" b="1" dirty="0" smtClean="0">
                <a:solidFill>
                  <a:srgbClr val="FFFFFF"/>
                </a:solidFill>
                <a:latin typeface="Arial"/>
                <a:cs typeface="Arial"/>
              </a:rPr>
              <a:t>ntrol</a:t>
            </a:r>
            <a:endParaRPr sz="2600">
              <a:latin typeface="Arial"/>
              <a:cs typeface="Arial"/>
            </a:endParaRPr>
          </a:p>
        </p:txBody>
      </p:sp>
      <p:sp>
        <p:nvSpPr>
          <p:cNvPr id="114691" name="object 4"/>
          <p:cNvSpPr>
            <a:spLocks noChangeArrowheads="1"/>
          </p:cNvSpPr>
          <p:nvPr/>
        </p:nvSpPr>
        <p:spPr bwMode="auto">
          <a:xfrm>
            <a:off x="2230438" y="2052638"/>
            <a:ext cx="6537325" cy="4457700"/>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5" name="object 5"/>
          <p:cNvSpPr txBox="1"/>
          <p:nvPr/>
        </p:nvSpPr>
        <p:spPr>
          <a:xfrm>
            <a:off x="1189038" y="1485900"/>
            <a:ext cx="4103687" cy="588963"/>
          </a:xfrm>
          <a:prstGeom prst="rect">
            <a:avLst/>
          </a:prstGeom>
        </p:spPr>
        <p:txBody>
          <a:bodyPr lIns="0" tIns="0" rIns="0" bIns="0"/>
          <a:lstStyle/>
          <a:p>
            <a:pPr marL="12700" fontAlgn="auto">
              <a:spcBef>
                <a:spcPts val="0"/>
              </a:spcBef>
              <a:spcAft>
                <a:spcPts val="0"/>
              </a:spcAft>
              <a:defRPr/>
            </a:pPr>
            <a:r>
              <a:rPr sz="1900" b="1" spc="-10" dirty="0">
                <a:latin typeface="Arial"/>
                <a:cs typeface="Arial"/>
              </a:rPr>
              <a:t>Interlocked</a:t>
            </a:r>
            <a:r>
              <a:rPr sz="1900" b="1" spc="25" dirty="0">
                <a:latin typeface="Arial"/>
                <a:cs typeface="Arial"/>
              </a:rPr>
              <a:t> </a:t>
            </a:r>
            <a:r>
              <a:rPr sz="1900" b="1" spc="-15" dirty="0">
                <a:latin typeface="Arial"/>
                <a:cs typeface="Arial"/>
              </a:rPr>
              <a:t>Gas</a:t>
            </a:r>
            <a:r>
              <a:rPr sz="1900" b="1" spc="-5" dirty="0">
                <a:latin typeface="Arial"/>
                <a:cs typeface="Arial"/>
              </a:rPr>
              <a:t> </a:t>
            </a:r>
            <a:r>
              <a:rPr sz="1900" b="1" spc="-10" dirty="0">
                <a:latin typeface="Arial"/>
                <a:cs typeface="Arial"/>
              </a:rPr>
              <a:t>Injec</a:t>
            </a:r>
            <a:r>
              <a:rPr sz="1900" b="1" spc="-5" dirty="0">
                <a:latin typeface="Arial"/>
                <a:cs typeface="Arial"/>
              </a:rPr>
              <a:t>t</a:t>
            </a:r>
            <a:r>
              <a:rPr sz="1900" b="1" spc="-10" dirty="0">
                <a:latin typeface="Arial"/>
                <a:cs typeface="Arial"/>
              </a:rPr>
              <a:t>ion </a:t>
            </a:r>
            <a:r>
              <a:rPr sz="1900" b="1" spc="-15" dirty="0">
                <a:latin typeface="Arial"/>
                <a:cs typeface="Arial"/>
              </a:rPr>
              <a:t>Seq</a:t>
            </a:r>
            <a:r>
              <a:rPr sz="1900" b="1" spc="-10" dirty="0">
                <a:latin typeface="Arial"/>
                <a:cs typeface="Arial"/>
              </a:rPr>
              <a:t>u</a:t>
            </a:r>
            <a:r>
              <a:rPr sz="1900" b="1" spc="-15" dirty="0">
                <a:latin typeface="Arial"/>
                <a:cs typeface="Arial"/>
              </a:rPr>
              <a:t>e</a:t>
            </a:r>
            <a:r>
              <a:rPr sz="1900" b="1" spc="-10" dirty="0">
                <a:latin typeface="Arial"/>
                <a:cs typeface="Arial"/>
              </a:rPr>
              <a:t>n</a:t>
            </a:r>
            <a:r>
              <a:rPr sz="1900" b="1" spc="-15" dirty="0">
                <a:latin typeface="Arial"/>
                <a:cs typeface="Arial"/>
              </a:rPr>
              <a:t>ce</a:t>
            </a:r>
            <a:endParaRPr sz="1900">
              <a:latin typeface="Arial"/>
              <a:cs typeface="Arial"/>
            </a:endParaRPr>
          </a:p>
          <a:p>
            <a:pPr marL="12700" fontAlgn="auto">
              <a:spcBef>
                <a:spcPts val="0"/>
              </a:spcBef>
              <a:spcAft>
                <a:spcPts val="0"/>
              </a:spcAft>
              <a:defRPr/>
            </a:pPr>
            <a:r>
              <a:rPr sz="1900" b="1" spc="-15" dirty="0">
                <a:latin typeface="Arial"/>
                <a:cs typeface="Arial"/>
              </a:rPr>
              <a:t>Gas</a:t>
            </a:r>
            <a:r>
              <a:rPr sz="1900" b="1" spc="5" dirty="0">
                <a:latin typeface="Arial"/>
                <a:cs typeface="Arial"/>
              </a:rPr>
              <a:t> </a:t>
            </a:r>
            <a:r>
              <a:rPr sz="1900" b="1" spc="-10" dirty="0">
                <a:latin typeface="Arial"/>
                <a:cs typeface="Arial"/>
              </a:rPr>
              <a:t>injec</a:t>
            </a:r>
            <a:r>
              <a:rPr sz="1900" b="1" spc="-5" dirty="0">
                <a:latin typeface="Arial"/>
                <a:cs typeface="Arial"/>
              </a:rPr>
              <a:t>t</a:t>
            </a:r>
            <a:r>
              <a:rPr sz="1900" b="1" spc="-10" dirty="0">
                <a:latin typeface="Arial"/>
                <a:cs typeface="Arial"/>
              </a:rPr>
              <a:t>ion</a:t>
            </a:r>
            <a:endParaRPr sz="1900">
              <a:latin typeface="Arial"/>
              <a:cs typeface="Arial"/>
            </a:endParaRPr>
          </a:p>
        </p:txBody>
      </p:sp>
      <p:sp>
        <p:nvSpPr>
          <p:cNvPr id="114693" name="object 6"/>
          <p:cNvSpPr txBox="1">
            <a:spLocks noChangeArrowheads="1"/>
          </p:cNvSpPr>
          <p:nvPr/>
        </p:nvSpPr>
        <p:spPr bwMode="auto">
          <a:xfrm>
            <a:off x="1233488" y="2909888"/>
            <a:ext cx="906462" cy="498475"/>
          </a:xfrm>
          <a:prstGeom prst="rect">
            <a:avLst/>
          </a:prstGeom>
          <a:noFill/>
          <a:ln w="9525">
            <a:noFill/>
            <a:miter lim="800000"/>
            <a:headEnd/>
            <a:tailEnd/>
          </a:ln>
        </p:spPr>
        <p:txBody>
          <a:bodyPr lIns="0" tIns="0" rIns="0" bIns="0"/>
          <a:lstStyle/>
          <a:p>
            <a:pPr marL="128588" indent="-117475"/>
            <a:r>
              <a:rPr lang="el-GR" sz="1600">
                <a:cs typeface="Arial" charset="0"/>
              </a:rPr>
              <a:t>Open gas injector</a:t>
            </a:r>
          </a:p>
        </p:txBody>
      </p:sp>
      <p:sp>
        <p:nvSpPr>
          <p:cNvPr id="114694" name="object 7"/>
          <p:cNvSpPr>
            <a:spLocks/>
          </p:cNvSpPr>
          <p:nvPr/>
        </p:nvSpPr>
        <p:spPr bwMode="auto">
          <a:xfrm>
            <a:off x="1452563" y="3960813"/>
            <a:ext cx="1928812" cy="2644775"/>
          </a:xfrm>
          <a:custGeom>
            <a:avLst/>
            <a:gdLst>
              <a:gd name="T0" fmla="*/ 0 w 1929383"/>
              <a:gd name="T1" fmla="*/ 2646677 h 2644140"/>
              <a:gd name="T2" fmla="*/ 1927100 w 1929383"/>
              <a:gd name="T3" fmla="*/ 2646677 h 2644140"/>
              <a:gd name="T4" fmla="*/ 1927100 w 1929383"/>
              <a:gd name="T5" fmla="*/ 0 h 2644140"/>
              <a:gd name="T6" fmla="*/ 0 w 1929383"/>
              <a:gd name="T7" fmla="*/ 0 h 2644140"/>
              <a:gd name="T8" fmla="*/ 0 w 1929383"/>
              <a:gd name="T9" fmla="*/ 2646677 h 2644140"/>
              <a:gd name="T10" fmla="*/ 0 60000 65536"/>
              <a:gd name="T11" fmla="*/ 0 60000 65536"/>
              <a:gd name="T12" fmla="*/ 0 60000 65536"/>
              <a:gd name="T13" fmla="*/ 0 60000 65536"/>
              <a:gd name="T14" fmla="*/ 0 60000 65536"/>
              <a:gd name="T15" fmla="*/ 0 w 1929383"/>
              <a:gd name="T16" fmla="*/ 0 h 2644140"/>
              <a:gd name="T17" fmla="*/ 1929383 w 1929383"/>
              <a:gd name="T18" fmla="*/ 2644140 h 2644140"/>
            </a:gdLst>
            <a:ahLst/>
            <a:cxnLst>
              <a:cxn ang="T10">
                <a:pos x="T0" y="T1"/>
              </a:cxn>
              <a:cxn ang="T11">
                <a:pos x="T2" y="T3"/>
              </a:cxn>
              <a:cxn ang="T12">
                <a:pos x="T4" y="T5"/>
              </a:cxn>
              <a:cxn ang="T13">
                <a:pos x="T6" y="T7"/>
              </a:cxn>
              <a:cxn ang="T14">
                <a:pos x="T8" y="T9"/>
              </a:cxn>
            </a:cxnLst>
            <a:rect l="T15" t="T16" r="T17" b="T18"/>
            <a:pathLst>
              <a:path w="1929383" h="2644140">
                <a:moveTo>
                  <a:pt x="0" y="2644140"/>
                </a:moveTo>
                <a:lnTo>
                  <a:pt x="1929383" y="2644140"/>
                </a:lnTo>
                <a:lnTo>
                  <a:pt x="1929383" y="0"/>
                </a:lnTo>
                <a:lnTo>
                  <a:pt x="0" y="0"/>
                </a:lnTo>
                <a:lnTo>
                  <a:pt x="0" y="2644140"/>
                </a:lnTo>
                <a:close/>
              </a:path>
            </a:pathLst>
          </a:custGeom>
          <a:solidFill>
            <a:srgbClr val="FFFFFF"/>
          </a:solidFill>
          <a:ln w="9525">
            <a:noFill/>
            <a:round/>
            <a:headEnd/>
            <a:tailEnd/>
          </a:ln>
        </p:spPr>
        <p:txBody>
          <a:bodyPr lIns="0" tIns="0" rIns="0" bIns="0"/>
          <a:lstStyle/>
          <a:p>
            <a:endParaRPr lang="el-GR"/>
          </a:p>
        </p:txBody>
      </p:sp>
      <p:sp>
        <p:nvSpPr>
          <p:cNvPr id="114695" name="object 8"/>
          <p:cNvSpPr>
            <a:spLocks noChangeArrowheads="1"/>
          </p:cNvSpPr>
          <p:nvPr/>
        </p:nvSpPr>
        <p:spPr bwMode="auto">
          <a:xfrm>
            <a:off x="1452563" y="3960813"/>
            <a:ext cx="1928812" cy="2644775"/>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4696" name="object 9"/>
          <p:cNvSpPr>
            <a:spLocks/>
          </p:cNvSpPr>
          <p:nvPr/>
        </p:nvSpPr>
        <p:spPr bwMode="auto">
          <a:xfrm>
            <a:off x="49213" y="6235700"/>
            <a:ext cx="1954212" cy="336550"/>
          </a:xfrm>
          <a:custGeom>
            <a:avLst/>
            <a:gdLst>
              <a:gd name="T0" fmla="*/ 0 w 1955292"/>
              <a:gd name="T1" fmla="*/ 340393 h 335279"/>
              <a:gd name="T2" fmla="*/ 1950976 w 1955292"/>
              <a:gd name="T3" fmla="*/ 340393 h 335279"/>
              <a:gd name="T4" fmla="*/ 1950976 w 1955292"/>
              <a:gd name="T5" fmla="*/ 0 h 335279"/>
              <a:gd name="T6" fmla="*/ 0 w 1955292"/>
              <a:gd name="T7" fmla="*/ 0 h 335279"/>
              <a:gd name="T8" fmla="*/ 0 w 1955292"/>
              <a:gd name="T9" fmla="*/ 340393 h 335279"/>
              <a:gd name="T10" fmla="*/ 0 60000 65536"/>
              <a:gd name="T11" fmla="*/ 0 60000 65536"/>
              <a:gd name="T12" fmla="*/ 0 60000 65536"/>
              <a:gd name="T13" fmla="*/ 0 60000 65536"/>
              <a:gd name="T14" fmla="*/ 0 60000 65536"/>
              <a:gd name="T15" fmla="*/ 0 w 1955292"/>
              <a:gd name="T16" fmla="*/ 0 h 335279"/>
              <a:gd name="T17" fmla="*/ 1955292 w 1955292"/>
              <a:gd name="T18" fmla="*/ 335279 h 335279"/>
            </a:gdLst>
            <a:ahLst/>
            <a:cxnLst>
              <a:cxn ang="T10">
                <a:pos x="T0" y="T1"/>
              </a:cxn>
              <a:cxn ang="T11">
                <a:pos x="T2" y="T3"/>
              </a:cxn>
              <a:cxn ang="T12">
                <a:pos x="T4" y="T5"/>
              </a:cxn>
              <a:cxn ang="T13">
                <a:pos x="T6" y="T7"/>
              </a:cxn>
              <a:cxn ang="T14">
                <a:pos x="T8" y="T9"/>
              </a:cxn>
            </a:cxnLst>
            <a:rect l="T15" t="T16" r="T17" b="T18"/>
            <a:pathLst>
              <a:path w="1955292" h="335279">
                <a:moveTo>
                  <a:pt x="0" y="335279"/>
                </a:moveTo>
                <a:lnTo>
                  <a:pt x="1955292" y="335279"/>
                </a:lnTo>
                <a:lnTo>
                  <a:pt x="1955292" y="0"/>
                </a:lnTo>
                <a:lnTo>
                  <a:pt x="0" y="0"/>
                </a:lnTo>
                <a:lnTo>
                  <a:pt x="0" y="335279"/>
                </a:lnTo>
                <a:close/>
              </a:path>
            </a:pathLst>
          </a:custGeom>
          <a:solidFill>
            <a:srgbClr val="FFFFFF"/>
          </a:solidFill>
          <a:ln w="9525">
            <a:noFill/>
            <a:round/>
            <a:headEnd/>
            <a:tailEnd/>
          </a:ln>
        </p:spPr>
        <p:txBody>
          <a:bodyPr lIns="0" tIns="0" rIns="0" bIns="0"/>
          <a:lstStyle/>
          <a:p>
            <a:endParaRPr lang="el-GR"/>
          </a:p>
        </p:txBody>
      </p:sp>
      <p:sp>
        <p:nvSpPr>
          <p:cNvPr id="10" name="object 10"/>
          <p:cNvSpPr txBox="1"/>
          <p:nvPr/>
        </p:nvSpPr>
        <p:spPr>
          <a:xfrm>
            <a:off x="125413" y="6276975"/>
            <a:ext cx="1785937" cy="254000"/>
          </a:xfrm>
          <a:prstGeom prst="rect">
            <a:avLst/>
          </a:prstGeom>
        </p:spPr>
        <p:txBody>
          <a:bodyPr lIns="0" tIns="0" rIns="0" bIns="0"/>
          <a:lstStyle/>
          <a:p>
            <a:pPr marL="12700" fontAlgn="auto">
              <a:spcBef>
                <a:spcPts val="0"/>
              </a:spcBef>
              <a:spcAft>
                <a:spcPts val="0"/>
              </a:spcAft>
              <a:defRPr/>
            </a:pPr>
            <a:r>
              <a:rPr sz="1600" spc="-25" dirty="0">
                <a:latin typeface="Arial"/>
                <a:cs typeface="Arial"/>
              </a:rPr>
              <a:t>O</a:t>
            </a:r>
            <a:r>
              <a:rPr sz="1600" spc="-10" dirty="0">
                <a:latin typeface="Arial"/>
                <a:cs typeface="Arial"/>
              </a:rPr>
              <a:t>pen</a:t>
            </a:r>
            <a:r>
              <a:rPr sz="1600" spc="20" dirty="0">
                <a:latin typeface="Arial"/>
                <a:cs typeface="Arial"/>
              </a:rPr>
              <a:t> </a:t>
            </a:r>
            <a:r>
              <a:rPr sz="1600" spc="-30" dirty="0">
                <a:latin typeface="Arial"/>
                <a:cs typeface="Arial"/>
              </a:rPr>
              <a:t>w</a:t>
            </a:r>
            <a:r>
              <a:rPr sz="1600" spc="-10" dirty="0">
                <a:latin typeface="Arial"/>
                <a:cs typeface="Arial"/>
              </a:rPr>
              <a:t>indow</a:t>
            </a:r>
            <a:r>
              <a:rPr sz="1600" spc="-5" dirty="0">
                <a:latin typeface="Arial"/>
                <a:cs typeface="Arial"/>
              </a:rPr>
              <a:t> </a:t>
            </a:r>
            <a:r>
              <a:rPr sz="1600" spc="-10" dirty="0">
                <a:latin typeface="Arial"/>
                <a:cs typeface="Arial"/>
              </a:rPr>
              <a:t>valve</a:t>
            </a:r>
            <a:endParaRPr sz="1600">
              <a:latin typeface="Arial"/>
              <a:cs typeface="Arial"/>
            </a:endParaRPr>
          </a:p>
        </p:txBody>
      </p:sp>
      <p:sp>
        <p:nvSpPr>
          <p:cNvPr id="11" name="object 11"/>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12" name="object 12"/>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C981BEEF-51B3-42B3-94DD-16C0873C73C6}" type="slidenum">
              <a:rPr spc="-5" dirty="0">
                <a:latin typeface="Arial"/>
                <a:cs typeface="Arial"/>
              </a:rPr>
              <a:pPr marL="12700" fontAlgn="auto">
                <a:spcBef>
                  <a:spcPts val="0"/>
                </a:spcBef>
                <a:spcAft>
                  <a:spcPts val="0"/>
                </a:spcAft>
                <a:defRPr/>
              </a:pPr>
              <a:t>24</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ME</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a:latin typeface="Arial"/>
                <a:cs typeface="Arial"/>
              </a:rPr>
              <a:t/>
            </a:r>
            <a:br>
              <a:rPr sz="2600">
                <a:latin typeface="Arial"/>
                <a:cs typeface="Arial"/>
              </a:rPr>
            </a:br>
            <a:r>
              <a:rPr sz="2600" b="1" dirty="0" smtClean="0">
                <a:solidFill>
                  <a:srgbClr val="FFFFFF"/>
                </a:solidFill>
                <a:latin typeface="Arial"/>
                <a:cs typeface="Arial"/>
              </a:rPr>
              <a:t>Gas</a:t>
            </a:r>
            <a:r>
              <a:rPr sz="2600" b="1" spc="5" dirty="0" smtClean="0">
                <a:solidFill>
                  <a:srgbClr val="FFFFFF"/>
                </a:solidFill>
                <a:latin typeface="Arial"/>
                <a:cs typeface="Arial"/>
              </a:rPr>
              <a:t> </a:t>
            </a:r>
            <a:r>
              <a:rPr sz="2600" b="1" spc="-10" dirty="0" smtClean="0">
                <a:solidFill>
                  <a:srgbClr val="FFFFFF"/>
                </a:solidFill>
                <a:latin typeface="Arial"/>
                <a:cs typeface="Arial"/>
              </a:rPr>
              <a:t>I</a:t>
            </a:r>
            <a:r>
              <a:rPr sz="2600" b="1" dirty="0" smtClean="0">
                <a:solidFill>
                  <a:srgbClr val="FFFFFF"/>
                </a:solidFill>
                <a:latin typeface="Arial"/>
                <a:cs typeface="Arial"/>
              </a:rPr>
              <a:t>nje</a:t>
            </a:r>
            <a:r>
              <a:rPr sz="2600" b="1" spc="5" dirty="0" smtClean="0">
                <a:solidFill>
                  <a:srgbClr val="FFFFFF"/>
                </a:solidFill>
                <a:latin typeface="Arial"/>
                <a:cs typeface="Arial"/>
              </a:rPr>
              <a:t>c</a:t>
            </a:r>
            <a:r>
              <a:rPr sz="2600" b="1" dirty="0" smtClean="0">
                <a:solidFill>
                  <a:srgbClr val="FFFFFF"/>
                </a:solidFill>
                <a:latin typeface="Arial"/>
                <a:cs typeface="Arial"/>
              </a:rPr>
              <a:t>tion</a:t>
            </a:r>
            <a:r>
              <a:rPr sz="2600" b="1" spc="-15" dirty="0" smtClean="0">
                <a:solidFill>
                  <a:srgbClr val="FFFFFF"/>
                </a:solidFill>
                <a:latin typeface="Arial"/>
                <a:cs typeface="Arial"/>
              </a:rPr>
              <a:t> </a:t>
            </a:r>
            <a:r>
              <a:rPr sz="2600" b="1" dirty="0" smtClean="0">
                <a:solidFill>
                  <a:srgbClr val="FFFFFF"/>
                </a:solidFill>
                <a:latin typeface="Arial"/>
                <a:cs typeface="Arial"/>
              </a:rPr>
              <a:t>C</a:t>
            </a:r>
            <a:r>
              <a:rPr sz="2600" b="1" spc="5" dirty="0" smtClean="0">
                <a:solidFill>
                  <a:srgbClr val="FFFFFF"/>
                </a:solidFill>
                <a:latin typeface="Arial"/>
                <a:cs typeface="Arial"/>
              </a:rPr>
              <a:t>o</a:t>
            </a:r>
            <a:r>
              <a:rPr sz="2600" b="1" dirty="0" smtClean="0">
                <a:solidFill>
                  <a:srgbClr val="FFFFFF"/>
                </a:solidFill>
                <a:latin typeface="Arial"/>
                <a:cs typeface="Arial"/>
              </a:rPr>
              <a:t>ntrol</a:t>
            </a:r>
            <a:endParaRPr sz="2600">
              <a:latin typeface="Arial"/>
              <a:cs typeface="Arial"/>
            </a:endParaRPr>
          </a:p>
        </p:txBody>
      </p:sp>
      <p:sp>
        <p:nvSpPr>
          <p:cNvPr id="115714" name="object 3"/>
          <p:cNvSpPr>
            <a:spLocks noChangeArrowheads="1"/>
          </p:cNvSpPr>
          <p:nvPr/>
        </p:nvSpPr>
        <p:spPr bwMode="auto">
          <a:xfrm>
            <a:off x="2227263" y="2106613"/>
            <a:ext cx="6546850" cy="441325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txBox="1"/>
          <p:nvPr/>
        </p:nvSpPr>
        <p:spPr>
          <a:xfrm>
            <a:off x="1189038" y="1485900"/>
            <a:ext cx="4103687" cy="588963"/>
          </a:xfrm>
          <a:prstGeom prst="rect">
            <a:avLst/>
          </a:prstGeom>
        </p:spPr>
        <p:txBody>
          <a:bodyPr lIns="0" tIns="0" rIns="0" bIns="0"/>
          <a:lstStyle/>
          <a:p>
            <a:pPr marL="12700" fontAlgn="auto">
              <a:spcBef>
                <a:spcPts val="0"/>
              </a:spcBef>
              <a:spcAft>
                <a:spcPts val="0"/>
              </a:spcAft>
              <a:defRPr/>
            </a:pPr>
            <a:r>
              <a:rPr sz="1900" b="1" spc="-10" dirty="0">
                <a:latin typeface="Arial"/>
                <a:cs typeface="Arial"/>
              </a:rPr>
              <a:t>Interlocked</a:t>
            </a:r>
            <a:r>
              <a:rPr sz="1900" b="1" spc="25" dirty="0">
                <a:latin typeface="Arial"/>
                <a:cs typeface="Arial"/>
              </a:rPr>
              <a:t> </a:t>
            </a:r>
            <a:r>
              <a:rPr sz="1900" b="1" spc="-15" dirty="0">
                <a:latin typeface="Arial"/>
                <a:cs typeface="Arial"/>
              </a:rPr>
              <a:t>Gas</a:t>
            </a:r>
            <a:r>
              <a:rPr sz="1900" b="1" spc="-5" dirty="0">
                <a:latin typeface="Arial"/>
                <a:cs typeface="Arial"/>
              </a:rPr>
              <a:t> </a:t>
            </a:r>
            <a:r>
              <a:rPr sz="1900" b="1" spc="-10" dirty="0">
                <a:latin typeface="Arial"/>
                <a:cs typeface="Arial"/>
              </a:rPr>
              <a:t>Injec</a:t>
            </a:r>
            <a:r>
              <a:rPr sz="1900" b="1" spc="-5" dirty="0">
                <a:latin typeface="Arial"/>
                <a:cs typeface="Arial"/>
              </a:rPr>
              <a:t>t</a:t>
            </a:r>
            <a:r>
              <a:rPr sz="1900" b="1" spc="-10" dirty="0">
                <a:latin typeface="Arial"/>
                <a:cs typeface="Arial"/>
              </a:rPr>
              <a:t>ion </a:t>
            </a:r>
            <a:r>
              <a:rPr sz="1900" b="1" spc="-15" dirty="0">
                <a:latin typeface="Arial"/>
                <a:cs typeface="Arial"/>
              </a:rPr>
              <a:t>Seq</a:t>
            </a:r>
            <a:r>
              <a:rPr sz="1900" b="1" spc="-10" dirty="0">
                <a:latin typeface="Arial"/>
                <a:cs typeface="Arial"/>
              </a:rPr>
              <a:t>u</a:t>
            </a:r>
            <a:r>
              <a:rPr sz="1900" b="1" spc="-15" dirty="0">
                <a:latin typeface="Arial"/>
                <a:cs typeface="Arial"/>
              </a:rPr>
              <a:t>e</a:t>
            </a:r>
            <a:r>
              <a:rPr sz="1900" b="1" spc="-10" dirty="0">
                <a:latin typeface="Arial"/>
                <a:cs typeface="Arial"/>
              </a:rPr>
              <a:t>n</a:t>
            </a:r>
            <a:r>
              <a:rPr sz="1900" b="1" spc="-15" dirty="0">
                <a:latin typeface="Arial"/>
                <a:cs typeface="Arial"/>
              </a:rPr>
              <a:t>ce</a:t>
            </a:r>
            <a:endParaRPr sz="1900">
              <a:latin typeface="Arial"/>
              <a:cs typeface="Arial"/>
            </a:endParaRPr>
          </a:p>
          <a:p>
            <a:pPr marL="12700" fontAlgn="auto">
              <a:spcBef>
                <a:spcPts val="0"/>
              </a:spcBef>
              <a:spcAft>
                <a:spcPts val="0"/>
              </a:spcAft>
              <a:defRPr/>
            </a:pPr>
            <a:r>
              <a:rPr sz="1900" b="1" spc="-15" dirty="0">
                <a:latin typeface="Arial"/>
                <a:cs typeface="Arial"/>
              </a:rPr>
              <a:t>Befo</a:t>
            </a:r>
            <a:r>
              <a:rPr sz="1900" b="1" spc="-20" dirty="0">
                <a:latin typeface="Arial"/>
                <a:cs typeface="Arial"/>
              </a:rPr>
              <a:t>r</a:t>
            </a:r>
            <a:r>
              <a:rPr sz="1900" b="1" spc="-15" dirty="0">
                <a:latin typeface="Arial"/>
                <a:cs typeface="Arial"/>
              </a:rPr>
              <a:t>e</a:t>
            </a:r>
            <a:r>
              <a:rPr sz="1900" b="1" spc="20" dirty="0">
                <a:latin typeface="Arial"/>
                <a:cs typeface="Arial"/>
              </a:rPr>
              <a:t> </a:t>
            </a:r>
            <a:r>
              <a:rPr sz="1900" b="1" spc="-15" dirty="0">
                <a:latin typeface="Arial"/>
                <a:cs typeface="Arial"/>
              </a:rPr>
              <a:t>gas</a:t>
            </a:r>
            <a:r>
              <a:rPr sz="1900" b="1" spc="10" dirty="0">
                <a:latin typeface="Arial"/>
                <a:cs typeface="Arial"/>
              </a:rPr>
              <a:t> </a:t>
            </a:r>
            <a:r>
              <a:rPr sz="1900" b="1" spc="-10" dirty="0">
                <a:latin typeface="Arial"/>
                <a:cs typeface="Arial"/>
              </a:rPr>
              <a:t>injec</a:t>
            </a:r>
            <a:r>
              <a:rPr sz="1900" b="1" spc="-5" dirty="0">
                <a:latin typeface="Arial"/>
                <a:cs typeface="Arial"/>
              </a:rPr>
              <a:t>t</a:t>
            </a:r>
            <a:r>
              <a:rPr sz="1900" b="1" spc="-10" dirty="0">
                <a:latin typeface="Arial"/>
                <a:cs typeface="Arial"/>
              </a:rPr>
              <a:t>ion</a:t>
            </a:r>
            <a:endParaRPr sz="1900">
              <a:latin typeface="Arial"/>
              <a:cs typeface="Arial"/>
            </a:endParaRPr>
          </a:p>
        </p:txBody>
      </p:sp>
      <p:sp>
        <p:nvSpPr>
          <p:cNvPr id="115716" name="object 5"/>
          <p:cNvSpPr>
            <a:spLocks/>
          </p:cNvSpPr>
          <p:nvPr/>
        </p:nvSpPr>
        <p:spPr bwMode="auto">
          <a:xfrm>
            <a:off x="1476375" y="3949700"/>
            <a:ext cx="1889125" cy="2541588"/>
          </a:xfrm>
          <a:custGeom>
            <a:avLst/>
            <a:gdLst>
              <a:gd name="T0" fmla="*/ 0 w 1888236"/>
              <a:gd name="T1" fmla="*/ 2544835 h 2540507"/>
              <a:gd name="T2" fmla="*/ 1891794 w 1888236"/>
              <a:gd name="T3" fmla="*/ 2544835 h 2540507"/>
              <a:gd name="T4" fmla="*/ 1891794 w 1888236"/>
              <a:gd name="T5" fmla="*/ 0 h 2540507"/>
              <a:gd name="T6" fmla="*/ 0 w 1888236"/>
              <a:gd name="T7" fmla="*/ 0 h 2540507"/>
              <a:gd name="T8" fmla="*/ 0 w 1888236"/>
              <a:gd name="T9" fmla="*/ 2544835 h 2540507"/>
              <a:gd name="T10" fmla="*/ 0 60000 65536"/>
              <a:gd name="T11" fmla="*/ 0 60000 65536"/>
              <a:gd name="T12" fmla="*/ 0 60000 65536"/>
              <a:gd name="T13" fmla="*/ 0 60000 65536"/>
              <a:gd name="T14" fmla="*/ 0 60000 65536"/>
              <a:gd name="T15" fmla="*/ 0 w 1888236"/>
              <a:gd name="T16" fmla="*/ 0 h 2540507"/>
              <a:gd name="T17" fmla="*/ 1888236 w 1888236"/>
              <a:gd name="T18" fmla="*/ 2540507 h 2540507"/>
            </a:gdLst>
            <a:ahLst/>
            <a:cxnLst>
              <a:cxn ang="T10">
                <a:pos x="T0" y="T1"/>
              </a:cxn>
              <a:cxn ang="T11">
                <a:pos x="T2" y="T3"/>
              </a:cxn>
              <a:cxn ang="T12">
                <a:pos x="T4" y="T5"/>
              </a:cxn>
              <a:cxn ang="T13">
                <a:pos x="T6" y="T7"/>
              </a:cxn>
              <a:cxn ang="T14">
                <a:pos x="T8" y="T9"/>
              </a:cxn>
            </a:cxnLst>
            <a:rect l="T15" t="T16" r="T17" b="T18"/>
            <a:pathLst>
              <a:path w="1888236" h="2540507">
                <a:moveTo>
                  <a:pt x="0" y="2540507"/>
                </a:moveTo>
                <a:lnTo>
                  <a:pt x="1888236" y="2540507"/>
                </a:lnTo>
                <a:lnTo>
                  <a:pt x="1888236" y="0"/>
                </a:lnTo>
                <a:lnTo>
                  <a:pt x="0" y="0"/>
                </a:lnTo>
                <a:lnTo>
                  <a:pt x="0" y="2540507"/>
                </a:lnTo>
                <a:close/>
              </a:path>
            </a:pathLst>
          </a:custGeom>
          <a:solidFill>
            <a:srgbClr val="FFFFFF"/>
          </a:solidFill>
          <a:ln w="9525">
            <a:noFill/>
            <a:round/>
            <a:headEnd/>
            <a:tailEnd/>
          </a:ln>
        </p:spPr>
        <p:txBody>
          <a:bodyPr lIns="0" tIns="0" rIns="0" bIns="0"/>
          <a:lstStyle/>
          <a:p>
            <a:endParaRPr lang="el-GR"/>
          </a:p>
        </p:txBody>
      </p:sp>
      <p:sp>
        <p:nvSpPr>
          <p:cNvPr id="115717" name="object 6"/>
          <p:cNvSpPr>
            <a:spLocks noChangeArrowheads="1"/>
          </p:cNvSpPr>
          <p:nvPr/>
        </p:nvSpPr>
        <p:spPr bwMode="auto">
          <a:xfrm>
            <a:off x="1476375" y="3949700"/>
            <a:ext cx="1889125" cy="2541588"/>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5718" name="object 7"/>
          <p:cNvSpPr>
            <a:spLocks/>
          </p:cNvSpPr>
          <p:nvPr/>
        </p:nvSpPr>
        <p:spPr bwMode="auto">
          <a:xfrm>
            <a:off x="0" y="6235700"/>
            <a:ext cx="2036763" cy="336550"/>
          </a:xfrm>
          <a:custGeom>
            <a:avLst/>
            <a:gdLst>
              <a:gd name="T0" fmla="*/ 0 w 2036064"/>
              <a:gd name="T1" fmla="*/ 340393 h 335279"/>
              <a:gd name="T2" fmla="*/ 2038861 w 2036064"/>
              <a:gd name="T3" fmla="*/ 340393 h 335279"/>
              <a:gd name="T4" fmla="*/ 2038861 w 2036064"/>
              <a:gd name="T5" fmla="*/ 0 h 335279"/>
              <a:gd name="T6" fmla="*/ 0 w 2036064"/>
              <a:gd name="T7" fmla="*/ 0 h 335279"/>
              <a:gd name="T8" fmla="*/ 0 w 2036064"/>
              <a:gd name="T9" fmla="*/ 340393 h 335279"/>
              <a:gd name="T10" fmla="*/ 0 60000 65536"/>
              <a:gd name="T11" fmla="*/ 0 60000 65536"/>
              <a:gd name="T12" fmla="*/ 0 60000 65536"/>
              <a:gd name="T13" fmla="*/ 0 60000 65536"/>
              <a:gd name="T14" fmla="*/ 0 60000 65536"/>
              <a:gd name="T15" fmla="*/ 0 w 2036064"/>
              <a:gd name="T16" fmla="*/ 0 h 335279"/>
              <a:gd name="T17" fmla="*/ 2036064 w 2036064"/>
              <a:gd name="T18" fmla="*/ 335279 h 335279"/>
            </a:gdLst>
            <a:ahLst/>
            <a:cxnLst>
              <a:cxn ang="T10">
                <a:pos x="T0" y="T1"/>
              </a:cxn>
              <a:cxn ang="T11">
                <a:pos x="T2" y="T3"/>
              </a:cxn>
              <a:cxn ang="T12">
                <a:pos x="T4" y="T5"/>
              </a:cxn>
              <a:cxn ang="T13">
                <a:pos x="T6" y="T7"/>
              </a:cxn>
              <a:cxn ang="T14">
                <a:pos x="T8" y="T9"/>
              </a:cxn>
            </a:cxnLst>
            <a:rect l="T15" t="T16" r="T17" b="T18"/>
            <a:pathLst>
              <a:path w="2036064" h="335279">
                <a:moveTo>
                  <a:pt x="0" y="335279"/>
                </a:moveTo>
                <a:lnTo>
                  <a:pt x="2036064" y="335279"/>
                </a:lnTo>
                <a:lnTo>
                  <a:pt x="2036064" y="0"/>
                </a:lnTo>
                <a:lnTo>
                  <a:pt x="0" y="0"/>
                </a:lnTo>
                <a:lnTo>
                  <a:pt x="0" y="335279"/>
                </a:lnTo>
                <a:close/>
              </a:path>
            </a:pathLst>
          </a:custGeom>
          <a:solidFill>
            <a:srgbClr val="FFFFFF"/>
          </a:solidFill>
          <a:ln w="9525">
            <a:noFill/>
            <a:round/>
            <a:headEnd/>
            <a:tailEnd/>
          </a:ln>
        </p:spPr>
        <p:txBody>
          <a:bodyPr lIns="0" tIns="0" rIns="0" bIns="0"/>
          <a:lstStyle/>
          <a:p>
            <a:endParaRPr lang="el-GR"/>
          </a:p>
        </p:txBody>
      </p:sp>
      <p:sp>
        <p:nvSpPr>
          <p:cNvPr id="8" name="object 8"/>
          <p:cNvSpPr txBox="1"/>
          <p:nvPr/>
        </p:nvSpPr>
        <p:spPr>
          <a:xfrm>
            <a:off x="22225" y="6276975"/>
            <a:ext cx="1917700" cy="254000"/>
          </a:xfrm>
          <a:prstGeom prst="rect">
            <a:avLst/>
          </a:prstGeom>
        </p:spPr>
        <p:txBody>
          <a:bodyPr lIns="0" tIns="0" rIns="0" bIns="0"/>
          <a:lstStyle/>
          <a:p>
            <a:pPr marL="12700" fontAlgn="auto">
              <a:spcBef>
                <a:spcPts val="0"/>
              </a:spcBef>
              <a:spcAft>
                <a:spcPts val="0"/>
              </a:spcAft>
              <a:defRPr/>
            </a:pPr>
            <a:r>
              <a:rPr sz="1600" spc="-10" dirty="0">
                <a:latin typeface="Arial"/>
                <a:cs typeface="Arial"/>
              </a:rPr>
              <a:t>Closed</a:t>
            </a:r>
            <a:r>
              <a:rPr sz="1600" spc="-15" dirty="0">
                <a:latin typeface="Arial"/>
                <a:cs typeface="Arial"/>
              </a:rPr>
              <a:t> </a:t>
            </a:r>
            <a:r>
              <a:rPr sz="1600" spc="-30" dirty="0">
                <a:latin typeface="Arial"/>
                <a:cs typeface="Arial"/>
              </a:rPr>
              <a:t>w</a:t>
            </a:r>
            <a:r>
              <a:rPr sz="1600" spc="-10" dirty="0">
                <a:latin typeface="Arial"/>
                <a:cs typeface="Arial"/>
              </a:rPr>
              <a:t>indow</a:t>
            </a:r>
            <a:r>
              <a:rPr sz="1600" spc="-5" dirty="0">
                <a:latin typeface="Arial"/>
                <a:cs typeface="Arial"/>
              </a:rPr>
              <a:t> </a:t>
            </a:r>
            <a:r>
              <a:rPr sz="1600" spc="-10" dirty="0">
                <a:latin typeface="Arial"/>
                <a:cs typeface="Arial"/>
              </a:rPr>
              <a:t>valve</a:t>
            </a:r>
            <a:endParaRPr sz="1600">
              <a:latin typeface="Arial"/>
              <a:cs typeface="Arial"/>
            </a:endParaRPr>
          </a:p>
        </p:txBody>
      </p:sp>
      <p:sp>
        <p:nvSpPr>
          <p:cNvPr id="115720" name="object 9"/>
          <p:cNvSpPr>
            <a:spLocks noChangeArrowheads="1"/>
          </p:cNvSpPr>
          <p:nvPr/>
        </p:nvSpPr>
        <p:spPr bwMode="auto">
          <a:xfrm>
            <a:off x="0" y="1754188"/>
            <a:ext cx="1682750" cy="3535362"/>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5721" name="object 10"/>
          <p:cNvSpPr txBox="1">
            <a:spLocks noChangeArrowheads="1"/>
          </p:cNvSpPr>
          <p:nvPr/>
        </p:nvSpPr>
        <p:spPr bwMode="auto">
          <a:xfrm>
            <a:off x="1233488" y="2909888"/>
            <a:ext cx="1038225" cy="498475"/>
          </a:xfrm>
          <a:prstGeom prst="rect">
            <a:avLst/>
          </a:prstGeom>
          <a:noFill/>
          <a:ln w="9525">
            <a:noFill/>
            <a:miter lim="800000"/>
            <a:headEnd/>
            <a:tailEnd/>
          </a:ln>
        </p:spPr>
        <p:txBody>
          <a:bodyPr lIns="0" tIns="0" rIns="0" bIns="0"/>
          <a:lstStyle/>
          <a:p>
            <a:pPr marL="196850" indent="-184150"/>
            <a:r>
              <a:rPr lang="el-GR" sz="1600">
                <a:cs typeface="Arial" charset="0"/>
              </a:rPr>
              <a:t>Closed gas injector</a:t>
            </a:r>
          </a:p>
        </p:txBody>
      </p:sp>
      <p:sp>
        <p:nvSpPr>
          <p:cNvPr id="11" name="object 11"/>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12" name="object 12"/>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EA483569-A0E2-43FD-A4D1-CF121D830547}" type="slidenum">
              <a:rPr spc="-5" dirty="0">
                <a:latin typeface="Arial"/>
                <a:cs typeface="Arial"/>
              </a:rPr>
              <a:pPr marL="12700" fontAlgn="auto">
                <a:spcBef>
                  <a:spcPts val="0"/>
                </a:spcBef>
                <a:spcAft>
                  <a:spcPts val="0"/>
                </a:spcAft>
                <a:defRPr/>
              </a:pPr>
              <a:t>25</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object 2"/>
          <p:cNvSpPr txBox="1">
            <a:spLocks noChangeArrowheads="1"/>
          </p:cNvSpPr>
          <p:nvPr/>
        </p:nvSpPr>
        <p:spPr bwMode="auto">
          <a:xfrm>
            <a:off x="527050" y="187325"/>
            <a:ext cx="3940175" cy="801688"/>
          </a:xfrm>
          <a:prstGeom prst="rect">
            <a:avLst/>
          </a:prstGeom>
          <a:noFill/>
          <a:ln w="9525">
            <a:noFill/>
            <a:miter lim="800000"/>
            <a:headEnd/>
            <a:tailEnd/>
          </a:ln>
        </p:spPr>
        <p:txBody>
          <a:bodyPr lIns="0" tIns="0" rIns="0" bIns="0"/>
          <a:lstStyle/>
          <a:p>
            <a:pPr marL="12700"/>
            <a:r>
              <a:rPr lang="el-GR" sz="2600" b="1">
                <a:solidFill>
                  <a:srgbClr val="FFFFFF"/>
                </a:solidFill>
                <a:cs typeface="Arial" charset="0"/>
              </a:rPr>
              <a:t>New compressor makers MES</a:t>
            </a:r>
            <a:endParaRPr lang="el-GR" sz="2600">
              <a:cs typeface="Arial" charset="0"/>
            </a:endParaRPr>
          </a:p>
        </p:txBody>
      </p:sp>
      <p:sp>
        <p:nvSpPr>
          <p:cNvPr id="116738" name="object 3"/>
          <p:cNvSpPr>
            <a:spLocks noChangeArrowheads="1"/>
          </p:cNvSpPr>
          <p:nvPr/>
        </p:nvSpPr>
        <p:spPr bwMode="auto">
          <a:xfrm>
            <a:off x="928688" y="1260475"/>
            <a:ext cx="6986587" cy="5192713"/>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5" name="object 5"/>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5A38F505-15E2-49B3-8C9A-ED5E3ECB3398}" type="slidenum">
              <a:rPr spc="-5" dirty="0">
                <a:latin typeface="Arial"/>
                <a:cs typeface="Arial"/>
              </a:rPr>
              <a:pPr marL="12700" fontAlgn="auto">
                <a:spcBef>
                  <a:spcPts val="0"/>
                </a:spcBef>
                <a:spcAft>
                  <a:spcPts val="0"/>
                </a:spcAft>
                <a:defRPr/>
              </a:pPr>
              <a:t>26</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object 2"/>
          <p:cNvSpPr>
            <a:spLocks noGrp="1"/>
          </p:cNvSpPr>
          <p:nvPr>
            <p:ph type="title"/>
          </p:nvPr>
        </p:nvSpPr>
        <p:spPr/>
        <p:txBody>
          <a:bodyPr/>
          <a:lstStyle/>
          <a:p>
            <a:pPr marL="12700" eaLnBrk="1" hangingPunct="1">
              <a:lnSpc>
                <a:spcPct val="100000"/>
              </a:lnSpc>
            </a:pPr>
            <a:r>
              <a:rPr lang="el-GR" sz="2600" b="1" smtClean="0">
                <a:solidFill>
                  <a:srgbClr val="FFFFFF"/>
                </a:solidFill>
                <a:latin typeface="Arial" charset="0"/>
                <a:cs typeface="Arial" charset="0"/>
              </a:rPr>
              <a:t>New compressor makers MES</a:t>
            </a:r>
            <a:endParaRPr lang="el-GR" sz="2600" smtClean="0">
              <a:latin typeface="Arial" charset="0"/>
              <a:cs typeface="Arial" charset="0"/>
            </a:endParaRPr>
          </a:p>
        </p:txBody>
      </p:sp>
      <p:sp>
        <p:nvSpPr>
          <p:cNvPr id="117762" name="object 3"/>
          <p:cNvSpPr>
            <a:spLocks noChangeArrowheads="1"/>
          </p:cNvSpPr>
          <p:nvPr/>
        </p:nvSpPr>
        <p:spPr bwMode="auto">
          <a:xfrm>
            <a:off x="1223963" y="2038350"/>
            <a:ext cx="6443662" cy="424815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7763" name="object 4"/>
          <p:cNvSpPr>
            <a:spLocks/>
          </p:cNvSpPr>
          <p:nvPr/>
        </p:nvSpPr>
        <p:spPr bwMode="auto">
          <a:xfrm>
            <a:off x="1219200" y="2035175"/>
            <a:ext cx="6453188" cy="4256088"/>
          </a:xfrm>
          <a:custGeom>
            <a:avLst/>
            <a:gdLst>
              <a:gd name="T0" fmla="*/ 0 w 6452615"/>
              <a:gd name="T1" fmla="*/ 4254756 h 4256532"/>
              <a:gd name="T2" fmla="*/ 6454916 w 6452615"/>
              <a:gd name="T3" fmla="*/ 4254756 h 4256532"/>
              <a:gd name="T4" fmla="*/ 6454916 w 6452615"/>
              <a:gd name="T5" fmla="*/ 0 h 4256532"/>
              <a:gd name="T6" fmla="*/ 0 w 6452615"/>
              <a:gd name="T7" fmla="*/ 0 h 4256532"/>
              <a:gd name="T8" fmla="*/ 0 w 6452615"/>
              <a:gd name="T9" fmla="*/ 4254756 h 4256532"/>
              <a:gd name="T10" fmla="*/ 0 60000 65536"/>
              <a:gd name="T11" fmla="*/ 0 60000 65536"/>
              <a:gd name="T12" fmla="*/ 0 60000 65536"/>
              <a:gd name="T13" fmla="*/ 0 60000 65536"/>
              <a:gd name="T14" fmla="*/ 0 60000 65536"/>
              <a:gd name="T15" fmla="*/ 0 w 6452615"/>
              <a:gd name="T16" fmla="*/ 0 h 4256532"/>
              <a:gd name="T17" fmla="*/ 6452615 w 6452615"/>
              <a:gd name="T18" fmla="*/ 4256532 h 4256532"/>
            </a:gdLst>
            <a:ahLst/>
            <a:cxnLst>
              <a:cxn ang="T10">
                <a:pos x="T0" y="T1"/>
              </a:cxn>
              <a:cxn ang="T11">
                <a:pos x="T2" y="T3"/>
              </a:cxn>
              <a:cxn ang="T12">
                <a:pos x="T4" y="T5"/>
              </a:cxn>
              <a:cxn ang="T13">
                <a:pos x="T6" y="T7"/>
              </a:cxn>
              <a:cxn ang="T14">
                <a:pos x="T8" y="T9"/>
              </a:cxn>
            </a:cxnLst>
            <a:rect l="T15" t="T16" r="T17" b="T18"/>
            <a:pathLst>
              <a:path w="6452615" h="4256532">
                <a:moveTo>
                  <a:pt x="0" y="4256532"/>
                </a:moveTo>
                <a:lnTo>
                  <a:pt x="6452615" y="4256532"/>
                </a:lnTo>
                <a:lnTo>
                  <a:pt x="6452615" y="0"/>
                </a:lnTo>
                <a:lnTo>
                  <a:pt x="0" y="0"/>
                </a:lnTo>
                <a:lnTo>
                  <a:pt x="0" y="4256532"/>
                </a:lnTo>
                <a:close/>
              </a:path>
            </a:pathLst>
          </a:custGeom>
          <a:noFill/>
          <a:ln w="9144">
            <a:solidFill>
              <a:srgbClr val="000000"/>
            </a:solidFill>
            <a:round/>
            <a:headEnd/>
            <a:tailEnd/>
          </a:ln>
        </p:spPr>
        <p:txBody>
          <a:bodyPr lIns="0" tIns="0" rIns="0" bIns="0"/>
          <a:lstStyle/>
          <a:p>
            <a:endParaRPr lang="el-GR"/>
          </a:p>
        </p:txBody>
      </p:sp>
      <p:sp>
        <p:nvSpPr>
          <p:cNvPr id="117764" name="object 5"/>
          <p:cNvSpPr txBox="1">
            <a:spLocks noChangeArrowheads="1"/>
          </p:cNvSpPr>
          <p:nvPr/>
        </p:nvSpPr>
        <p:spPr bwMode="auto">
          <a:xfrm>
            <a:off x="3838575" y="1365250"/>
            <a:ext cx="1017588" cy="557213"/>
          </a:xfrm>
          <a:prstGeom prst="rect">
            <a:avLst/>
          </a:prstGeom>
          <a:noFill/>
          <a:ln w="9525">
            <a:noFill/>
            <a:miter lim="800000"/>
            <a:headEnd/>
            <a:tailEnd/>
          </a:ln>
        </p:spPr>
        <p:txBody>
          <a:bodyPr lIns="0" tIns="0" rIns="0" bIns="0"/>
          <a:lstStyle/>
          <a:p>
            <a:pPr marL="12700"/>
            <a:r>
              <a:rPr lang="el-GR" sz="3600">
                <a:solidFill>
                  <a:srgbClr val="008000"/>
                </a:solidFill>
                <a:cs typeface="Arial" charset="0"/>
              </a:rPr>
              <a:t>MES</a:t>
            </a:r>
            <a:endParaRPr lang="el-GR" sz="3600">
              <a:cs typeface="Arial" charset="0"/>
            </a:endParaRPr>
          </a:p>
        </p:txBody>
      </p:sp>
      <p:sp>
        <p:nvSpPr>
          <p:cNvPr id="7" name="object 7"/>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8" name="object 8"/>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D0C8A7CA-8D62-493F-A6D5-239298895D39}" type="slidenum">
              <a:rPr spc="-5" dirty="0">
                <a:latin typeface="Arial"/>
                <a:cs typeface="Arial"/>
              </a:rPr>
              <a:pPr marL="12700" fontAlgn="auto">
                <a:spcBef>
                  <a:spcPts val="0"/>
                </a:spcBef>
                <a:spcAft>
                  <a:spcPts val="0"/>
                </a:spcAft>
                <a:defRPr/>
              </a:pPr>
              <a:t>27</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
        <p:nvSpPr>
          <p:cNvPr id="6" name="object 6"/>
          <p:cNvSpPr txBox="1"/>
          <p:nvPr/>
        </p:nvSpPr>
        <p:spPr>
          <a:xfrm>
            <a:off x="2995613" y="6265863"/>
            <a:ext cx="3802062" cy="393700"/>
          </a:xfrm>
          <a:prstGeom prst="rect">
            <a:avLst/>
          </a:prstGeom>
        </p:spPr>
        <p:txBody>
          <a:bodyPr lIns="0" tIns="0" rIns="0" bIns="0"/>
          <a:lstStyle/>
          <a:p>
            <a:pPr marL="12700" fontAlgn="auto">
              <a:spcBef>
                <a:spcPts val="0"/>
              </a:spcBef>
              <a:spcAft>
                <a:spcPts val="0"/>
              </a:spcAft>
              <a:defRPr/>
            </a:pPr>
            <a:r>
              <a:rPr sz="2400" dirty="0">
                <a:solidFill>
                  <a:srgbClr val="0033CC"/>
                </a:solidFill>
                <a:latin typeface="Calibri"/>
                <a:cs typeface="Calibri"/>
              </a:rPr>
              <a:t>High </a:t>
            </a:r>
            <a:r>
              <a:rPr sz="2400" spc="-15" dirty="0">
                <a:solidFill>
                  <a:srgbClr val="0033CC"/>
                </a:solidFill>
                <a:latin typeface="Calibri"/>
                <a:cs typeface="Calibri"/>
              </a:rPr>
              <a:t>P</a:t>
            </a:r>
            <a:r>
              <a:rPr sz="2400" spc="-45" dirty="0">
                <a:solidFill>
                  <a:srgbClr val="0033CC"/>
                </a:solidFill>
                <a:latin typeface="Calibri"/>
                <a:cs typeface="Calibri"/>
              </a:rPr>
              <a:t>r</a:t>
            </a:r>
            <a:r>
              <a:rPr sz="2400" dirty="0">
                <a:solidFill>
                  <a:srgbClr val="0033CC"/>
                </a:solidFill>
                <a:latin typeface="Calibri"/>
                <a:cs typeface="Calibri"/>
              </a:rPr>
              <a:t>essu</a:t>
            </a:r>
            <a:r>
              <a:rPr sz="2400" spc="-40" dirty="0">
                <a:solidFill>
                  <a:srgbClr val="0033CC"/>
                </a:solidFill>
                <a:latin typeface="Calibri"/>
                <a:cs typeface="Calibri"/>
              </a:rPr>
              <a:t>r</a:t>
            </a:r>
            <a:r>
              <a:rPr sz="2400" dirty="0">
                <a:solidFill>
                  <a:srgbClr val="0033CC"/>
                </a:solidFill>
                <a:latin typeface="Calibri"/>
                <a:cs typeface="Calibri"/>
              </a:rPr>
              <a:t>e Gas</a:t>
            </a:r>
            <a:r>
              <a:rPr sz="2400" spc="-10" dirty="0">
                <a:solidFill>
                  <a:srgbClr val="0033CC"/>
                </a:solidFill>
                <a:latin typeface="Calibri"/>
                <a:cs typeface="Calibri"/>
              </a:rPr>
              <a:t> </a:t>
            </a:r>
            <a:r>
              <a:rPr sz="2400" dirty="0">
                <a:solidFill>
                  <a:srgbClr val="0033CC"/>
                </a:solidFill>
                <a:latin typeface="Calibri"/>
                <a:cs typeface="Calibri"/>
              </a:rPr>
              <a:t>Comp</a:t>
            </a:r>
            <a:r>
              <a:rPr sz="2400" spc="-40" dirty="0">
                <a:solidFill>
                  <a:srgbClr val="0033CC"/>
                </a:solidFill>
                <a:latin typeface="Calibri"/>
                <a:cs typeface="Calibri"/>
              </a:rPr>
              <a:t>r</a:t>
            </a:r>
            <a:r>
              <a:rPr sz="2400" dirty="0">
                <a:solidFill>
                  <a:srgbClr val="0033CC"/>
                </a:solidFill>
                <a:latin typeface="Calibri"/>
                <a:cs typeface="Calibri"/>
              </a:rPr>
              <a:t>ess</a:t>
            </a:r>
            <a:r>
              <a:rPr sz="2400" spc="-10" dirty="0">
                <a:solidFill>
                  <a:srgbClr val="0033CC"/>
                </a:solidFill>
                <a:latin typeface="Calibri"/>
                <a:cs typeface="Calibri"/>
              </a:rPr>
              <a:t>or</a:t>
            </a:r>
            <a:endParaRPr sz="2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050" y="309563"/>
            <a:ext cx="3517900" cy="682625"/>
          </a:xfrm>
          <a:prstGeom prst="rect">
            <a:avLst/>
          </a:prstGeom>
        </p:spPr>
        <p:txBody>
          <a:bodyPr lIns="0" tIns="0" rIns="0" bIns="0"/>
          <a:lstStyle/>
          <a:p>
            <a:pPr marL="12700" fontAlgn="auto">
              <a:spcBef>
                <a:spcPts val="0"/>
              </a:spcBef>
              <a:spcAft>
                <a:spcPts val="0"/>
              </a:spcAft>
              <a:tabLst>
                <a:tab pos="1150620" algn="l"/>
              </a:tabLst>
              <a:defRPr/>
            </a:pPr>
            <a:r>
              <a:rPr sz="2600" b="1" dirty="0">
                <a:solidFill>
                  <a:srgbClr val="FFFFFF"/>
                </a:solidFill>
                <a:latin typeface="Arial"/>
                <a:cs typeface="Arial"/>
              </a:rPr>
              <a:t>ME</a:t>
            </a:r>
            <a:r>
              <a:rPr sz="2600" b="1" spc="-5" dirty="0">
                <a:solidFill>
                  <a:srgbClr val="FFFFFF"/>
                </a:solidFill>
                <a:latin typeface="Arial"/>
                <a:cs typeface="Arial"/>
              </a:rPr>
              <a:t>-</a:t>
            </a:r>
            <a:r>
              <a:rPr sz="2600" b="1" dirty="0">
                <a:solidFill>
                  <a:srgbClr val="FFFFFF"/>
                </a:solidFill>
                <a:latin typeface="Arial"/>
                <a:cs typeface="Arial"/>
              </a:rPr>
              <a:t>GI	G</a:t>
            </a:r>
            <a:r>
              <a:rPr sz="2600" b="1" spc="5" dirty="0">
                <a:solidFill>
                  <a:srgbClr val="FFFFFF"/>
                </a:solidFill>
                <a:latin typeface="Arial"/>
                <a:cs typeface="Arial"/>
              </a:rPr>
              <a:t>a</a:t>
            </a:r>
            <a:r>
              <a:rPr sz="2600" b="1" dirty="0">
                <a:solidFill>
                  <a:srgbClr val="FFFFFF"/>
                </a:solidFill>
                <a:latin typeface="Arial"/>
                <a:cs typeface="Arial"/>
              </a:rPr>
              <a:t>s </a:t>
            </a:r>
            <a:r>
              <a:rPr sz="2600" b="1" spc="5" dirty="0">
                <a:solidFill>
                  <a:srgbClr val="FFFFFF"/>
                </a:solidFill>
                <a:latin typeface="Arial"/>
                <a:cs typeface="Arial"/>
              </a:rPr>
              <a:t>F</a:t>
            </a:r>
            <a:r>
              <a:rPr sz="2600" b="1" dirty="0">
                <a:solidFill>
                  <a:srgbClr val="FFFFFF"/>
                </a:solidFill>
                <a:latin typeface="Arial"/>
                <a:cs typeface="Arial"/>
              </a:rPr>
              <a:t>u</a:t>
            </a:r>
            <a:r>
              <a:rPr sz="2600" b="1" spc="10" dirty="0">
                <a:solidFill>
                  <a:srgbClr val="FFFFFF"/>
                </a:solidFill>
                <a:latin typeface="Arial"/>
                <a:cs typeface="Arial"/>
              </a:rPr>
              <a:t>e</a:t>
            </a:r>
            <a:r>
              <a:rPr sz="2600" b="1" dirty="0">
                <a:solidFill>
                  <a:srgbClr val="FFFFFF"/>
                </a:solidFill>
                <a:latin typeface="Arial"/>
                <a:cs typeface="Arial"/>
              </a:rPr>
              <a:t>l</a:t>
            </a:r>
            <a:r>
              <a:rPr sz="2600" b="1" spc="-20" dirty="0">
                <a:solidFill>
                  <a:srgbClr val="FFFFFF"/>
                </a:solidFill>
                <a:latin typeface="Arial"/>
                <a:cs typeface="Arial"/>
              </a:rPr>
              <a:t> </a:t>
            </a:r>
            <a:r>
              <a:rPr sz="2600" b="1" dirty="0">
                <a:solidFill>
                  <a:srgbClr val="FFFFFF"/>
                </a:solidFill>
                <a:latin typeface="Arial"/>
                <a:cs typeface="Arial"/>
              </a:rPr>
              <a:t>M</a:t>
            </a:r>
            <a:r>
              <a:rPr sz="2600" b="1" spc="10" dirty="0">
                <a:solidFill>
                  <a:srgbClr val="FFFFFF"/>
                </a:solidFill>
                <a:latin typeface="Arial"/>
                <a:cs typeface="Arial"/>
              </a:rPr>
              <a:t>o</a:t>
            </a:r>
            <a:r>
              <a:rPr sz="2600" b="1" dirty="0">
                <a:solidFill>
                  <a:srgbClr val="FFFFFF"/>
                </a:solidFill>
                <a:latin typeface="Arial"/>
                <a:cs typeface="Arial"/>
              </a:rPr>
              <a:t>de</a:t>
            </a:r>
            <a:endParaRPr sz="2600">
              <a:latin typeface="Arial"/>
              <a:cs typeface="Arial"/>
            </a:endParaRPr>
          </a:p>
          <a:p>
            <a:pPr marL="12700" fontAlgn="auto">
              <a:spcBef>
                <a:spcPts val="20"/>
              </a:spcBef>
              <a:spcAft>
                <a:spcPts val="0"/>
              </a:spcAft>
              <a:defRPr/>
            </a:pPr>
            <a:r>
              <a:rPr dirty="0">
                <a:solidFill>
                  <a:srgbClr val="AEAEAE"/>
                </a:solidFill>
                <a:latin typeface="Arial"/>
                <a:cs typeface="Arial"/>
              </a:rPr>
              <a:t>P</a:t>
            </a:r>
            <a:r>
              <a:rPr spc="-10" dirty="0">
                <a:solidFill>
                  <a:srgbClr val="AEAEAE"/>
                </a:solidFill>
                <a:latin typeface="Arial"/>
                <a:cs typeface="Arial"/>
              </a:rPr>
              <a:t>o</a:t>
            </a:r>
            <a:r>
              <a:rPr dirty="0">
                <a:solidFill>
                  <a:srgbClr val="AEAEAE"/>
                </a:solidFill>
                <a:latin typeface="Arial"/>
                <a:cs typeface="Arial"/>
              </a:rPr>
              <a:t>rt</a:t>
            </a:r>
            <a:r>
              <a:rPr spc="5" dirty="0">
                <a:solidFill>
                  <a:srgbClr val="AEAEAE"/>
                </a:solidFill>
                <a:latin typeface="Arial"/>
                <a:cs typeface="Arial"/>
              </a:rPr>
              <a:t> </a:t>
            </a:r>
            <a:r>
              <a:rPr dirty="0">
                <a:solidFill>
                  <a:srgbClr val="AEAEAE"/>
                </a:solidFill>
                <a:latin typeface="Arial"/>
                <a:cs typeface="Arial"/>
              </a:rPr>
              <a:t>to</a:t>
            </a:r>
            <a:r>
              <a:rPr spc="-10" dirty="0">
                <a:solidFill>
                  <a:srgbClr val="AEAEAE"/>
                </a:solidFill>
                <a:latin typeface="Arial"/>
                <a:cs typeface="Arial"/>
              </a:rPr>
              <a:t> </a:t>
            </a:r>
            <a:r>
              <a:rPr dirty="0">
                <a:solidFill>
                  <a:srgbClr val="AEAEAE"/>
                </a:solidFill>
                <a:latin typeface="Arial"/>
                <a:cs typeface="Arial"/>
              </a:rPr>
              <a:t>p</a:t>
            </a:r>
            <a:r>
              <a:rPr spc="-10" dirty="0">
                <a:solidFill>
                  <a:srgbClr val="AEAEAE"/>
                </a:solidFill>
                <a:latin typeface="Arial"/>
                <a:cs typeface="Arial"/>
              </a:rPr>
              <a:t>o</a:t>
            </a:r>
            <a:r>
              <a:rPr dirty="0">
                <a:solidFill>
                  <a:srgbClr val="AEAEAE"/>
                </a:solidFill>
                <a:latin typeface="Arial"/>
                <a:cs typeface="Arial"/>
              </a:rPr>
              <a:t>rt</a:t>
            </a:r>
            <a:r>
              <a:rPr spc="5" dirty="0">
                <a:solidFill>
                  <a:srgbClr val="AEAEAE"/>
                </a:solidFill>
                <a:latin typeface="Arial"/>
                <a:cs typeface="Arial"/>
              </a:rPr>
              <a:t> </a:t>
            </a:r>
            <a:r>
              <a:rPr dirty="0">
                <a:solidFill>
                  <a:srgbClr val="AEAEAE"/>
                </a:solidFill>
                <a:latin typeface="Arial"/>
                <a:cs typeface="Arial"/>
              </a:rPr>
              <a:t>in</a:t>
            </a:r>
            <a:r>
              <a:rPr spc="5" dirty="0">
                <a:solidFill>
                  <a:srgbClr val="AEAEAE"/>
                </a:solidFill>
                <a:latin typeface="Arial"/>
                <a:cs typeface="Arial"/>
              </a:rPr>
              <a:t> </a:t>
            </a:r>
            <a:r>
              <a:rPr dirty="0">
                <a:solidFill>
                  <a:srgbClr val="AEAEAE"/>
                </a:solidFill>
                <a:latin typeface="Arial"/>
                <a:cs typeface="Arial"/>
              </a:rPr>
              <a:t>d</a:t>
            </a:r>
            <a:r>
              <a:rPr spc="-10" dirty="0">
                <a:solidFill>
                  <a:srgbClr val="AEAEAE"/>
                </a:solidFill>
                <a:latin typeface="Arial"/>
                <a:cs typeface="Arial"/>
              </a:rPr>
              <a:t>u</a:t>
            </a:r>
            <a:r>
              <a:rPr dirty="0">
                <a:solidFill>
                  <a:srgbClr val="AEAEAE"/>
                </a:solidFill>
                <a:latin typeface="Arial"/>
                <a:cs typeface="Arial"/>
              </a:rPr>
              <a:t>al</a:t>
            </a:r>
            <a:r>
              <a:rPr spc="5" dirty="0">
                <a:solidFill>
                  <a:srgbClr val="AEAEAE"/>
                </a:solidFill>
                <a:latin typeface="Arial"/>
                <a:cs typeface="Arial"/>
              </a:rPr>
              <a:t> </a:t>
            </a:r>
            <a:r>
              <a:rPr dirty="0">
                <a:solidFill>
                  <a:srgbClr val="AEAEAE"/>
                </a:solidFill>
                <a:latin typeface="Arial"/>
                <a:cs typeface="Arial"/>
              </a:rPr>
              <a:t>fu</a:t>
            </a:r>
            <a:r>
              <a:rPr spc="-10" dirty="0">
                <a:solidFill>
                  <a:srgbClr val="AEAEAE"/>
                </a:solidFill>
                <a:latin typeface="Arial"/>
                <a:cs typeface="Arial"/>
              </a:rPr>
              <a:t>e</a:t>
            </a:r>
            <a:r>
              <a:rPr dirty="0">
                <a:solidFill>
                  <a:srgbClr val="AEAEAE"/>
                </a:solidFill>
                <a:latin typeface="Arial"/>
                <a:cs typeface="Arial"/>
              </a:rPr>
              <a:t>l mo</a:t>
            </a:r>
            <a:r>
              <a:rPr spc="-10" dirty="0">
                <a:solidFill>
                  <a:srgbClr val="AEAEAE"/>
                </a:solidFill>
                <a:latin typeface="Arial"/>
                <a:cs typeface="Arial"/>
              </a:rPr>
              <a:t>d</a:t>
            </a:r>
            <a:r>
              <a:rPr dirty="0">
                <a:solidFill>
                  <a:srgbClr val="AEAEAE"/>
                </a:solidFill>
                <a:latin typeface="Arial"/>
                <a:cs typeface="Arial"/>
              </a:rPr>
              <a:t>e</a:t>
            </a:r>
            <a:endParaRPr>
              <a:latin typeface="Arial"/>
              <a:cs typeface="Arial"/>
            </a:endParaRPr>
          </a:p>
        </p:txBody>
      </p:sp>
      <p:sp>
        <p:nvSpPr>
          <p:cNvPr id="118786" name="object 3"/>
          <p:cNvSpPr txBox="1">
            <a:spLocks noChangeArrowheads="1"/>
          </p:cNvSpPr>
          <p:nvPr/>
        </p:nvSpPr>
        <p:spPr bwMode="auto">
          <a:xfrm>
            <a:off x="476250" y="1484313"/>
            <a:ext cx="3614738" cy="3578225"/>
          </a:xfrm>
          <a:prstGeom prst="rect">
            <a:avLst/>
          </a:prstGeom>
          <a:noFill/>
          <a:ln w="9525">
            <a:noFill/>
            <a:miter lim="800000"/>
            <a:headEnd/>
            <a:tailEnd/>
          </a:ln>
        </p:spPr>
        <p:txBody>
          <a:bodyPr lIns="0" tIns="0" rIns="0" bIns="0"/>
          <a:lstStyle/>
          <a:p>
            <a:pPr marL="12700"/>
            <a:r>
              <a:rPr lang="el-GR" b="1">
                <a:solidFill>
                  <a:srgbClr val="2F3B48"/>
                </a:solidFill>
                <a:cs typeface="Arial" charset="0"/>
              </a:rPr>
              <a:t>Fuel oil only mode</a:t>
            </a:r>
            <a:endParaRPr lang="el-GR">
              <a:cs typeface="Arial" charset="0"/>
            </a:endParaRPr>
          </a:p>
          <a:p>
            <a:pPr marL="12700">
              <a:buClr>
                <a:srgbClr val="2F3B48"/>
              </a:buClr>
              <a:buFont typeface="Wingdings" pitchFamily="2" charset="2"/>
              <a:buChar char=""/>
            </a:pPr>
            <a:r>
              <a:rPr lang="el-GR">
                <a:solidFill>
                  <a:srgbClr val="2F3B48"/>
                </a:solidFill>
                <a:cs typeface="Arial" charset="0"/>
              </a:rPr>
              <a:t>Operation profile as conventional engine</a:t>
            </a:r>
            <a:endParaRPr lang="el-GR">
              <a:cs typeface="Arial" charset="0"/>
            </a:endParaRPr>
          </a:p>
          <a:p>
            <a:pPr marL="12700">
              <a:lnSpc>
                <a:spcPts val="1000"/>
              </a:lnSpc>
              <a:buClr>
                <a:srgbClr val="2F3B48"/>
              </a:buClr>
              <a:buFont typeface="Wingdings" pitchFamily="2" charset="2"/>
              <a:buChar char=""/>
            </a:pPr>
            <a:endParaRPr lang="el-GR" sz="1000">
              <a:latin typeface="Calibri" pitchFamily="34" charset="0"/>
            </a:endParaRPr>
          </a:p>
          <a:p>
            <a:pPr marL="12700">
              <a:lnSpc>
                <a:spcPts val="1100"/>
              </a:lnSpc>
              <a:spcBef>
                <a:spcPts val="63"/>
              </a:spcBef>
              <a:buClr>
                <a:srgbClr val="2F3B48"/>
              </a:buClr>
              <a:buFont typeface="Wingdings" pitchFamily="2" charset="2"/>
              <a:buChar char=""/>
            </a:pPr>
            <a:endParaRPr lang="el-GR" sz="1100">
              <a:latin typeface="Calibri" pitchFamily="34" charset="0"/>
            </a:endParaRPr>
          </a:p>
          <a:p>
            <a:pPr marL="12700"/>
            <a:r>
              <a:rPr lang="el-GR" b="1">
                <a:solidFill>
                  <a:srgbClr val="2F3B48"/>
                </a:solidFill>
                <a:cs typeface="Arial" charset="0"/>
              </a:rPr>
              <a:t>Dual fuel operation mode</a:t>
            </a:r>
            <a:endParaRPr lang="el-GR">
              <a:cs typeface="Arial" charset="0"/>
            </a:endParaRPr>
          </a:p>
          <a:p>
            <a:pPr marL="12700">
              <a:buClr>
                <a:srgbClr val="2F3B48"/>
              </a:buClr>
              <a:buFont typeface="Wingdings" pitchFamily="2" charset="2"/>
              <a:buChar char=""/>
            </a:pPr>
            <a:r>
              <a:rPr lang="el-GR">
                <a:solidFill>
                  <a:srgbClr val="2F3B48"/>
                </a:solidFill>
                <a:cs typeface="Arial" charset="0"/>
              </a:rPr>
              <a:t>No fuel slip</a:t>
            </a:r>
            <a:endParaRPr lang="el-GR">
              <a:cs typeface="Arial" charset="0"/>
            </a:endParaRPr>
          </a:p>
          <a:p>
            <a:pPr marL="12700">
              <a:buClr>
                <a:srgbClr val="2F3B48"/>
              </a:buClr>
              <a:buFont typeface="Wingdings" pitchFamily="2" charset="2"/>
              <a:buChar char=""/>
            </a:pPr>
            <a:r>
              <a:rPr lang="el-GR">
                <a:solidFill>
                  <a:srgbClr val="2F3B48"/>
                </a:solidFill>
                <a:cs typeface="Arial" charset="0"/>
              </a:rPr>
              <a:t>No knocking problems</a:t>
            </a:r>
            <a:endParaRPr lang="el-GR">
              <a:cs typeface="Arial" charset="0"/>
            </a:endParaRPr>
          </a:p>
          <a:p>
            <a:pPr marL="12700">
              <a:buClr>
                <a:srgbClr val="2F3B48"/>
              </a:buClr>
              <a:buFont typeface="Wingdings" pitchFamily="2" charset="2"/>
              <a:buChar char=""/>
            </a:pPr>
            <a:r>
              <a:rPr lang="el-GR">
                <a:solidFill>
                  <a:srgbClr val="2F3B48"/>
                </a:solidFill>
                <a:cs typeface="Arial" charset="0"/>
              </a:rPr>
              <a:t>Insensitive to gas fuel</a:t>
            </a:r>
            <a:endParaRPr lang="el-GR">
              <a:cs typeface="Arial" charset="0"/>
            </a:endParaRPr>
          </a:p>
          <a:p>
            <a:pPr marL="12700">
              <a:buClr>
                <a:srgbClr val="2F3B48"/>
              </a:buClr>
              <a:buFont typeface="Wingdings" pitchFamily="2" charset="2"/>
              <a:buChar char=""/>
            </a:pPr>
            <a:r>
              <a:rPr lang="el-GR">
                <a:solidFill>
                  <a:srgbClr val="2F3B48"/>
                </a:solidFill>
                <a:cs typeface="Arial" charset="0"/>
              </a:rPr>
              <a:t>Unchanged load response</a:t>
            </a:r>
            <a:endParaRPr lang="el-GR">
              <a:cs typeface="Arial" charset="0"/>
            </a:endParaRPr>
          </a:p>
          <a:p>
            <a:pPr marL="12700">
              <a:lnSpc>
                <a:spcPts val="1000"/>
              </a:lnSpc>
            </a:pPr>
            <a:endParaRPr lang="el-GR" sz="1000">
              <a:latin typeface="Calibri" pitchFamily="34" charset="0"/>
            </a:endParaRPr>
          </a:p>
          <a:p>
            <a:pPr marL="12700">
              <a:lnSpc>
                <a:spcPts val="1100"/>
              </a:lnSpc>
              <a:spcBef>
                <a:spcPts val="63"/>
              </a:spcBef>
            </a:pPr>
            <a:endParaRPr lang="el-GR" sz="1100">
              <a:latin typeface="Calibri" pitchFamily="34" charset="0"/>
            </a:endParaRPr>
          </a:p>
          <a:p>
            <a:pPr marL="12700"/>
            <a:r>
              <a:rPr lang="el-GR" b="1">
                <a:solidFill>
                  <a:srgbClr val="2F3B48"/>
                </a:solidFill>
                <a:cs typeface="Arial" charset="0"/>
              </a:rPr>
              <a:t>News:</a:t>
            </a:r>
            <a:endParaRPr lang="el-GR">
              <a:cs typeface="Arial" charset="0"/>
            </a:endParaRPr>
          </a:p>
          <a:p>
            <a:pPr marL="12700"/>
            <a:r>
              <a:rPr lang="el-GR">
                <a:solidFill>
                  <a:srgbClr val="2F3B48"/>
                </a:solidFill>
                <a:cs typeface="Arial" charset="0"/>
              </a:rPr>
              <a:t>Reduced pilot oil amount 5% </a:t>
            </a:r>
            <a:r>
              <a:rPr lang="el-GR">
                <a:solidFill>
                  <a:srgbClr val="2F3B48"/>
                </a:solidFill>
                <a:latin typeface="Wingdings" pitchFamily="2" charset="2"/>
              </a:rPr>
              <a:t></a:t>
            </a:r>
            <a:r>
              <a:rPr lang="el-GR">
                <a:solidFill>
                  <a:srgbClr val="2F3B48"/>
                </a:solidFill>
                <a:latin typeface="Times New Roman" pitchFamily="18" charset="0"/>
                <a:cs typeface="Times New Roman" pitchFamily="18" charset="0"/>
              </a:rPr>
              <a:t> </a:t>
            </a:r>
            <a:r>
              <a:rPr lang="el-GR">
                <a:solidFill>
                  <a:srgbClr val="2F3B48"/>
                </a:solidFill>
                <a:cs typeface="Arial" charset="0"/>
              </a:rPr>
              <a:t>3% Reduced load on gas </a:t>
            </a:r>
            <a:r>
              <a:rPr lang="el-GR">
                <a:solidFill>
                  <a:srgbClr val="2F3B48"/>
                </a:solidFill>
                <a:latin typeface="Wingdings" pitchFamily="2" charset="2"/>
              </a:rPr>
              <a:t></a:t>
            </a:r>
            <a:r>
              <a:rPr lang="el-GR">
                <a:solidFill>
                  <a:srgbClr val="2F3B48"/>
                </a:solidFill>
                <a:latin typeface="Times New Roman" pitchFamily="18" charset="0"/>
                <a:cs typeface="Times New Roman" pitchFamily="18" charset="0"/>
              </a:rPr>
              <a:t> </a:t>
            </a:r>
            <a:r>
              <a:rPr lang="el-GR">
                <a:solidFill>
                  <a:srgbClr val="2F3B48"/>
                </a:solidFill>
                <a:cs typeface="Arial" charset="0"/>
              </a:rPr>
              <a:t>10% load</a:t>
            </a:r>
            <a:endParaRPr lang="el-GR">
              <a:cs typeface="Arial" charset="0"/>
            </a:endParaRPr>
          </a:p>
        </p:txBody>
      </p:sp>
      <p:sp>
        <p:nvSpPr>
          <p:cNvPr id="118787" name="object 4"/>
          <p:cNvSpPr>
            <a:spLocks noChangeArrowheads="1"/>
          </p:cNvSpPr>
          <p:nvPr/>
        </p:nvSpPr>
        <p:spPr bwMode="auto">
          <a:xfrm>
            <a:off x="4286250" y="1357313"/>
            <a:ext cx="4410075" cy="52609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8788" name="object 5"/>
          <p:cNvSpPr txBox="1">
            <a:spLocks noChangeArrowheads="1"/>
          </p:cNvSpPr>
          <p:nvPr/>
        </p:nvSpPr>
        <p:spPr bwMode="auto">
          <a:xfrm>
            <a:off x="7561263" y="6692900"/>
            <a:ext cx="433387" cy="149225"/>
          </a:xfrm>
          <a:prstGeom prst="rect">
            <a:avLst/>
          </a:prstGeom>
          <a:noFill/>
          <a:ln w="9525">
            <a:noFill/>
            <a:miter lim="800000"/>
            <a:headEnd/>
            <a:tailEnd/>
          </a:ln>
        </p:spPr>
        <p:txBody>
          <a:bodyPr lIns="0" tIns="0" rIns="0" bIns="0"/>
          <a:lstStyle/>
          <a:p>
            <a:pPr marL="12700"/>
            <a:r>
              <a:rPr lang="el-GR" sz="900">
                <a:solidFill>
                  <a:srgbClr val="91B800"/>
                </a:solidFill>
                <a:latin typeface="Wingdings" pitchFamily="2" charset="2"/>
              </a:rPr>
              <a:t></a:t>
            </a:r>
            <a:endParaRPr lang="el-GR" sz="900">
              <a:latin typeface="Wingdings" pitchFamily="2" charset="2"/>
            </a:endParaRPr>
          </a:p>
        </p:txBody>
      </p:sp>
      <p:sp>
        <p:nvSpPr>
          <p:cNvPr id="6" name="object 6"/>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7" name="object 7"/>
          <p:cNvSpPr txBox="1"/>
          <p:nvPr/>
        </p:nvSpPr>
        <p:spPr>
          <a:xfrm>
            <a:off x="3762375" y="6710363"/>
            <a:ext cx="393700" cy="119062"/>
          </a:xfrm>
          <a:prstGeom prst="rect">
            <a:avLst/>
          </a:prstGeom>
        </p:spPr>
        <p:txBody>
          <a:bodyPr lIns="0" tIns="0" rIns="0" bIns="0"/>
          <a:lstStyle/>
          <a:p>
            <a:pPr marL="12700" fontAlgn="auto">
              <a:spcBef>
                <a:spcPts val="0"/>
              </a:spcBef>
              <a:spcAft>
                <a:spcPts val="0"/>
              </a:spcAft>
              <a:defRPr/>
            </a:pPr>
            <a:r>
              <a:rPr sz="700" spc="-5" dirty="0">
                <a:latin typeface="Arial"/>
                <a:cs typeface="Arial"/>
              </a:rPr>
              <a:t>RS</a:t>
            </a:r>
            <a:r>
              <a:rPr sz="700" spc="-10" dirty="0">
                <a:latin typeface="Arial"/>
                <a:cs typeface="Arial"/>
              </a:rPr>
              <a:t>L-L</a:t>
            </a:r>
            <a:r>
              <a:rPr sz="700" spc="-5" dirty="0">
                <a:latin typeface="Arial"/>
                <a:cs typeface="Arial"/>
              </a:rPr>
              <a:t>SP</a:t>
            </a:r>
            <a:endParaRPr sz="700">
              <a:latin typeface="Arial"/>
              <a:cs typeface="Arial"/>
            </a:endParaRPr>
          </a:p>
        </p:txBody>
      </p:sp>
      <p:sp>
        <p:nvSpPr>
          <p:cNvPr id="8" name="object 8"/>
          <p:cNvSpPr txBox="1"/>
          <p:nvPr/>
        </p:nvSpPr>
        <p:spPr>
          <a:xfrm>
            <a:off x="5700713" y="6710363"/>
            <a:ext cx="831850" cy="119062"/>
          </a:xfrm>
          <a:prstGeom prst="rect">
            <a:avLst/>
          </a:prstGeom>
        </p:spPr>
        <p:txBody>
          <a:bodyPr lIns="0" tIns="0" rIns="0" bIns="0"/>
          <a:lstStyle/>
          <a:p>
            <a:pPr marL="12700" fontAlgn="auto">
              <a:spcBef>
                <a:spcPts val="0"/>
              </a:spcBef>
              <a:spcAft>
                <a:spcPts val="0"/>
              </a:spcAft>
              <a:defRPr/>
            </a:pPr>
            <a:r>
              <a:rPr sz="700" spc="-10" dirty="0">
                <a:latin typeface="Arial"/>
                <a:cs typeface="Arial"/>
              </a:rPr>
              <a:t>3338912.2013.1</a:t>
            </a:r>
            <a:r>
              <a:rPr sz="700" dirty="0">
                <a:latin typeface="Arial"/>
                <a:cs typeface="Arial"/>
              </a:rPr>
              <a:t>2</a:t>
            </a:r>
            <a:r>
              <a:rPr sz="700" spc="-10" dirty="0">
                <a:latin typeface="Arial"/>
                <a:cs typeface="Arial"/>
              </a:rPr>
              <a:t>.10</a:t>
            </a:r>
            <a:endParaRPr sz="700">
              <a:latin typeface="Arial"/>
              <a:cs typeface="Arial"/>
            </a:endParaRPr>
          </a:p>
        </p:txBody>
      </p:sp>
      <p:sp>
        <p:nvSpPr>
          <p:cNvPr id="9" name="object 9"/>
          <p:cNvSpPr txBox="1"/>
          <p:nvPr/>
        </p:nvSpPr>
        <p:spPr>
          <a:xfrm>
            <a:off x="8658225" y="6710363"/>
            <a:ext cx="436563" cy="119062"/>
          </a:xfrm>
          <a:prstGeom prst="rect">
            <a:avLst/>
          </a:prstGeom>
        </p:spPr>
        <p:txBody>
          <a:bodyPr lIns="0" tIns="0" rIns="0" bIns="0"/>
          <a:lstStyle/>
          <a:p>
            <a:pPr marL="12700" fontAlgn="auto">
              <a:spcBef>
                <a:spcPts val="0"/>
              </a:spcBef>
              <a:spcAft>
                <a:spcPts val="0"/>
              </a:spcAft>
              <a:defRPr/>
            </a:pPr>
            <a:r>
              <a:rPr sz="700" b="1" spc="-5" dirty="0">
                <a:latin typeface="Arial"/>
                <a:cs typeface="Arial"/>
              </a:rPr>
              <a:t>&lt;   </a:t>
            </a:r>
            <a:r>
              <a:rPr sz="700" b="1" spc="40" dirty="0">
                <a:latin typeface="Arial"/>
                <a:cs typeface="Arial"/>
              </a:rPr>
              <a:t> </a:t>
            </a:r>
            <a:r>
              <a:rPr sz="700" b="1" spc="-10" dirty="0">
                <a:latin typeface="Arial"/>
                <a:cs typeface="Arial"/>
              </a:rPr>
              <a:t>2</a:t>
            </a:r>
            <a:r>
              <a:rPr sz="700" b="1" spc="-5" dirty="0">
                <a:latin typeface="Arial"/>
                <a:cs typeface="Arial"/>
              </a:rPr>
              <a:t>3   </a:t>
            </a:r>
            <a:r>
              <a:rPr sz="700" b="1" spc="55" dirty="0">
                <a:latin typeface="Arial"/>
                <a:cs typeface="Arial"/>
              </a:rPr>
              <a:t> </a:t>
            </a:r>
            <a:r>
              <a:rPr sz="700" b="1" spc="-5" dirty="0">
                <a:latin typeface="Arial"/>
                <a:cs typeface="Arial"/>
              </a:rPr>
              <a:t>&gt;</a:t>
            </a:r>
            <a:endParaRPr sz="7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object 2"/>
          <p:cNvSpPr txBox="1">
            <a:spLocks noChangeArrowheads="1"/>
          </p:cNvSpPr>
          <p:nvPr/>
        </p:nvSpPr>
        <p:spPr bwMode="auto">
          <a:xfrm>
            <a:off x="560388" y="1484313"/>
            <a:ext cx="3708400" cy="2433637"/>
          </a:xfrm>
          <a:prstGeom prst="rect">
            <a:avLst/>
          </a:prstGeom>
          <a:noFill/>
          <a:ln w="9525">
            <a:noFill/>
            <a:miter lim="800000"/>
            <a:headEnd/>
            <a:tailEnd/>
          </a:ln>
        </p:spPr>
        <p:txBody>
          <a:bodyPr lIns="0" tIns="0" rIns="0" bIns="0"/>
          <a:lstStyle/>
          <a:p>
            <a:pPr marL="192088" indent="-179388" algn="just">
              <a:buClr>
                <a:srgbClr val="303C49"/>
              </a:buClr>
              <a:buFont typeface="Wingdings" pitchFamily="2" charset="2"/>
              <a:buChar char=""/>
              <a:tabLst>
                <a:tab pos="192088" algn="l"/>
              </a:tabLst>
            </a:pPr>
            <a:r>
              <a:rPr lang="el-GR">
                <a:solidFill>
                  <a:srgbClr val="303C49"/>
                </a:solidFill>
                <a:cs typeface="Arial" charset="0"/>
              </a:rPr>
              <a:t>Combining LNG BOG and high pressure process compression technology</a:t>
            </a:r>
            <a:endParaRPr lang="el-GR">
              <a:cs typeface="Arial" charset="0"/>
            </a:endParaRPr>
          </a:p>
          <a:p>
            <a:pPr marL="192088" indent="-179388">
              <a:lnSpc>
                <a:spcPts val="600"/>
              </a:lnSpc>
              <a:buClr>
                <a:srgbClr val="303C49"/>
              </a:buClr>
              <a:buFont typeface="Wingdings" pitchFamily="2" charset="2"/>
              <a:buChar char=""/>
              <a:tabLst>
                <a:tab pos="192088" algn="l"/>
              </a:tabLst>
            </a:pPr>
            <a:endParaRPr lang="el-GR" sz="600">
              <a:latin typeface="Calibri" pitchFamily="34" charset="0"/>
            </a:endParaRPr>
          </a:p>
          <a:p>
            <a:pPr marL="192088" indent="-179388">
              <a:buClr>
                <a:srgbClr val="303C49"/>
              </a:buClr>
              <a:buFont typeface="Wingdings" pitchFamily="2" charset="2"/>
              <a:buChar char=""/>
              <a:tabLst>
                <a:tab pos="192088" algn="l"/>
              </a:tabLst>
            </a:pPr>
            <a:r>
              <a:rPr lang="el-GR">
                <a:solidFill>
                  <a:srgbClr val="303C49"/>
                </a:solidFill>
                <a:cs typeface="Arial" charset="0"/>
              </a:rPr>
              <a:t>Optimal selection of compressor sealing system</a:t>
            </a:r>
            <a:endParaRPr lang="el-GR">
              <a:cs typeface="Arial" charset="0"/>
            </a:endParaRPr>
          </a:p>
          <a:p>
            <a:pPr marL="192088" indent="-179388">
              <a:lnSpc>
                <a:spcPts val="600"/>
              </a:lnSpc>
              <a:buClr>
                <a:srgbClr val="303C49"/>
              </a:buClr>
              <a:buFont typeface="Wingdings" pitchFamily="2" charset="2"/>
              <a:buChar char=""/>
              <a:tabLst>
                <a:tab pos="192088" algn="l"/>
              </a:tabLst>
            </a:pPr>
            <a:endParaRPr lang="el-GR" sz="600">
              <a:latin typeface="Calibri" pitchFamily="34" charset="0"/>
            </a:endParaRPr>
          </a:p>
          <a:p>
            <a:pPr marL="192088" indent="-179388">
              <a:buClr>
                <a:srgbClr val="303C49"/>
              </a:buClr>
              <a:buFont typeface="Wingdings" pitchFamily="2" charset="2"/>
              <a:buChar char=""/>
              <a:tabLst>
                <a:tab pos="192088" algn="l"/>
              </a:tabLst>
            </a:pPr>
            <a:r>
              <a:rPr lang="el-GR">
                <a:solidFill>
                  <a:srgbClr val="303C49"/>
                </a:solidFill>
                <a:cs typeface="Arial" charset="0"/>
              </a:rPr>
              <a:t>Fully balanced, single casing, slow speed vertical frame design</a:t>
            </a:r>
            <a:endParaRPr lang="el-GR">
              <a:cs typeface="Arial" charset="0"/>
            </a:endParaRPr>
          </a:p>
          <a:p>
            <a:pPr marL="192088" indent="-179388">
              <a:lnSpc>
                <a:spcPts val="550"/>
              </a:lnSpc>
              <a:spcBef>
                <a:spcPts val="50"/>
              </a:spcBef>
              <a:buClr>
                <a:srgbClr val="303C49"/>
              </a:buClr>
              <a:buFont typeface="Wingdings" pitchFamily="2" charset="2"/>
              <a:buChar char=""/>
              <a:tabLst>
                <a:tab pos="192088" algn="l"/>
              </a:tabLst>
            </a:pPr>
            <a:endParaRPr lang="el-GR" sz="500">
              <a:latin typeface="Calibri" pitchFamily="34" charset="0"/>
            </a:endParaRPr>
          </a:p>
          <a:p>
            <a:pPr marL="192088" indent="-179388">
              <a:buClr>
                <a:srgbClr val="303C49"/>
              </a:buClr>
              <a:buFont typeface="Wingdings" pitchFamily="2" charset="2"/>
              <a:buChar char=""/>
              <a:tabLst>
                <a:tab pos="192088" algn="l"/>
              </a:tabLst>
            </a:pPr>
            <a:r>
              <a:rPr lang="el-GR">
                <a:solidFill>
                  <a:srgbClr val="303C49"/>
                </a:solidFill>
                <a:cs typeface="Arial" charset="0"/>
              </a:rPr>
              <a:t>Gas-tight compressor casing</a:t>
            </a:r>
            <a:endParaRPr lang="el-GR">
              <a:cs typeface="Arial" charset="0"/>
            </a:endParaRPr>
          </a:p>
        </p:txBody>
      </p:sp>
      <p:sp>
        <p:nvSpPr>
          <p:cNvPr id="3" name="object 3"/>
          <p:cNvSpPr txBox="1">
            <a:spLocks noGrp="1"/>
          </p:cNvSpPr>
          <p:nvPr>
            <p:ph type="title"/>
          </p:nvPr>
        </p:nvSpPr>
        <p:spPr/>
        <p:txBody>
          <a:bodyPr tIns="113823" rtlCol="0">
            <a:noAutofit/>
          </a:bodyPr>
          <a:lstStyle/>
          <a:p>
            <a:pPr eaLnBrk="1" fontAlgn="auto" hangingPunct="1">
              <a:lnSpc>
                <a:spcPct val="100000"/>
              </a:lnSpc>
              <a:spcAft>
                <a:spcPts val="0"/>
              </a:spcAft>
              <a:defRPr/>
            </a:pPr>
            <a:r>
              <a:rPr sz="2600" b="1" dirty="0" smtClean="0">
                <a:solidFill>
                  <a:srgbClr val="FFFFFF"/>
                </a:solidFill>
                <a:latin typeface="Arial"/>
                <a:cs typeface="Arial"/>
              </a:rPr>
              <a:t>B</a:t>
            </a:r>
            <a:r>
              <a:rPr sz="2600" b="1" spc="5" dirty="0" smtClean="0">
                <a:solidFill>
                  <a:srgbClr val="FFFFFF"/>
                </a:solidFill>
                <a:latin typeface="Arial"/>
                <a:cs typeface="Arial"/>
              </a:rPr>
              <a:t>u</a:t>
            </a:r>
            <a:r>
              <a:rPr sz="2600" b="1" spc="-5" dirty="0" smtClean="0">
                <a:solidFill>
                  <a:srgbClr val="FFFFFF"/>
                </a:solidFill>
                <a:latin typeface="Arial"/>
                <a:cs typeface="Arial"/>
              </a:rPr>
              <a:t>r</a:t>
            </a:r>
            <a:r>
              <a:rPr sz="2600" b="1" spc="5" dirty="0" smtClean="0">
                <a:solidFill>
                  <a:srgbClr val="FFFFFF"/>
                </a:solidFill>
                <a:latin typeface="Arial"/>
                <a:cs typeface="Arial"/>
              </a:rPr>
              <a:t>ckha</a:t>
            </a:r>
            <a:r>
              <a:rPr sz="2600" b="1" spc="-5" dirty="0" smtClean="0">
                <a:solidFill>
                  <a:srgbClr val="FFFFFF"/>
                </a:solidFill>
                <a:latin typeface="Arial"/>
                <a:cs typeface="Arial"/>
              </a:rPr>
              <a:t>r</a:t>
            </a:r>
            <a:r>
              <a:rPr sz="2600" b="1" spc="5" dirty="0" smtClean="0">
                <a:solidFill>
                  <a:srgbClr val="FFFFFF"/>
                </a:solidFill>
                <a:latin typeface="Arial"/>
                <a:cs typeface="Arial"/>
              </a:rPr>
              <a:t>d</a:t>
            </a:r>
            <a:r>
              <a:rPr sz="2600" b="1" dirty="0" smtClean="0">
                <a:solidFill>
                  <a:srgbClr val="FFFFFF"/>
                </a:solidFill>
                <a:latin typeface="Arial"/>
                <a:cs typeface="Arial"/>
              </a:rPr>
              <a:t>t</a:t>
            </a:r>
            <a:r>
              <a:rPr sz="2600" b="1" spc="-35" dirty="0" smtClean="0">
                <a:solidFill>
                  <a:srgbClr val="FFFFFF"/>
                </a:solidFill>
                <a:latin typeface="Arial"/>
                <a:cs typeface="Arial"/>
              </a:rPr>
              <a:t> </a:t>
            </a:r>
            <a:r>
              <a:rPr sz="2600" b="1" spc="5" dirty="0" smtClean="0">
                <a:solidFill>
                  <a:srgbClr val="FFFFFF"/>
                </a:solidFill>
                <a:latin typeface="Arial"/>
                <a:cs typeface="Arial"/>
              </a:rPr>
              <a:t>Lab</a:t>
            </a:r>
            <a:r>
              <a:rPr sz="2600" b="1" spc="-25" dirty="0" smtClean="0">
                <a:solidFill>
                  <a:srgbClr val="FFFFFF"/>
                </a:solidFill>
                <a:latin typeface="Arial"/>
                <a:cs typeface="Arial"/>
              </a:rPr>
              <a:t>y</a:t>
            </a:r>
            <a:r>
              <a:rPr sz="2550" b="1" spc="7" baseline="26143" dirty="0" smtClean="0">
                <a:solidFill>
                  <a:srgbClr val="FFFFFF"/>
                </a:solidFill>
                <a:latin typeface="Arial"/>
                <a:cs typeface="Arial"/>
              </a:rPr>
              <a:t>®</a:t>
            </a:r>
            <a:r>
              <a:rPr sz="2600" b="1" spc="-5" dirty="0" smtClean="0">
                <a:solidFill>
                  <a:srgbClr val="FFFFFF"/>
                </a:solidFill>
                <a:latin typeface="Arial"/>
                <a:cs typeface="Arial"/>
              </a:rPr>
              <a:t>-</a:t>
            </a:r>
            <a:r>
              <a:rPr sz="2600" b="1" dirty="0" smtClean="0">
                <a:solidFill>
                  <a:srgbClr val="FFFFFF"/>
                </a:solidFill>
                <a:latin typeface="Arial"/>
                <a:cs typeface="Arial"/>
              </a:rPr>
              <a:t>GI</a:t>
            </a:r>
            <a:r>
              <a:rPr sz="2600">
                <a:latin typeface="Arial"/>
                <a:cs typeface="Arial"/>
              </a:rPr>
              <a:t/>
            </a:r>
            <a:br>
              <a:rPr sz="2600">
                <a:latin typeface="Arial"/>
                <a:cs typeface="Arial"/>
              </a:rPr>
            </a:br>
            <a:r>
              <a:rPr sz="2000" spc="-5" dirty="0" smtClean="0">
                <a:solidFill>
                  <a:srgbClr val="91B900"/>
                </a:solidFill>
                <a:latin typeface="Arial"/>
                <a:cs typeface="Arial"/>
              </a:rPr>
              <a:t>F</a:t>
            </a:r>
            <a:r>
              <a:rPr sz="2000" dirty="0" smtClean="0">
                <a:solidFill>
                  <a:srgbClr val="91B900"/>
                </a:solidFill>
                <a:latin typeface="Arial"/>
                <a:cs typeface="Arial"/>
              </a:rPr>
              <a:t>uel</a:t>
            </a:r>
            <a:r>
              <a:rPr sz="2000" spc="-5" dirty="0" smtClean="0">
                <a:solidFill>
                  <a:srgbClr val="91B900"/>
                </a:solidFill>
                <a:latin typeface="Arial"/>
                <a:cs typeface="Arial"/>
              </a:rPr>
              <a:t> </a:t>
            </a:r>
            <a:r>
              <a:rPr sz="2000" dirty="0" smtClean="0">
                <a:solidFill>
                  <a:srgbClr val="91B900"/>
                </a:solidFill>
                <a:latin typeface="Arial"/>
                <a:cs typeface="Arial"/>
              </a:rPr>
              <a:t>gas</a:t>
            </a:r>
            <a:r>
              <a:rPr sz="2000" spc="-25" dirty="0" smtClean="0">
                <a:solidFill>
                  <a:srgbClr val="91B900"/>
                </a:solidFill>
                <a:latin typeface="Arial"/>
                <a:cs typeface="Arial"/>
              </a:rPr>
              <a:t> </a:t>
            </a:r>
            <a:r>
              <a:rPr sz="2000" spc="5" dirty="0" smtClean="0">
                <a:solidFill>
                  <a:srgbClr val="91B900"/>
                </a:solidFill>
                <a:latin typeface="Arial"/>
                <a:cs typeface="Arial"/>
              </a:rPr>
              <a:t>c</a:t>
            </a:r>
            <a:r>
              <a:rPr sz="2000" dirty="0" smtClean="0">
                <a:solidFill>
                  <a:srgbClr val="91B900"/>
                </a:solidFill>
                <a:latin typeface="Arial"/>
                <a:cs typeface="Arial"/>
              </a:rPr>
              <a:t>o</a:t>
            </a:r>
            <a:r>
              <a:rPr sz="2000" spc="-5" dirty="0" smtClean="0">
                <a:solidFill>
                  <a:srgbClr val="91B900"/>
                </a:solidFill>
                <a:latin typeface="Arial"/>
                <a:cs typeface="Arial"/>
              </a:rPr>
              <a:t>m</a:t>
            </a:r>
            <a:r>
              <a:rPr sz="2000" dirty="0" smtClean="0">
                <a:solidFill>
                  <a:srgbClr val="91B900"/>
                </a:solidFill>
                <a:latin typeface="Arial"/>
                <a:cs typeface="Arial"/>
              </a:rPr>
              <a:t>pre</a:t>
            </a:r>
            <a:r>
              <a:rPr sz="2000" spc="5" dirty="0" smtClean="0">
                <a:solidFill>
                  <a:srgbClr val="91B900"/>
                </a:solidFill>
                <a:latin typeface="Arial"/>
                <a:cs typeface="Arial"/>
              </a:rPr>
              <a:t>s</a:t>
            </a:r>
            <a:r>
              <a:rPr sz="2000" spc="-10" dirty="0" smtClean="0">
                <a:solidFill>
                  <a:srgbClr val="91B900"/>
                </a:solidFill>
                <a:latin typeface="Arial"/>
                <a:cs typeface="Arial"/>
              </a:rPr>
              <a:t>s</a:t>
            </a:r>
            <a:r>
              <a:rPr sz="2000" dirty="0" smtClean="0">
                <a:solidFill>
                  <a:srgbClr val="91B900"/>
                </a:solidFill>
                <a:latin typeface="Arial"/>
                <a:cs typeface="Arial"/>
              </a:rPr>
              <a:t>or</a:t>
            </a:r>
            <a:r>
              <a:rPr sz="2000" spc="-50" dirty="0" smtClean="0">
                <a:solidFill>
                  <a:srgbClr val="91B900"/>
                </a:solidFill>
                <a:latin typeface="Arial"/>
                <a:cs typeface="Arial"/>
              </a:rPr>
              <a:t> </a:t>
            </a:r>
            <a:r>
              <a:rPr sz="2000" spc="-10" dirty="0" smtClean="0">
                <a:solidFill>
                  <a:srgbClr val="91B900"/>
                </a:solidFill>
                <a:latin typeface="Arial"/>
                <a:cs typeface="Arial"/>
              </a:rPr>
              <a:t>ty</a:t>
            </a:r>
            <a:r>
              <a:rPr sz="2000" dirty="0" smtClean="0">
                <a:solidFill>
                  <a:srgbClr val="91B900"/>
                </a:solidFill>
                <a:latin typeface="Arial"/>
                <a:cs typeface="Arial"/>
              </a:rPr>
              <a:t>pe</a:t>
            </a:r>
            <a:r>
              <a:rPr sz="2000" spc="-15" dirty="0" smtClean="0">
                <a:solidFill>
                  <a:srgbClr val="91B900"/>
                </a:solidFill>
                <a:latin typeface="Arial"/>
                <a:cs typeface="Arial"/>
              </a:rPr>
              <a:t> </a:t>
            </a:r>
            <a:r>
              <a:rPr sz="2000" dirty="0" smtClean="0">
                <a:solidFill>
                  <a:srgbClr val="91B900"/>
                </a:solidFill>
                <a:latin typeface="Arial"/>
                <a:cs typeface="Arial"/>
              </a:rPr>
              <a:t>6L</a:t>
            </a:r>
            <a:r>
              <a:rPr sz="2000" spc="-5" dirty="0" smtClean="0">
                <a:solidFill>
                  <a:srgbClr val="91B900"/>
                </a:solidFill>
                <a:latin typeface="Arial"/>
                <a:cs typeface="Arial"/>
              </a:rPr>
              <a:t>P</a:t>
            </a:r>
            <a:r>
              <a:rPr sz="2000" dirty="0" smtClean="0">
                <a:solidFill>
                  <a:srgbClr val="91B900"/>
                </a:solidFill>
                <a:latin typeface="Arial"/>
                <a:cs typeface="Arial"/>
              </a:rPr>
              <a:t>250-5S</a:t>
            </a:r>
            <a:endParaRPr sz="2000">
              <a:latin typeface="Arial"/>
              <a:cs typeface="Arial"/>
            </a:endParaRPr>
          </a:p>
        </p:txBody>
      </p:sp>
      <p:sp>
        <p:nvSpPr>
          <p:cNvPr id="119811" name="object 4"/>
          <p:cNvSpPr>
            <a:spLocks noChangeArrowheads="1"/>
          </p:cNvSpPr>
          <p:nvPr/>
        </p:nvSpPr>
        <p:spPr bwMode="auto">
          <a:xfrm>
            <a:off x="5022850" y="2044700"/>
            <a:ext cx="4121150" cy="4065588"/>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9812" name="object 5"/>
          <p:cNvSpPr txBox="1">
            <a:spLocks noChangeArrowheads="1"/>
          </p:cNvSpPr>
          <p:nvPr/>
        </p:nvSpPr>
        <p:spPr bwMode="auto">
          <a:xfrm>
            <a:off x="7561263" y="2085975"/>
            <a:ext cx="715962" cy="377825"/>
          </a:xfrm>
          <a:prstGeom prst="rect">
            <a:avLst/>
          </a:prstGeom>
          <a:noFill/>
          <a:ln w="9525">
            <a:noFill/>
            <a:miter lim="800000"/>
            <a:headEnd/>
            <a:tailEnd/>
          </a:ln>
        </p:spPr>
        <p:txBody>
          <a:bodyPr lIns="0" tIns="0" rIns="0" bIns="0"/>
          <a:lstStyle/>
          <a:p>
            <a:pPr marL="26988" indent="-14288"/>
            <a:r>
              <a:rPr lang="el-GR" sz="1200" b="1">
                <a:cs typeface="Arial" charset="0"/>
              </a:rPr>
              <a:t>Labyrinth 1st stage</a:t>
            </a:r>
            <a:endParaRPr lang="el-GR" sz="1200">
              <a:cs typeface="Arial" charset="0"/>
            </a:endParaRPr>
          </a:p>
        </p:txBody>
      </p:sp>
      <p:sp>
        <p:nvSpPr>
          <p:cNvPr id="119813" name="object 6"/>
          <p:cNvSpPr txBox="1">
            <a:spLocks noChangeArrowheads="1"/>
          </p:cNvSpPr>
          <p:nvPr/>
        </p:nvSpPr>
        <p:spPr bwMode="auto">
          <a:xfrm>
            <a:off x="6091238" y="1720850"/>
            <a:ext cx="1154112" cy="377825"/>
          </a:xfrm>
          <a:prstGeom prst="rect">
            <a:avLst/>
          </a:prstGeom>
          <a:noFill/>
          <a:ln w="9525">
            <a:noFill/>
            <a:miter lim="800000"/>
            <a:headEnd/>
            <a:tailEnd/>
          </a:ln>
        </p:spPr>
        <p:txBody>
          <a:bodyPr lIns="0" tIns="0" rIns="0" bIns="0"/>
          <a:lstStyle/>
          <a:p>
            <a:pPr marL="12700" indent="134938"/>
            <a:r>
              <a:rPr lang="el-GR" sz="1200" b="1">
                <a:cs typeface="Arial" charset="0"/>
              </a:rPr>
              <a:t>Ring sealed 4th to 5th stage</a:t>
            </a:r>
            <a:endParaRPr lang="el-GR" sz="1200">
              <a:cs typeface="Arial" charset="0"/>
            </a:endParaRPr>
          </a:p>
        </p:txBody>
      </p:sp>
      <p:sp>
        <p:nvSpPr>
          <p:cNvPr id="119814" name="object 7"/>
          <p:cNvSpPr txBox="1">
            <a:spLocks noChangeArrowheads="1"/>
          </p:cNvSpPr>
          <p:nvPr/>
        </p:nvSpPr>
        <p:spPr bwMode="auto">
          <a:xfrm>
            <a:off x="5018088" y="2089150"/>
            <a:ext cx="1152525" cy="376238"/>
          </a:xfrm>
          <a:prstGeom prst="rect">
            <a:avLst/>
          </a:prstGeom>
          <a:noFill/>
          <a:ln w="9525">
            <a:noFill/>
            <a:miter lim="800000"/>
            <a:headEnd/>
            <a:tailEnd/>
          </a:ln>
        </p:spPr>
        <p:txBody>
          <a:bodyPr lIns="0" tIns="0" rIns="0" bIns="0"/>
          <a:lstStyle/>
          <a:p>
            <a:pPr marL="12700" indent="219075"/>
            <a:r>
              <a:rPr lang="el-GR" sz="1200" b="1">
                <a:cs typeface="Arial" charset="0"/>
              </a:rPr>
              <a:t>Labyrinth 1st to 3rd stage</a:t>
            </a:r>
            <a:endParaRPr lang="el-GR" sz="1200">
              <a:cs typeface="Arial" charset="0"/>
            </a:endParaRPr>
          </a:p>
        </p:txBody>
      </p:sp>
      <p:sp>
        <p:nvSpPr>
          <p:cNvPr id="119815" name="object 8"/>
          <p:cNvSpPr>
            <a:spLocks noChangeArrowheads="1"/>
          </p:cNvSpPr>
          <p:nvPr/>
        </p:nvSpPr>
        <p:spPr bwMode="auto">
          <a:xfrm>
            <a:off x="3127375" y="4597400"/>
            <a:ext cx="1778000" cy="1857375"/>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19816" name="object 9"/>
          <p:cNvSpPr txBox="1">
            <a:spLocks noChangeArrowheads="1"/>
          </p:cNvSpPr>
          <p:nvPr/>
        </p:nvSpPr>
        <p:spPr bwMode="auto">
          <a:xfrm>
            <a:off x="1954213" y="5256213"/>
            <a:ext cx="755650" cy="377825"/>
          </a:xfrm>
          <a:prstGeom prst="rect">
            <a:avLst/>
          </a:prstGeom>
          <a:noFill/>
          <a:ln w="9525">
            <a:noFill/>
            <a:miter lim="800000"/>
            <a:headEnd/>
            <a:tailEnd/>
          </a:ln>
        </p:spPr>
        <p:txBody>
          <a:bodyPr lIns="0" tIns="0" rIns="0" bIns="0"/>
          <a:lstStyle/>
          <a:p>
            <a:pPr marL="90488" indent="-79375"/>
            <a:r>
              <a:rPr lang="el-GR" sz="1200" b="1">
                <a:solidFill>
                  <a:srgbClr val="303C49"/>
                </a:solidFill>
                <a:cs typeface="Arial" charset="0"/>
              </a:rPr>
              <a:t>Balancing weights</a:t>
            </a:r>
            <a:endParaRPr lang="el-GR" sz="1200">
              <a:cs typeface="Arial" charset="0"/>
            </a:endParaRPr>
          </a:p>
        </p:txBody>
      </p:sp>
      <p:sp>
        <p:nvSpPr>
          <p:cNvPr id="119817" name="object 10"/>
          <p:cNvSpPr>
            <a:spLocks/>
          </p:cNvSpPr>
          <p:nvPr/>
        </p:nvSpPr>
        <p:spPr bwMode="auto">
          <a:xfrm>
            <a:off x="4899025" y="4105275"/>
            <a:ext cx="1360488" cy="1114425"/>
          </a:xfrm>
          <a:custGeom>
            <a:avLst/>
            <a:gdLst>
              <a:gd name="T0" fmla="*/ 0 w 1360970"/>
              <a:gd name="T1" fmla="*/ 1112675 h 1115009"/>
              <a:gd name="T2" fmla="*/ 1359043 w 1360970"/>
              <a:gd name="T3" fmla="*/ 0 h 1115009"/>
              <a:gd name="T4" fmla="*/ 0 60000 65536"/>
              <a:gd name="T5" fmla="*/ 0 60000 65536"/>
              <a:gd name="T6" fmla="*/ 0 w 1360970"/>
              <a:gd name="T7" fmla="*/ 0 h 1115009"/>
              <a:gd name="T8" fmla="*/ 1360970 w 1360970"/>
              <a:gd name="T9" fmla="*/ 1115009 h 1115009"/>
            </a:gdLst>
            <a:ahLst/>
            <a:cxnLst>
              <a:cxn ang="T4">
                <a:pos x="T0" y="T1"/>
              </a:cxn>
              <a:cxn ang="T5">
                <a:pos x="T2" y="T3"/>
              </a:cxn>
            </a:cxnLst>
            <a:rect l="T6" t="T7" r="T8" b="T9"/>
            <a:pathLst>
              <a:path w="1360970" h="1115009">
                <a:moveTo>
                  <a:pt x="0" y="1115009"/>
                </a:moveTo>
                <a:lnTo>
                  <a:pt x="1360970" y="0"/>
                </a:lnTo>
              </a:path>
            </a:pathLst>
          </a:custGeom>
          <a:noFill/>
          <a:ln w="25400">
            <a:solidFill>
              <a:srgbClr val="91B900"/>
            </a:solidFill>
            <a:round/>
            <a:headEnd/>
            <a:tailEnd/>
          </a:ln>
        </p:spPr>
        <p:txBody>
          <a:bodyPr lIns="0" tIns="0" rIns="0" bIns="0"/>
          <a:lstStyle/>
          <a:p>
            <a:endParaRPr lang="el-GR"/>
          </a:p>
        </p:txBody>
      </p:sp>
      <p:sp>
        <p:nvSpPr>
          <p:cNvPr id="119818" name="object 11"/>
          <p:cNvSpPr>
            <a:spLocks/>
          </p:cNvSpPr>
          <p:nvPr/>
        </p:nvSpPr>
        <p:spPr bwMode="auto">
          <a:xfrm>
            <a:off x="6210300" y="4032250"/>
            <a:ext cx="138113" cy="130175"/>
          </a:xfrm>
          <a:custGeom>
            <a:avLst/>
            <a:gdLst>
              <a:gd name="T0" fmla="*/ 137018 w 138480"/>
              <a:gd name="T1" fmla="*/ 0 h 129603"/>
              <a:gd name="T2" fmla="*/ 0 w 138480"/>
              <a:gd name="T3" fmla="*/ 31925 h 129603"/>
              <a:gd name="T4" fmla="*/ 79642 w 138480"/>
              <a:gd name="T5" fmla="*/ 131907 h 129603"/>
              <a:gd name="T6" fmla="*/ 137018 w 138480"/>
              <a:gd name="T7" fmla="*/ 0 h 129603"/>
              <a:gd name="T8" fmla="*/ 0 60000 65536"/>
              <a:gd name="T9" fmla="*/ 0 60000 65536"/>
              <a:gd name="T10" fmla="*/ 0 60000 65536"/>
              <a:gd name="T11" fmla="*/ 0 60000 65536"/>
              <a:gd name="T12" fmla="*/ 0 w 138480"/>
              <a:gd name="T13" fmla="*/ 0 h 129603"/>
              <a:gd name="T14" fmla="*/ 138480 w 138480"/>
              <a:gd name="T15" fmla="*/ 129603 h 129603"/>
            </a:gdLst>
            <a:ahLst/>
            <a:cxnLst>
              <a:cxn ang="T8">
                <a:pos x="T0" y="T1"/>
              </a:cxn>
              <a:cxn ang="T9">
                <a:pos x="T2" y="T3"/>
              </a:cxn>
              <a:cxn ang="T10">
                <a:pos x="T4" y="T5"/>
              </a:cxn>
              <a:cxn ang="T11">
                <a:pos x="T6" y="T7"/>
              </a:cxn>
            </a:cxnLst>
            <a:rect l="T12" t="T13" r="T14" b="T15"/>
            <a:pathLst>
              <a:path w="138480" h="129603">
                <a:moveTo>
                  <a:pt x="138480" y="0"/>
                </a:moveTo>
                <a:lnTo>
                  <a:pt x="0" y="31368"/>
                </a:lnTo>
                <a:lnTo>
                  <a:pt x="80492" y="129603"/>
                </a:lnTo>
                <a:lnTo>
                  <a:pt x="138480" y="0"/>
                </a:lnTo>
                <a:close/>
              </a:path>
            </a:pathLst>
          </a:custGeom>
          <a:solidFill>
            <a:srgbClr val="91B900"/>
          </a:solidFill>
          <a:ln w="9525">
            <a:noFill/>
            <a:round/>
            <a:headEnd/>
            <a:tailEnd/>
          </a:ln>
        </p:spPr>
        <p:txBody>
          <a:bodyPr lIns="0" tIns="0" rIns="0" bIns="0"/>
          <a:lstStyle/>
          <a:p>
            <a:endParaRPr lang="el-GR"/>
          </a:p>
        </p:txBody>
      </p:sp>
      <p:sp>
        <p:nvSpPr>
          <p:cNvPr id="119819" name="object 12"/>
          <p:cNvSpPr>
            <a:spLocks/>
          </p:cNvSpPr>
          <p:nvPr/>
        </p:nvSpPr>
        <p:spPr bwMode="auto">
          <a:xfrm>
            <a:off x="3130550" y="6183313"/>
            <a:ext cx="1801813" cy="285750"/>
          </a:xfrm>
          <a:custGeom>
            <a:avLst/>
            <a:gdLst>
              <a:gd name="T0" fmla="*/ 0 w 1801812"/>
              <a:gd name="T1" fmla="*/ 0 h 285750"/>
              <a:gd name="T2" fmla="*/ 1801816 w 1801812"/>
              <a:gd name="T3" fmla="*/ 0 h 285750"/>
              <a:gd name="T4" fmla="*/ 1801816 w 1801812"/>
              <a:gd name="T5" fmla="*/ 285750 h 285750"/>
              <a:gd name="T6" fmla="*/ 0 w 1801812"/>
              <a:gd name="T7" fmla="*/ 285750 h 285750"/>
              <a:gd name="T8" fmla="*/ 0 w 1801812"/>
              <a:gd name="T9" fmla="*/ 0 h 285750"/>
              <a:gd name="T10" fmla="*/ 0 60000 65536"/>
              <a:gd name="T11" fmla="*/ 0 60000 65536"/>
              <a:gd name="T12" fmla="*/ 0 60000 65536"/>
              <a:gd name="T13" fmla="*/ 0 60000 65536"/>
              <a:gd name="T14" fmla="*/ 0 60000 65536"/>
              <a:gd name="T15" fmla="*/ 0 w 1801812"/>
              <a:gd name="T16" fmla="*/ 0 h 285750"/>
              <a:gd name="T17" fmla="*/ 1801812 w 1801812"/>
              <a:gd name="T18" fmla="*/ 285750 h 285750"/>
            </a:gdLst>
            <a:ahLst/>
            <a:cxnLst>
              <a:cxn ang="T10">
                <a:pos x="T0" y="T1"/>
              </a:cxn>
              <a:cxn ang="T11">
                <a:pos x="T2" y="T3"/>
              </a:cxn>
              <a:cxn ang="T12">
                <a:pos x="T4" y="T5"/>
              </a:cxn>
              <a:cxn ang="T13">
                <a:pos x="T6" y="T7"/>
              </a:cxn>
              <a:cxn ang="T14">
                <a:pos x="T8" y="T9"/>
              </a:cxn>
            </a:cxnLst>
            <a:rect l="T15" t="T16" r="T17" b="T18"/>
            <a:pathLst>
              <a:path w="1801812" h="285750">
                <a:moveTo>
                  <a:pt x="0" y="0"/>
                </a:moveTo>
                <a:lnTo>
                  <a:pt x="1801812" y="0"/>
                </a:lnTo>
                <a:lnTo>
                  <a:pt x="1801812" y="285750"/>
                </a:lnTo>
                <a:lnTo>
                  <a:pt x="0" y="285750"/>
                </a:lnTo>
                <a:lnTo>
                  <a:pt x="0" y="0"/>
                </a:lnTo>
                <a:close/>
              </a:path>
            </a:pathLst>
          </a:custGeom>
          <a:solidFill>
            <a:srgbClr val="FFFFFF"/>
          </a:solidFill>
          <a:ln w="9525">
            <a:noFill/>
            <a:round/>
            <a:headEnd/>
            <a:tailEnd/>
          </a:ln>
        </p:spPr>
        <p:txBody>
          <a:bodyPr lIns="0" tIns="0" rIns="0" bIns="0"/>
          <a:lstStyle/>
          <a:p>
            <a:endParaRPr lang="el-GR"/>
          </a:p>
        </p:txBody>
      </p:sp>
      <p:sp>
        <p:nvSpPr>
          <p:cNvPr id="13" name="object 13"/>
          <p:cNvSpPr txBox="1"/>
          <p:nvPr/>
        </p:nvSpPr>
        <p:spPr>
          <a:xfrm>
            <a:off x="3556000" y="6191250"/>
            <a:ext cx="950913" cy="269875"/>
          </a:xfrm>
          <a:prstGeom prst="rect">
            <a:avLst/>
          </a:prstGeom>
        </p:spPr>
        <p:txBody>
          <a:bodyPr lIns="0" tIns="0" rIns="0" bIns="0"/>
          <a:lstStyle/>
          <a:p>
            <a:pPr marL="12700" fontAlgn="auto">
              <a:spcBef>
                <a:spcPts val="0"/>
              </a:spcBef>
              <a:spcAft>
                <a:spcPts val="0"/>
              </a:spcAft>
              <a:defRPr/>
            </a:pPr>
            <a:r>
              <a:rPr sz="1700" dirty="0">
                <a:solidFill>
                  <a:srgbClr val="303C49"/>
                </a:solidFill>
                <a:latin typeface="Arial"/>
                <a:cs typeface="Arial"/>
              </a:rPr>
              <a:t>Lab</a:t>
            </a:r>
            <a:r>
              <a:rPr sz="1700" spc="-25" dirty="0">
                <a:solidFill>
                  <a:srgbClr val="303C49"/>
                </a:solidFill>
                <a:latin typeface="Arial"/>
                <a:cs typeface="Arial"/>
              </a:rPr>
              <a:t>y</a:t>
            </a:r>
            <a:r>
              <a:rPr sz="1700" spc="5" dirty="0">
                <a:solidFill>
                  <a:srgbClr val="303C49"/>
                </a:solidFill>
                <a:latin typeface="Arial"/>
                <a:cs typeface="Arial"/>
              </a:rPr>
              <a:t>®</a:t>
            </a:r>
            <a:r>
              <a:rPr sz="1700" spc="-5" dirty="0">
                <a:solidFill>
                  <a:srgbClr val="303C49"/>
                </a:solidFill>
                <a:latin typeface="Arial"/>
                <a:cs typeface="Arial"/>
              </a:rPr>
              <a:t>-</a:t>
            </a:r>
            <a:r>
              <a:rPr sz="1700" spc="-10" dirty="0">
                <a:solidFill>
                  <a:srgbClr val="303C49"/>
                </a:solidFill>
                <a:latin typeface="Arial"/>
                <a:cs typeface="Arial"/>
              </a:rPr>
              <a:t>GI</a:t>
            </a:r>
            <a:endParaRPr sz="1700">
              <a:latin typeface="Arial"/>
              <a:cs typeface="Arial"/>
            </a:endParaRPr>
          </a:p>
        </p:txBody>
      </p:sp>
      <p:sp>
        <p:nvSpPr>
          <p:cNvPr id="14" name="object 14"/>
          <p:cNvSpPr txBox="1"/>
          <p:nvPr/>
        </p:nvSpPr>
        <p:spPr>
          <a:xfrm>
            <a:off x="3865563" y="6707188"/>
            <a:ext cx="198437" cy="117475"/>
          </a:xfrm>
          <a:prstGeom prst="rect">
            <a:avLst/>
          </a:prstGeom>
        </p:spPr>
        <p:txBody>
          <a:bodyPr lIns="0" tIns="0" rIns="0" bIns="0"/>
          <a:lstStyle/>
          <a:p>
            <a:pPr marL="12700" fontAlgn="auto">
              <a:spcBef>
                <a:spcPts val="0"/>
              </a:spcBef>
              <a:spcAft>
                <a:spcPts val="0"/>
              </a:spcAft>
              <a:defRPr/>
            </a:pPr>
            <a:r>
              <a:rPr sz="700" spc="-5" dirty="0">
                <a:latin typeface="Arial"/>
                <a:cs typeface="Arial"/>
              </a:rPr>
              <a:t>RSL</a:t>
            </a:r>
            <a:endParaRPr sz="700">
              <a:latin typeface="Arial"/>
              <a:cs typeface="Arial"/>
            </a:endParaRPr>
          </a:p>
        </p:txBody>
      </p:sp>
      <p:sp>
        <p:nvSpPr>
          <p:cNvPr id="119822" name="object 15"/>
          <p:cNvSpPr txBox="1">
            <a:spLocks noChangeArrowheads="1"/>
          </p:cNvSpPr>
          <p:nvPr/>
        </p:nvSpPr>
        <p:spPr bwMode="auto">
          <a:xfrm>
            <a:off x="7559675" y="6691313"/>
            <a:ext cx="433388" cy="149225"/>
          </a:xfrm>
          <a:prstGeom prst="rect">
            <a:avLst/>
          </a:prstGeom>
          <a:noFill/>
          <a:ln w="9525">
            <a:noFill/>
            <a:miter lim="800000"/>
            <a:headEnd/>
            <a:tailEnd/>
          </a:ln>
        </p:spPr>
        <p:txBody>
          <a:bodyPr lIns="0" tIns="0" rIns="0" bIns="0"/>
          <a:lstStyle/>
          <a:p>
            <a:pPr marL="12700"/>
            <a:r>
              <a:rPr lang="el-GR" sz="900">
                <a:solidFill>
                  <a:srgbClr val="91B900"/>
                </a:solidFill>
                <a:latin typeface="Wingdings" pitchFamily="2" charset="2"/>
              </a:rPr>
              <a:t></a:t>
            </a:r>
            <a:endParaRPr lang="el-GR" sz="900">
              <a:latin typeface="Wingdings" pitchFamily="2" charset="2"/>
            </a:endParaRPr>
          </a:p>
        </p:txBody>
      </p:sp>
      <p:sp>
        <p:nvSpPr>
          <p:cNvPr id="16" name="object 16"/>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17" name="object 17"/>
          <p:cNvSpPr txBox="1"/>
          <p:nvPr/>
        </p:nvSpPr>
        <p:spPr>
          <a:xfrm>
            <a:off x="5697538" y="6713538"/>
            <a:ext cx="844550" cy="117475"/>
          </a:xfrm>
          <a:prstGeom prst="rect">
            <a:avLst/>
          </a:prstGeom>
        </p:spPr>
        <p:txBody>
          <a:bodyPr lIns="0" tIns="0" rIns="0" bIns="0"/>
          <a:lstStyle/>
          <a:p>
            <a:pPr marL="25400" fontAlgn="auto">
              <a:spcBef>
                <a:spcPts val="0"/>
              </a:spcBef>
              <a:spcAft>
                <a:spcPts val="0"/>
              </a:spcAft>
              <a:defRPr/>
            </a:pPr>
            <a:r>
              <a:rPr sz="700" spc="-5" dirty="0">
                <a:latin typeface="Arial"/>
                <a:cs typeface="Arial"/>
              </a:rPr>
              <a:t>3338935</a:t>
            </a:r>
            <a:r>
              <a:rPr sz="700" spc="-10" dirty="0">
                <a:latin typeface="Arial"/>
                <a:cs typeface="Arial"/>
              </a:rPr>
              <a:t>.2013.1</a:t>
            </a:r>
            <a:r>
              <a:rPr sz="700" dirty="0">
                <a:latin typeface="Arial"/>
                <a:cs typeface="Arial"/>
              </a:rPr>
              <a:t>2</a:t>
            </a:r>
            <a:r>
              <a:rPr sz="700" spc="-10" dirty="0">
                <a:latin typeface="Arial"/>
                <a:cs typeface="Arial"/>
              </a:rPr>
              <a:t>.12</a:t>
            </a:r>
            <a:endParaRPr sz="700">
              <a:latin typeface="Arial"/>
              <a:cs typeface="Arial"/>
            </a:endParaRPr>
          </a:p>
        </p:txBody>
      </p:sp>
      <p:sp>
        <p:nvSpPr>
          <p:cNvPr id="18" name="object 18"/>
          <p:cNvSpPr txBox="1"/>
          <p:nvPr/>
        </p:nvSpPr>
        <p:spPr>
          <a:xfrm>
            <a:off x="8656638" y="6708775"/>
            <a:ext cx="436562" cy="119063"/>
          </a:xfrm>
          <a:prstGeom prst="rect">
            <a:avLst/>
          </a:prstGeom>
        </p:spPr>
        <p:txBody>
          <a:bodyPr lIns="0" tIns="0" rIns="0" bIns="0"/>
          <a:lstStyle/>
          <a:p>
            <a:pPr marL="12700" fontAlgn="auto">
              <a:spcBef>
                <a:spcPts val="0"/>
              </a:spcBef>
              <a:spcAft>
                <a:spcPts val="0"/>
              </a:spcAft>
              <a:tabLst>
                <a:tab pos="192405" algn="l"/>
                <a:tab pos="372110" algn="l"/>
              </a:tabLst>
              <a:defRPr/>
            </a:pPr>
            <a:r>
              <a:rPr sz="700" b="1" spc="-5" dirty="0">
                <a:latin typeface="Arial"/>
                <a:cs typeface="Arial"/>
              </a:rPr>
              <a:t>&lt;	4	&gt;</a:t>
            </a:r>
            <a:endParaRPr sz="7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1919"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T</a:t>
            </a:r>
            <a:r>
              <a:rPr sz="2600" b="1" spc="5" dirty="0" smtClean="0">
                <a:solidFill>
                  <a:srgbClr val="FFFFFF"/>
                </a:solidFill>
                <a:latin typeface="Arial"/>
                <a:cs typeface="Arial"/>
              </a:rPr>
              <a:t>h</a:t>
            </a:r>
            <a:r>
              <a:rPr sz="2600" b="1" dirty="0" smtClean="0">
                <a:solidFill>
                  <a:srgbClr val="FFFFFF"/>
                </a:solidFill>
                <a:latin typeface="Arial"/>
                <a:cs typeface="Arial"/>
              </a:rPr>
              <a:t>e</a:t>
            </a:r>
            <a:r>
              <a:rPr sz="2600" b="1" spc="-15" dirty="0" smtClean="0">
                <a:solidFill>
                  <a:srgbClr val="FFFFFF"/>
                </a:solidFill>
                <a:latin typeface="Arial"/>
                <a:cs typeface="Arial"/>
              </a:rPr>
              <a:t> </a:t>
            </a:r>
            <a:r>
              <a:rPr sz="2600" b="1" dirty="0" smtClean="0">
                <a:solidFill>
                  <a:srgbClr val="FFFFFF"/>
                </a:solidFill>
                <a:latin typeface="Arial"/>
                <a:cs typeface="Arial"/>
              </a:rPr>
              <a:t>World’s</a:t>
            </a:r>
            <a:r>
              <a:rPr sz="2600" b="1" spc="-15" dirty="0" smtClean="0">
                <a:solidFill>
                  <a:srgbClr val="FFFFFF"/>
                </a:solidFill>
                <a:latin typeface="Arial"/>
                <a:cs typeface="Arial"/>
              </a:rPr>
              <a:t> </a:t>
            </a:r>
            <a:r>
              <a:rPr sz="2600" b="1" dirty="0" smtClean="0">
                <a:solidFill>
                  <a:srgbClr val="FFFFFF"/>
                </a:solidFill>
                <a:latin typeface="Arial"/>
                <a:cs typeface="Arial"/>
              </a:rPr>
              <a:t>First M</a:t>
            </a:r>
            <a:r>
              <a:rPr sz="2600" b="1" spc="5" dirty="0" smtClean="0">
                <a:solidFill>
                  <a:srgbClr val="FFFFFF"/>
                </a:solidFill>
                <a:latin typeface="Arial"/>
                <a:cs typeface="Arial"/>
              </a:rPr>
              <a:t>E</a:t>
            </a:r>
            <a:r>
              <a:rPr sz="2600" b="1" spc="-5" dirty="0" smtClean="0">
                <a:solidFill>
                  <a:srgbClr val="FFFFFF"/>
                </a:solidFill>
                <a:latin typeface="Arial"/>
                <a:cs typeface="Arial"/>
              </a:rPr>
              <a:t>-</a:t>
            </a:r>
            <a:r>
              <a:rPr sz="2600" b="1" dirty="0" smtClean="0">
                <a:solidFill>
                  <a:srgbClr val="FFFFFF"/>
                </a:solidFill>
                <a:latin typeface="Arial"/>
                <a:cs typeface="Arial"/>
              </a:rPr>
              <a:t>GI Retrof</a:t>
            </a:r>
            <a:r>
              <a:rPr sz="2600" b="1" spc="-10" dirty="0" smtClean="0">
                <a:solidFill>
                  <a:srgbClr val="FFFFFF"/>
                </a:solidFill>
                <a:latin typeface="Arial"/>
                <a:cs typeface="Arial"/>
              </a:rPr>
              <a:t>i</a:t>
            </a:r>
            <a:r>
              <a:rPr sz="2600" b="1" dirty="0" smtClean="0">
                <a:solidFill>
                  <a:srgbClr val="FFFFFF"/>
                </a:solidFill>
                <a:latin typeface="Arial"/>
                <a:cs typeface="Arial"/>
              </a:rPr>
              <a:t>t</a:t>
            </a:r>
            <a:r>
              <a:rPr sz="2600" b="1" spc="-20" dirty="0" smtClean="0">
                <a:solidFill>
                  <a:srgbClr val="FFFFFF"/>
                </a:solidFill>
                <a:latin typeface="Arial"/>
                <a:cs typeface="Arial"/>
              </a:rPr>
              <a:t> </a:t>
            </a:r>
            <a:r>
              <a:rPr sz="2600" b="1" dirty="0" smtClean="0">
                <a:solidFill>
                  <a:srgbClr val="FFFFFF"/>
                </a:solidFill>
                <a:latin typeface="Arial"/>
                <a:cs typeface="Arial"/>
              </a:rPr>
              <a:t>Project</a:t>
            </a:r>
            <a:r>
              <a:rPr sz="2600">
                <a:latin typeface="Arial"/>
                <a:cs typeface="Arial"/>
              </a:rPr>
              <a:t/>
            </a:r>
            <a:br>
              <a:rPr sz="2600">
                <a:latin typeface="Arial"/>
                <a:cs typeface="Arial"/>
              </a:rPr>
            </a:br>
            <a:r>
              <a:rPr sz="1800" b="1" dirty="0" smtClean="0">
                <a:solidFill>
                  <a:srgbClr val="AEAEAE"/>
                </a:solidFill>
                <a:latin typeface="Arial"/>
                <a:cs typeface="Arial"/>
              </a:rPr>
              <a:t>S</a:t>
            </a:r>
            <a:r>
              <a:rPr sz="1800" b="1" spc="-10" dirty="0" smtClean="0">
                <a:solidFill>
                  <a:srgbClr val="AEAEAE"/>
                </a:solidFill>
                <a:latin typeface="Arial"/>
                <a:cs typeface="Arial"/>
              </a:rPr>
              <a:t>e</a:t>
            </a:r>
            <a:r>
              <a:rPr sz="1800" b="1" dirty="0" smtClean="0">
                <a:solidFill>
                  <a:srgbClr val="AEAEAE"/>
                </a:solidFill>
                <a:latin typeface="Arial"/>
                <a:cs typeface="Arial"/>
              </a:rPr>
              <a:t>r</a:t>
            </a:r>
            <a:r>
              <a:rPr sz="1800" b="1" spc="-45" dirty="0" smtClean="0">
                <a:solidFill>
                  <a:srgbClr val="AEAEAE"/>
                </a:solidFill>
                <a:latin typeface="Arial"/>
                <a:cs typeface="Arial"/>
              </a:rPr>
              <a:t>v</a:t>
            </a:r>
            <a:r>
              <a:rPr sz="1800" b="1" dirty="0" smtClean="0">
                <a:solidFill>
                  <a:srgbClr val="AEAEAE"/>
                </a:solidFill>
                <a:latin typeface="Arial"/>
                <a:cs typeface="Arial"/>
              </a:rPr>
              <a:t>ice</a:t>
            </a:r>
            <a:r>
              <a:rPr sz="1800" b="1" spc="45" dirty="0" smtClean="0">
                <a:solidFill>
                  <a:srgbClr val="AEAEAE"/>
                </a:solidFill>
                <a:latin typeface="Arial"/>
                <a:cs typeface="Arial"/>
              </a:rPr>
              <a:t> </a:t>
            </a:r>
            <a:r>
              <a:rPr sz="1800" b="1" dirty="0" smtClean="0">
                <a:solidFill>
                  <a:srgbClr val="AEAEAE"/>
                </a:solidFill>
                <a:latin typeface="Arial"/>
                <a:cs typeface="Arial"/>
              </a:rPr>
              <a:t>D</a:t>
            </a:r>
            <a:r>
              <a:rPr sz="1800" b="1" spc="-10" dirty="0" smtClean="0">
                <a:solidFill>
                  <a:srgbClr val="AEAEAE"/>
                </a:solidFill>
                <a:latin typeface="Arial"/>
                <a:cs typeface="Arial"/>
              </a:rPr>
              <a:t>e</a:t>
            </a:r>
            <a:r>
              <a:rPr sz="1800" b="1" dirty="0" smtClean="0">
                <a:solidFill>
                  <a:srgbClr val="AEAEAE"/>
                </a:solidFill>
                <a:latin typeface="Arial"/>
                <a:cs typeface="Arial"/>
              </a:rPr>
              <a:t>l</a:t>
            </a:r>
            <a:r>
              <a:rPr sz="1800" b="1" spc="5" dirty="0" smtClean="0">
                <a:solidFill>
                  <a:srgbClr val="AEAEAE"/>
                </a:solidFill>
                <a:latin typeface="Arial"/>
                <a:cs typeface="Arial"/>
              </a:rPr>
              <a:t>i</a:t>
            </a:r>
            <a:r>
              <a:rPr sz="1800" b="1" spc="-45" dirty="0" smtClean="0">
                <a:solidFill>
                  <a:srgbClr val="AEAEAE"/>
                </a:solidFill>
                <a:latin typeface="Arial"/>
                <a:cs typeface="Arial"/>
              </a:rPr>
              <a:t>v</a:t>
            </a:r>
            <a:r>
              <a:rPr sz="1800" b="1" dirty="0" smtClean="0">
                <a:solidFill>
                  <a:srgbClr val="AEAEAE"/>
                </a:solidFill>
                <a:latin typeface="Arial"/>
                <a:cs typeface="Arial"/>
              </a:rPr>
              <a:t>e</a:t>
            </a:r>
            <a:r>
              <a:rPr sz="1800" b="1" spc="-10" dirty="0" smtClean="0">
                <a:solidFill>
                  <a:srgbClr val="AEAEAE"/>
                </a:solidFill>
                <a:latin typeface="Arial"/>
                <a:cs typeface="Arial"/>
              </a:rPr>
              <a:t>r</a:t>
            </a:r>
            <a:r>
              <a:rPr sz="1800" b="1" dirty="0" smtClean="0">
                <a:solidFill>
                  <a:srgbClr val="AEAEAE"/>
                </a:solidFill>
                <a:latin typeface="Arial"/>
                <a:cs typeface="Arial"/>
              </a:rPr>
              <a:t>y</a:t>
            </a:r>
            <a:r>
              <a:rPr sz="1800" b="1" spc="45" dirty="0" smtClean="0">
                <a:solidFill>
                  <a:srgbClr val="AEAEAE"/>
                </a:solidFill>
                <a:latin typeface="Arial"/>
                <a:cs typeface="Arial"/>
              </a:rPr>
              <a:t> </a:t>
            </a:r>
            <a:r>
              <a:rPr sz="1800" b="1" dirty="0" smtClean="0">
                <a:solidFill>
                  <a:srgbClr val="AEAEAE"/>
                </a:solidFill>
                <a:latin typeface="Arial"/>
                <a:cs typeface="Arial"/>
              </a:rPr>
              <a:t>Te</a:t>
            </a:r>
            <a:r>
              <a:rPr sz="1800" b="1" spc="-10" dirty="0" smtClean="0">
                <a:solidFill>
                  <a:srgbClr val="AEAEAE"/>
                </a:solidFill>
                <a:latin typeface="Arial"/>
                <a:cs typeface="Arial"/>
              </a:rPr>
              <a:t>s</a:t>
            </a:r>
            <a:r>
              <a:rPr sz="1800" b="1" dirty="0" smtClean="0">
                <a:solidFill>
                  <a:srgbClr val="AEAEAE"/>
                </a:solidFill>
                <a:latin typeface="Arial"/>
                <a:cs typeface="Arial"/>
              </a:rPr>
              <a:t>t No</a:t>
            </a:r>
            <a:r>
              <a:rPr sz="1800" b="1" spc="-40" dirty="0" smtClean="0">
                <a:solidFill>
                  <a:srgbClr val="AEAEAE"/>
                </a:solidFill>
                <a:latin typeface="Arial"/>
                <a:cs typeface="Arial"/>
              </a:rPr>
              <a:t>v</a:t>
            </a:r>
            <a:r>
              <a:rPr sz="1800" b="1" dirty="0" smtClean="0">
                <a:solidFill>
                  <a:srgbClr val="AEAEAE"/>
                </a:solidFill>
                <a:latin typeface="Arial"/>
                <a:cs typeface="Arial"/>
              </a:rPr>
              <a:t>e</a:t>
            </a:r>
            <a:r>
              <a:rPr sz="1800" b="1" spc="-10" dirty="0" smtClean="0">
                <a:solidFill>
                  <a:srgbClr val="AEAEAE"/>
                </a:solidFill>
                <a:latin typeface="Arial"/>
                <a:cs typeface="Arial"/>
              </a:rPr>
              <a:t>m</a:t>
            </a:r>
            <a:r>
              <a:rPr sz="1800" b="1" dirty="0" smtClean="0">
                <a:solidFill>
                  <a:srgbClr val="AEAEAE"/>
                </a:solidFill>
                <a:latin typeface="Arial"/>
                <a:cs typeface="Arial"/>
              </a:rPr>
              <a:t>ber</a:t>
            </a:r>
            <a:r>
              <a:rPr sz="1800" b="1" spc="45" dirty="0" smtClean="0">
                <a:solidFill>
                  <a:srgbClr val="AEAEAE"/>
                </a:solidFill>
                <a:latin typeface="Arial"/>
                <a:cs typeface="Arial"/>
              </a:rPr>
              <a:t> </a:t>
            </a:r>
            <a:r>
              <a:rPr sz="1800" b="1" dirty="0" smtClean="0">
                <a:solidFill>
                  <a:srgbClr val="AEAEAE"/>
                </a:solidFill>
                <a:latin typeface="Arial"/>
                <a:cs typeface="Arial"/>
              </a:rPr>
              <a:t>2</a:t>
            </a:r>
            <a:r>
              <a:rPr sz="1800" b="1" spc="-10" dirty="0" smtClean="0">
                <a:solidFill>
                  <a:srgbClr val="AEAEAE"/>
                </a:solidFill>
                <a:latin typeface="Arial"/>
                <a:cs typeface="Arial"/>
              </a:rPr>
              <a:t>0</a:t>
            </a:r>
            <a:r>
              <a:rPr sz="1800" b="1" dirty="0" smtClean="0">
                <a:solidFill>
                  <a:srgbClr val="AEAEAE"/>
                </a:solidFill>
                <a:latin typeface="Arial"/>
                <a:cs typeface="Arial"/>
              </a:rPr>
              <a:t>15</a:t>
            </a:r>
            <a:endParaRPr sz="1800">
              <a:latin typeface="Arial"/>
              <a:cs typeface="Arial"/>
            </a:endParaRPr>
          </a:p>
        </p:txBody>
      </p:sp>
      <p:sp>
        <p:nvSpPr>
          <p:cNvPr id="12290" name="object 3"/>
          <p:cNvSpPr>
            <a:spLocks noChangeArrowheads="1"/>
          </p:cNvSpPr>
          <p:nvPr/>
        </p:nvSpPr>
        <p:spPr bwMode="auto">
          <a:xfrm>
            <a:off x="107950" y="1341438"/>
            <a:ext cx="8943975" cy="5243512"/>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291" name="object 4"/>
          <p:cNvSpPr>
            <a:spLocks/>
          </p:cNvSpPr>
          <p:nvPr/>
        </p:nvSpPr>
        <p:spPr bwMode="auto">
          <a:xfrm>
            <a:off x="2895600" y="3798888"/>
            <a:ext cx="112713" cy="225425"/>
          </a:xfrm>
          <a:custGeom>
            <a:avLst/>
            <a:gdLst>
              <a:gd name="T0" fmla="*/ 114839 w 112013"/>
              <a:gd name="T1" fmla="*/ 0 h 225298"/>
              <a:gd name="T2" fmla="*/ 0 w 112013"/>
              <a:gd name="T3" fmla="*/ 225806 h 225298"/>
              <a:gd name="T4" fmla="*/ 0 60000 65536"/>
              <a:gd name="T5" fmla="*/ 0 60000 65536"/>
              <a:gd name="T6" fmla="*/ 0 w 112013"/>
              <a:gd name="T7" fmla="*/ 0 h 225298"/>
              <a:gd name="T8" fmla="*/ 112013 w 112013"/>
              <a:gd name="T9" fmla="*/ 225298 h 225298"/>
            </a:gdLst>
            <a:ahLst/>
            <a:cxnLst>
              <a:cxn ang="T4">
                <a:pos x="T0" y="T1"/>
              </a:cxn>
              <a:cxn ang="T5">
                <a:pos x="T2" y="T3"/>
              </a:cxn>
            </a:cxnLst>
            <a:rect l="T6" t="T7" r="T8" b="T9"/>
            <a:pathLst>
              <a:path w="112013" h="225298">
                <a:moveTo>
                  <a:pt x="112013" y="0"/>
                </a:moveTo>
                <a:lnTo>
                  <a:pt x="0" y="225298"/>
                </a:lnTo>
              </a:path>
            </a:pathLst>
          </a:custGeom>
          <a:noFill/>
          <a:ln w="12192">
            <a:solidFill>
              <a:srgbClr val="00AF50"/>
            </a:solidFill>
            <a:round/>
            <a:headEnd/>
            <a:tailEnd/>
          </a:ln>
        </p:spPr>
        <p:txBody>
          <a:bodyPr lIns="0" tIns="0" rIns="0" bIns="0"/>
          <a:lstStyle/>
          <a:p>
            <a:endParaRPr lang="el-GR"/>
          </a:p>
        </p:txBody>
      </p:sp>
      <p:sp>
        <p:nvSpPr>
          <p:cNvPr id="12292" name="object 5"/>
          <p:cNvSpPr>
            <a:spLocks/>
          </p:cNvSpPr>
          <p:nvPr/>
        </p:nvSpPr>
        <p:spPr bwMode="auto">
          <a:xfrm>
            <a:off x="2876550" y="4021138"/>
            <a:ext cx="26988" cy="1587"/>
          </a:xfrm>
          <a:custGeom>
            <a:avLst/>
            <a:gdLst>
              <a:gd name="T0" fmla="*/ 28368 w 26543"/>
              <a:gd name="T1" fmla="*/ 1792 h 1524"/>
              <a:gd name="T2" fmla="*/ 0 w 26543"/>
              <a:gd name="T3" fmla="*/ 0 h 1524"/>
              <a:gd name="T4" fmla="*/ 0 60000 65536"/>
              <a:gd name="T5" fmla="*/ 0 60000 65536"/>
              <a:gd name="T6" fmla="*/ 0 w 26543"/>
              <a:gd name="T7" fmla="*/ 0 h 1524"/>
              <a:gd name="T8" fmla="*/ 26543 w 26543"/>
              <a:gd name="T9" fmla="*/ 1524 h 1524"/>
            </a:gdLst>
            <a:ahLst/>
            <a:cxnLst>
              <a:cxn ang="T4">
                <a:pos x="T0" y="T1"/>
              </a:cxn>
              <a:cxn ang="T5">
                <a:pos x="T2" y="T3"/>
              </a:cxn>
            </a:cxnLst>
            <a:rect l="T6" t="T7" r="T8" b="T9"/>
            <a:pathLst>
              <a:path w="26543" h="1524">
                <a:moveTo>
                  <a:pt x="26543" y="1524"/>
                </a:moveTo>
                <a:lnTo>
                  <a:pt x="0" y="0"/>
                </a:lnTo>
              </a:path>
            </a:pathLst>
          </a:custGeom>
          <a:noFill/>
          <a:ln w="19812">
            <a:solidFill>
              <a:srgbClr val="00AF50"/>
            </a:solidFill>
            <a:round/>
            <a:headEnd/>
            <a:tailEnd/>
          </a:ln>
        </p:spPr>
        <p:txBody>
          <a:bodyPr lIns="0" tIns="0" rIns="0" bIns="0"/>
          <a:lstStyle/>
          <a:p>
            <a:endParaRPr lang="el-GR"/>
          </a:p>
        </p:txBody>
      </p:sp>
      <p:sp>
        <p:nvSpPr>
          <p:cNvPr id="12293" name="object 6"/>
          <p:cNvSpPr>
            <a:spLocks/>
          </p:cNvSpPr>
          <p:nvPr/>
        </p:nvSpPr>
        <p:spPr bwMode="auto">
          <a:xfrm>
            <a:off x="1878013" y="2732088"/>
            <a:ext cx="3136900" cy="269875"/>
          </a:xfrm>
          <a:custGeom>
            <a:avLst/>
            <a:gdLst>
              <a:gd name="T0" fmla="*/ 0 w 3137916"/>
              <a:gd name="T1" fmla="*/ 270256 h 269748"/>
              <a:gd name="T2" fmla="*/ 3133853 w 3137916"/>
              <a:gd name="T3" fmla="*/ 270256 h 269748"/>
              <a:gd name="T4" fmla="*/ 3133853 w 3137916"/>
              <a:gd name="T5" fmla="*/ 0 h 269748"/>
              <a:gd name="T6" fmla="*/ 0 w 3137916"/>
              <a:gd name="T7" fmla="*/ 0 h 269748"/>
              <a:gd name="T8" fmla="*/ 0 w 3137916"/>
              <a:gd name="T9" fmla="*/ 270256 h 269748"/>
              <a:gd name="T10" fmla="*/ 0 60000 65536"/>
              <a:gd name="T11" fmla="*/ 0 60000 65536"/>
              <a:gd name="T12" fmla="*/ 0 60000 65536"/>
              <a:gd name="T13" fmla="*/ 0 60000 65536"/>
              <a:gd name="T14" fmla="*/ 0 60000 65536"/>
              <a:gd name="T15" fmla="*/ 0 w 3137916"/>
              <a:gd name="T16" fmla="*/ 0 h 269748"/>
              <a:gd name="T17" fmla="*/ 3137916 w 3137916"/>
              <a:gd name="T18" fmla="*/ 269748 h 269748"/>
            </a:gdLst>
            <a:ahLst/>
            <a:cxnLst>
              <a:cxn ang="T10">
                <a:pos x="T0" y="T1"/>
              </a:cxn>
              <a:cxn ang="T11">
                <a:pos x="T2" y="T3"/>
              </a:cxn>
              <a:cxn ang="T12">
                <a:pos x="T4" y="T5"/>
              </a:cxn>
              <a:cxn ang="T13">
                <a:pos x="T6" y="T7"/>
              </a:cxn>
              <a:cxn ang="T14">
                <a:pos x="T8" y="T9"/>
              </a:cxn>
            </a:cxnLst>
            <a:rect l="T15" t="T16" r="T17" b="T18"/>
            <a:pathLst>
              <a:path w="3137916" h="269748">
                <a:moveTo>
                  <a:pt x="0" y="269748"/>
                </a:moveTo>
                <a:lnTo>
                  <a:pt x="3137916" y="269748"/>
                </a:lnTo>
                <a:lnTo>
                  <a:pt x="3137916" y="0"/>
                </a:lnTo>
                <a:lnTo>
                  <a:pt x="0" y="0"/>
                </a:lnTo>
                <a:lnTo>
                  <a:pt x="0" y="269748"/>
                </a:lnTo>
                <a:close/>
              </a:path>
            </a:pathLst>
          </a:custGeom>
          <a:solidFill>
            <a:srgbClr val="FFFFFF"/>
          </a:solidFill>
          <a:ln w="9525">
            <a:noFill/>
            <a:round/>
            <a:headEnd/>
            <a:tailEnd/>
          </a:ln>
        </p:spPr>
        <p:txBody>
          <a:bodyPr lIns="0" tIns="0" rIns="0" bIns="0"/>
          <a:lstStyle/>
          <a:p>
            <a:endParaRPr lang="el-GR"/>
          </a:p>
        </p:txBody>
      </p:sp>
      <p:sp>
        <p:nvSpPr>
          <p:cNvPr id="7" name="object 7"/>
          <p:cNvSpPr txBox="1"/>
          <p:nvPr/>
        </p:nvSpPr>
        <p:spPr>
          <a:xfrm>
            <a:off x="1944688" y="2727325"/>
            <a:ext cx="3001962" cy="255588"/>
          </a:xfrm>
          <a:prstGeom prst="rect">
            <a:avLst/>
          </a:prstGeom>
        </p:spPr>
        <p:txBody>
          <a:bodyPr lIns="0" tIns="0" rIns="0" bIns="0"/>
          <a:lstStyle/>
          <a:p>
            <a:pPr marL="12700" fontAlgn="auto">
              <a:spcBef>
                <a:spcPts val="0"/>
              </a:spcBef>
              <a:spcAft>
                <a:spcPts val="0"/>
              </a:spcAft>
              <a:defRPr/>
            </a:pPr>
            <a:r>
              <a:rPr sz="1600" spc="-10" dirty="0">
                <a:latin typeface="Arial"/>
                <a:cs typeface="Arial"/>
              </a:rPr>
              <a:t>F</a:t>
            </a:r>
            <a:r>
              <a:rPr sz="1600" spc="-15" dirty="0">
                <a:latin typeface="Arial"/>
                <a:cs typeface="Arial"/>
              </a:rPr>
              <a:t>u</a:t>
            </a:r>
            <a:r>
              <a:rPr sz="1600" spc="-10" dirty="0">
                <a:latin typeface="Arial"/>
                <a:cs typeface="Arial"/>
              </a:rPr>
              <a:t>el</a:t>
            </a:r>
            <a:r>
              <a:rPr sz="1600" spc="-5" dirty="0">
                <a:latin typeface="Arial"/>
                <a:cs typeface="Arial"/>
              </a:rPr>
              <a:t> </a:t>
            </a:r>
            <a:r>
              <a:rPr sz="1600" spc="-10" dirty="0">
                <a:latin typeface="Arial"/>
                <a:cs typeface="Arial"/>
              </a:rPr>
              <a:t>Gas</a:t>
            </a:r>
            <a:r>
              <a:rPr sz="1600" spc="10" dirty="0">
                <a:latin typeface="Arial"/>
                <a:cs typeface="Arial"/>
              </a:rPr>
              <a:t> </a:t>
            </a:r>
            <a:r>
              <a:rPr sz="1600" spc="-10" dirty="0">
                <a:latin typeface="Arial"/>
                <a:cs typeface="Arial"/>
              </a:rPr>
              <a:t>Supply </a:t>
            </a:r>
            <a:r>
              <a:rPr sz="1600" spc="-15" dirty="0">
                <a:latin typeface="Arial"/>
                <a:cs typeface="Arial"/>
              </a:rPr>
              <a:t>S</a:t>
            </a:r>
            <a:r>
              <a:rPr sz="1600" spc="-30" dirty="0">
                <a:latin typeface="Arial"/>
                <a:cs typeface="Arial"/>
              </a:rPr>
              <a:t>y</a:t>
            </a:r>
            <a:r>
              <a:rPr sz="1600" spc="-10" dirty="0">
                <a:latin typeface="Arial"/>
                <a:cs typeface="Arial"/>
              </a:rPr>
              <a:t>stem</a:t>
            </a:r>
            <a:r>
              <a:rPr sz="1600" spc="20" dirty="0">
                <a:latin typeface="Arial"/>
                <a:cs typeface="Arial"/>
              </a:rPr>
              <a:t> </a:t>
            </a:r>
            <a:r>
              <a:rPr sz="1600" spc="-10" dirty="0">
                <a:latin typeface="Arial"/>
                <a:cs typeface="Arial"/>
              </a:rPr>
              <a:t>(</a:t>
            </a:r>
            <a:r>
              <a:rPr sz="1600" spc="-20" dirty="0">
                <a:latin typeface="Arial"/>
                <a:cs typeface="Arial"/>
              </a:rPr>
              <a:t>F</a:t>
            </a:r>
            <a:r>
              <a:rPr sz="1600" spc="-25" dirty="0">
                <a:latin typeface="Arial"/>
                <a:cs typeface="Arial"/>
              </a:rPr>
              <a:t>G</a:t>
            </a:r>
            <a:r>
              <a:rPr sz="1600" spc="-10" dirty="0">
                <a:latin typeface="Arial"/>
                <a:cs typeface="Arial"/>
              </a:rPr>
              <a:t>SS)</a:t>
            </a:r>
            <a:endParaRPr sz="1600">
              <a:latin typeface="Arial"/>
              <a:cs typeface="Arial"/>
            </a:endParaRPr>
          </a:p>
        </p:txBody>
      </p:sp>
      <p:sp>
        <p:nvSpPr>
          <p:cNvPr id="12295" name="object 8"/>
          <p:cNvSpPr>
            <a:spLocks/>
          </p:cNvSpPr>
          <p:nvPr/>
        </p:nvSpPr>
        <p:spPr bwMode="auto">
          <a:xfrm>
            <a:off x="3076575" y="3035300"/>
            <a:ext cx="112713" cy="663575"/>
          </a:xfrm>
          <a:custGeom>
            <a:avLst/>
            <a:gdLst>
              <a:gd name="T0" fmla="*/ 11933 w 111506"/>
              <a:gd name="T1" fmla="*/ 551897 h 664845"/>
              <a:gd name="T2" fmla="*/ 1855 w 111506"/>
              <a:gd name="T3" fmla="*/ 556937 h 664845"/>
              <a:gd name="T4" fmla="*/ 0 w 111506"/>
              <a:gd name="T5" fmla="*/ 562986 h 664845"/>
              <a:gd name="T6" fmla="*/ 2650 w 111506"/>
              <a:gd name="T7" fmla="*/ 567650 h 664845"/>
              <a:gd name="T8" fmla="*/ 54493 w 111506"/>
              <a:gd name="T9" fmla="*/ 659779 h 664845"/>
              <a:gd name="T10" fmla="*/ 67277 w 111506"/>
              <a:gd name="T11" fmla="*/ 640623 h 664845"/>
              <a:gd name="T12" fmla="*/ 65630 w 111506"/>
              <a:gd name="T13" fmla="*/ 640623 h 664845"/>
              <a:gd name="T14" fmla="*/ 44946 w 111506"/>
              <a:gd name="T15" fmla="*/ 639866 h 664845"/>
              <a:gd name="T16" fmla="*/ 46360 w 111506"/>
              <a:gd name="T17" fmla="*/ 603593 h 664845"/>
              <a:gd name="T18" fmla="*/ 20948 w 111506"/>
              <a:gd name="T19" fmla="*/ 558449 h 664845"/>
              <a:gd name="T20" fmla="*/ 18297 w 111506"/>
              <a:gd name="T21" fmla="*/ 553659 h 664845"/>
              <a:gd name="T22" fmla="*/ 11933 w 111506"/>
              <a:gd name="T23" fmla="*/ 551897 h 664845"/>
              <a:gd name="T24" fmla="*/ 46360 w 111506"/>
              <a:gd name="T25" fmla="*/ 603593 h 664845"/>
              <a:gd name="T26" fmla="*/ 44946 w 111506"/>
              <a:gd name="T27" fmla="*/ 639866 h 664845"/>
              <a:gd name="T28" fmla="*/ 65630 w 111506"/>
              <a:gd name="T29" fmla="*/ 640623 h 664845"/>
              <a:gd name="T30" fmla="*/ 65822 w 111506"/>
              <a:gd name="T31" fmla="*/ 635707 h 664845"/>
              <a:gd name="T32" fmla="*/ 64437 w 111506"/>
              <a:gd name="T33" fmla="*/ 635707 h 664845"/>
              <a:gd name="T34" fmla="*/ 46538 w 111506"/>
              <a:gd name="T35" fmla="*/ 635078 h 664845"/>
              <a:gd name="T36" fmla="*/ 56050 w 111506"/>
              <a:gd name="T37" fmla="*/ 620808 h 664845"/>
              <a:gd name="T38" fmla="*/ 46360 w 111506"/>
              <a:gd name="T39" fmla="*/ 603593 h 664845"/>
              <a:gd name="T40" fmla="*/ 105274 w 111506"/>
              <a:gd name="T41" fmla="*/ 555172 h 664845"/>
              <a:gd name="T42" fmla="*/ 98912 w 111506"/>
              <a:gd name="T43" fmla="*/ 556560 h 664845"/>
              <a:gd name="T44" fmla="*/ 95862 w 111506"/>
              <a:gd name="T45" fmla="*/ 561096 h 664845"/>
              <a:gd name="T46" fmla="*/ 67045 w 111506"/>
              <a:gd name="T47" fmla="*/ 604317 h 664845"/>
              <a:gd name="T48" fmla="*/ 65630 w 111506"/>
              <a:gd name="T49" fmla="*/ 640623 h 664845"/>
              <a:gd name="T50" fmla="*/ 67277 w 111506"/>
              <a:gd name="T51" fmla="*/ 640623 h 664845"/>
              <a:gd name="T52" fmla="*/ 113363 w 111506"/>
              <a:gd name="T53" fmla="*/ 571557 h 664845"/>
              <a:gd name="T54" fmla="*/ 116413 w 111506"/>
              <a:gd name="T55" fmla="*/ 567021 h 664845"/>
              <a:gd name="T56" fmla="*/ 114954 w 111506"/>
              <a:gd name="T57" fmla="*/ 560968 h 664845"/>
              <a:gd name="T58" fmla="*/ 110181 w 111506"/>
              <a:gd name="T59" fmla="*/ 558072 h 664845"/>
              <a:gd name="T60" fmla="*/ 105274 w 111506"/>
              <a:gd name="T61" fmla="*/ 555172 h 664845"/>
              <a:gd name="T62" fmla="*/ 56050 w 111506"/>
              <a:gd name="T63" fmla="*/ 620808 h 664845"/>
              <a:gd name="T64" fmla="*/ 46538 w 111506"/>
              <a:gd name="T65" fmla="*/ 635078 h 664845"/>
              <a:gd name="T66" fmla="*/ 64437 w 111506"/>
              <a:gd name="T67" fmla="*/ 635707 h 664845"/>
              <a:gd name="T68" fmla="*/ 56050 w 111506"/>
              <a:gd name="T69" fmla="*/ 620808 h 664845"/>
              <a:gd name="T70" fmla="*/ 67045 w 111506"/>
              <a:gd name="T71" fmla="*/ 604317 h 664845"/>
              <a:gd name="T72" fmla="*/ 56050 w 111506"/>
              <a:gd name="T73" fmla="*/ 620808 h 664845"/>
              <a:gd name="T74" fmla="*/ 64437 w 111506"/>
              <a:gd name="T75" fmla="*/ 635707 h 664845"/>
              <a:gd name="T76" fmla="*/ 65822 w 111506"/>
              <a:gd name="T77" fmla="*/ 635707 h 664845"/>
              <a:gd name="T78" fmla="*/ 67045 w 111506"/>
              <a:gd name="T79" fmla="*/ 604317 h 664845"/>
              <a:gd name="T80" fmla="*/ 69873 w 111506"/>
              <a:gd name="T81" fmla="*/ 0 h 664845"/>
              <a:gd name="T82" fmla="*/ 46360 w 111506"/>
              <a:gd name="T83" fmla="*/ 603593 h 664845"/>
              <a:gd name="T84" fmla="*/ 56050 w 111506"/>
              <a:gd name="T85" fmla="*/ 620808 h 664845"/>
              <a:gd name="T86" fmla="*/ 67045 w 111506"/>
              <a:gd name="T87" fmla="*/ 604317 h 664845"/>
              <a:gd name="T88" fmla="*/ 90557 w 111506"/>
              <a:gd name="T89" fmla="*/ 758 h 664845"/>
              <a:gd name="T90" fmla="*/ 69873 w 111506"/>
              <a:gd name="T91" fmla="*/ 0 h 664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06"/>
              <a:gd name="T139" fmla="*/ 0 h 664845"/>
              <a:gd name="T140" fmla="*/ 111506 w 111506"/>
              <a:gd name="T141" fmla="*/ 664845 h 664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06" h="664845">
                <a:moveTo>
                  <a:pt x="11430" y="556133"/>
                </a:moveTo>
                <a:lnTo>
                  <a:pt x="1777" y="561213"/>
                </a:lnTo>
                <a:lnTo>
                  <a:pt x="0" y="567309"/>
                </a:lnTo>
                <a:lnTo>
                  <a:pt x="2539" y="572008"/>
                </a:lnTo>
                <a:lnTo>
                  <a:pt x="52196" y="664845"/>
                </a:lnTo>
                <a:lnTo>
                  <a:pt x="64441" y="645541"/>
                </a:lnTo>
                <a:lnTo>
                  <a:pt x="62864" y="645541"/>
                </a:lnTo>
                <a:lnTo>
                  <a:pt x="43052" y="644779"/>
                </a:lnTo>
                <a:lnTo>
                  <a:pt x="44406" y="608227"/>
                </a:lnTo>
                <a:lnTo>
                  <a:pt x="20065" y="562737"/>
                </a:lnTo>
                <a:lnTo>
                  <a:pt x="17525" y="557911"/>
                </a:lnTo>
                <a:lnTo>
                  <a:pt x="11430" y="556133"/>
                </a:lnTo>
                <a:close/>
              </a:path>
              <a:path w="111506" h="664845">
                <a:moveTo>
                  <a:pt x="44406" y="608227"/>
                </a:moveTo>
                <a:lnTo>
                  <a:pt x="43052" y="644779"/>
                </a:lnTo>
                <a:lnTo>
                  <a:pt x="62864" y="645541"/>
                </a:lnTo>
                <a:lnTo>
                  <a:pt x="63048" y="640588"/>
                </a:lnTo>
                <a:lnTo>
                  <a:pt x="61721" y="640588"/>
                </a:lnTo>
                <a:lnTo>
                  <a:pt x="44576" y="639953"/>
                </a:lnTo>
                <a:lnTo>
                  <a:pt x="53688" y="625574"/>
                </a:lnTo>
                <a:lnTo>
                  <a:pt x="44406" y="608227"/>
                </a:lnTo>
                <a:close/>
              </a:path>
              <a:path w="111506" h="664845">
                <a:moveTo>
                  <a:pt x="100837" y="559435"/>
                </a:moveTo>
                <a:lnTo>
                  <a:pt x="94742" y="560832"/>
                </a:lnTo>
                <a:lnTo>
                  <a:pt x="91820" y="565404"/>
                </a:lnTo>
                <a:lnTo>
                  <a:pt x="64219" y="608957"/>
                </a:lnTo>
                <a:lnTo>
                  <a:pt x="62864" y="645541"/>
                </a:lnTo>
                <a:lnTo>
                  <a:pt x="64441" y="645541"/>
                </a:lnTo>
                <a:lnTo>
                  <a:pt x="108585" y="575945"/>
                </a:lnTo>
                <a:lnTo>
                  <a:pt x="111506" y="571373"/>
                </a:lnTo>
                <a:lnTo>
                  <a:pt x="110108" y="565276"/>
                </a:lnTo>
                <a:lnTo>
                  <a:pt x="105537" y="562356"/>
                </a:lnTo>
                <a:lnTo>
                  <a:pt x="100837" y="559435"/>
                </a:lnTo>
                <a:close/>
              </a:path>
              <a:path w="111506" h="664845">
                <a:moveTo>
                  <a:pt x="53688" y="625574"/>
                </a:moveTo>
                <a:lnTo>
                  <a:pt x="44576" y="639953"/>
                </a:lnTo>
                <a:lnTo>
                  <a:pt x="61721" y="640588"/>
                </a:lnTo>
                <a:lnTo>
                  <a:pt x="53688" y="625574"/>
                </a:lnTo>
                <a:close/>
              </a:path>
              <a:path w="111506" h="664845">
                <a:moveTo>
                  <a:pt x="64219" y="608957"/>
                </a:moveTo>
                <a:lnTo>
                  <a:pt x="53688" y="625574"/>
                </a:lnTo>
                <a:lnTo>
                  <a:pt x="61721" y="640588"/>
                </a:lnTo>
                <a:lnTo>
                  <a:pt x="63048" y="640588"/>
                </a:lnTo>
                <a:lnTo>
                  <a:pt x="64219" y="608957"/>
                </a:lnTo>
                <a:close/>
              </a:path>
              <a:path w="111506" h="664845">
                <a:moveTo>
                  <a:pt x="66929" y="0"/>
                </a:moveTo>
                <a:lnTo>
                  <a:pt x="44406" y="608227"/>
                </a:lnTo>
                <a:lnTo>
                  <a:pt x="53688" y="625574"/>
                </a:lnTo>
                <a:lnTo>
                  <a:pt x="64219" y="608957"/>
                </a:lnTo>
                <a:lnTo>
                  <a:pt x="86740" y="762"/>
                </a:lnTo>
                <a:lnTo>
                  <a:pt x="66929" y="0"/>
                </a:lnTo>
                <a:close/>
              </a:path>
            </a:pathLst>
          </a:custGeom>
          <a:solidFill>
            <a:srgbClr val="4A95D2"/>
          </a:solidFill>
          <a:ln w="9525">
            <a:noFill/>
            <a:round/>
            <a:headEnd/>
            <a:tailEnd/>
          </a:ln>
        </p:spPr>
        <p:txBody>
          <a:bodyPr lIns="0" tIns="0" rIns="0" bIns="0"/>
          <a:lstStyle/>
          <a:p>
            <a:endParaRPr lang="el-GR"/>
          </a:p>
        </p:txBody>
      </p:sp>
      <p:sp>
        <p:nvSpPr>
          <p:cNvPr id="12296" name="object 9"/>
          <p:cNvSpPr>
            <a:spLocks/>
          </p:cNvSpPr>
          <p:nvPr/>
        </p:nvSpPr>
        <p:spPr bwMode="auto">
          <a:xfrm>
            <a:off x="401638" y="5086350"/>
            <a:ext cx="2752725" cy="1150938"/>
          </a:xfrm>
          <a:custGeom>
            <a:avLst/>
            <a:gdLst>
              <a:gd name="T0" fmla="*/ 0 w 2752344"/>
              <a:gd name="T1" fmla="*/ 1147328 h 1152144"/>
              <a:gd name="T2" fmla="*/ 2753865 w 2752344"/>
              <a:gd name="T3" fmla="*/ 1147328 h 1152144"/>
              <a:gd name="T4" fmla="*/ 2753865 w 2752344"/>
              <a:gd name="T5" fmla="*/ 0 h 1152144"/>
              <a:gd name="T6" fmla="*/ 0 w 2752344"/>
              <a:gd name="T7" fmla="*/ 0 h 1152144"/>
              <a:gd name="T8" fmla="*/ 0 w 2752344"/>
              <a:gd name="T9" fmla="*/ 1147328 h 1152144"/>
              <a:gd name="T10" fmla="*/ 0 60000 65536"/>
              <a:gd name="T11" fmla="*/ 0 60000 65536"/>
              <a:gd name="T12" fmla="*/ 0 60000 65536"/>
              <a:gd name="T13" fmla="*/ 0 60000 65536"/>
              <a:gd name="T14" fmla="*/ 0 60000 65536"/>
              <a:gd name="T15" fmla="*/ 0 w 2752344"/>
              <a:gd name="T16" fmla="*/ 0 h 1152144"/>
              <a:gd name="T17" fmla="*/ 2752344 w 2752344"/>
              <a:gd name="T18" fmla="*/ 1152144 h 1152144"/>
            </a:gdLst>
            <a:ahLst/>
            <a:cxnLst>
              <a:cxn ang="T10">
                <a:pos x="T0" y="T1"/>
              </a:cxn>
              <a:cxn ang="T11">
                <a:pos x="T2" y="T3"/>
              </a:cxn>
              <a:cxn ang="T12">
                <a:pos x="T4" y="T5"/>
              </a:cxn>
              <a:cxn ang="T13">
                <a:pos x="T6" y="T7"/>
              </a:cxn>
              <a:cxn ang="T14">
                <a:pos x="T8" y="T9"/>
              </a:cxn>
            </a:cxnLst>
            <a:rect l="T15" t="T16" r="T17" b="T18"/>
            <a:pathLst>
              <a:path w="2752344" h="1152144">
                <a:moveTo>
                  <a:pt x="0" y="1152144"/>
                </a:moveTo>
                <a:lnTo>
                  <a:pt x="2752344" y="1152144"/>
                </a:lnTo>
                <a:lnTo>
                  <a:pt x="2752344" y="0"/>
                </a:lnTo>
                <a:lnTo>
                  <a:pt x="0" y="0"/>
                </a:lnTo>
                <a:lnTo>
                  <a:pt x="0" y="1152144"/>
                </a:lnTo>
                <a:close/>
              </a:path>
            </a:pathLst>
          </a:custGeom>
          <a:solidFill>
            <a:srgbClr val="FFFFFF"/>
          </a:solidFill>
          <a:ln w="9525">
            <a:noFill/>
            <a:round/>
            <a:headEnd/>
            <a:tailEnd/>
          </a:ln>
        </p:spPr>
        <p:txBody>
          <a:bodyPr lIns="0" tIns="0" rIns="0" bIns="0"/>
          <a:lstStyle/>
          <a:p>
            <a:endParaRPr lang="el-GR"/>
          </a:p>
        </p:txBody>
      </p:sp>
      <p:sp>
        <p:nvSpPr>
          <p:cNvPr id="12297" name="object 10"/>
          <p:cNvSpPr txBox="1">
            <a:spLocks noChangeArrowheads="1"/>
          </p:cNvSpPr>
          <p:nvPr/>
        </p:nvSpPr>
        <p:spPr bwMode="auto">
          <a:xfrm>
            <a:off x="973138" y="5032375"/>
            <a:ext cx="1609725" cy="1187450"/>
          </a:xfrm>
          <a:prstGeom prst="rect">
            <a:avLst/>
          </a:prstGeom>
          <a:noFill/>
          <a:ln w="9525">
            <a:noFill/>
            <a:miter lim="800000"/>
            <a:headEnd/>
            <a:tailEnd/>
          </a:ln>
        </p:spPr>
        <p:txBody>
          <a:bodyPr lIns="0" tIns="0" rIns="0" bIns="0"/>
          <a:lstStyle/>
          <a:p>
            <a:pPr marL="142875" algn="ctr">
              <a:lnSpc>
                <a:spcPct val="121000"/>
              </a:lnSpc>
            </a:pPr>
            <a:r>
              <a:rPr lang="el-GR" sz="1600">
                <a:cs typeface="Arial" charset="0"/>
              </a:rPr>
              <a:t>Conversion of 2 x 7S70ME-C</a:t>
            </a:r>
          </a:p>
          <a:p>
            <a:pPr marL="142875" algn="ctr">
              <a:spcBef>
                <a:spcPts val="400"/>
              </a:spcBef>
            </a:pPr>
            <a:r>
              <a:rPr lang="el-GR" sz="1600">
                <a:cs typeface="Arial" charset="0"/>
              </a:rPr>
              <a:t>to</a:t>
            </a:r>
          </a:p>
          <a:p>
            <a:pPr marL="142875" algn="ctr">
              <a:spcBef>
                <a:spcPts val="400"/>
              </a:spcBef>
            </a:pPr>
            <a:r>
              <a:rPr lang="el-GR" sz="1600">
                <a:cs typeface="Arial" charset="0"/>
              </a:rPr>
              <a:t>ME-GI engine x 2</a:t>
            </a:r>
          </a:p>
        </p:txBody>
      </p:sp>
      <p:sp>
        <p:nvSpPr>
          <p:cNvPr id="12298" name="object 11"/>
          <p:cNvSpPr>
            <a:spLocks/>
          </p:cNvSpPr>
          <p:nvPr/>
        </p:nvSpPr>
        <p:spPr bwMode="auto">
          <a:xfrm>
            <a:off x="1554163" y="4364038"/>
            <a:ext cx="233362" cy="723900"/>
          </a:xfrm>
          <a:custGeom>
            <a:avLst/>
            <a:gdLst>
              <a:gd name="T0" fmla="*/ 38822 w 233806"/>
              <a:gd name="T1" fmla="*/ 37824 h 724407"/>
              <a:gd name="T2" fmla="*/ 33731 w 233806"/>
              <a:gd name="T3" fmla="*/ 56790 h 724407"/>
              <a:gd name="T4" fmla="*/ 213004 w 233806"/>
              <a:gd name="T5" fmla="*/ 722381 h 724407"/>
              <a:gd name="T6" fmla="*/ 232036 w 233806"/>
              <a:gd name="T7" fmla="*/ 717316 h 724407"/>
              <a:gd name="T8" fmla="*/ 52728 w 233806"/>
              <a:gd name="T9" fmla="*/ 51602 h 724407"/>
              <a:gd name="T10" fmla="*/ 38822 w 233806"/>
              <a:gd name="T11" fmla="*/ 37824 h 724407"/>
              <a:gd name="T12" fmla="*/ 28610 w 233806"/>
              <a:gd name="T13" fmla="*/ 0 h 724407"/>
              <a:gd name="T14" fmla="*/ 1384 w 233806"/>
              <a:gd name="T15" fmla="*/ 101189 h 724407"/>
              <a:gd name="T16" fmla="*/ 0 w 233806"/>
              <a:gd name="T17" fmla="*/ 106506 h 724407"/>
              <a:gd name="T18" fmla="*/ 3024 w 233806"/>
              <a:gd name="T19" fmla="*/ 111954 h 724407"/>
              <a:gd name="T20" fmla="*/ 13612 w 233806"/>
              <a:gd name="T21" fmla="*/ 114741 h 724407"/>
              <a:gd name="T22" fmla="*/ 18906 w 233806"/>
              <a:gd name="T23" fmla="*/ 111701 h 724407"/>
              <a:gd name="T24" fmla="*/ 20418 w 233806"/>
              <a:gd name="T25" fmla="*/ 106380 h 724407"/>
              <a:gd name="T26" fmla="*/ 33731 w 233806"/>
              <a:gd name="T27" fmla="*/ 56790 h 724407"/>
              <a:gd name="T28" fmla="*/ 24200 w 233806"/>
              <a:gd name="T29" fmla="*/ 21402 h 724407"/>
              <a:gd name="T30" fmla="*/ 43231 w 233806"/>
              <a:gd name="T31" fmla="*/ 16338 h 724407"/>
              <a:gd name="T32" fmla="*/ 45121 w 233806"/>
              <a:gd name="T33" fmla="*/ 16338 h 724407"/>
              <a:gd name="T34" fmla="*/ 28610 w 233806"/>
              <a:gd name="T35" fmla="*/ 0 h 724407"/>
              <a:gd name="T36" fmla="*/ 45121 w 233806"/>
              <a:gd name="T37" fmla="*/ 16338 h 724407"/>
              <a:gd name="T38" fmla="*/ 43231 w 233806"/>
              <a:gd name="T39" fmla="*/ 16338 h 724407"/>
              <a:gd name="T40" fmla="*/ 52728 w 233806"/>
              <a:gd name="T41" fmla="*/ 51602 h 724407"/>
              <a:gd name="T42" fmla="*/ 89107 w 233806"/>
              <a:gd name="T43" fmla="*/ 87638 h 724407"/>
              <a:gd name="T44" fmla="*/ 93015 w 233806"/>
              <a:gd name="T45" fmla="*/ 91564 h 724407"/>
              <a:gd name="T46" fmla="*/ 99192 w 233806"/>
              <a:gd name="T47" fmla="*/ 91437 h 724407"/>
              <a:gd name="T48" fmla="*/ 106880 w 233806"/>
              <a:gd name="T49" fmla="*/ 83710 h 724407"/>
              <a:gd name="T50" fmla="*/ 106754 w 233806"/>
              <a:gd name="T51" fmla="*/ 77508 h 724407"/>
              <a:gd name="T52" fmla="*/ 102973 w 233806"/>
              <a:gd name="T53" fmla="*/ 73579 h 724407"/>
              <a:gd name="T54" fmla="*/ 45121 w 233806"/>
              <a:gd name="T55" fmla="*/ 16338 h 724407"/>
              <a:gd name="T56" fmla="*/ 43231 w 233806"/>
              <a:gd name="T57" fmla="*/ 16338 h 724407"/>
              <a:gd name="T58" fmla="*/ 24200 w 233806"/>
              <a:gd name="T59" fmla="*/ 21402 h 724407"/>
              <a:gd name="T60" fmla="*/ 33731 w 233806"/>
              <a:gd name="T61" fmla="*/ 56790 h 724407"/>
              <a:gd name="T62" fmla="*/ 38822 w 233806"/>
              <a:gd name="T63" fmla="*/ 37824 h 724407"/>
              <a:gd name="T64" fmla="*/ 26847 w 233806"/>
              <a:gd name="T65" fmla="*/ 25962 h 724407"/>
              <a:gd name="T66" fmla="*/ 43231 w 233806"/>
              <a:gd name="T67" fmla="*/ 21402 h 724407"/>
              <a:gd name="T68" fmla="*/ 44595 w 233806"/>
              <a:gd name="T69" fmla="*/ 21402 h 724407"/>
              <a:gd name="T70" fmla="*/ 43231 w 233806"/>
              <a:gd name="T71" fmla="*/ 16338 h 724407"/>
              <a:gd name="T72" fmla="*/ 44595 w 233806"/>
              <a:gd name="T73" fmla="*/ 21402 h 724407"/>
              <a:gd name="T74" fmla="*/ 43231 w 233806"/>
              <a:gd name="T75" fmla="*/ 21402 h 724407"/>
              <a:gd name="T76" fmla="*/ 38822 w 233806"/>
              <a:gd name="T77" fmla="*/ 37824 h 724407"/>
              <a:gd name="T78" fmla="*/ 52728 w 233806"/>
              <a:gd name="T79" fmla="*/ 51602 h 724407"/>
              <a:gd name="T80" fmla="*/ 44595 w 233806"/>
              <a:gd name="T81" fmla="*/ 21402 h 724407"/>
              <a:gd name="T82" fmla="*/ 43231 w 233806"/>
              <a:gd name="T83" fmla="*/ 21402 h 724407"/>
              <a:gd name="T84" fmla="*/ 26847 w 233806"/>
              <a:gd name="T85" fmla="*/ 25962 h 724407"/>
              <a:gd name="T86" fmla="*/ 38822 w 233806"/>
              <a:gd name="T87" fmla="*/ 37824 h 724407"/>
              <a:gd name="T88" fmla="*/ 43231 w 233806"/>
              <a:gd name="T89" fmla="*/ 21402 h 724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806"/>
              <a:gd name="T136" fmla="*/ 0 h 724407"/>
              <a:gd name="T137" fmla="*/ 233806 w 233806"/>
              <a:gd name="T138" fmla="*/ 724407 h 7244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806" h="724407">
                <a:moveTo>
                  <a:pt x="39118" y="37931"/>
                </a:moveTo>
                <a:lnTo>
                  <a:pt x="33988" y="56950"/>
                </a:lnTo>
                <a:lnTo>
                  <a:pt x="214630" y="724407"/>
                </a:lnTo>
                <a:lnTo>
                  <a:pt x="233806" y="719327"/>
                </a:lnTo>
                <a:lnTo>
                  <a:pt x="53131" y="51746"/>
                </a:lnTo>
                <a:lnTo>
                  <a:pt x="39118" y="37931"/>
                </a:lnTo>
                <a:close/>
              </a:path>
              <a:path w="233806" h="724407">
                <a:moveTo>
                  <a:pt x="28829" y="0"/>
                </a:moveTo>
                <a:lnTo>
                  <a:pt x="1396" y="101473"/>
                </a:lnTo>
                <a:lnTo>
                  <a:pt x="0" y="106806"/>
                </a:lnTo>
                <a:lnTo>
                  <a:pt x="3048" y="112268"/>
                </a:lnTo>
                <a:lnTo>
                  <a:pt x="13716" y="115062"/>
                </a:lnTo>
                <a:lnTo>
                  <a:pt x="19050" y="112013"/>
                </a:lnTo>
                <a:lnTo>
                  <a:pt x="20574" y="106680"/>
                </a:lnTo>
                <a:lnTo>
                  <a:pt x="33988" y="56950"/>
                </a:lnTo>
                <a:lnTo>
                  <a:pt x="24384" y="21462"/>
                </a:lnTo>
                <a:lnTo>
                  <a:pt x="43561" y="16382"/>
                </a:lnTo>
                <a:lnTo>
                  <a:pt x="45465" y="16382"/>
                </a:lnTo>
                <a:lnTo>
                  <a:pt x="28829" y="0"/>
                </a:lnTo>
                <a:close/>
              </a:path>
              <a:path w="233806" h="724407">
                <a:moveTo>
                  <a:pt x="45465" y="16382"/>
                </a:moveTo>
                <a:lnTo>
                  <a:pt x="43561" y="16382"/>
                </a:lnTo>
                <a:lnTo>
                  <a:pt x="53131" y="51746"/>
                </a:lnTo>
                <a:lnTo>
                  <a:pt x="89788" y="87883"/>
                </a:lnTo>
                <a:lnTo>
                  <a:pt x="93725" y="91820"/>
                </a:lnTo>
                <a:lnTo>
                  <a:pt x="99949" y="91693"/>
                </a:lnTo>
                <a:lnTo>
                  <a:pt x="107696" y="83946"/>
                </a:lnTo>
                <a:lnTo>
                  <a:pt x="107568" y="77724"/>
                </a:lnTo>
                <a:lnTo>
                  <a:pt x="103759" y="73787"/>
                </a:lnTo>
                <a:lnTo>
                  <a:pt x="45465" y="16382"/>
                </a:lnTo>
                <a:close/>
              </a:path>
              <a:path w="233806" h="724407">
                <a:moveTo>
                  <a:pt x="43561" y="16382"/>
                </a:moveTo>
                <a:lnTo>
                  <a:pt x="24384" y="21462"/>
                </a:lnTo>
                <a:lnTo>
                  <a:pt x="33988" y="56950"/>
                </a:lnTo>
                <a:lnTo>
                  <a:pt x="39118" y="37931"/>
                </a:lnTo>
                <a:lnTo>
                  <a:pt x="27051" y="26034"/>
                </a:lnTo>
                <a:lnTo>
                  <a:pt x="43561" y="21462"/>
                </a:lnTo>
                <a:lnTo>
                  <a:pt x="44935" y="21462"/>
                </a:lnTo>
                <a:lnTo>
                  <a:pt x="43561" y="16382"/>
                </a:lnTo>
                <a:close/>
              </a:path>
              <a:path w="233806" h="724407">
                <a:moveTo>
                  <a:pt x="44935" y="21462"/>
                </a:moveTo>
                <a:lnTo>
                  <a:pt x="43561" y="21462"/>
                </a:lnTo>
                <a:lnTo>
                  <a:pt x="39118" y="37931"/>
                </a:lnTo>
                <a:lnTo>
                  <a:pt x="53131" y="51746"/>
                </a:lnTo>
                <a:lnTo>
                  <a:pt x="44935" y="21462"/>
                </a:lnTo>
                <a:close/>
              </a:path>
              <a:path w="233806" h="724407">
                <a:moveTo>
                  <a:pt x="43561" y="21462"/>
                </a:moveTo>
                <a:lnTo>
                  <a:pt x="27051" y="26034"/>
                </a:lnTo>
                <a:lnTo>
                  <a:pt x="39118" y="37931"/>
                </a:lnTo>
                <a:lnTo>
                  <a:pt x="43561" y="21462"/>
                </a:lnTo>
                <a:close/>
              </a:path>
            </a:pathLst>
          </a:custGeom>
          <a:solidFill>
            <a:srgbClr val="4A95D2"/>
          </a:solidFill>
          <a:ln w="9525">
            <a:noFill/>
            <a:round/>
            <a:headEnd/>
            <a:tailEnd/>
          </a:ln>
        </p:spPr>
        <p:txBody>
          <a:bodyPr lIns="0" tIns="0" rIns="0" bIns="0"/>
          <a:lstStyle/>
          <a:p>
            <a:endParaRPr lang="el-GR"/>
          </a:p>
        </p:txBody>
      </p:sp>
      <p:sp>
        <p:nvSpPr>
          <p:cNvPr id="12299" name="object 12"/>
          <p:cNvSpPr>
            <a:spLocks/>
          </p:cNvSpPr>
          <p:nvPr/>
        </p:nvSpPr>
        <p:spPr bwMode="auto">
          <a:xfrm>
            <a:off x="3867150" y="5086350"/>
            <a:ext cx="4606925" cy="246063"/>
          </a:xfrm>
          <a:custGeom>
            <a:avLst/>
            <a:gdLst>
              <a:gd name="T0" fmla="*/ 0 w 4607052"/>
              <a:gd name="T1" fmla="*/ 243607 h 246887"/>
              <a:gd name="T2" fmla="*/ 4606541 w 4607052"/>
              <a:gd name="T3" fmla="*/ 243607 h 246887"/>
              <a:gd name="T4" fmla="*/ 4606541 w 4607052"/>
              <a:gd name="T5" fmla="*/ 0 h 246887"/>
              <a:gd name="T6" fmla="*/ 0 w 4607052"/>
              <a:gd name="T7" fmla="*/ 0 h 246887"/>
              <a:gd name="T8" fmla="*/ 0 w 4607052"/>
              <a:gd name="T9" fmla="*/ 243607 h 246887"/>
              <a:gd name="T10" fmla="*/ 0 60000 65536"/>
              <a:gd name="T11" fmla="*/ 0 60000 65536"/>
              <a:gd name="T12" fmla="*/ 0 60000 65536"/>
              <a:gd name="T13" fmla="*/ 0 60000 65536"/>
              <a:gd name="T14" fmla="*/ 0 60000 65536"/>
              <a:gd name="T15" fmla="*/ 0 w 4607052"/>
              <a:gd name="T16" fmla="*/ 0 h 246887"/>
              <a:gd name="T17" fmla="*/ 4607052 w 4607052"/>
              <a:gd name="T18" fmla="*/ 246887 h 246887"/>
            </a:gdLst>
            <a:ahLst/>
            <a:cxnLst>
              <a:cxn ang="T10">
                <a:pos x="T0" y="T1"/>
              </a:cxn>
              <a:cxn ang="T11">
                <a:pos x="T2" y="T3"/>
              </a:cxn>
              <a:cxn ang="T12">
                <a:pos x="T4" y="T5"/>
              </a:cxn>
              <a:cxn ang="T13">
                <a:pos x="T6" y="T7"/>
              </a:cxn>
              <a:cxn ang="T14">
                <a:pos x="T8" y="T9"/>
              </a:cxn>
            </a:cxnLst>
            <a:rect l="T15" t="T16" r="T17" b="T18"/>
            <a:pathLst>
              <a:path w="4607052" h="246887">
                <a:moveTo>
                  <a:pt x="0" y="246887"/>
                </a:moveTo>
                <a:lnTo>
                  <a:pt x="4607052" y="246887"/>
                </a:lnTo>
                <a:lnTo>
                  <a:pt x="4607052" y="0"/>
                </a:lnTo>
                <a:lnTo>
                  <a:pt x="0" y="0"/>
                </a:lnTo>
                <a:lnTo>
                  <a:pt x="0" y="246887"/>
                </a:lnTo>
                <a:close/>
              </a:path>
            </a:pathLst>
          </a:custGeom>
          <a:solidFill>
            <a:srgbClr val="FFFFFF"/>
          </a:solidFill>
          <a:ln w="9525">
            <a:noFill/>
            <a:round/>
            <a:headEnd/>
            <a:tailEnd/>
          </a:ln>
        </p:spPr>
        <p:txBody>
          <a:bodyPr lIns="0" tIns="0" rIns="0" bIns="0"/>
          <a:lstStyle/>
          <a:p>
            <a:endParaRPr lang="el-GR"/>
          </a:p>
        </p:txBody>
      </p:sp>
      <p:sp>
        <p:nvSpPr>
          <p:cNvPr id="13" name="object 13"/>
          <p:cNvSpPr txBox="1"/>
          <p:nvPr/>
        </p:nvSpPr>
        <p:spPr>
          <a:xfrm>
            <a:off x="3967163" y="5081588"/>
            <a:ext cx="4403725" cy="255587"/>
          </a:xfrm>
          <a:prstGeom prst="rect">
            <a:avLst/>
          </a:prstGeom>
        </p:spPr>
        <p:txBody>
          <a:bodyPr lIns="0" tIns="0" rIns="0" bIns="0"/>
          <a:lstStyle/>
          <a:p>
            <a:pPr marL="12700" fontAlgn="auto">
              <a:spcBef>
                <a:spcPts val="0"/>
              </a:spcBef>
              <a:spcAft>
                <a:spcPts val="0"/>
              </a:spcAft>
              <a:defRPr/>
            </a:pPr>
            <a:r>
              <a:rPr sz="1600" spc="-10" dirty="0">
                <a:latin typeface="Arial"/>
                <a:cs typeface="Arial"/>
              </a:rPr>
              <a:t>Submerged</a:t>
            </a:r>
            <a:r>
              <a:rPr sz="1600" spc="5" dirty="0">
                <a:latin typeface="Arial"/>
                <a:cs typeface="Arial"/>
              </a:rPr>
              <a:t> </a:t>
            </a:r>
            <a:r>
              <a:rPr sz="1600" spc="-15" dirty="0">
                <a:latin typeface="Arial"/>
                <a:cs typeface="Arial"/>
              </a:rPr>
              <a:t>LNG</a:t>
            </a:r>
            <a:r>
              <a:rPr sz="1600" spc="15" dirty="0">
                <a:latin typeface="Arial"/>
                <a:cs typeface="Arial"/>
              </a:rPr>
              <a:t> </a:t>
            </a:r>
            <a:r>
              <a:rPr sz="1600" spc="-10" dirty="0">
                <a:latin typeface="Arial"/>
                <a:cs typeface="Arial"/>
              </a:rPr>
              <a:t>feed</a:t>
            </a:r>
            <a:r>
              <a:rPr sz="1600" spc="-5" dirty="0">
                <a:latin typeface="Arial"/>
                <a:cs typeface="Arial"/>
              </a:rPr>
              <a:t> </a:t>
            </a:r>
            <a:r>
              <a:rPr sz="1600" spc="-10" dirty="0">
                <a:latin typeface="Arial"/>
                <a:cs typeface="Arial"/>
              </a:rPr>
              <a:t>pumps</a:t>
            </a:r>
            <a:r>
              <a:rPr sz="1600" spc="10"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cargo</a:t>
            </a:r>
            <a:r>
              <a:rPr sz="1600" spc="-5" dirty="0">
                <a:latin typeface="Arial"/>
                <a:cs typeface="Arial"/>
              </a:rPr>
              <a:t> </a:t>
            </a:r>
            <a:r>
              <a:rPr sz="1600" spc="-10" dirty="0">
                <a:latin typeface="Arial"/>
                <a:cs typeface="Arial"/>
              </a:rPr>
              <a:t>tank</a:t>
            </a:r>
            <a:r>
              <a:rPr sz="1600" spc="10" dirty="0">
                <a:latin typeface="Arial"/>
                <a:cs typeface="Arial"/>
              </a:rPr>
              <a:t> </a:t>
            </a:r>
            <a:r>
              <a:rPr sz="1600" spc="-10" dirty="0">
                <a:latin typeface="Arial"/>
                <a:cs typeface="Arial"/>
              </a:rPr>
              <a:t>4</a:t>
            </a:r>
            <a:r>
              <a:rPr sz="1600" spc="-5" dirty="0">
                <a:latin typeface="Arial"/>
                <a:cs typeface="Arial"/>
              </a:rPr>
              <a:t> </a:t>
            </a:r>
            <a:r>
              <a:rPr sz="1600" spc="-10" dirty="0">
                <a:latin typeface="Arial"/>
                <a:cs typeface="Arial"/>
              </a:rPr>
              <a:t>+</a:t>
            </a:r>
            <a:r>
              <a:rPr sz="1600" spc="10" dirty="0">
                <a:latin typeface="Arial"/>
                <a:cs typeface="Arial"/>
              </a:rPr>
              <a:t> </a:t>
            </a:r>
            <a:r>
              <a:rPr sz="1600" spc="-10" dirty="0">
                <a:latin typeface="Arial"/>
                <a:cs typeface="Arial"/>
              </a:rPr>
              <a:t>5</a:t>
            </a:r>
            <a:endParaRPr sz="1600">
              <a:latin typeface="Arial"/>
              <a:cs typeface="Arial"/>
            </a:endParaRPr>
          </a:p>
        </p:txBody>
      </p:sp>
      <p:sp>
        <p:nvSpPr>
          <p:cNvPr id="12301" name="object 14"/>
          <p:cNvSpPr>
            <a:spLocks/>
          </p:cNvSpPr>
          <p:nvPr/>
        </p:nvSpPr>
        <p:spPr bwMode="auto">
          <a:xfrm>
            <a:off x="3101975" y="4606925"/>
            <a:ext cx="941388" cy="447675"/>
          </a:xfrm>
          <a:custGeom>
            <a:avLst/>
            <a:gdLst>
              <a:gd name="T0" fmla="*/ 55197 w 941959"/>
              <a:gd name="T1" fmla="*/ 25665 h 446786"/>
              <a:gd name="T2" fmla="*/ 35661 w 941959"/>
              <a:gd name="T3" fmla="*/ 27690 h 446786"/>
              <a:gd name="T4" fmla="*/ 47012 w 941959"/>
              <a:gd name="T5" fmla="*/ 43866 h 446786"/>
              <a:gd name="T6" fmla="*/ 931441 w 941959"/>
              <a:gd name="T7" fmla="*/ 450353 h 446786"/>
              <a:gd name="T8" fmla="*/ 939677 w 941959"/>
              <a:gd name="T9" fmla="*/ 432175 h 446786"/>
              <a:gd name="T10" fmla="*/ 55197 w 941959"/>
              <a:gd name="T11" fmla="*/ 25665 h 446786"/>
              <a:gd name="T12" fmla="*/ 109841 w 941959"/>
              <a:gd name="T13" fmla="*/ 0 h 446786"/>
              <a:gd name="T14" fmla="*/ 0 w 941959"/>
              <a:gd name="T15" fmla="*/ 11264 h 446786"/>
              <a:gd name="T16" fmla="*/ 60558 w 941959"/>
              <a:gd name="T17" fmla="*/ 97802 h 446786"/>
              <a:gd name="T18" fmla="*/ 63725 w 941959"/>
              <a:gd name="T19" fmla="*/ 102283 h 446786"/>
              <a:gd name="T20" fmla="*/ 69936 w 941959"/>
              <a:gd name="T21" fmla="*/ 103307 h 446786"/>
              <a:gd name="T22" fmla="*/ 74369 w 941959"/>
              <a:gd name="T23" fmla="*/ 100235 h 446786"/>
              <a:gd name="T24" fmla="*/ 47012 w 941959"/>
              <a:gd name="T25" fmla="*/ 43866 h 446786"/>
              <a:gd name="T26" fmla="*/ 13684 w 941959"/>
              <a:gd name="T27" fmla="*/ 28547 h 446786"/>
              <a:gd name="T28" fmla="*/ 21919 w 941959"/>
              <a:gd name="T29" fmla="*/ 10370 h 446786"/>
              <a:gd name="T30" fmla="*/ 115266 w 941959"/>
              <a:gd name="T31" fmla="*/ 10370 h 446786"/>
              <a:gd name="T32" fmla="*/ 115163 w 941959"/>
              <a:gd name="T33" fmla="*/ 9474 h 446786"/>
              <a:gd name="T34" fmla="*/ 114655 w 941959"/>
              <a:gd name="T35" fmla="*/ 3969 h 446786"/>
              <a:gd name="T36" fmla="*/ 109841 w 941959"/>
              <a:gd name="T37" fmla="*/ 0 h 446786"/>
              <a:gd name="T38" fmla="*/ 21919 w 941959"/>
              <a:gd name="T39" fmla="*/ 10370 h 446786"/>
              <a:gd name="T40" fmla="*/ 13684 w 941959"/>
              <a:gd name="T41" fmla="*/ 28547 h 446786"/>
              <a:gd name="T42" fmla="*/ 47012 w 941959"/>
              <a:gd name="T43" fmla="*/ 43866 h 446786"/>
              <a:gd name="T44" fmla="*/ 36895 w 941959"/>
              <a:gd name="T45" fmla="*/ 29442 h 446786"/>
              <a:gd name="T46" fmla="*/ 18752 w 941959"/>
              <a:gd name="T47" fmla="*/ 29442 h 446786"/>
              <a:gd name="T48" fmla="*/ 25844 w 941959"/>
              <a:gd name="T49" fmla="*/ 13697 h 446786"/>
              <a:gd name="T50" fmla="*/ 29158 w 941959"/>
              <a:gd name="T51" fmla="*/ 13697 h 446786"/>
              <a:gd name="T52" fmla="*/ 21919 w 941959"/>
              <a:gd name="T53" fmla="*/ 10370 h 446786"/>
              <a:gd name="T54" fmla="*/ 25844 w 941959"/>
              <a:gd name="T55" fmla="*/ 13697 h 446786"/>
              <a:gd name="T56" fmla="*/ 18752 w 941959"/>
              <a:gd name="T57" fmla="*/ 29442 h 446786"/>
              <a:gd name="T58" fmla="*/ 35661 w 941959"/>
              <a:gd name="T59" fmla="*/ 27690 h 446786"/>
              <a:gd name="T60" fmla="*/ 25844 w 941959"/>
              <a:gd name="T61" fmla="*/ 13697 h 446786"/>
              <a:gd name="T62" fmla="*/ 35661 w 941959"/>
              <a:gd name="T63" fmla="*/ 27690 h 446786"/>
              <a:gd name="T64" fmla="*/ 18752 w 941959"/>
              <a:gd name="T65" fmla="*/ 29442 h 446786"/>
              <a:gd name="T66" fmla="*/ 36895 w 941959"/>
              <a:gd name="T67" fmla="*/ 29442 h 446786"/>
              <a:gd name="T68" fmla="*/ 35661 w 941959"/>
              <a:gd name="T69" fmla="*/ 27690 h 446786"/>
              <a:gd name="T70" fmla="*/ 29158 w 941959"/>
              <a:gd name="T71" fmla="*/ 13697 h 446786"/>
              <a:gd name="T72" fmla="*/ 25844 w 941959"/>
              <a:gd name="T73" fmla="*/ 13697 h 446786"/>
              <a:gd name="T74" fmla="*/ 35661 w 941959"/>
              <a:gd name="T75" fmla="*/ 27690 h 446786"/>
              <a:gd name="T76" fmla="*/ 55197 w 941959"/>
              <a:gd name="T77" fmla="*/ 25665 h 446786"/>
              <a:gd name="T78" fmla="*/ 29158 w 941959"/>
              <a:gd name="T79" fmla="*/ 13697 h 446786"/>
              <a:gd name="T80" fmla="*/ 115266 w 941959"/>
              <a:gd name="T81" fmla="*/ 10370 h 446786"/>
              <a:gd name="T82" fmla="*/ 21919 w 941959"/>
              <a:gd name="T83" fmla="*/ 10370 h 446786"/>
              <a:gd name="T84" fmla="*/ 55197 w 941959"/>
              <a:gd name="T85" fmla="*/ 25665 h 446786"/>
              <a:gd name="T86" fmla="*/ 111742 w 941959"/>
              <a:gd name="T87" fmla="*/ 19841 h 446786"/>
              <a:gd name="T88" fmla="*/ 115798 w 941959"/>
              <a:gd name="T89" fmla="*/ 14979 h 446786"/>
              <a:gd name="T90" fmla="*/ 115266 w 941959"/>
              <a:gd name="T91" fmla="*/ 10370 h 4467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1959"/>
              <a:gd name="T139" fmla="*/ 0 h 446786"/>
              <a:gd name="T140" fmla="*/ 941959 w 941959"/>
              <a:gd name="T141" fmla="*/ 446786 h 4467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1959" h="446786">
                <a:moveTo>
                  <a:pt x="55331" y="25461"/>
                </a:moveTo>
                <a:lnTo>
                  <a:pt x="35749" y="27470"/>
                </a:lnTo>
                <a:lnTo>
                  <a:pt x="47128" y="43518"/>
                </a:lnTo>
                <a:lnTo>
                  <a:pt x="933703" y="446786"/>
                </a:lnTo>
                <a:lnTo>
                  <a:pt x="941959" y="428752"/>
                </a:lnTo>
                <a:lnTo>
                  <a:pt x="55331" y="25461"/>
                </a:lnTo>
                <a:close/>
              </a:path>
              <a:path w="941959" h="446786">
                <a:moveTo>
                  <a:pt x="110109" y="0"/>
                </a:moveTo>
                <a:lnTo>
                  <a:pt x="0" y="11176"/>
                </a:lnTo>
                <a:lnTo>
                  <a:pt x="60706" y="97028"/>
                </a:lnTo>
                <a:lnTo>
                  <a:pt x="63881" y="101473"/>
                </a:lnTo>
                <a:lnTo>
                  <a:pt x="70104" y="102489"/>
                </a:lnTo>
                <a:lnTo>
                  <a:pt x="74549" y="99441"/>
                </a:lnTo>
                <a:lnTo>
                  <a:pt x="47128" y="43518"/>
                </a:lnTo>
                <a:lnTo>
                  <a:pt x="13716" y="28321"/>
                </a:lnTo>
                <a:lnTo>
                  <a:pt x="21971" y="10287"/>
                </a:lnTo>
                <a:lnTo>
                  <a:pt x="115546" y="10287"/>
                </a:lnTo>
                <a:lnTo>
                  <a:pt x="115443" y="9398"/>
                </a:lnTo>
                <a:lnTo>
                  <a:pt x="114935" y="3937"/>
                </a:lnTo>
                <a:lnTo>
                  <a:pt x="110109" y="0"/>
                </a:lnTo>
                <a:close/>
              </a:path>
              <a:path w="941959" h="446786">
                <a:moveTo>
                  <a:pt x="21971" y="10287"/>
                </a:moveTo>
                <a:lnTo>
                  <a:pt x="13716" y="28321"/>
                </a:lnTo>
                <a:lnTo>
                  <a:pt x="47128" y="43518"/>
                </a:lnTo>
                <a:lnTo>
                  <a:pt x="36983" y="29210"/>
                </a:lnTo>
                <a:lnTo>
                  <a:pt x="18796" y="29210"/>
                </a:lnTo>
                <a:lnTo>
                  <a:pt x="25908" y="13589"/>
                </a:lnTo>
                <a:lnTo>
                  <a:pt x="29230" y="13589"/>
                </a:lnTo>
                <a:lnTo>
                  <a:pt x="21971" y="10287"/>
                </a:lnTo>
                <a:close/>
              </a:path>
              <a:path w="941959" h="446786">
                <a:moveTo>
                  <a:pt x="25908" y="13589"/>
                </a:moveTo>
                <a:lnTo>
                  <a:pt x="18796" y="29210"/>
                </a:lnTo>
                <a:lnTo>
                  <a:pt x="35749" y="27470"/>
                </a:lnTo>
                <a:lnTo>
                  <a:pt x="25908" y="13589"/>
                </a:lnTo>
                <a:close/>
              </a:path>
              <a:path w="941959" h="446786">
                <a:moveTo>
                  <a:pt x="35749" y="27470"/>
                </a:moveTo>
                <a:lnTo>
                  <a:pt x="18796" y="29210"/>
                </a:lnTo>
                <a:lnTo>
                  <a:pt x="36983" y="29210"/>
                </a:lnTo>
                <a:lnTo>
                  <a:pt x="35749" y="27470"/>
                </a:lnTo>
                <a:close/>
              </a:path>
              <a:path w="941959" h="446786">
                <a:moveTo>
                  <a:pt x="29230" y="13589"/>
                </a:moveTo>
                <a:lnTo>
                  <a:pt x="25908" y="13589"/>
                </a:lnTo>
                <a:lnTo>
                  <a:pt x="35749" y="27470"/>
                </a:lnTo>
                <a:lnTo>
                  <a:pt x="55331" y="25461"/>
                </a:lnTo>
                <a:lnTo>
                  <a:pt x="29230" y="13589"/>
                </a:lnTo>
                <a:close/>
              </a:path>
              <a:path w="941959" h="446786">
                <a:moveTo>
                  <a:pt x="115546" y="10287"/>
                </a:moveTo>
                <a:lnTo>
                  <a:pt x="21971" y="10287"/>
                </a:lnTo>
                <a:lnTo>
                  <a:pt x="55331" y="25461"/>
                </a:lnTo>
                <a:lnTo>
                  <a:pt x="112014" y="19685"/>
                </a:lnTo>
                <a:lnTo>
                  <a:pt x="116078" y="14859"/>
                </a:lnTo>
                <a:lnTo>
                  <a:pt x="115546" y="10287"/>
                </a:lnTo>
                <a:close/>
              </a:path>
            </a:pathLst>
          </a:custGeom>
          <a:solidFill>
            <a:srgbClr val="4A95D2"/>
          </a:solidFill>
          <a:ln w="9525">
            <a:noFill/>
            <a:round/>
            <a:headEnd/>
            <a:tailEnd/>
          </a:ln>
        </p:spPr>
        <p:txBody>
          <a:bodyPr lIns="0" tIns="0" rIns="0" bIns="0"/>
          <a:lstStyle/>
          <a:p>
            <a:endParaRPr lang="el-GR"/>
          </a:p>
        </p:txBody>
      </p:sp>
      <p:sp>
        <p:nvSpPr>
          <p:cNvPr id="12302" name="object 15"/>
          <p:cNvSpPr>
            <a:spLocks/>
          </p:cNvSpPr>
          <p:nvPr/>
        </p:nvSpPr>
        <p:spPr bwMode="auto">
          <a:xfrm>
            <a:off x="2295525" y="4440238"/>
            <a:ext cx="1747838" cy="622300"/>
          </a:xfrm>
          <a:custGeom>
            <a:avLst/>
            <a:gdLst>
              <a:gd name="T0" fmla="*/ 56438 w 1747266"/>
              <a:gd name="T1" fmla="*/ 30934 h 622173"/>
              <a:gd name="T2" fmla="*/ 37268 w 1747266"/>
              <a:gd name="T3" fmla="*/ 34852 h 622173"/>
              <a:gd name="T4" fmla="*/ 50143 w 1747266"/>
              <a:gd name="T5" fmla="*/ 49640 h 622173"/>
              <a:gd name="T6" fmla="*/ 1743196 w 1747266"/>
              <a:gd name="T7" fmla="*/ 622681 h 622173"/>
              <a:gd name="T8" fmla="*/ 1749555 w 1747266"/>
              <a:gd name="T9" fmla="*/ 603996 h 622173"/>
              <a:gd name="T10" fmla="*/ 56438 w 1747266"/>
              <a:gd name="T11" fmla="*/ 30934 h 622173"/>
              <a:gd name="T12" fmla="*/ 108471 w 1747266"/>
              <a:gd name="T13" fmla="*/ 0 h 622173"/>
              <a:gd name="T14" fmla="*/ 0 w 1747266"/>
              <a:gd name="T15" fmla="*/ 22245 h 622173"/>
              <a:gd name="T16" fmla="*/ 69053 w 1747266"/>
              <a:gd name="T17" fmla="*/ 101684 h 622173"/>
              <a:gd name="T18" fmla="*/ 72739 w 1747266"/>
              <a:gd name="T19" fmla="*/ 105752 h 622173"/>
              <a:gd name="T20" fmla="*/ 78971 w 1747266"/>
              <a:gd name="T21" fmla="*/ 106260 h 622173"/>
              <a:gd name="T22" fmla="*/ 87237 w 1747266"/>
              <a:gd name="T23" fmla="*/ 99013 h 622173"/>
              <a:gd name="T24" fmla="*/ 87618 w 1747266"/>
              <a:gd name="T25" fmla="*/ 92786 h 622173"/>
              <a:gd name="T26" fmla="*/ 84056 w 1747266"/>
              <a:gd name="T27" fmla="*/ 88591 h 622173"/>
              <a:gd name="T28" fmla="*/ 50143 w 1747266"/>
              <a:gd name="T29" fmla="*/ 49640 h 622173"/>
              <a:gd name="T30" fmla="*/ 15387 w 1747266"/>
              <a:gd name="T31" fmla="*/ 37878 h 622173"/>
              <a:gd name="T32" fmla="*/ 21745 w 1747266"/>
              <a:gd name="T33" fmla="*/ 19193 h 622173"/>
              <a:gd name="T34" fmla="*/ 112710 w 1747266"/>
              <a:gd name="T35" fmla="*/ 19193 h 622173"/>
              <a:gd name="T36" fmla="*/ 115976 w 1747266"/>
              <a:gd name="T37" fmla="*/ 14236 h 622173"/>
              <a:gd name="T38" fmla="*/ 114833 w 1747266"/>
              <a:gd name="T39" fmla="*/ 8898 h 622173"/>
              <a:gd name="T40" fmla="*/ 113812 w 1747266"/>
              <a:gd name="T41" fmla="*/ 3560 h 622173"/>
              <a:gd name="T42" fmla="*/ 108471 w 1747266"/>
              <a:gd name="T43" fmla="*/ 0 h 622173"/>
              <a:gd name="T44" fmla="*/ 21745 w 1747266"/>
              <a:gd name="T45" fmla="*/ 19193 h 622173"/>
              <a:gd name="T46" fmla="*/ 15387 w 1747266"/>
              <a:gd name="T47" fmla="*/ 37878 h 622173"/>
              <a:gd name="T48" fmla="*/ 50143 w 1747266"/>
              <a:gd name="T49" fmla="*/ 49640 h 622173"/>
              <a:gd name="T50" fmla="*/ 40233 w 1747266"/>
              <a:gd name="T51" fmla="*/ 38259 h 622173"/>
              <a:gd name="T52" fmla="*/ 20602 w 1747266"/>
              <a:gd name="T53" fmla="*/ 38259 h 622173"/>
              <a:gd name="T54" fmla="*/ 26071 w 1747266"/>
              <a:gd name="T55" fmla="*/ 21987 h 622173"/>
              <a:gd name="T56" fmla="*/ 30007 w 1747266"/>
              <a:gd name="T57" fmla="*/ 21987 h 622173"/>
              <a:gd name="T58" fmla="*/ 21745 w 1747266"/>
              <a:gd name="T59" fmla="*/ 19193 h 622173"/>
              <a:gd name="T60" fmla="*/ 26071 w 1747266"/>
              <a:gd name="T61" fmla="*/ 21987 h 622173"/>
              <a:gd name="T62" fmla="*/ 20602 w 1747266"/>
              <a:gd name="T63" fmla="*/ 38259 h 622173"/>
              <a:gd name="T64" fmla="*/ 37268 w 1747266"/>
              <a:gd name="T65" fmla="*/ 34852 h 622173"/>
              <a:gd name="T66" fmla="*/ 26071 w 1747266"/>
              <a:gd name="T67" fmla="*/ 21987 h 622173"/>
              <a:gd name="T68" fmla="*/ 37268 w 1747266"/>
              <a:gd name="T69" fmla="*/ 34852 h 622173"/>
              <a:gd name="T70" fmla="*/ 20602 w 1747266"/>
              <a:gd name="T71" fmla="*/ 38259 h 622173"/>
              <a:gd name="T72" fmla="*/ 40233 w 1747266"/>
              <a:gd name="T73" fmla="*/ 38259 h 622173"/>
              <a:gd name="T74" fmla="*/ 37268 w 1747266"/>
              <a:gd name="T75" fmla="*/ 34852 h 622173"/>
              <a:gd name="T76" fmla="*/ 30007 w 1747266"/>
              <a:gd name="T77" fmla="*/ 21987 h 622173"/>
              <a:gd name="T78" fmla="*/ 26071 w 1747266"/>
              <a:gd name="T79" fmla="*/ 21987 h 622173"/>
              <a:gd name="T80" fmla="*/ 37268 w 1747266"/>
              <a:gd name="T81" fmla="*/ 34852 h 622173"/>
              <a:gd name="T82" fmla="*/ 56438 w 1747266"/>
              <a:gd name="T83" fmla="*/ 30934 h 622173"/>
              <a:gd name="T84" fmla="*/ 30007 w 1747266"/>
              <a:gd name="T85" fmla="*/ 21987 h 622173"/>
              <a:gd name="T86" fmla="*/ 112710 w 1747266"/>
              <a:gd name="T87" fmla="*/ 19193 h 622173"/>
              <a:gd name="T88" fmla="*/ 21745 w 1747266"/>
              <a:gd name="T89" fmla="*/ 19193 h 622173"/>
              <a:gd name="T90" fmla="*/ 56438 w 1747266"/>
              <a:gd name="T91" fmla="*/ 30934 h 622173"/>
              <a:gd name="T92" fmla="*/ 112542 w 1747266"/>
              <a:gd name="T93" fmla="*/ 19447 h 622173"/>
              <a:gd name="T94" fmla="*/ 112710 w 1747266"/>
              <a:gd name="T95" fmla="*/ 19193 h 6221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7266"/>
              <a:gd name="T145" fmla="*/ 0 h 622173"/>
              <a:gd name="T146" fmla="*/ 1747266 w 1747266"/>
              <a:gd name="T147" fmla="*/ 622173 h 6221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7266" h="622173">
                <a:moveTo>
                  <a:pt x="56366" y="30910"/>
                </a:moveTo>
                <a:lnTo>
                  <a:pt x="37220" y="34824"/>
                </a:lnTo>
                <a:lnTo>
                  <a:pt x="50079" y="49600"/>
                </a:lnTo>
                <a:lnTo>
                  <a:pt x="1740916" y="622173"/>
                </a:lnTo>
                <a:lnTo>
                  <a:pt x="1747266" y="603504"/>
                </a:lnTo>
                <a:lnTo>
                  <a:pt x="56366" y="30910"/>
                </a:lnTo>
                <a:close/>
              </a:path>
              <a:path w="1747266" h="622173">
                <a:moveTo>
                  <a:pt x="108331" y="0"/>
                </a:moveTo>
                <a:lnTo>
                  <a:pt x="0" y="22225"/>
                </a:lnTo>
                <a:lnTo>
                  <a:pt x="68961" y="101600"/>
                </a:lnTo>
                <a:lnTo>
                  <a:pt x="72643" y="105664"/>
                </a:lnTo>
                <a:lnTo>
                  <a:pt x="78867" y="106172"/>
                </a:lnTo>
                <a:lnTo>
                  <a:pt x="87121" y="98933"/>
                </a:lnTo>
                <a:lnTo>
                  <a:pt x="87502" y="92710"/>
                </a:lnTo>
                <a:lnTo>
                  <a:pt x="83946" y="88519"/>
                </a:lnTo>
                <a:lnTo>
                  <a:pt x="50079" y="49600"/>
                </a:lnTo>
                <a:lnTo>
                  <a:pt x="15367" y="37846"/>
                </a:lnTo>
                <a:lnTo>
                  <a:pt x="21717" y="19177"/>
                </a:lnTo>
                <a:lnTo>
                  <a:pt x="112562" y="19177"/>
                </a:lnTo>
                <a:lnTo>
                  <a:pt x="115824" y="14224"/>
                </a:lnTo>
                <a:lnTo>
                  <a:pt x="114681" y="8890"/>
                </a:lnTo>
                <a:lnTo>
                  <a:pt x="113664" y="3556"/>
                </a:lnTo>
                <a:lnTo>
                  <a:pt x="108331" y="0"/>
                </a:lnTo>
                <a:close/>
              </a:path>
              <a:path w="1747266" h="622173">
                <a:moveTo>
                  <a:pt x="21717" y="19177"/>
                </a:moveTo>
                <a:lnTo>
                  <a:pt x="15367" y="37846"/>
                </a:lnTo>
                <a:lnTo>
                  <a:pt x="50079" y="49600"/>
                </a:lnTo>
                <a:lnTo>
                  <a:pt x="40181" y="38227"/>
                </a:lnTo>
                <a:lnTo>
                  <a:pt x="20574" y="38227"/>
                </a:lnTo>
                <a:lnTo>
                  <a:pt x="26035" y="21971"/>
                </a:lnTo>
                <a:lnTo>
                  <a:pt x="29967" y="21971"/>
                </a:lnTo>
                <a:lnTo>
                  <a:pt x="21717" y="19177"/>
                </a:lnTo>
                <a:close/>
              </a:path>
              <a:path w="1747266" h="622173">
                <a:moveTo>
                  <a:pt x="26035" y="21971"/>
                </a:moveTo>
                <a:lnTo>
                  <a:pt x="20574" y="38227"/>
                </a:lnTo>
                <a:lnTo>
                  <a:pt x="37220" y="34824"/>
                </a:lnTo>
                <a:lnTo>
                  <a:pt x="26035" y="21971"/>
                </a:lnTo>
                <a:close/>
              </a:path>
              <a:path w="1747266" h="622173">
                <a:moveTo>
                  <a:pt x="37220" y="34824"/>
                </a:moveTo>
                <a:lnTo>
                  <a:pt x="20574" y="38227"/>
                </a:lnTo>
                <a:lnTo>
                  <a:pt x="40181" y="38227"/>
                </a:lnTo>
                <a:lnTo>
                  <a:pt x="37220" y="34824"/>
                </a:lnTo>
                <a:close/>
              </a:path>
              <a:path w="1747266" h="622173">
                <a:moveTo>
                  <a:pt x="29967" y="21971"/>
                </a:moveTo>
                <a:lnTo>
                  <a:pt x="26035" y="21971"/>
                </a:lnTo>
                <a:lnTo>
                  <a:pt x="37220" y="34824"/>
                </a:lnTo>
                <a:lnTo>
                  <a:pt x="56366" y="30910"/>
                </a:lnTo>
                <a:lnTo>
                  <a:pt x="29967" y="21971"/>
                </a:lnTo>
                <a:close/>
              </a:path>
              <a:path w="1747266" h="622173">
                <a:moveTo>
                  <a:pt x="112562" y="19177"/>
                </a:moveTo>
                <a:lnTo>
                  <a:pt x="21717" y="19177"/>
                </a:lnTo>
                <a:lnTo>
                  <a:pt x="56366" y="30910"/>
                </a:lnTo>
                <a:lnTo>
                  <a:pt x="112394" y="19431"/>
                </a:lnTo>
                <a:lnTo>
                  <a:pt x="112562" y="19177"/>
                </a:lnTo>
                <a:close/>
              </a:path>
            </a:pathLst>
          </a:custGeom>
          <a:solidFill>
            <a:srgbClr val="4A95D2"/>
          </a:solidFill>
          <a:ln w="9525">
            <a:noFill/>
            <a:round/>
            <a:headEnd/>
            <a:tailEnd/>
          </a:ln>
        </p:spPr>
        <p:txBody>
          <a:bodyPr lIns="0" tIns="0" rIns="0" bIns="0"/>
          <a:lstStyle/>
          <a:p>
            <a:endParaRPr lang="el-GR"/>
          </a:p>
        </p:txBody>
      </p:sp>
      <p:sp>
        <p:nvSpPr>
          <p:cNvPr id="12303" name="object 16"/>
          <p:cNvSpPr>
            <a:spLocks/>
          </p:cNvSpPr>
          <p:nvPr/>
        </p:nvSpPr>
        <p:spPr bwMode="auto">
          <a:xfrm>
            <a:off x="2894013" y="4440238"/>
            <a:ext cx="163512" cy="157162"/>
          </a:xfrm>
          <a:custGeom>
            <a:avLst/>
            <a:gdLst>
              <a:gd name="T0" fmla="*/ 67346 w 163636"/>
              <a:gd name="T1" fmla="*/ 0 h 156639"/>
              <a:gd name="T2" fmla="*/ 29203 w 163636"/>
              <a:gd name="T3" fmla="*/ 17568 h 156639"/>
              <a:gd name="T4" fmla="*/ 5135 w 163636"/>
              <a:gd name="T5" fmla="*/ 50973 h 156639"/>
              <a:gd name="T6" fmla="*/ 0 w 163636"/>
              <a:gd name="T7" fmla="*/ 79027 h 156639"/>
              <a:gd name="T8" fmla="*/ 444 w 163636"/>
              <a:gd name="T9" fmla="*/ 87409 h 156639"/>
              <a:gd name="T10" fmla="*/ 14599 w 163636"/>
              <a:gd name="T11" fmla="*/ 124006 h 156639"/>
              <a:gd name="T12" fmla="*/ 46243 w 163636"/>
              <a:gd name="T13" fmla="*/ 149486 h 156639"/>
              <a:gd name="T14" fmla="*/ 92077 w 163636"/>
              <a:gd name="T15" fmla="*/ 158741 h 156639"/>
              <a:gd name="T16" fmla="*/ 105233 w 163636"/>
              <a:gd name="T17" fmla="*/ 156022 h 156639"/>
              <a:gd name="T18" fmla="*/ 138706 w 163636"/>
              <a:gd name="T19" fmla="*/ 135633 h 156639"/>
              <a:gd name="T20" fmla="*/ 159204 w 163636"/>
              <a:gd name="T21" fmla="*/ 98973 h 156639"/>
              <a:gd name="T22" fmla="*/ 163140 w 163636"/>
              <a:gd name="T23" fmla="*/ 66815 h 156639"/>
              <a:gd name="T24" fmla="*/ 160035 w 163636"/>
              <a:gd name="T25" fmla="*/ 54324 h 156639"/>
              <a:gd name="T26" fmla="*/ 127671 w 163636"/>
              <a:gd name="T27" fmla="*/ 14682 h 156639"/>
              <a:gd name="T28" fmla="*/ 84762 w 163636"/>
              <a:gd name="T29" fmla="*/ 713 h 156639"/>
              <a:gd name="T30" fmla="*/ 67346 w 163636"/>
              <a:gd name="T31" fmla="*/ 0 h 1566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636"/>
              <a:gd name="T49" fmla="*/ 0 h 156639"/>
              <a:gd name="T50" fmla="*/ 163636 w 163636"/>
              <a:gd name="T51" fmla="*/ 156639 h 1566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636" h="156639">
                <a:moveTo>
                  <a:pt x="67550" y="0"/>
                </a:moveTo>
                <a:lnTo>
                  <a:pt x="29291" y="17336"/>
                </a:lnTo>
                <a:lnTo>
                  <a:pt x="5151" y="50298"/>
                </a:lnTo>
                <a:lnTo>
                  <a:pt x="0" y="77981"/>
                </a:lnTo>
                <a:lnTo>
                  <a:pt x="444" y="86251"/>
                </a:lnTo>
                <a:lnTo>
                  <a:pt x="14643" y="122363"/>
                </a:lnTo>
                <a:lnTo>
                  <a:pt x="46383" y="147506"/>
                </a:lnTo>
                <a:lnTo>
                  <a:pt x="92357" y="156639"/>
                </a:lnTo>
                <a:lnTo>
                  <a:pt x="105553" y="153956"/>
                </a:lnTo>
                <a:lnTo>
                  <a:pt x="139126" y="133837"/>
                </a:lnTo>
                <a:lnTo>
                  <a:pt x="159688" y="97663"/>
                </a:lnTo>
                <a:lnTo>
                  <a:pt x="163636" y="65930"/>
                </a:lnTo>
                <a:lnTo>
                  <a:pt x="160521" y="53604"/>
                </a:lnTo>
                <a:lnTo>
                  <a:pt x="128059" y="14487"/>
                </a:lnTo>
                <a:lnTo>
                  <a:pt x="85018" y="705"/>
                </a:lnTo>
                <a:lnTo>
                  <a:pt x="67550" y="0"/>
                </a:lnTo>
                <a:close/>
              </a:path>
            </a:pathLst>
          </a:custGeom>
          <a:solidFill>
            <a:srgbClr val="00AF50"/>
          </a:solidFill>
          <a:ln w="9525">
            <a:noFill/>
            <a:round/>
            <a:headEnd/>
            <a:tailEnd/>
          </a:ln>
        </p:spPr>
        <p:txBody>
          <a:bodyPr lIns="0" tIns="0" rIns="0" bIns="0"/>
          <a:lstStyle/>
          <a:p>
            <a:endParaRPr lang="el-GR"/>
          </a:p>
        </p:txBody>
      </p:sp>
      <p:sp>
        <p:nvSpPr>
          <p:cNvPr id="12304" name="object 17"/>
          <p:cNvSpPr>
            <a:spLocks/>
          </p:cNvSpPr>
          <p:nvPr/>
        </p:nvSpPr>
        <p:spPr bwMode="auto">
          <a:xfrm>
            <a:off x="2894013" y="4440238"/>
            <a:ext cx="163512" cy="157162"/>
          </a:xfrm>
          <a:custGeom>
            <a:avLst/>
            <a:gdLst>
              <a:gd name="T0" fmla="*/ 0 w 163636"/>
              <a:gd name="T1" fmla="*/ 79027 h 156639"/>
              <a:gd name="T2" fmla="*/ 11206 w 163636"/>
              <a:gd name="T3" fmla="*/ 38456 h 156639"/>
              <a:gd name="T4" fmla="*/ 40661 w 163636"/>
              <a:gd name="T5" fmla="*/ 9652 h 156639"/>
              <a:gd name="T6" fmla="*/ 67346 w 163636"/>
              <a:gd name="T7" fmla="*/ 0 h 156639"/>
              <a:gd name="T8" fmla="*/ 84762 w 163636"/>
              <a:gd name="T9" fmla="*/ 713 h 156639"/>
              <a:gd name="T10" fmla="*/ 127671 w 163636"/>
              <a:gd name="T11" fmla="*/ 14682 h 156639"/>
              <a:gd name="T12" fmla="*/ 154852 w 163636"/>
              <a:gd name="T13" fmla="*/ 42690 h 156639"/>
              <a:gd name="T14" fmla="*/ 163140 w 163636"/>
              <a:gd name="T15" fmla="*/ 66815 h 156639"/>
              <a:gd name="T16" fmla="*/ 162273 w 163636"/>
              <a:gd name="T17" fmla="*/ 83599 h 156639"/>
              <a:gd name="T18" fmla="*/ 147231 w 163636"/>
              <a:gd name="T19" fmla="*/ 125089 h 156639"/>
              <a:gd name="T20" fmla="*/ 117517 w 163636"/>
              <a:gd name="T21" fmla="*/ 151199 h 156639"/>
              <a:gd name="T22" fmla="*/ 92077 w 163636"/>
              <a:gd name="T23" fmla="*/ 158741 h 156639"/>
              <a:gd name="T24" fmla="*/ 75427 w 163636"/>
              <a:gd name="T25" fmla="*/ 157775 h 156639"/>
              <a:gd name="T26" fmla="*/ 33955 w 163636"/>
              <a:gd name="T27" fmla="*/ 142543 h 156639"/>
              <a:gd name="T28" fmla="*/ 7774 w 163636"/>
              <a:gd name="T29" fmla="*/ 112789 h 156639"/>
              <a:gd name="T30" fmla="*/ 0 w 163636"/>
              <a:gd name="T31" fmla="*/ 79027 h 1566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636"/>
              <a:gd name="T49" fmla="*/ 0 h 156639"/>
              <a:gd name="T50" fmla="*/ 163636 w 163636"/>
              <a:gd name="T51" fmla="*/ 156639 h 1566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636" h="156639">
                <a:moveTo>
                  <a:pt x="0" y="77981"/>
                </a:moveTo>
                <a:lnTo>
                  <a:pt x="11241" y="37946"/>
                </a:lnTo>
                <a:lnTo>
                  <a:pt x="40785" y="9524"/>
                </a:lnTo>
                <a:lnTo>
                  <a:pt x="67550" y="0"/>
                </a:lnTo>
                <a:lnTo>
                  <a:pt x="85018" y="705"/>
                </a:lnTo>
                <a:lnTo>
                  <a:pt x="128059" y="14487"/>
                </a:lnTo>
                <a:lnTo>
                  <a:pt x="155323" y="42124"/>
                </a:lnTo>
                <a:lnTo>
                  <a:pt x="163636" y="65930"/>
                </a:lnTo>
                <a:lnTo>
                  <a:pt x="162765" y="82493"/>
                </a:lnTo>
                <a:lnTo>
                  <a:pt x="147679" y="123433"/>
                </a:lnTo>
                <a:lnTo>
                  <a:pt x="117873" y="149197"/>
                </a:lnTo>
                <a:lnTo>
                  <a:pt x="92357" y="156639"/>
                </a:lnTo>
                <a:lnTo>
                  <a:pt x="75655" y="155685"/>
                </a:lnTo>
                <a:lnTo>
                  <a:pt x="34059" y="140655"/>
                </a:lnTo>
                <a:lnTo>
                  <a:pt x="7798" y="111295"/>
                </a:lnTo>
                <a:lnTo>
                  <a:pt x="0" y="77981"/>
                </a:lnTo>
                <a:close/>
              </a:path>
            </a:pathLst>
          </a:custGeom>
          <a:noFill/>
          <a:ln w="12191">
            <a:solidFill>
              <a:srgbClr val="00AF50"/>
            </a:solidFill>
            <a:prstDash val="dash"/>
            <a:round/>
            <a:headEnd/>
            <a:tailEnd/>
          </a:ln>
        </p:spPr>
        <p:txBody>
          <a:bodyPr lIns="0" tIns="0" rIns="0" bIns="0"/>
          <a:lstStyle/>
          <a:p>
            <a:endParaRPr lang="el-GR"/>
          </a:p>
        </p:txBody>
      </p:sp>
      <p:sp>
        <p:nvSpPr>
          <p:cNvPr id="12305" name="object 18"/>
          <p:cNvSpPr>
            <a:spLocks/>
          </p:cNvSpPr>
          <p:nvPr/>
        </p:nvSpPr>
        <p:spPr bwMode="auto">
          <a:xfrm>
            <a:off x="2933700" y="4473575"/>
            <a:ext cx="92075" cy="68263"/>
          </a:xfrm>
          <a:custGeom>
            <a:avLst/>
            <a:gdLst>
              <a:gd name="T0" fmla="*/ 47004 w 91439"/>
              <a:gd name="T1" fmla="*/ 0 h 68579"/>
              <a:gd name="T2" fmla="*/ 0 w 91439"/>
              <a:gd name="T3" fmla="*/ 67324 h 68579"/>
              <a:gd name="T4" fmla="*/ 94009 w 91439"/>
              <a:gd name="T5" fmla="*/ 67324 h 68579"/>
              <a:gd name="T6" fmla="*/ 47004 w 91439"/>
              <a:gd name="T7" fmla="*/ 0 h 68579"/>
              <a:gd name="T8" fmla="*/ 0 60000 65536"/>
              <a:gd name="T9" fmla="*/ 0 60000 65536"/>
              <a:gd name="T10" fmla="*/ 0 60000 65536"/>
              <a:gd name="T11" fmla="*/ 0 60000 65536"/>
              <a:gd name="T12" fmla="*/ 0 w 91439"/>
              <a:gd name="T13" fmla="*/ 0 h 68579"/>
              <a:gd name="T14" fmla="*/ 91439 w 91439"/>
              <a:gd name="T15" fmla="*/ 68579 h 68579"/>
            </a:gdLst>
            <a:ahLst/>
            <a:cxnLst>
              <a:cxn ang="T8">
                <a:pos x="T0" y="T1"/>
              </a:cxn>
              <a:cxn ang="T9">
                <a:pos x="T2" y="T3"/>
              </a:cxn>
              <a:cxn ang="T10">
                <a:pos x="T4" y="T5"/>
              </a:cxn>
              <a:cxn ang="T11">
                <a:pos x="T6" y="T7"/>
              </a:cxn>
            </a:cxnLst>
            <a:rect l="T12" t="T13" r="T14" b="T15"/>
            <a:pathLst>
              <a:path w="91439" h="68579">
                <a:moveTo>
                  <a:pt x="45719" y="0"/>
                </a:moveTo>
                <a:lnTo>
                  <a:pt x="0" y="68580"/>
                </a:lnTo>
                <a:lnTo>
                  <a:pt x="91439" y="68580"/>
                </a:lnTo>
                <a:lnTo>
                  <a:pt x="45719" y="0"/>
                </a:lnTo>
                <a:close/>
              </a:path>
            </a:pathLst>
          </a:custGeom>
          <a:solidFill>
            <a:srgbClr val="00AF50"/>
          </a:solidFill>
          <a:ln w="9525">
            <a:noFill/>
            <a:round/>
            <a:headEnd/>
            <a:tailEnd/>
          </a:ln>
        </p:spPr>
        <p:txBody>
          <a:bodyPr lIns="0" tIns="0" rIns="0" bIns="0"/>
          <a:lstStyle/>
          <a:p>
            <a:endParaRPr lang="el-GR"/>
          </a:p>
        </p:txBody>
      </p:sp>
      <p:sp>
        <p:nvSpPr>
          <p:cNvPr id="12306" name="object 19"/>
          <p:cNvSpPr>
            <a:spLocks/>
          </p:cNvSpPr>
          <p:nvPr/>
        </p:nvSpPr>
        <p:spPr bwMode="auto">
          <a:xfrm>
            <a:off x="2933700" y="4473575"/>
            <a:ext cx="92075" cy="68263"/>
          </a:xfrm>
          <a:custGeom>
            <a:avLst/>
            <a:gdLst>
              <a:gd name="T0" fmla="*/ 0 w 91439"/>
              <a:gd name="T1" fmla="*/ 67324 h 68579"/>
              <a:gd name="T2" fmla="*/ 47004 w 91439"/>
              <a:gd name="T3" fmla="*/ 0 h 68579"/>
              <a:gd name="T4" fmla="*/ 94009 w 91439"/>
              <a:gd name="T5" fmla="*/ 67324 h 68579"/>
              <a:gd name="T6" fmla="*/ 0 w 91439"/>
              <a:gd name="T7" fmla="*/ 67324 h 68579"/>
              <a:gd name="T8" fmla="*/ 0 60000 65536"/>
              <a:gd name="T9" fmla="*/ 0 60000 65536"/>
              <a:gd name="T10" fmla="*/ 0 60000 65536"/>
              <a:gd name="T11" fmla="*/ 0 60000 65536"/>
              <a:gd name="T12" fmla="*/ 0 w 91439"/>
              <a:gd name="T13" fmla="*/ 0 h 68579"/>
              <a:gd name="T14" fmla="*/ 91439 w 91439"/>
              <a:gd name="T15" fmla="*/ 68579 h 68579"/>
            </a:gdLst>
            <a:ahLst/>
            <a:cxnLst>
              <a:cxn ang="T8">
                <a:pos x="T0" y="T1"/>
              </a:cxn>
              <a:cxn ang="T9">
                <a:pos x="T2" y="T3"/>
              </a:cxn>
              <a:cxn ang="T10">
                <a:pos x="T4" y="T5"/>
              </a:cxn>
              <a:cxn ang="T11">
                <a:pos x="T6" y="T7"/>
              </a:cxn>
            </a:cxnLst>
            <a:rect l="T12" t="T13" r="T14" b="T15"/>
            <a:pathLst>
              <a:path w="91439" h="68579">
                <a:moveTo>
                  <a:pt x="0" y="68580"/>
                </a:moveTo>
                <a:lnTo>
                  <a:pt x="45719" y="0"/>
                </a:lnTo>
                <a:lnTo>
                  <a:pt x="91439" y="68580"/>
                </a:lnTo>
                <a:lnTo>
                  <a:pt x="0" y="68580"/>
                </a:lnTo>
                <a:close/>
              </a:path>
            </a:pathLst>
          </a:custGeom>
          <a:noFill/>
          <a:ln w="12192">
            <a:solidFill>
              <a:srgbClr val="00AF50"/>
            </a:solidFill>
            <a:prstDash val="dash"/>
            <a:round/>
            <a:headEnd/>
            <a:tailEnd/>
          </a:ln>
        </p:spPr>
        <p:txBody>
          <a:bodyPr lIns="0" tIns="0" rIns="0" bIns="0"/>
          <a:lstStyle/>
          <a:p>
            <a:endParaRPr lang="el-GR"/>
          </a:p>
        </p:txBody>
      </p:sp>
      <p:sp>
        <p:nvSpPr>
          <p:cNvPr id="12307" name="object 20"/>
          <p:cNvSpPr>
            <a:spLocks/>
          </p:cNvSpPr>
          <p:nvPr/>
        </p:nvSpPr>
        <p:spPr bwMode="auto">
          <a:xfrm>
            <a:off x="2054225" y="4338638"/>
            <a:ext cx="163513" cy="157162"/>
          </a:xfrm>
          <a:custGeom>
            <a:avLst/>
            <a:gdLst>
              <a:gd name="T0" fmla="*/ 67346 w 163636"/>
              <a:gd name="T1" fmla="*/ 0 h 156639"/>
              <a:gd name="T2" fmla="*/ 29203 w 163636"/>
              <a:gd name="T3" fmla="*/ 17568 h 156639"/>
              <a:gd name="T4" fmla="*/ 5135 w 163636"/>
              <a:gd name="T5" fmla="*/ 50973 h 156639"/>
              <a:gd name="T6" fmla="*/ 0 w 163636"/>
              <a:gd name="T7" fmla="*/ 79027 h 156639"/>
              <a:gd name="T8" fmla="*/ 444 w 163636"/>
              <a:gd name="T9" fmla="*/ 87409 h 156639"/>
              <a:gd name="T10" fmla="*/ 14599 w 163636"/>
              <a:gd name="T11" fmla="*/ 124006 h 156639"/>
              <a:gd name="T12" fmla="*/ 46243 w 163636"/>
              <a:gd name="T13" fmla="*/ 149486 h 156639"/>
              <a:gd name="T14" fmla="*/ 92081 w 163636"/>
              <a:gd name="T15" fmla="*/ 158741 h 156639"/>
              <a:gd name="T16" fmla="*/ 105237 w 163636"/>
              <a:gd name="T17" fmla="*/ 156022 h 156639"/>
              <a:gd name="T18" fmla="*/ 138709 w 163636"/>
              <a:gd name="T19" fmla="*/ 135633 h 156639"/>
              <a:gd name="T20" fmla="*/ 159208 w 163636"/>
              <a:gd name="T21" fmla="*/ 98973 h 156639"/>
              <a:gd name="T22" fmla="*/ 163144 w 163636"/>
              <a:gd name="T23" fmla="*/ 66815 h 156639"/>
              <a:gd name="T24" fmla="*/ 160039 w 163636"/>
              <a:gd name="T25" fmla="*/ 54324 h 156639"/>
              <a:gd name="T26" fmla="*/ 127675 w 163636"/>
              <a:gd name="T27" fmla="*/ 14682 h 156639"/>
              <a:gd name="T28" fmla="*/ 84762 w 163636"/>
              <a:gd name="T29" fmla="*/ 713 h 156639"/>
              <a:gd name="T30" fmla="*/ 67346 w 163636"/>
              <a:gd name="T31" fmla="*/ 0 h 1566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636"/>
              <a:gd name="T49" fmla="*/ 0 h 156639"/>
              <a:gd name="T50" fmla="*/ 163636 w 163636"/>
              <a:gd name="T51" fmla="*/ 156639 h 1566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636" h="156639">
                <a:moveTo>
                  <a:pt x="67550" y="0"/>
                </a:moveTo>
                <a:lnTo>
                  <a:pt x="29291" y="17336"/>
                </a:lnTo>
                <a:lnTo>
                  <a:pt x="5151" y="50298"/>
                </a:lnTo>
                <a:lnTo>
                  <a:pt x="0" y="77981"/>
                </a:lnTo>
                <a:lnTo>
                  <a:pt x="444" y="86251"/>
                </a:lnTo>
                <a:lnTo>
                  <a:pt x="14643" y="122363"/>
                </a:lnTo>
                <a:lnTo>
                  <a:pt x="46383" y="147506"/>
                </a:lnTo>
                <a:lnTo>
                  <a:pt x="92357" y="156639"/>
                </a:lnTo>
                <a:lnTo>
                  <a:pt x="105553" y="153956"/>
                </a:lnTo>
                <a:lnTo>
                  <a:pt x="139126" y="133837"/>
                </a:lnTo>
                <a:lnTo>
                  <a:pt x="159688" y="97663"/>
                </a:lnTo>
                <a:lnTo>
                  <a:pt x="163636" y="65930"/>
                </a:lnTo>
                <a:lnTo>
                  <a:pt x="160521" y="53604"/>
                </a:lnTo>
                <a:lnTo>
                  <a:pt x="128059" y="14487"/>
                </a:lnTo>
                <a:lnTo>
                  <a:pt x="85018" y="705"/>
                </a:lnTo>
                <a:lnTo>
                  <a:pt x="67550" y="0"/>
                </a:lnTo>
                <a:close/>
              </a:path>
            </a:pathLst>
          </a:custGeom>
          <a:solidFill>
            <a:srgbClr val="00AF50"/>
          </a:solidFill>
          <a:ln w="9525">
            <a:noFill/>
            <a:round/>
            <a:headEnd/>
            <a:tailEnd/>
          </a:ln>
        </p:spPr>
        <p:txBody>
          <a:bodyPr lIns="0" tIns="0" rIns="0" bIns="0"/>
          <a:lstStyle/>
          <a:p>
            <a:endParaRPr lang="el-GR"/>
          </a:p>
        </p:txBody>
      </p:sp>
      <p:sp>
        <p:nvSpPr>
          <p:cNvPr id="12308" name="object 21"/>
          <p:cNvSpPr>
            <a:spLocks/>
          </p:cNvSpPr>
          <p:nvPr/>
        </p:nvSpPr>
        <p:spPr bwMode="auto">
          <a:xfrm>
            <a:off x="2054225" y="4338638"/>
            <a:ext cx="163513" cy="157162"/>
          </a:xfrm>
          <a:custGeom>
            <a:avLst/>
            <a:gdLst>
              <a:gd name="T0" fmla="*/ 0 w 163636"/>
              <a:gd name="T1" fmla="*/ 79027 h 156639"/>
              <a:gd name="T2" fmla="*/ 11209 w 163636"/>
              <a:gd name="T3" fmla="*/ 38456 h 156639"/>
              <a:gd name="T4" fmla="*/ 40661 w 163636"/>
              <a:gd name="T5" fmla="*/ 9652 h 156639"/>
              <a:gd name="T6" fmla="*/ 67346 w 163636"/>
              <a:gd name="T7" fmla="*/ 0 h 156639"/>
              <a:gd name="T8" fmla="*/ 84762 w 163636"/>
              <a:gd name="T9" fmla="*/ 713 h 156639"/>
              <a:gd name="T10" fmla="*/ 127675 w 163636"/>
              <a:gd name="T11" fmla="*/ 14682 h 156639"/>
              <a:gd name="T12" fmla="*/ 154856 w 163636"/>
              <a:gd name="T13" fmla="*/ 42690 h 156639"/>
              <a:gd name="T14" fmla="*/ 163144 w 163636"/>
              <a:gd name="T15" fmla="*/ 66815 h 156639"/>
              <a:gd name="T16" fmla="*/ 162277 w 163636"/>
              <a:gd name="T17" fmla="*/ 83599 h 156639"/>
              <a:gd name="T18" fmla="*/ 147235 w 163636"/>
              <a:gd name="T19" fmla="*/ 125089 h 156639"/>
              <a:gd name="T20" fmla="*/ 117519 w 163636"/>
              <a:gd name="T21" fmla="*/ 151199 h 156639"/>
              <a:gd name="T22" fmla="*/ 92081 w 163636"/>
              <a:gd name="T23" fmla="*/ 158741 h 156639"/>
              <a:gd name="T24" fmla="*/ 75427 w 163636"/>
              <a:gd name="T25" fmla="*/ 157775 h 156639"/>
              <a:gd name="T26" fmla="*/ 33955 w 163636"/>
              <a:gd name="T27" fmla="*/ 142543 h 156639"/>
              <a:gd name="T28" fmla="*/ 7774 w 163636"/>
              <a:gd name="T29" fmla="*/ 112789 h 156639"/>
              <a:gd name="T30" fmla="*/ 0 w 163636"/>
              <a:gd name="T31" fmla="*/ 79027 h 1566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636"/>
              <a:gd name="T49" fmla="*/ 0 h 156639"/>
              <a:gd name="T50" fmla="*/ 163636 w 163636"/>
              <a:gd name="T51" fmla="*/ 156639 h 1566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636" h="156639">
                <a:moveTo>
                  <a:pt x="0" y="77981"/>
                </a:moveTo>
                <a:lnTo>
                  <a:pt x="11241" y="37946"/>
                </a:lnTo>
                <a:lnTo>
                  <a:pt x="40785" y="9524"/>
                </a:lnTo>
                <a:lnTo>
                  <a:pt x="67550" y="0"/>
                </a:lnTo>
                <a:lnTo>
                  <a:pt x="85018" y="705"/>
                </a:lnTo>
                <a:lnTo>
                  <a:pt x="128059" y="14487"/>
                </a:lnTo>
                <a:lnTo>
                  <a:pt x="155323" y="42124"/>
                </a:lnTo>
                <a:lnTo>
                  <a:pt x="163636" y="65930"/>
                </a:lnTo>
                <a:lnTo>
                  <a:pt x="162765" y="82493"/>
                </a:lnTo>
                <a:lnTo>
                  <a:pt x="147679" y="123433"/>
                </a:lnTo>
                <a:lnTo>
                  <a:pt x="117873" y="149197"/>
                </a:lnTo>
                <a:lnTo>
                  <a:pt x="92357" y="156639"/>
                </a:lnTo>
                <a:lnTo>
                  <a:pt x="75655" y="155685"/>
                </a:lnTo>
                <a:lnTo>
                  <a:pt x="34059" y="140655"/>
                </a:lnTo>
                <a:lnTo>
                  <a:pt x="7798" y="111295"/>
                </a:lnTo>
                <a:lnTo>
                  <a:pt x="0" y="77981"/>
                </a:lnTo>
                <a:close/>
              </a:path>
            </a:pathLst>
          </a:custGeom>
          <a:noFill/>
          <a:ln w="12192">
            <a:solidFill>
              <a:srgbClr val="00AF50"/>
            </a:solidFill>
            <a:prstDash val="dash"/>
            <a:round/>
            <a:headEnd/>
            <a:tailEnd/>
          </a:ln>
        </p:spPr>
        <p:txBody>
          <a:bodyPr lIns="0" tIns="0" rIns="0" bIns="0"/>
          <a:lstStyle/>
          <a:p>
            <a:endParaRPr lang="el-GR"/>
          </a:p>
        </p:txBody>
      </p:sp>
      <p:sp>
        <p:nvSpPr>
          <p:cNvPr id="12309" name="object 22"/>
          <p:cNvSpPr>
            <a:spLocks/>
          </p:cNvSpPr>
          <p:nvPr/>
        </p:nvSpPr>
        <p:spPr bwMode="auto">
          <a:xfrm>
            <a:off x="2093913" y="4370388"/>
            <a:ext cx="92075" cy="68262"/>
          </a:xfrm>
          <a:custGeom>
            <a:avLst/>
            <a:gdLst>
              <a:gd name="T0" fmla="*/ 47002 w 91440"/>
              <a:gd name="T1" fmla="*/ 0 h 68579"/>
              <a:gd name="T2" fmla="*/ 0 w 91440"/>
              <a:gd name="T3" fmla="*/ 67320 h 68579"/>
              <a:gd name="T4" fmla="*/ 94006 w 91440"/>
              <a:gd name="T5" fmla="*/ 67320 h 68579"/>
              <a:gd name="T6" fmla="*/ 47002 w 91440"/>
              <a:gd name="T7" fmla="*/ 0 h 68579"/>
              <a:gd name="T8" fmla="*/ 0 60000 65536"/>
              <a:gd name="T9" fmla="*/ 0 60000 65536"/>
              <a:gd name="T10" fmla="*/ 0 60000 65536"/>
              <a:gd name="T11" fmla="*/ 0 60000 65536"/>
              <a:gd name="T12" fmla="*/ 0 w 91440"/>
              <a:gd name="T13" fmla="*/ 0 h 68579"/>
              <a:gd name="T14" fmla="*/ 91440 w 91440"/>
              <a:gd name="T15" fmla="*/ 68579 h 68579"/>
            </a:gdLst>
            <a:ahLst/>
            <a:cxnLst>
              <a:cxn ang="T8">
                <a:pos x="T0" y="T1"/>
              </a:cxn>
              <a:cxn ang="T9">
                <a:pos x="T2" y="T3"/>
              </a:cxn>
              <a:cxn ang="T10">
                <a:pos x="T4" y="T5"/>
              </a:cxn>
              <a:cxn ang="T11">
                <a:pos x="T6" y="T7"/>
              </a:cxn>
            </a:cxnLst>
            <a:rect l="T12" t="T13" r="T14" b="T15"/>
            <a:pathLst>
              <a:path w="91440" h="68579">
                <a:moveTo>
                  <a:pt x="45719" y="0"/>
                </a:moveTo>
                <a:lnTo>
                  <a:pt x="0" y="68580"/>
                </a:lnTo>
                <a:lnTo>
                  <a:pt x="91440" y="68580"/>
                </a:lnTo>
                <a:lnTo>
                  <a:pt x="45719" y="0"/>
                </a:lnTo>
                <a:close/>
              </a:path>
            </a:pathLst>
          </a:custGeom>
          <a:solidFill>
            <a:srgbClr val="00AF50"/>
          </a:solidFill>
          <a:ln w="9525">
            <a:noFill/>
            <a:round/>
            <a:headEnd/>
            <a:tailEnd/>
          </a:ln>
        </p:spPr>
        <p:txBody>
          <a:bodyPr lIns="0" tIns="0" rIns="0" bIns="0"/>
          <a:lstStyle/>
          <a:p>
            <a:endParaRPr lang="el-GR"/>
          </a:p>
        </p:txBody>
      </p:sp>
      <p:sp>
        <p:nvSpPr>
          <p:cNvPr id="12310" name="object 23"/>
          <p:cNvSpPr>
            <a:spLocks/>
          </p:cNvSpPr>
          <p:nvPr/>
        </p:nvSpPr>
        <p:spPr bwMode="auto">
          <a:xfrm>
            <a:off x="2093913" y="4370388"/>
            <a:ext cx="92075" cy="68262"/>
          </a:xfrm>
          <a:custGeom>
            <a:avLst/>
            <a:gdLst>
              <a:gd name="T0" fmla="*/ 0 w 91440"/>
              <a:gd name="T1" fmla="*/ 67320 h 68579"/>
              <a:gd name="T2" fmla="*/ 47002 w 91440"/>
              <a:gd name="T3" fmla="*/ 0 h 68579"/>
              <a:gd name="T4" fmla="*/ 94006 w 91440"/>
              <a:gd name="T5" fmla="*/ 67320 h 68579"/>
              <a:gd name="T6" fmla="*/ 0 w 91440"/>
              <a:gd name="T7" fmla="*/ 67320 h 68579"/>
              <a:gd name="T8" fmla="*/ 0 60000 65536"/>
              <a:gd name="T9" fmla="*/ 0 60000 65536"/>
              <a:gd name="T10" fmla="*/ 0 60000 65536"/>
              <a:gd name="T11" fmla="*/ 0 60000 65536"/>
              <a:gd name="T12" fmla="*/ 0 w 91440"/>
              <a:gd name="T13" fmla="*/ 0 h 68579"/>
              <a:gd name="T14" fmla="*/ 91440 w 91440"/>
              <a:gd name="T15" fmla="*/ 68579 h 68579"/>
            </a:gdLst>
            <a:ahLst/>
            <a:cxnLst>
              <a:cxn ang="T8">
                <a:pos x="T0" y="T1"/>
              </a:cxn>
              <a:cxn ang="T9">
                <a:pos x="T2" y="T3"/>
              </a:cxn>
              <a:cxn ang="T10">
                <a:pos x="T4" y="T5"/>
              </a:cxn>
              <a:cxn ang="T11">
                <a:pos x="T6" y="T7"/>
              </a:cxn>
            </a:cxnLst>
            <a:rect l="T12" t="T13" r="T14" b="T15"/>
            <a:pathLst>
              <a:path w="91440" h="68579">
                <a:moveTo>
                  <a:pt x="0" y="68580"/>
                </a:moveTo>
                <a:lnTo>
                  <a:pt x="45719" y="0"/>
                </a:lnTo>
                <a:lnTo>
                  <a:pt x="91440" y="68580"/>
                </a:lnTo>
                <a:lnTo>
                  <a:pt x="0" y="68580"/>
                </a:lnTo>
                <a:close/>
              </a:path>
            </a:pathLst>
          </a:custGeom>
          <a:noFill/>
          <a:ln w="12192">
            <a:solidFill>
              <a:srgbClr val="00AF50"/>
            </a:solidFill>
            <a:prstDash val="dash"/>
            <a:round/>
            <a:headEnd/>
            <a:tailEnd/>
          </a:ln>
        </p:spPr>
        <p:txBody>
          <a:bodyPr lIns="0" tIns="0" rIns="0" bIns="0"/>
          <a:lstStyle/>
          <a:p>
            <a:endParaRPr lang="el-GR"/>
          </a:p>
        </p:txBody>
      </p:sp>
      <p:sp>
        <p:nvSpPr>
          <p:cNvPr id="12311" name="object 24"/>
          <p:cNvSpPr>
            <a:spLocks/>
          </p:cNvSpPr>
          <p:nvPr/>
        </p:nvSpPr>
        <p:spPr bwMode="auto">
          <a:xfrm>
            <a:off x="2139950" y="4137025"/>
            <a:ext cx="19050" cy="195263"/>
          </a:xfrm>
          <a:custGeom>
            <a:avLst/>
            <a:gdLst>
              <a:gd name="T0" fmla="*/ 16614 w 19939"/>
              <a:gd name="T1" fmla="*/ 0 h 194690"/>
              <a:gd name="T2" fmla="*/ 0 w 19939"/>
              <a:gd name="T3" fmla="*/ 196992 h 194690"/>
              <a:gd name="T4" fmla="*/ 0 60000 65536"/>
              <a:gd name="T5" fmla="*/ 0 60000 65536"/>
              <a:gd name="T6" fmla="*/ 0 w 19939"/>
              <a:gd name="T7" fmla="*/ 0 h 194690"/>
              <a:gd name="T8" fmla="*/ 19939 w 19939"/>
              <a:gd name="T9" fmla="*/ 194690 h 194690"/>
            </a:gdLst>
            <a:ahLst/>
            <a:cxnLst>
              <a:cxn ang="T4">
                <a:pos x="T0" y="T1"/>
              </a:cxn>
              <a:cxn ang="T5">
                <a:pos x="T2" y="T3"/>
              </a:cxn>
            </a:cxnLst>
            <a:rect l="T6" t="T7" r="T8" b="T9"/>
            <a:pathLst>
              <a:path w="19939" h="194690">
                <a:moveTo>
                  <a:pt x="19939" y="0"/>
                </a:moveTo>
                <a:lnTo>
                  <a:pt x="0" y="194690"/>
                </a:lnTo>
              </a:path>
            </a:pathLst>
          </a:custGeom>
          <a:noFill/>
          <a:ln w="12192">
            <a:solidFill>
              <a:srgbClr val="00AF50"/>
            </a:solidFill>
            <a:prstDash val="dash"/>
            <a:round/>
            <a:headEnd/>
            <a:tailEnd/>
          </a:ln>
        </p:spPr>
        <p:txBody>
          <a:bodyPr lIns="0" tIns="0" rIns="0" bIns="0"/>
          <a:lstStyle/>
          <a:p>
            <a:endParaRPr lang="el-GR"/>
          </a:p>
        </p:txBody>
      </p:sp>
      <p:sp>
        <p:nvSpPr>
          <p:cNvPr id="12312" name="object 25"/>
          <p:cNvSpPr>
            <a:spLocks/>
          </p:cNvSpPr>
          <p:nvPr/>
        </p:nvSpPr>
        <p:spPr bwMode="auto">
          <a:xfrm>
            <a:off x="2163763" y="4140200"/>
            <a:ext cx="827087" cy="120650"/>
          </a:xfrm>
          <a:custGeom>
            <a:avLst/>
            <a:gdLst>
              <a:gd name="T0" fmla="*/ 749133 w 828167"/>
              <a:gd name="T1" fmla="*/ 75873 h 121030"/>
              <a:gd name="T2" fmla="*/ 760433 w 828167"/>
              <a:gd name="T3" fmla="*/ 89671 h 121030"/>
              <a:gd name="T4" fmla="*/ 744641 w 828167"/>
              <a:gd name="T5" fmla="*/ 119518 h 121030"/>
              <a:gd name="T6" fmla="*/ 823656 w 828167"/>
              <a:gd name="T7" fmla="*/ 89671 h 121030"/>
              <a:gd name="T8" fmla="*/ 747846 w 828167"/>
              <a:gd name="T9" fmla="*/ 88370 h 121030"/>
              <a:gd name="T10" fmla="*/ 752348 w 828167"/>
              <a:gd name="T11" fmla="*/ 44646 h 121030"/>
              <a:gd name="T12" fmla="*/ 747846 w 828167"/>
              <a:gd name="T13" fmla="*/ 88370 h 121030"/>
              <a:gd name="T14" fmla="*/ 761696 w 828167"/>
              <a:gd name="T15" fmla="*/ 77129 h 121030"/>
              <a:gd name="T16" fmla="*/ 724048 w 828167"/>
              <a:gd name="T17" fmla="*/ 73366 h 121030"/>
              <a:gd name="T18" fmla="*/ 747846 w 828167"/>
              <a:gd name="T19" fmla="*/ 88370 h 121030"/>
              <a:gd name="T20" fmla="*/ 724048 w 828167"/>
              <a:gd name="T21" fmla="*/ 73366 h 121030"/>
              <a:gd name="T22" fmla="*/ 672502 w 828167"/>
              <a:gd name="T23" fmla="*/ 80766 h 121030"/>
              <a:gd name="T24" fmla="*/ 711414 w 828167"/>
              <a:gd name="T25" fmla="*/ 72112 h 121030"/>
              <a:gd name="T26" fmla="*/ 623482 w 828167"/>
              <a:gd name="T27" fmla="*/ 63208 h 121030"/>
              <a:gd name="T28" fmla="*/ 659867 w 828167"/>
              <a:gd name="T29" fmla="*/ 79512 h 121030"/>
              <a:gd name="T30" fmla="*/ 623482 w 828167"/>
              <a:gd name="T31" fmla="*/ 63208 h 121030"/>
              <a:gd name="T32" fmla="*/ 571935 w 828167"/>
              <a:gd name="T33" fmla="*/ 70482 h 121030"/>
              <a:gd name="T34" fmla="*/ 610846 w 828167"/>
              <a:gd name="T35" fmla="*/ 61828 h 121030"/>
              <a:gd name="T36" fmla="*/ 522916 w 828167"/>
              <a:gd name="T37" fmla="*/ 52924 h 121030"/>
              <a:gd name="T38" fmla="*/ 559303 w 828167"/>
              <a:gd name="T39" fmla="*/ 69228 h 121030"/>
              <a:gd name="T40" fmla="*/ 522916 w 828167"/>
              <a:gd name="T41" fmla="*/ 52924 h 121030"/>
              <a:gd name="T42" fmla="*/ 471370 w 828167"/>
              <a:gd name="T43" fmla="*/ 60323 h 121030"/>
              <a:gd name="T44" fmla="*/ 510409 w 828167"/>
              <a:gd name="T45" fmla="*/ 51670 h 121030"/>
              <a:gd name="T46" fmla="*/ 422350 w 828167"/>
              <a:gd name="T47" fmla="*/ 42765 h 121030"/>
              <a:gd name="T48" fmla="*/ 458736 w 828167"/>
              <a:gd name="T49" fmla="*/ 59069 h 121030"/>
              <a:gd name="T50" fmla="*/ 422350 w 828167"/>
              <a:gd name="T51" fmla="*/ 42765 h 121030"/>
              <a:gd name="T52" fmla="*/ 370804 w 828167"/>
              <a:gd name="T53" fmla="*/ 50166 h 121030"/>
              <a:gd name="T54" fmla="*/ 409843 w 828167"/>
              <a:gd name="T55" fmla="*/ 41511 h 121030"/>
              <a:gd name="T56" fmla="*/ 321785 w 828167"/>
              <a:gd name="T57" fmla="*/ 32607 h 121030"/>
              <a:gd name="T58" fmla="*/ 358297 w 828167"/>
              <a:gd name="T59" fmla="*/ 48910 h 121030"/>
              <a:gd name="T60" fmla="*/ 321785 w 828167"/>
              <a:gd name="T61" fmla="*/ 32607 h 121030"/>
              <a:gd name="T62" fmla="*/ 270239 w 828167"/>
              <a:gd name="T63" fmla="*/ 39881 h 121030"/>
              <a:gd name="T64" fmla="*/ 309278 w 828167"/>
              <a:gd name="T65" fmla="*/ 31228 h 121030"/>
              <a:gd name="T66" fmla="*/ 221219 w 828167"/>
              <a:gd name="T67" fmla="*/ 22323 h 121030"/>
              <a:gd name="T68" fmla="*/ 257731 w 828167"/>
              <a:gd name="T69" fmla="*/ 38627 h 121030"/>
              <a:gd name="T70" fmla="*/ 221219 w 828167"/>
              <a:gd name="T71" fmla="*/ 22323 h 121030"/>
              <a:gd name="T72" fmla="*/ 169673 w 828167"/>
              <a:gd name="T73" fmla="*/ 29722 h 121030"/>
              <a:gd name="T74" fmla="*/ 208711 w 828167"/>
              <a:gd name="T75" fmla="*/ 21069 h 121030"/>
              <a:gd name="T76" fmla="*/ 120780 w 828167"/>
              <a:gd name="T77" fmla="*/ 12165 h 121030"/>
              <a:gd name="T78" fmla="*/ 157165 w 828167"/>
              <a:gd name="T79" fmla="*/ 28468 h 121030"/>
              <a:gd name="T80" fmla="*/ 120780 w 828167"/>
              <a:gd name="T81" fmla="*/ 12165 h 121030"/>
              <a:gd name="T82" fmla="*/ 69107 w 828167"/>
              <a:gd name="T83" fmla="*/ 19564 h 121030"/>
              <a:gd name="T84" fmla="*/ 108146 w 828167"/>
              <a:gd name="T85" fmla="*/ 10911 h 121030"/>
              <a:gd name="T86" fmla="*/ 20215 w 828167"/>
              <a:gd name="T87" fmla="*/ 2008 h 121030"/>
              <a:gd name="T88" fmla="*/ 56600 w 828167"/>
              <a:gd name="T89" fmla="*/ 18310 h 121030"/>
              <a:gd name="T90" fmla="*/ 20215 w 828167"/>
              <a:gd name="T91" fmla="*/ 2008 h 121030"/>
              <a:gd name="T92" fmla="*/ 0 w 828167"/>
              <a:gd name="T93" fmla="*/ 12541 h 121030"/>
              <a:gd name="T94" fmla="*/ 7579 w 828167"/>
              <a:gd name="T95" fmla="*/ 627 h 1210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167"/>
              <a:gd name="T145" fmla="*/ 0 h 121030"/>
              <a:gd name="T146" fmla="*/ 828167 w 828167"/>
              <a:gd name="T147" fmla="*/ 121030 h 1210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167" h="121030">
                <a:moveTo>
                  <a:pt x="756285" y="45212"/>
                </a:moveTo>
                <a:lnTo>
                  <a:pt x="753053" y="76833"/>
                </a:lnTo>
                <a:lnTo>
                  <a:pt x="765682" y="78105"/>
                </a:lnTo>
                <a:lnTo>
                  <a:pt x="764413" y="90805"/>
                </a:lnTo>
                <a:lnTo>
                  <a:pt x="751626" y="90805"/>
                </a:lnTo>
                <a:lnTo>
                  <a:pt x="748538" y="121031"/>
                </a:lnTo>
                <a:lnTo>
                  <a:pt x="828167" y="90932"/>
                </a:lnTo>
                <a:lnTo>
                  <a:pt x="827967" y="90805"/>
                </a:lnTo>
                <a:lnTo>
                  <a:pt x="764413" y="90805"/>
                </a:lnTo>
                <a:lnTo>
                  <a:pt x="751760" y="89488"/>
                </a:lnTo>
                <a:lnTo>
                  <a:pt x="825898" y="89488"/>
                </a:lnTo>
                <a:lnTo>
                  <a:pt x="756285" y="45212"/>
                </a:lnTo>
                <a:close/>
              </a:path>
              <a:path w="828167" h="121030">
                <a:moveTo>
                  <a:pt x="753053" y="76833"/>
                </a:moveTo>
                <a:lnTo>
                  <a:pt x="751760" y="89488"/>
                </a:lnTo>
                <a:lnTo>
                  <a:pt x="764413" y="90805"/>
                </a:lnTo>
                <a:lnTo>
                  <a:pt x="765682" y="78105"/>
                </a:lnTo>
                <a:lnTo>
                  <a:pt x="753053" y="76833"/>
                </a:lnTo>
                <a:close/>
              </a:path>
              <a:path w="828167" h="121030">
                <a:moveTo>
                  <a:pt x="727837" y="74295"/>
                </a:moveTo>
                <a:lnTo>
                  <a:pt x="726567" y="86868"/>
                </a:lnTo>
                <a:lnTo>
                  <a:pt x="751760" y="89488"/>
                </a:lnTo>
                <a:lnTo>
                  <a:pt x="753053" y="76833"/>
                </a:lnTo>
                <a:lnTo>
                  <a:pt x="727837" y="74295"/>
                </a:lnTo>
                <a:close/>
              </a:path>
              <a:path w="828167" h="121030">
                <a:moveTo>
                  <a:pt x="677291" y="69088"/>
                </a:moveTo>
                <a:lnTo>
                  <a:pt x="676021" y="81788"/>
                </a:lnTo>
                <a:lnTo>
                  <a:pt x="713867" y="85598"/>
                </a:lnTo>
                <a:lnTo>
                  <a:pt x="715137" y="73025"/>
                </a:lnTo>
                <a:lnTo>
                  <a:pt x="677291" y="69088"/>
                </a:lnTo>
                <a:close/>
              </a:path>
              <a:path w="828167" h="121030">
                <a:moveTo>
                  <a:pt x="626744" y="64008"/>
                </a:moveTo>
                <a:lnTo>
                  <a:pt x="625475" y="76581"/>
                </a:lnTo>
                <a:lnTo>
                  <a:pt x="663321" y="80518"/>
                </a:lnTo>
                <a:lnTo>
                  <a:pt x="664591" y="67818"/>
                </a:lnTo>
                <a:lnTo>
                  <a:pt x="626744" y="64008"/>
                </a:lnTo>
                <a:close/>
              </a:path>
              <a:path w="828167" h="121030">
                <a:moveTo>
                  <a:pt x="576199" y="58801"/>
                </a:moveTo>
                <a:lnTo>
                  <a:pt x="574929" y="71374"/>
                </a:lnTo>
                <a:lnTo>
                  <a:pt x="612775" y="75311"/>
                </a:lnTo>
                <a:lnTo>
                  <a:pt x="614044" y="62611"/>
                </a:lnTo>
                <a:lnTo>
                  <a:pt x="576199" y="58801"/>
                </a:lnTo>
                <a:close/>
              </a:path>
              <a:path w="828167" h="121030">
                <a:moveTo>
                  <a:pt x="525653" y="53594"/>
                </a:moveTo>
                <a:lnTo>
                  <a:pt x="524382" y="66294"/>
                </a:lnTo>
                <a:lnTo>
                  <a:pt x="562229" y="70104"/>
                </a:lnTo>
                <a:lnTo>
                  <a:pt x="563499" y="57531"/>
                </a:lnTo>
                <a:lnTo>
                  <a:pt x="525653" y="53594"/>
                </a:lnTo>
                <a:close/>
              </a:path>
              <a:path w="828167" h="121030">
                <a:moveTo>
                  <a:pt x="475106" y="48514"/>
                </a:moveTo>
                <a:lnTo>
                  <a:pt x="473837" y="61087"/>
                </a:lnTo>
                <a:lnTo>
                  <a:pt x="511682" y="65024"/>
                </a:lnTo>
                <a:lnTo>
                  <a:pt x="513080" y="52324"/>
                </a:lnTo>
                <a:lnTo>
                  <a:pt x="475106" y="48514"/>
                </a:lnTo>
                <a:close/>
              </a:path>
              <a:path w="828167" h="121030">
                <a:moveTo>
                  <a:pt x="424561" y="43307"/>
                </a:moveTo>
                <a:lnTo>
                  <a:pt x="423291" y="55880"/>
                </a:lnTo>
                <a:lnTo>
                  <a:pt x="461137" y="59817"/>
                </a:lnTo>
                <a:lnTo>
                  <a:pt x="462534" y="47117"/>
                </a:lnTo>
                <a:lnTo>
                  <a:pt x="424561" y="43307"/>
                </a:lnTo>
                <a:close/>
              </a:path>
              <a:path w="828167" h="121030">
                <a:moveTo>
                  <a:pt x="374015" y="38100"/>
                </a:moveTo>
                <a:lnTo>
                  <a:pt x="372744" y="50800"/>
                </a:lnTo>
                <a:lnTo>
                  <a:pt x="410591" y="54610"/>
                </a:lnTo>
                <a:lnTo>
                  <a:pt x="411988" y="42037"/>
                </a:lnTo>
                <a:lnTo>
                  <a:pt x="374015" y="38100"/>
                </a:lnTo>
                <a:close/>
              </a:path>
              <a:path w="828167" h="121030">
                <a:moveTo>
                  <a:pt x="323469" y="33020"/>
                </a:moveTo>
                <a:lnTo>
                  <a:pt x="322199" y="45593"/>
                </a:lnTo>
                <a:lnTo>
                  <a:pt x="360172" y="49530"/>
                </a:lnTo>
                <a:lnTo>
                  <a:pt x="361442" y="36830"/>
                </a:lnTo>
                <a:lnTo>
                  <a:pt x="323469" y="33020"/>
                </a:lnTo>
                <a:close/>
              </a:path>
              <a:path w="828167" h="121030">
                <a:moveTo>
                  <a:pt x="272923" y="27813"/>
                </a:moveTo>
                <a:lnTo>
                  <a:pt x="271653" y="40386"/>
                </a:lnTo>
                <a:lnTo>
                  <a:pt x="309625" y="44323"/>
                </a:lnTo>
                <a:lnTo>
                  <a:pt x="310896" y="31623"/>
                </a:lnTo>
                <a:lnTo>
                  <a:pt x="272923" y="27813"/>
                </a:lnTo>
                <a:close/>
              </a:path>
              <a:path w="828167" h="121030">
                <a:moveTo>
                  <a:pt x="222377" y="22606"/>
                </a:moveTo>
                <a:lnTo>
                  <a:pt x="221106" y="35306"/>
                </a:lnTo>
                <a:lnTo>
                  <a:pt x="259080" y="39116"/>
                </a:lnTo>
                <a:lnTo>
                  <a:pt x="260350" y="26543"/>
                </a:lnTo>
                <a:lnTo>
                  <a:pt x="222377" y="22606"/>
                </a:lnTo>
                <a:close/>
              </a:path>
              <a:path w="828167" h="121030">
                <a:moveTo>
                  <a:pt x="171957" y="17526"/>
                </a:moveTo>
                <a:lnTo>
                  <a:pt x="170561" y="30099"/>
                </a:lnTo>
                <a:lnTo>
                  <a:pt x="208534" y="34036"/>
                </a:lnTo>
                <a:lnTo>
                  <a:pt x="209804" y="21336"/>
                </a:lnTo>
                <a:lnTo>
                  <a:pt x="171957" y="17526"/>
                </a:lnTo>
                <a:close/>
              </a:path>
              <a:path w="828167" h="121030">
                <a:moveTo>
                  <a:pt x="121412" y="12319"/>
                </a:moveTo>
                <a:lnTo>
                  <a:pt x="120015" y="24892"/>
                </a:lnTo>
                <a:lnTo>
                  <a:pt x="157987" y="28829"/>
                </a:lnTo>
                <a:lnTo>
                  <a:pt x="159257" y="16129"/>
                </a:lnTo>
                <a:lnTo>
                  <a:pt x="121412" y="12319"/>
                </a:lnTo>
                <a:close/>
              </a:path>
              <a:path w="828167" h="121030">
                <a:moveTo>
                  <a:pt x="70866" y="7112"/>
                </a:moveTo>
                <a:lnTo>
                  <a:pt x="69468" y="19812"/>
                </a:lnTo>
                <a:lnTo>
                  <a:pt x="107442" y="23622"/>
                </a:lnTo>
                <a:lnTo>
                  <a:pt x="108712" y="11049"/>
                </a:lnTo>
                <a:lnTo>
                  <a:pt x="70866" y="7112"/>
                </a:lnTo>
                <a:close/>
              </a:path>
              <a:path w="828167" h="121030">
                <a:moveTo>
                  <a:pt x="20319" y="2032"/>
                </a:moveTo>
                <a:lnTo>
                  <a:pt x="19050" y="14605"/>
                </a:lnTo>
                <a:lnTo>
                  <a:pt x="56896" y="18542"/>
                </a:lnTo>
                <a:lnTo>
                  <a:pt x="58166" y="5842"/>
                </a:lnTo>
                <a:lnTo>
                  <a:pt x="20319" y="2032"/>
                </a:lnTo>
                <a:close/>
              </a:path>
              <a:path w="828167" h="121030">
                <a:moveTo>
                  <a:pt x="1269" y="0"/>
                </a:moveTo>
                <a:lnTo>
                  <a:pt x="0" y="12700"/>
                </a:lnTo>
                <a:lnTo>
                  <a:pt x="6350" y="13335"/>
                </a:lnTo>
                <a:lnTo>
                  <a:pt x="7619" y="635"/>
                </a:lnTo>
                <a:lnTo>
                  <a:pt x="1269" y="0"/>
                </a:lnTo>
                <a:close/>
              </a:path>
            </a:pathLst>
          </a:custGeom>
          <a:solidFill>
            <a:srgbClr val="00AF50"/>
          </a:solidFill>
          <a:ln w="9525">
            <a:noFill/>
            <a:round/>
            <a:headEnd/>
            <a:tailEnd/>
          </a:ln>
        </p:spPr>
        <p:txBody>
          <a:bodyPr lIns="0" tIns="0" rIns="0" bIns="0"/>
          <a:lstStyle/>
          <a:p>
            <a:endParaRPr lang="el-GR"/>
          </a:p>
        </p:txBody>
      </p:sp>
      <p:sp>
        <p:nvSpPr>
          <p:cNvPr id="12313" name="object 26"/>
          <p:cNvSpPr>
            <a:spLocks/>
          </p:cNvSpPr>
          <p:nvPr/>
        </p:nvSpPr>
        <p:spPr bwMode="auto">
          <a:xfrm>
            <a:off x="2973388" y="3900488"/>
            <a:ext cx="80962" cy="539750"/>
          </a:xfrm>
          <a:custGeom>
            <a:avLst/>
            <a:gdLst>
              <a:gd name="T0" fmla="*/ 0 w 81787"/>
              <a:gd name="T1" fmla="*/ 535709 h 540765"/>
              <a:gd name="T2" fmla="*/ 15122 w 81787"/>
              <a:gd name="T3" fmla="*/ 499027 h 540765"/>
              <a:gd name="T4" fmla="*/ 6829 w 81787"/>
              <a:gd name="T5" fmla="*/ 447725 h 540765"/>
              <a:gd name="T6" fmla="*/ 16097 w 81787"/>
              <a:gd name="T7" fmla="*/ 486422 h 540765"/>
              <a:gd name="T8" fmla="*/ 6829 w 81787"/>
              <a:gd name="T9" fmla="*/ 447725 h 540765"/>
              <a:gd name="T10" fmla="*/ 7805 w 81787"/>
              <a:gd name="T11" fmla="*/ 435246 h 540765"/>
              <a:gd name="T12" fmla="*/ 22926 w 81787"/>
              <a:gd name="T13" fmla="*/ 398566 h 540765"/>
              <a:gd name="T14" fmla="*/ 14757 w 81787"/>
              <a:gd name="T15" fmla="*/ 347264 h 540765"/>
              <a:gd name="T16" fmla="*/ 23902 w 81787"/>
              <a:gd name="T17" fmla="*/ 385961 h 540765"/>
              <a:gd name="T18" fmla="*/ 14757 w 81787"/>
              <a:gd name="T19" fmla="*/ 347264 h 540765"/>
              <a:gd name="T20" fmla="*/ 15731 w 81787"/>
              <a:gd name="T21" fmla="*/ 334659 h 540765"/>
              <a:gd name="T22" fmla="*/ 30732 w 81787"/>
              <a:gd name="T23" fmla="*/ 297980 h 540765"/>
              <a:gd name="T24" fmla="*/ 22560 w 81787"/>
              <a:gd name="T25" fmla="*/ 246676 h 540765"/>
              <a:gd name="T26" fmla="*/ 31707 w 81787"/>
              <a:gd name="T27" fmla="*/ 285373 h 540765"/>
              <a:gd name="T28" fmla="*/ 22560 w 81787"/>
              <a:gd name="T29" fmla="*/ 246676 h 540765"/>
              <a:gd name="T30" fmla="*/ 23537 w 81787"/>
              <a:gd name="T31" fmla="*/ 234199 h 540765"/>
              <a:gd name="T32" fmla="*/ 38659 w 81787"/>
              <a:gd name="T33" fmla="*/ 197518 h 540765"/>
              <a:gd name="T34" fmla="*/ 30366 w 81787"/>
              <a:gd name="T35" fmla="*/ 146216 h 540765"/>
              <a:gd name="T36" fmla="*/ 39635 w 81787"/>
              <a:gd name="T37" fmla="*/ 184913 h 540765"/>
              <a:gd name="T38" fmla="*/ 30366 w 81787"/>
              <a:gd name="T39" fmla="*/ 146216 h 540765"/>
              <a:gd name="T40" fmla="*/ 31341 w 81787"/>
              <a:gd name="T41" fmla="*/ 133611 h 540765"/>
              <a:gd name="T42" fmla="*/ 46465 w 81787"/>
              <a:gd name="T43" fmla="*/ 96931 h 540765"/>
              <a:gd name="T44" fmla="*/ 35936 w 81787"/>
              <a:gd name="T45" fmla="*/ 74867 h 540765"/>
              <a:gd name="T46" fmla="*/ 47441 w 81787"/>
              <a:gd name="T47" fmla="*/ 84452 h 540765"/>
              <a:gd name="T48" fmla="*/ 35936 w 81787"/>
              <a:gd name="T49" fmla="*/ 74867 h 540765"/>
              <a:gd name="T50" fmla="*/ 36952 w 81787"/>
              <a:gd name="T51" fmla="*/ 62267 h 540765"/>
              <a:gd name="T52" fmla="*/ 48081 w 81787"/>
              <a:gd name="T53" fmla="*/ 75876 h 540765"/>
              <a:gd name="T54" fmla="*/ 72238 w 81787"/>
              <a:gd name="T55" fmla="*/ 62267 h 540765"/>
              <a:gd name="T56" fmla="*/ 35936 w 81787"/>
              <a:gd name="T57" fmla="*/ 74867 h 540765"/>
              <a:gd name="T58" fmla="*/ 49024 w 81787"/>
              <a:gd name="T59" fmla="*/ 63276 h 540765"/>
              <a:gd name="T60" fmla="*/ 47929 w 81787"/>
              <a:gd name="T61" fmla="*/ 0 h 540765"/>
              <a:gd name="T62" fmla="*/ 35936 w 81787"/>
              <a:gd name="T63" fmla="*/ 74867 h 540765"/>
              <a:gd name="T64" fmla="*/ 72238 w 81787"/>
              <a:gd name="T65" fmla="*/ 62267 h 5407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787"/>
              <a:gd name="T100" fmla="*/ 0 h 540765"/>
              <a:gd name="T101" fmla="*/ 81787 w 81787"/>
              <a:gd name="T102" fmla="*/ 540765 h 5407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787" h="540765">
                <a:moveTo>
                  <a:pt x="3048" y="501776"/>
                </a:moveTo>
                <a:lnTo>
                  <a:pt x="0" y="539749"/>
                </a:lnTo>
                <a:lnTo>
                  <a:pt x="12700" y="540765"/>
                </a:lnTo>
                <a:lnTo>
                  <a:pt x="15748" y="502792"/>
                </a:lnTo>
                <a:lnTo>
                  <a:pt x="3048" y="501776"/>
                </a:lnTo>
                <a:close/>
              </a:path>
              <a:path w="81787" h="540765">
                <a:moveTo>
                  <a:pt x="7112" y="451103"/>
                </a:moveTo>
                <a:lnTo>
                  <a:pt x="4063" y="489076"/>
                </a:lnTo>
                <a:lnTo>
                  <a:pt x="16763" y="490092"/>
                </a:lnTo>
                <a:lnTo>
                  <a:pt x="19812" y="452119"/>
                </a:lnTo>
                <a:lnTo>
                  <a:pt x="7112" y="451103"/>
                </a:lnTo>
                <a:close/>
              </a:path>
              <a:path w="81787" h="540765">
                <a:moveTo>
                  <a:pt x="11303" y="400557"/>
                </a:moveTo>
                <a:lnTo>
                  <a:pt x="8128" y="438530"/>
                </a:lnTo>
                <a:lnTo>
                  <a:pt x="20828" y="439546"/>
                </a:lnTo>
                <a:lnTo>
                  <a:pt x="23875" y="401573"/>
                </a:lnTo>
                <a:lnTo>
                  <a:pt x="11303" y="400557"/>
                </a:lnTo>
                <a:close/>
              </a:path>
              <a:path w="81787" h="540765">
                <a:moveTo>
                  <a:pt x="15367" y="349884"/>
                </a:moveTo>
                <a:lnTo>
                  <a:pt x="12318" y="387857"/>
                </a:lnTo>
                <a:lnTo>
                  <a:pt x="24892" y="388873"/>
                </a:lnTo>
                <a:lnTo>
                  <a:pt x="27940" y="350900"/>
                </a:lnTo>
                <a:lnTo>
                  <a:pt x="15367" y="349884"/>
                </a:lnTo>
                <a:close/>
              </a:path>
              <a:path w="81787" h="540765">
                <a:moveTo>
                  <a:pt x="19431" y="299211"/>
                </a:moveTo>
                <a:lnTo>
                  <a:pt x="16382" y="337184"/>
                </a:lnTo>
                <a:lnTo>
                  <a:pt x="28956" y="338200"/>
                </a:lnTo>
                <a:lnTo>
                  <a:pt x="32004" y="300227"/>
                </a:lnTo>
                <a:lnTo>
                  <a:pt x="19431" y="299211"/>
                </a:lnTo>
                <a:close/>
              </a:path>
              <a:path w="81787" h="540765">
                <a:moveTo>
                  <a:pt x="23494" y="248538"/>
                </a:moveTo>
                <a:lnTo>
                  <a:pt x="20447" y="286511"/>
                </a:lnTo>
                <a:lnTo>
                  <a:pt x="33019" y="287527"/>
                </a:lnTo>
                <a:lnTo>
                  <a:pt x="36194" y="249554"/>
                </a:lnTo>
                <a:lnTo>
                  <a:pt x="23494" y="248538"/>
                </a:lnTo>
                <a:close/>
              </a:path>
              <a:path w="81787" h="540765">
                <a:moveTo>
                  <a:pt x="27559" y="197992"/>
                </a:moveTo>
                <a:lnTo>
                  <a:pt x="24511" y="235965"/>
                </a:lnTo>
                <a:lnTo>
                  <a:pt x="37211" y="236981"/>
                </a:lnTo>
                <a:lnTo>
                  <a:pt x="40259" y="199008"/>
                </a:lnTo>
                <a:lnTo>
                  <a:pt x="27559" y="197992"/>
                </a:lnTo>
                <a:close/>
              </a:path>
              <a:path w="81787" h="540765">
                <a:moveTo>
                  <a:pt x="31623" y="147319"/>
                </a:moveTo>
                <a:lnTo>
                  <a:pt x="28575" y="185292"/>
                </a:lnTo>
                <a:lnTo>
                  <a:pt x="41275" y="186308"/>
                </a:lnTo>
                <a:lnTo>
                  <a:pt x="44323" y="148335"/>
                </a:lnTo>
                <a:lnTo>
                  <a:pt x="31623" y="147319"/>
                </a:lnTo>
                <a:close/>
              </a:path>
              <a:path w="81787" h="540765">
                <a:moveTo>
                  <a:pt x="35687" y="96646"/>
                </a:moveTo>
                <a:lnTo>
                  <a:pt x="32638" y="134619"/>
                </a:lnTo>
                <a:lnTo>
                  <a:pt x="45338" y="135635"/>
                </a:lnTo>
                <a:lnTo>
                  <a:pt x="48387" y="97662"/>
                </a:lnTo>
                <a:lnTo>
                  <a:pt x="35687" y="96646"/>
                </a:lnTo>
                <a:close/>
              </a:path>
              <a:path w="81787" h="540765">
                <a:moveTo>
                  <a:pt x="37423" y="75432"/>
                </a:moveTo>
                <a:lnTo>
                  <a:pt x="36703" y="84073"/>
                </a:lnTo>
                <a:lnTo>
                  <a:pt x="49403" y="85089"/>
                </a:lnTo>
                <a:lnTo>
                  <a:pt x="50071" y="76448"/>
                </a:lnTo>
                <a:lnTo>
                  <a:pt x="37423" y="75432"/>
                </a:lnTo>
                <a:close/>
              </a:path>
              <a:path w="81787" h="540765">
                <a:moveTo>
                  <a:pt x="75228" y="62737"/>
                </a:moveTo>
                <a:lnTo>
                  <a:pt x="38481" y="62737"/>
                </a:lnTo>
                <a:lnTo>
                  <a:pt x="51054" y="63753"/>
                </a:lnTo>
                <a:lnTo>
                  <a:pt x="50071" y="76448"/>
                </a:lnTo>
                <a:lnTo>
                  <a:pt x="81787" y="78993"/>
                </a:lnTo>
                <a:lnTo>
                  <a:pt x="75228" y="62737"/>
                </a:lnTo>
                <a:close/>
              </a:path>
              <a:path w="81787" h="540765">
                <a:moveTo>
                  <a:pt x="38481" y="62737"/>
                </a:moveTo>
                <a:lnTo>
                  <a:pt x="37423" y="75432"/>
                </a:lnTo>
                <a:lnTo>
                  <a:pt x="50071" y="76448"/>
                </a:lnTo>
                <a:lnTo>
                  <a:pt x="51054" y="63753"/>
                </a:lnTo>
                <a:lnTo>
                  <a:pt x="38481" y="62737"/>
                </a:lnTo>
                <a:close/>
              </a:path>
              <a:path w="81787" h="540765">
                <a:moveTo>
                  <a:pt x="49911" y="0"/>
                </a:moveTo>
                <a:lnTo>
                  <a:pt x="5842" y="72897"/>
                </a:lnTo>
                <a:lnTo>
                  <a:pt x="37423" y="75432"/>
                </a:lnTo>
                <a:lnTo>
                  <a:pt x="38481" y="62737"/>
                </a:lnTo>
                <a:lnTo>
                  <a:pt x="75228" y="62737"/>
                </a:lnTo>
                <a:lnTo>
                  <a:pt x="49911" y="0"/>
                </a:lnTo>
                <a:close/>
              </a:path>
            </a:pathLst>
          </a:custGeom>
          <a:solidFill>
            <a:srgbClr val="00AF50"/>
          </a:solidFill>
          <a:ln w="9525">
            <a:noFill/>
            <a:round/>
            <a:headEnd/>
            <a:tailEnd/>
          </a:ln>
        </p:spPr>
        <p:txBody>
          <a:bodyPr lIns="0" tIns="0" rIns="0" bIns="0"/>
          <a:lstStyle/>
          <a:p>
            <a:endParaRPr lang="el-GR"/>
          </a:p>
        </p:txBody>
      </p:sp>
      <p:sp>
        <p:nvSpPr>
          <p:cNvPr id="12314" name="object 27"/>
          <p:cNvSpPr>
            <a:spLocks/>
          </p:cNvSpPr>
          <p:nvPr/>
        </p:nvSpPr>
        <p:spPr bwMode="auto">
          <a:xfrm>
            <a:off x="3001963" y="3721100"/>
            <a:ext cx="398462" cy="184150"/>
          </a:xfrm>
          <a:custGeom>
            <a:avLst/>
            <a:gdLst>
              <a:gd name="T0" fmla="*/ 11339 w 398145"/>
              <a:gd name="T1" fmla="*/ 0 h 184403"/>
              <a:gd name="T2" fmla="*/ 0 w 398145"/>
              <a:gd name="T3" fmla="*/ 155733 h 184403"/>
              <a:gd name="T4" fmla="*/ 388075 w 398145"/>
              <a:gd name="T5" fmla="*/ 183394 h 184403"/>
              <a:gd name="T6" fmla="*/ 399414 w 398145"/>
              <a:gd name="T7" fmla="*/ 27660 h 184403"/>
              <a:gd name="T8" fmla="*/ 11339 w 398145"/>
              <a:gd name="T9" fmla="*/ 0 h 184403"/>
              <a:gd name="T10" fmla="*/ 0 60000 65536"/>
              <a:gd name="T11" fmla="*/ 0 60000 65536"/>
              <a:gd name="T12" fmla="*/ 0 60000 65536"/>
              <a:gd name="T13" fmla="*/ 0 60000 65536"/>
              <a:gd name="T14" fmla="*/ 0 60000 65536"/>
              <a:gd name="T15" fmla="*/ 0 w 398145"/>
              <a:gd name="T16" fmla="*/ 0 h 184403"/>
              <a:gd name="T17" fmla="*/ 398145 w 398145"/>
              <a:gd name="T18" fmla="*/ 184403 h 184403"/>
            </a:gdLst>
            <a:ahLst/>
            <a:cxnLst>
              <a:cxn ang="T10">
                <a:pos x="T0" y="T1"/>
              </a:cxn>
              <a:cxn ang="T11">
                <a:pos x="T2" y="T3"/>
              </a:cxn>
              <a:cxn ang="T12">
                <a:pos x="T4" y="T5"/>
              </a:cxn>
              <a:cxn ang="T13">
                <a:pos x="T6" y="T7"/>
              </a:cxn>
              <a:cxn ang="T14">
                <a:pos x="T8" y="T9"/>
              </a:cxn>
            </a:cxnLst>
            <a:rect l="T15" t="T16" r="T17" b="T18"/>
            <a:pathLst>
              <a:path w="398145" h="184403">
                <a:moveTo>
                  <a:pt x="11303" y="0"/>
                </a:moveTo>
                <a:lnTo>
                  <a:pt x="0" y="156591"/>
                </a:lnTo>
                <a:lnTo>
                  <a:pt x="386842" y="184404"/>
                </a:lnTo>
                <a:lnTo>
                  <a:pt x="398144" y="27812"/>
                </a:lnTo>
                <a:lnTo>
                  <a:pt x="11303" y="0"/>
                </a:lnTo>
                <a:close/>
              </a:path>
            </a:pathLst>
          </a:custGeom>
          <a:solidFill>
            <a:srgbClr val="00AF50"/>
          </a:solidFill>
          <a:ln w="9525">
            <a:noFill/>
            <a:round/>
            <a:headEnd/>
            <a:tailEnd/>
          </a:ln>
        </p:spPr>
        <p:txBody>
          <a:bodyPr lIns="0" tIns="0" rIns="0" bIns="0"/>
          <a:lstStyle/>
          <a:p>
            <a:endParaRPr lang="el-GR"/>
          </a:p>
        </p:txBody>
      </p:sp>
      <p:sp>
        <p:nvSpPr>
          <p:cNvPr id="12315" name="object 28"/>
          <p:cNvSpPr>
            <a:spLocks/>
          </p:cNvSpPr>
          <p:nvPr/>
        </p:nvSpPr>
        <p:spPr bwMode="auto">
          <a:xfrm>
            <a:off x="3387725" y="3698875"/>
            <a:ext cx="68263" cy="206375"/>
          </a:xfrm>
          <a:custGeom>
            <a:avLst/>
            <a:gdLst>
              <a:gd name="T0" fmla="*/ 71203 w 67310"/>
              <a:gd name="T1" fmla="*/ 0 h 205104"/>
              <a:gd name="T2" fmla="*/ 11956 w 67310"/>
              <a:gd name="T3" fmla="*/ 49726 h 205104"/>
              <a:gd name="T4" fmla="*/ 0 w 67310"/>
              <a:gd name="T5" fmla="*/ 210237 h 205104"/>
              <a:gd name="T6" fmla="*/ 59247 w 67310"/>
              <a:gd name="T7" fmla="*/ 160638 h 205104"/>
              <a:gd name="T8" fmla="*/ 71203 w 67310"/>
              <a:gd name="T9" fmla="*/ 0 h 205104"/>
              <a:gd name="T10" fmla="*/ 0 60000 65536"/>
              <a:gd name="T11" fmla="*/ 0 60000 65536"/>
              <a:gd name="T12" fmla="*/ 0 60000 65536"/>
              <a:gd name="T13" fmla="*/ 0 60000 65536"/>
              <a:gd name="T14" fmla="*/ 0 60000 65536"/>
              <a:gd name="T15" fmla="*/ 0 w 67310"/>
              <a:gd name="T16" fmla="*/ 0 h 205104"/>
              <a:gd name="T17" fmla="*/ 67310 w 67310"/>
              <a:gd name="T18" fmla="*/ 205104 h 205104"/>
            </a:gdLst>
            <a:ahLst/>
            <a:cxnLst>
              <a:cxn ang="T10">
                <a:pos x="T0" y="T1"/>
              </a:cxn>
              <a:cxn ang="T11">
                <a:pos x="T2" y="T3"/>
              </a:cxn>
              <a:cxn ang="T12">
                <a:pos x="T4" y="T5"/>
              </a:cxn>
              <a:cxn ang="T13">
                <a:pos x="T6" y="T7"/>
              </a:cxn>
              <a:cxn ang="T14">
                <a:pos x="T8" y="T9"/>
              </a:cxn>
            </a:cxnLst>
            <a:rect l="T15" t="T16" r="T17" b="T18"/>
            <a:pathLst>
              <a:path w="67310" h="205104">
                <a:moveTo>
                  <a:pt x="67310" y="0"/>
                </a:moveTo>
                <a:lnTo>
                  <a:pt x="11302" y="48513"/>
                </a:lnTo>
                <a:lnTo>
                  <a:pt x="0" y="205105"/>
                </a:lnTo>
                <a:lnTo>
                  <a:pt x="56007" y="156718"/>
                </a:lnTo>
                <a:lnTo>
                  <a:pt x="67310" y="0"/>
                </a:lnTo>
                <a:close/>
              </a:path>
            </a:pathLst>
          </a:custGeom>
          <a:solidFill>
            <a:srgbClr val="008D40"/>
          </a:solidFill>
          <a:ln w="9525">
            <a:noFill/>
            <a:round/>
            <a:headEnd/>
            <a:tailEnd/>
          </a:ln>
        </p:spPr>
        <p:txBody>
          <a:bodyPr lIns="0" tIns="0" rIns="0" bIns="0"/>
          <a:lstStyle/>
          <a:p>
            <a:endParaRPr lang="el-GR"/>
          </a:p>
        </p:txBody>
      </p:sp>
      <p:sp>
        <p:nvSpPr>
          <p:cNvPr id="12316" name="object 29"/>
          <p:cNvSpPr>
            <a:spLocks/>
          </p:cNvSpPr>
          <p:nvPr/>
        </p:nvSpPr>
        <p:spPr bwMode="auto">
          <a:xfrm>
            <a:off x="3013075" y="3671888"/>
            <a:ext cx="442913" cy="76200"/>
          </a:xfrm>
          <a:custGeom>
            <a:avLst/>
            <a:gdLst>
              <a:gd name="T0" fmla="*/ 56038 w 442849"/>
              <a:gd name="T1" fmla="*/ 0 h 76326"/>
              <a:gd name="T2" fmla="*/ 0 w 442849"/>
              <a:gd name="T3" fmla="*/ 48193 h 76326"/>
              <a:gd name="T4" fmla="*/ 387065 w 442849"/>
              <a:gd name="T5" fmla="*/ 75823 h 76326"/>
              <a:gd name="T6" fmla="*/ 443105 w 442849"/>
              <a:gd name="T7" fmla="*/ 27628 h 76326"/>
              <a:gd name="T8" fmla="*/ 56038 w 442849"/>
              <a:gd name="T9" fmla="*/ 0 h 76326"/>
              <a:gd name="T10" fmla="*/ 0 60000 65536"/>
              <a:gd name="T11" fmla="*/ 0 60000 65536"/>
              <a:gd name="T12" fmla="*/ 0 60000 65536"/>
              <a:gd name="T13" fmla="*/ 0 60000 65536"/>
              <a:gd name="T14" fmla="*/ 0 60000 65536"/>
              <a:gd name="T15" fmla="*/ 0 w 442849"/>
              <a:gd name="T16" fmla="*/ 0 h 76326"/>
              <a:gd name="T17" fmla="*/ 442849 w 442849"/>
              <a:gd name="T18" fmla="*/ 76326 h 76326"/>
            </a:gdLst>
            <a:ahLst/>
            <a:cxnLst>
              <a:cxn ang="T10">
                <a:pos x="T0" y="T1"/>
              </a:cxn>
              <a:cxn ang="T11">
                <a:pos x="T2" y="T3"/>
              </a:cxn>
              <a:cxn ang="T12">
                <a:pos x="T4" y="T5"/>
              </a:cxn>
              <a:cxn ang="T13">
                <a:pos x="T6" y="T7"/>
              </a:cxn>
              <a:cxn ang="T14">
                <a:pos x="T8" y="T9"/>
              </a:cxn>
            </a:cxnLst>
            <a:rect l="T15" t="T16" r="T17" b="T18"/>
            <a:pathLst>
              <a:path w="442849" h="76326">
                <a:moveTo>
                  <a:pt x="56006" y="0"/>
                </a:moveTo>
                <a:lnTo>
                  <a:pt x="0" y="48513"/>
                </a:lnTo>
                <a:lnTo>
                  <a:pt x="386841" y="76326"/>
                </a:lnTo>
                <a:lnTo>
                  <a:pt x="442849" y="27812"/>
                </a:lnTo>
                <a:lnTo>
                  <a:pt x="56006" y="0"/>
                </a:lnTo>
                <a:close/>
              </a:path>
            </a:pathLst>
          </a:custGeom>
          <a:solidFill>
            <a:srgbClr val="31BE71"/>
          </a:solidFill>
          <a:ln w="9525">
            <a:noFill/>
            <a:round/>
            <a:headEnd/>
            <a:tailEnd/>
          </a:ln>
        </p:spPr>
        <p:txBody>
          <a:bodyPr lIns="0" tIns="0" rIns="0" bIns="0"/>
          <a:lstStyle/>
          <a:p>
            <a:endParaRPr lang="el-GR"/>
          </a:p>
        </p:txBody>
      </p:sp>
      <p:sp>
        <p:nvSpPr>
          <p:cNvPr id="12317" name="object 30"/>
          <p:cNvSpPr>
            <a:spLocks/>
          </p:cNvSpPr>
          <p:nvPr/>
        </p:nvSpPr>
        <p:spPr bwMode="auto">
          <a:xfrm>
            <a:off x="3001963" y="3671888"/>
            <a:ext cx="454025" cy="233362"/>
          </a:xfrm>
          <a:custGeom>
            <a:avLst/>
            <a:gdLst>
              <a:gd name="T0" fmla="*/ 11291 w 454151"/>
              <a:gd name="T1" fmla="*/ 48884 h 232918"/>
              <a:gd name="T2" fmla="*/ 67234 w 454151"/>
              <a:gd name="T3" fmla="*/ 0 h 232918"/>
              <a:gd name="T4" fmla="*/ 453648 w 454151"/>
              <a:gd name="T5" fmla="*/ 28024 h 232918"/>
              <a:gd name="T6" fmla="*/ 442357 w 454151"/>
              <a:gd name="T7" fmla="*/ 185942 h 232918"/>
              <a:gd name="T8" fmla="*/ 386414 w 454151"/>
              <a:gd name="T9" fmla="*/ 234700 h 232918"/>
              <a:gd name="T10" fmla="*/ 0 w 454151"/>
              <a:gd name="T11" fmla="*/ 206673 h 232918"/>
              <a:gd name="T12" fmla="*/ 11291 w 454151"/>
              <a:gd name="T13" fmla="*/ 48884 h 232918"/>
              <a:gd name="T14" fmla="*/ 0 60000 65536"/>
              <a:gd name="T15" fmla="*/ 0 60000 65536"/>
              <a:gd name="T16" fmla="*/ 0 60000 65536"/>
              <a:gd name="T17" fmla="*/ 0 60000 65536"/>
              <a:gd name="T18" fmla="*/ 0 60000 65536"/>
              <a:gd name="T19" fmla="*/ 0 60000 65536"/>
              <a:gd name="T20" fmla="*/ 0 60000 65536"/>
              <a:gd name="T21" fmla="*/ 0 w 454151"/>
              <a:gd name="T22" fmla="*/ 0 h 232918"/>
              <a:gd name="T23" fmla="*/ 454151 w 454151"/>
              <a:gd name="T24" fmla="*/ 232918 h 2329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4151" h="232918">
                <a:moveTo>
                  <a:pt x="11303" y="48513"/>
                </a:moveTo>
                <a:lnTo>
                  <a:pt x="67310" y="0"/>
                </a:lnTo>
                <a:lnTo>
                  <a:pt x="454152" y="27812"/>
                </a:lnTo>
                <a:lnTo>
                  <a:pt x="442849" y="184531"/>
                </a:lnTo>
                <a:lnTo>
                  <a:pt x="386842" y="232918"/>
                </a:lnTo>
                <a:lnTo>
                  <a:pt x="0" y="205105"/>
                </a:lnTo>
                <a:lnTo>
                  <a:pt x="11303" y="48513"/>
                </a:lnTo>
              </a:path>
            </a:pathLst>
          </a:custGeom>
          <a:noFill/>
          <a:ln w="12700">
            <a:solidFill>
              <a:srgbClr val="00AF50"/>
            </a:solidFill>
            <a:round/>
            <a:headEnd/>
            <a:tailEnd/>
          </a:ln>
        </p:spPr>
        <p:txBody>
          <a:bodyPr lIns="0" tIns="0" rIns="0" bIns="0"/>
          <a:lstStyle/>
          <a:p>
            <a:endParaRPr lang="el-GR"/>
          </a:p>
        </p:txBody>
      </p:sp>
      <p:sp>
        <p:nvSpPr>
          <p:cNvPr id="12318" name="object 31"/>
          <p:cNvSpPr>
            <a:spLocks/>
          </p:cNvSpPr>
          <p:nvPr/>
        </p:nvSpPr>
        <p:spPr bwMode="auto">
          <a:xfrm>
            <a:off x="3013075" y="3698875"/>
            <a:ext cx="442913" cy="49213"/>
          </a:xfrm>
          <a:custGeom>
            <a:avLst/>
            <a:gdLst>
              <a:gd name="T0" fmla="*/ 0 w 442849"/>
              <a:gd name="T1" fmla="*/ 21921 h 48513"/>
              <a:gd name="T2" fmla="*/ 387065 w 442849"/>
              <a:gd name="T3" fmla="*/ 51374 h 48513"/>
              <a:gd name="T4" fmla="*/ 443105 w 442849"/>
              <a:gd name="T5" fmla="*/ 0 h 48513"/>
              <a:gd name="T6" fmla="*/ 0 60000 65536"/>
              <a:gd name="T7" fmla="*/ 0 60000 65536"/>
              <a:gd name="T8" fmla="*/ 0 60000 65536"/>
              <a:gd name="T9" fmla="*/ 0 w 442849"/>
              <a:gd name="T10" fmla="*/ 0 h 48513"/>
              <a:gd name="T11" fmla="*/ 442849 w 442849"/>
              <a:gd name="T12" fmla="*/ 48513 h 48513"/>
            </a:gdLst>
            <a:ahLst/>
            <a:cxnLst>
              <a:cxn ang="T6">
                <a:pos x="T0" y="T1"/>
              </a:cxn>
              <a:cxn ang="T7">
                <a:pos x="T2" y="T3"/>
              </a:cxn>
              <a:cxn ang="T8">
                <a:pos x="T4" y="T5"/>
              </a:cxn>
            </a:cxnLst>
            <a:rect l="T9" t="T10" r="T11" b="T12"/>
            <a:pathLst>
              <a:path w="442849" h="48513">
                <a:moveTo>
                  <a:pt x="0" y="20700"/>
                </a:moveTo>
                <a:lnTo>
                  <a:pt x="386841" y="48513"/>
                </a:lnTo>
                <a:lnTo>
                  <a:pt x="442849" y="0"/>
                </a:lnTo>
              </a:path>
            </a:pathLst>
          </a:custGeom>
          <a:noFill/>
          <a:ln w="12700">
            <a:solidFill>
              <a:srgbClr val="00AF50"/>
            </a:solidFill>
            <a:round/>
            <a:headEnd/>
            <a:tailEnd/>
          </a:ln>
        </p:spPr>
        <p:txBody>
          <a:bodyPr lIns="0" tIns="0" rIns="0" bIns="0"/>
          <a:lstStyle/>
          <a:p>
            <a:endParaRPr lang="el-GR"/>
          </a:p>
        </p:txBody>
      </p:sp>
      <p:sp>
        <p:nvSpPr>
          <p:cNvPr id="12319" name="object 32"/>
          <p:cNvSpPr>
            <a:spLocks/>
          </p:cNvSpPr>
          <p:nvPr/>
        </p:nvSpPr>
        <p:spPr bwMode="auto">
          <a:xfrm>
            <a:off x="3387725" y="3748088"/>
            <a:ext cx="12700" cy="157162"/>
          </a:xfrm>
          <a:custGeom>
            <a:avLst/>
            <a:gdLst>
              <a:gd name="T0" fmla="*/ 18020 w 11302"/>
              <a:gd name="T1" fmla="*/ 0 h 156591"/>
              <a:gd name="T2" fmla="*/ 0 w 11302"/>
              <a:gd name="T3" fmla="*/ 158887 h 156591"/>
              <a:gd name="T4" fmla="*/ 0 60000 65536"/>
              <a:gd name="T5" fmla="*/ 0 60000 65536"/>
              <a:gd name="T6" fmla="*/ 0 w 11302"/>
              <a:gd name="T7" fmla="*/ 0 h 156591"/>
              <a:gd name="T8" fmla="*/ 11302 w 11302"/>
              <a:gd name="T9" fmla="*/ 156591 h 156591"/>
            </a:gdLst>
            <a:ahLst/>
            <a:cxnLst>
              <a:cxn ang="T4">
                <a:pos x="T0" y="T1"/>
              </a:cxn>
              <a:cxn ang="T5">
                <a:pos x="T2" y="T3"/>
              </a:cxn>
            </a:cxnLst>
            <a:rect l="T6" t="T7" r="T8" b="T9"/>
            <a:pathLst>
              <a:path w="11302" h="156591">
                <a:moveTo>
                  <a:pt x="11302" y="0"/>
                </a:moveTo>
                <a:lnTo>
                  <a:pt x="0" y="156591"/>
                </a:lnTo>
              </a:path>
            </a:pathLst>
          </a:custGeom>
          <a:noFill/>
          <a:ln w="12700">
            <a:solidFill>
              <a:srgbClr val="00AF50"/>
            </a:solidFill>
            <a:round/>
            <a:headEnd/>
            <a:tailEnd/>
          </a:ln>
        </p:spPr>
        <p:txBody>
          <a:bodyPr lIns="0" tIns="0" rIns="0" bIns="0"/>
          <a:lstStyle/>
          <a:p>
            <a:endParaRPr lang="el-GR"/>
          </a:p>
        </p:txBody>
      </p:sp>
      <p:sp>
        <p:nvSpPr>
          <p:cNvPr id="12320" name="object 33"/>
          <p:cNvSpPr>
            <a:spLocks/>
          </p:cNvSpPr>
          <p:nvPr/>
        </p:nvSpPr>
        <p:spPr bwMode="auto">
          <a:xfrm>
            <a:off x="1492250" y="3883025"/>
            <a:ext cx="568325" cy="57150"/>
          </a:xfrm>
          <a:custGeom>
            <a:avLst/>
            <a:gdLst>
              <a:gd name="T0" fmla="*/ 567187 w 568705"/>
              <a:gd name="T1" fmla="*/ 57918 h 56896"/>
              <a:gd name="T2" fmla="*/ 0 w 568705"/>
              <a:gd name="T3" fmla="*/ 0 h 56896"/>
              <a:gd name="T4" fmla="*/ 0 60000 65536"/>
              <a:gd name="T5" fmla="*/ 0 60000 65536"/>
              <a:gd name="T6" fmla="*/ 0 w 568705"/>
              <a:gd name="T7" fmla="*/ 0 h 56896"/>
              <a:gd name="T8" fmla="*/ 568705 w 568705"/>
              <a:gd name="T9" fmla="*/ 56896 h 56896"/>
            </a:gdLst>
            <a:ahLst/>
            <a:cxnLst>
              <a:cxn ang="T4">
                <a:pos x="T0" y="T1"/>
              </a:cxn>
              <a:cxn ang="T5">
                <a:pos x="T2" y="T3"/>
              </a:cxn>
            </a:cxnLst>
            <a:rect l="T6" t="T7" r="T8" b="T9"/>
            <a:pathLst>
              <a:path w="568705" h="56896">
                <a:moveTo>
                  <a:pt x="568705" y="56896"/>
                </a:moveTo>
                <a:lnTo>
                  <a:pt x="0" y="0"/>
                </a:lnTo>
              </a:path>
            </a:pathLst>
          </a:custGeom>
          <a:noFill/>
          <a:ln w="12192">
            <a:solidFill>
              <a:srgbClr val="00AF50"/>
            </a:solidFill>
            <a:round/>
            <a:headEnd/>
            <a:tailEnd/>
          </a:ln>
        </p:spPr>
        <p:txBody>
          <a:bodyPr lIns="0" tIns="0" rIns="0" bIns="0"/>
          <a:lstStyle/>
          <a:p>
            <a:endParaRPr lang="el-GR"/>
          </a:p>
        </p:txBody>
      </p:sp>
      <p:sp>
        <p:nvSpPr>
          <p:cNvPr id="12321" name="object 34"/>
          <p:cNvSpPr>
            <a:spLocks/>
          </p:cNvSpPr>
          <p:nvPr/>
        </p:nvSpPr>
        <p:spPr bwMode="auto">
          <a:xfrm>
            <a:off x="1284288" y="4119563"/>
            <a:ext cx="96837" cy="76200"/>
          </a:xfrm>
          <a:custGeom>
            <a:avLst/>
            <a:gdLst>
              <a:gd name="T0" fmla="*/ 23812 w 96773"/>
              <a:gd name="T1" fmla="*/ 0 h 75946"/>
              <a:gd name="T2" fmla="*/ 21369 w 96773"/>
              <a:gd name="T3" fmla="*/ 32092 h 75946"/>
              <a:gd name="T4" fmla="*/ 33997 w 96773"/>
              <a:gd name="T5" fmla="*/ 33077 h 75946"/>
              <a:gd name="T6" fmla="*/ 33107 w 96773"/>
              <a:gd name="T7" fmla="*/ 45948 h 75946"/>
              <a:gd name="T8" fmla="*/ 20313 w 96773"/>
              <a:gd name="T9" fmla="*/ 45948 h 75946"/>
              <a:gd name="T10" fmla="*/ 17954 w 96773"/>
              <a:gd name="T11" fmla="*/ 76967 h 75946"/>
              <a:gd name="T12" fmla="*/ 93281 w 96773"/>
              <a:gd name="T13" fmla="*/ 45948 h 75946"/>
              <a:gd name="T14" fmla="*/ 33107 w 96773"/>
              <a:gd name="T15" fmla="*/ 45948 h 75946"/>
              <a:gd name="T16" fmla="*/ 20388 w 96773"/>
              <a:gd name="T17" fmla="*/ 44959 h 75946"/>
              <a:gd name="T18" fmla="*/ 95680 w 96773"/>
              <a:gd name="T19" fmla="*/ 44959 h 75946"/>
              <a:gd name="T20" fmla="*/ 97029 w 96773"/>
              <a:gd name="T21" fmla="*/ 44404 h 75946"/>
              <a:gd name="T22" fmla="*/ 23812 w 96773"/>
              <a:gd name="T23" fmla="*/ 0 h 75946"/>
              <a:gd name="T24" fmla="*/ 21369 w 96773"/>
              <a:gd name="T25" fmla="*/ 32092 h 75946"/>
              <a:gd name="T26" fmla="*/ 20388 w 96773"/>
              <a:gd name="T27" fmla="*/ 44959 h 75946"/>
              <a:gd name="T28" fmla="*/ 33107 w 96773"/>
              <a:gd name="T29" fmla="*/ 45948 h 75946"/>
              <a:gd name="T30" fmla="*/ 33997 w 96773"/>
              <a:gd name="T31" fmla="*/ 33077 h 75946"/>
              <a:gd name="T32" fmla="*/ 21369 w 96773"/>
              <a:gd name="T33" fmla="*/ 32092 h 75946"/>
              <a:gd name="T34" fmla="*/ 1019 w 96773"/>
              <a:gd name="T35" fmla="*/ 30504 h 75946"/>
              <a:gd name="T36" fmla="*/ 0 w 96773"/>
              <a:gd name="T37" fmla="*/ 43375 h 75946"/>
              <a:gd name="T38" fmla="*/ 20388 w 96773"/>
              <a:gd name="T39" fmla="*/ 44959 h 75946"/>
              <a:gd name="T40" fmla="*/ 21369 w 96773"/>
              <a:gd name="T41" fmla="*/ 32092 h 75946"/>
              <a:gd name="T42" fmla="*/ 1019 w 96773"/>
              <a:gd name="T43" fmla="*/ 30504 h 759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773"/>
              <a:gd name="T67" fmla="*/ 0 h 75946"/>
              <a:gd name="T68" fmla="*/ 96773 w 96773"/>
              <a:gd name="T69" fmla="*/ 75946 h 759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773" h="75946">
                <a:moveTo>
                  <a:pt x="23748" y="0"/>
                </a:moveTo>
                <a:lnTo>
                  <a:pt x="21313" y="31666"/>
                </a:lnTo>
                <a:lnTo>
                  <a:pt x="33909" y="32638"/>
                </a:lnTo>
                <a:lnTo>
                  <a:pt x="33019" y="45338"/>
                </a:lnTo>
                <a:lnTo>
                  <a:pt x="20261" y="45338"/>
                </a:lnTo>
                <a:lnTo>
                  <a:pt x="17906" y="75945"/>
                </a:lnTo>
                <a:lnTo>
                  <a:pt x="93033" y="45338"/>
                </a:lnTo>
                <a:lnTo>
                  <a:pt x="33019" y="45338"/>
                </a:lnTo>
                <a:lnTo>
                  <a:pt x="20336" y="44363"/>
                </a:lnTo>
                <a:lnTo>
                  <a:pt x="95428" y="44363"/>
                </a:lnTo>
                <a:lnTo>
                  <a:pt x="96773" y="43814"/>
                </a:lnTo>
                <a:lnTo>
                  <a:pt x="23748" y="0"/>
                </a:lnTo>
                <a:close/>
              </a:path>
              <a:path w="96773" h="75946">
                <a:moveTo>
                  <a:pt x="21313" y="31666"/>
                </a:moveTo>
                <a:lnTo>
                  <a:pt x="20336" y="44363"/>
                </a:lnTo>
                <a:lnTo>
                  <a:pt x="33019" y="45338"/>
                </a:lnTo>
                <a:lnTo>
                  <a:pt x="33909" y="32638"/>
                </a:lnTo>
                <a:lnTo>
                  <a:pt x="21313" y="31666"/>
                </a:lnTo>
                <a:close/>
              </a:path>
              <a:path w="96773" h="75946">
                <a:moveTo>
                  <a:pt x="1015" y="30099"/>
                </a:moveTo>
                <a:lnTo>
                  <a:pt x="0" y="42799"/>
                </a:lnTo>
                <a:lnTo>
                  <a:pt x="20336" y="44363"/>
                </a:lnTo>
                <a:lnTo>
                  <a:pt x="21313" y="31666"/>
                </a:lnTo>
                <a:lnTo>
                  <a:pt x="1015" y="30099"/>
                </a:lnTo>
                <a:close/>
              </a:path>
            </a:pathLst>
          </a:custGeom>
          <a:solidFill>
            <a:srgbClr val="00AF50"/>
          </a:solidFill>
          <a:ln w="9525">
            <a:noFill/>
            <a:round/>
            <a:headEnd/>
            <a:tailEnd/>
          </a:ln>
        </p:spPr>
        <p:txBody>
          <a:bodyPr lIns="0" tIns="0" rIns="0" bIns="0"/>
          <a:lstStyle/>
          <a:p>
            <a:endParaRPr lang="el-GR"/>
          </a:p>
        </p:txBody>
      </p:sp>
      <p:sp>
        <p:nvSpPr>
          <p:cNvPr id="12322" name="object 35"/>
          <p:cNvSpPr>
            <a:spLocks/>
          </p:cNvSpPr>
          <p:nvPr/>
        </p:nvSpPr>
        <p:spPr bwMode="auto">
          <a:xfrm>
            <a:off x="1279525" y="3821113"/>
            <a:ext cx="4763" cy="339725"/>
          </a:xfrm>
          <a:custGeom>
            <a:avLst/>
            <a:gdLst>
              <a:gd name="T0" fmla="*/ 10302 w 3683"/>
              <a:gd name="T1" fmla="*/ 0 h 339598"/>
              <a:gd name="T2" fmla="*/ 0 w 3683"/>
              <a:gd name="T3" fmla="*/ 340105 h 339598"/>
              <a:gd name="T4" fmla="*/ 0 60000 65536"/>
              <a:gd name="T5" fmla="*/ 0 60000 65536"/>
              <a:gd name="T6" fmla="*/ 0 w 3683"/>
              <a:gd name="T7" fmla="*/ 0 h 339598"/>
              <a:gd name="T8" fmla="*/ 3683 w 3683"/>
              <a:gd name="T9" fmla="*/ 339598 h 339598"/>
            </a:gdLst>
            <a:ahLst/>
            <a:cxnLst>
              <a:cxn ang="T4">
                <a:pos x="T0" y="T1"/>
              </a:cxn>
              <a:cxn ang="T5">
                <a:pos x="T2" y="T3"/>
              </a:cxn>
            </a:cxnLst>
            <a:rect l="T6" t="T7" r="T8" b="T9"/>
            <a:pathLst>
              <a:path w="3683" h="339598">
                <a:moveTo>
                  <a:pt x="3683" y="0"/>
                </a:moveTo>
                <a:lnTo>
                  <a:pt x="0" y="339597"/>
                </a:lnTo>
              </a:path>
            </a:pathLst>
          </a:custGeom>
          <a:noFill/>
          <a:ln w="12192">
            <a:solidFill>
              <a:srgbClr val="00AF50"/>
            </a:solidFill>
            <a:prstDash val="dash"/>
            <a:round/>
            <a:headEnd/>
            <a:tailEnd/>
          </a:ln>
        </p:spPr>
        <p:txBody>
          <a:bodyPr lIns="0" tIns="0" rIns="0" bIns="0"/>
          <a:lstStyle/>
          <a:p>
            <a:endParaRPr lang="el-GR"/>
          </a:p>
        </p:txBody>
      </p:sp>
      <p:sp>
        <p:nvSpPr>
          <p:cNvPr id="12323" name="object 36"/>
          <p:cNvSpPr>
            <a:spLocks/>
          </p:cNvSpPr>
          <p:nvPr/>
        </p:nvSpPr>
        <p:spPr bwMode="auto">
          <a:xfrm>
            <a:off x="1239838" y="3729038"/>
            <a:ext cx="214312" cy="104775"/>
          </a:xfrm>
          <a:custGeom>
            <a:avLst/>
            <a:gdLst>
              <a:gd name="T0" fmla="*/ 6446 w 214236"/>
              <a:gd name="T1" fmla="*/ 0 h 104521"/>
              <a:gd name="T2" fmla="*/ 0 w 214236"/>
              <a:gd name="T3" fmla="*/ 90408 h 104521"/>
              <a:gd name="T4" fmla="*/ 208055 w 214236"/>
              <a:gd name="T5" fmla="*/ 105540 h 104521"/>
              <a:gd name="T6" fmla="*/ 214540 w 214236"/>
              <a:gd name="T7" fmla="*/ 15132 h 104521"/>
              <a:gd name="T8" fmla="*/ 6446 w 214236"/>
              <a:gd name="T9" fmla="*/ 0 h 104521"/>
              <a:gd name="T10" fmla="*/ 0 60000 65536"/>
              <a:gd name="T11" fmla="*/ 0 60000 65536"/>
              <a:gd name="T12" fmla="*/ 0 60000 65536"/>
              <a:gd name="T13" fmla="*/ 0 60000 65536"/>
              <a:gd name="T14" fmla="*/ 0 60000 65536"/>
              <a:gd name="T15" fmla="*/ 0 w 214236"/>
              <a:gd name="T16" fmla="*/ 0 h 104521"/>
              <a:gd name="T17" fmla="*/ 214236 w 214236"/>
              <a:gd name="T18" fmla="*/ 104521 h 104521"/>
            </a:gdLst>
            <a:ahLst/>
            <a:cxnLst>
              <a:cxn ang="T10">
                <a:pos x="T0" y="T1"/>
              </a:cxn>
              <a:cxn ang="T11">
                <a:pos x="T2" y="T3"/>
              </a:cxn>
              <a:cxn ang="T12">
                <a:pos x="T4" y="T5"/>
              </a:cxn>
              <a:cxn ang="T13">
                <a:pos x="T6" y="T7"/>
              </a:cxn>
              <a:cxn ang="T14">
                <a:pos x="T8" y="T9"/>
              </a:cxn>
            </a:cxnLst>
            <a:rect l="T15" t="T16" r="T17" b="T18"/>
            <a:pathLst>
              <a:path w="214236" h="104521">
                <a:moveTo>
                  <a:pt x="6438" y="0"/>
                </a:moveTo>
                <a:lnTo>
                  <a:pt x="0" y="89534"/>
                </a:lnTo>
                <a:lnTo>
                  <a:pt x="207759" y="104520"/>
                </a:lnTo>
                <a:lnTo>
                  <a:pt x="214236" y="14985"/>
                </a:lnTo>
                <a:lnTo>
                  <a:pt x="6438" y="0"/>
                </a:lnTo>
                <a:close/>
              </a:path>
            </a:pathLst>
          </a:custGeom>
          <a:solidFill>
            <a:srgbClr val="00AF50"/>
          </a:solidFill>
          <a:ln w="9525">
            <a:noFill/>
            <a:round/>
            <a:headEnd/>
            <a:tailEnd/>
          </a:ln>
        </p:spPr>
        <p:txBody>
          <a:bodyPr lIns="0" tIns="0" rIns="0" bIns="0"/>
          <a:lstStyle/>
          <a:p>
            <a:endParaRPr lang="el-GR"/>
          </a:p>
        </p:txBody>
      </p:sp>
      <p:sp>
        <p:nvSpPr>
          <p:cNvPr id="12324" name="object 37"/>
          <p:cNvSpPr>
            <a:spLocks/>
          </p:cNvSpPr>
          <p:nvPr/>
        </p:nvSpPr>
        <p:spPr bwMode="auto">
          <a:xfrm>
            <a:off x="1447800" y="3716338"/>
            <a:ext cx="38100" cy="117475"/>
          </a:xfrm>
          <a:custGeom>
            <a:avLst/>
            <a:gdLst>
              <a:gd name="T0" fmla="*/ 36980 w 38481"/>
              <a:gd name="T1" fmla="*/ 0 h 117221"/>
              <a:gd name="T2" fmla="*/ 6225 w 38481"/>
              <a:gd name="T3" fmla="*/ 27925 h 117221"/>
              <a:gd name="T4" fmla="*/ 0 w 38481"/>
              <a:gd name="T5" fmla="*/ 118240 h 117221"/>
              <a:gd name="T6" fmla="*/ 30754 w 38481"/>
              <a:gd name="T7" fmla="*/ 90312 h 117221"/>
              <a:gd name="T8" fmla="*/ 36980 w 38481"/>
              <a:gd name="T9" fmla="*/ 0 h 117221"/>
              <a:gd name="T10" fmla="*/ 0 60000 65536"/>
              <a:gd name="T11" fmla="*/ 0 60000 65536"/>
              <a:gd name="T12" fmla="*/ 0 60000 65536"/>
              <a:gd name="T13" fmla="*/ 0 60000 65536"/>
              <a:gd name="T14" fmla="*/ 0 60000 65536"/>
              <a:gd name="T15" fmla="*/ 0 w 38481"/>
              <a:gd name="T16" fmla="*/ 0 h 117221"/>
              <a:gd name="T17" fmla="*/ 38481 w 38481"/>
              <a:gd name="T18" fmla="*/ 117221 h 117221"/>
            </a:gdLst>
            <a:ahLst/>
            <a:cxnLst>
              <a:cxn ang="T10">
                <a:pos x="T0" y="T1"/>
              </a:cxn>
              <a:cxn ang="T11">
                <a:pos x="T2" y="T3"/>
              </a:cxn>
              <a:cxn ang="T12">
                <a:pos x="T4" y="T5"/>
              </a:cxn>
              <a:cxn ang="T13">
                <a:pos x="T6" y="T7"/>
              </a:cxn>
              <a:cxn ang="T14">
                <a:pos x="T8" y="T9"/>
              </a:cxn>
            </a:cxnLst>
            <a:rect l="T15" t="T16" r="T17" b="T18"/>
            <a:pathLst>
              <a:path w="38481" h="117221">
                <a:moveTo>
                  <a:pt x="38481" y="0"/>
                </a:moveTo>
                <a:lnTo>
                  <a:pt x="6477" y="27685"/>
                </a:lnTo>
                <a:lnTo>
                  <a:pt x="0" y="117220"/>
                </a:lnTo>
                <a:lnTo>
                  <a:pt x="32004" y="89534"/>
                </a:lnTo>
                <a:lnTo>
                  <a:pt x="38481" y="0"/>
                </a:lnTo>
                <a:close/>
              </a:path>
            </a:pathLst>
          </a:custGeom>
          <a:solidFill>
            <a:srgbClr val="008D40"/>
          </a:solidFill>
          <a:ln w="9525">
            <a:noFill/>
            <a:round/>
            <a:headEnd/>
            <a:tailEnd/>
          </a:ln>
        </p:spPr>
        <p:txBody>
          <a:bodyPr lIns="0" tIns="0" rIns="0" bIns="0"/>
          <a:lstStyle/>
          <a:p>
            <a:endParaRPr lang="el-GR"/>
          </a:p>
        </p:txBody>
      </p:sp>
      <p:sp>
        <p:nvSpPr>
          <p:cNvPr id="12325" name="object 38"/>
          <p:cNvSpPr>
            <a:spLocks/>
          </p:cNvSpPr>
          <p:nvPr/>
        </p:nvSpPr>
        <p:spPr bwMode="auto">
          <a:xfrm>
            <a:off x="1246188" y="3700463"/>
            <a:ext cx="239712" cy="42862"/>
          </a:xfrm>
          <a:custGeom>
            <a:avLst/>
            <a:gdLst>
              <a:gd name="T0" fmla="*/ 31981 w 239801"/>
              <a:gd name="T1" fmla="*/ 0 h 42672"/>
              <a:gd name="T2" fmla="*/ 0 w 239801"/>
              <a:gd name="T3" fmla="*/ 28182 h 42672"/>
              <a:gd name="T4" fmla="*/ 207489 w 239801"/>
              <a:gd name="T5" fmla="*/ 43438 h 42672"/>
              <a:gd name="T6" fmla="*/ 239445 w 239801"/>
              <a:gd name="T7" fmla="*/ 15255 h 42672"/>
              <a:gd name="T8" fmla="*/ 31981 w 239801"/>
              <a:gd name="T9" fmla="*/ 0 h 42672"/>
              <a:gd name="T10" fmla="*/ 0 60000 65536"/>
              <a:gd name="T11" fmla="*/ 0 60000 65536"/>
              <a:gd name="T12" fmla="*/ 0 60000 65536"/>
              <a:gd name="T13" fmla="*/ 0 60000 65536"/>
              <a:gd name="T14" fmla="*/ 0 60000 65536"/>
              <a:gd name="T15" fmla="*/ 0 w 239801"/>
              <a:gd name="T16" fmla="*/ 0 h 42672"/>
              <a:gd name="T17" fmla="*/ 239801 w 239801"/>
              <a:gd name="T18" fmla="*/ 42672 h 42672"/>
            </a:gdLst>
            <a:ahLst/>
            <a:cxnLst>
              <a:cxn ang="T10">
                <a:pos x="T0" y="T1"/>
              </a:cxn>
              <a:cxn ang="T11">
                <a:pos x="T2" y="T3"/>
              </a:cxn>
              <a:cxn ang="T12">
                <a:pos x="T4" y="T5"/>
              </a:cxn>
              <a:cxn ang="T13">
                <a:pos x="T6" y="T7"/>
              </a:cxn>
              <a:cxn ang="T14">
                <a:pos x="T8" y="T9"/>
              </a:cxn>
            </a:cxnLst>
            <a:rect l="T15" t="T16" r="T17" b="T18"/>
            <a:pathLst>
              <a:path w="239801" h="42672">
                <a:moveTo>
                  <a:pt x="32029" y="0"/>
                </a:moveTo>
                <a:lnTo>
                  <a:pt x="0" y="27686"/>
                </a:lnTo>
                <a:lnTo>
                  <a:pt x="207797" y="42672"/>
                </a:lnTo>
                <a:lnTo>
                  <a:pt x="239801" y="14986"/>
                </a:lnTo>
                <a:lnTo>
                  <a:pt x="32029" y="0"/>
                </a:lnTo>
                <a:close/>
              </a:path>
            </a:pathLst>
          </a:custGeom>
          <a:solidFill>
            <a:srgbClr val="31BE71"/>
          </a:solidFill>
          <a:ln w="9525">
            <a:noFill/>
            <a:round/>
            <a:headEnd/>
            <a:tailEnd/>
          </a:ln>
        </p:spPr>
        <p:txBody>
          <a:bodyPr lIns="0" tIns="0" rIns="0" bIns="0"/>
          <a:lstStyle/>
          <a:p>
            <a:endParaRPr lang="el-GR"/>
          </a:p>
        </p:txBody>
      </p:sp>
      <p:sp>
        <p:nvSpPr>
          <p:cNvPr id="12326" name="object 39"/>
          <p:cNvSpPr>
            <a:spLocks/>
          </p:cNvSpPr>
          <p:nvPr/>
        </p:nvSpPr>
        <p:spPr bwMode="auto">
          <a:xfrm>
            <a:off x="1239838" y="3700463"/>
            <a:ext cx="246062" cy="133350"/>
          </a:xfrm>
          <a:custGeom>
            <a:avLst/>
            <a:gdLst>
              <a:gd name="T0" fmla="*/ 6418 w 246240"/>
              <a:gd name="T1" fmla="*/ 28658 h 132206"/>
              <a:gd name="T2" fmla="*/ 38356 w 246240"/>
              <a:gd name="T3" fmla="*/ 0 h 132206"/>
              <a:gd name="T4" fmla="*/ 245528 w 246240"/>
              <a:gd name="T5" fmla="*/ 15512 h 132206"/>
              <a:gd name="T6" fmla="*/ 239071 w 246240"/>
              <a:gd name="T7" fmla="*/ 108185 h 132206"/>
              <a:gd name="T8" fmla="*/ 207159 w 246240"/>
              <a:gd name="T9" fmla="*/ 136843 h 132206"/>
              <a:gd name="T10" fmla="*/ 0 w 246240"/>
              <a:gd name="T11" fmla="*/ 121331 h 132206"/>
              <a:gd name="T12" fmla="*/ 6418 w 246240"/>
              <a:gd name="T13" fmla="*/ 28658 h 132206"/>
              <a:gd name="T14" fmla="*/ 0 60000 65536"/>
              <a:gd name="T15" fmla="*/ 0 60000 65536"/>
              <a:gd name="T16" fmla="*/ 0 60000 65536"/>
              <a:gd name="T17" fmla="*/ 0 60000 65536"/>
              <a:gd name="T18" fmla="*/ 0 60000 65536"/>
              <a:gd name="T19" fmla="*/ 0 60000 65536"/>
              <a:gd name="T20" fmla="*/ 0 60000 65536"/>
              <a:gd name="T21" fmla="*/ 0 w 246240"/>
              <a:gd name="T22" fmla="*/ 0 h 132206"/>
              <a:gd name="T23" fmla="*/ 246240 w 246240"/>
              <a:gd name="T24" fmla="*/ 132206 h 132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240" h="132206">
                <a:moveTo>
                  <a:pt x="6438" y="27686"/>
                </a:moveTo>
                <a:lnTo>
                  <a:pt x="38468" y="0"/>
                </a:lnTo>
                <a:lnTo>
                  <a:pt x="246240" y="14986"/>
                </a:lnTo>
                <a:lnTo>
                  <a:pt x="239763" y="104521"/>
                </a:lnTo>
                <a:lnTo>
                  <a:pt x="207759" y="132207"/>
                </a:lnTo>
                <a:lnTo>
                  <a:pt x="0" y="117221"/>
                </a:lnTo>
                <a:lnTo>
                  <a:pt x="6438" y="27686"/>
                </a:lnTo>
                <a:close/>
              </a:path>
            </a:pathLst>
          </a:custGeom>
          <a:noFill/>
          <a:ln w="12700">
            <a:solidFill>
              <a:srgbClr val="00AF50"/>
            </a:solidFill>
            <a:prstDash val="dash"/>
            <a:round/>
            <a:headEnd/>
            <a:tailEnd/>
          </a:ln>
        </p:spPr>
        <p:txBody>
          <a:bodyPr lIns="0" tIns="0" rIns="0" bIns="0"/>
          <a:lstStyle/>
          <a:p>
            <a:endParaRPr lang="el-GR"/>
          </a:p>
        </p:txBody>
      </p:sp>
      <p:sp>
        <p:nvSpPr>
          <p:cNvPr id="12327" name="object 40"/>
          <p:cNvSpPr>
            <a:spLocks/>
          </p:cNvSpPr>
          <p:nvPr/>
        </p:nvSpPr>
        <p:spPr bwMode="auto">
          <a:xfrm>
            <a:off x="1246188" y="3716338"/>
            <a:ext cx="239712" cy="26987"/>
          </a:xfrm>
          <a:custGeom>
            <a:avLst/>
            <a:gdLst>
              <a:gd name="T0" fmla="*/ 0 w 239801"/>
              <a:gd name="T1" fmla="*/ 11463 h 27686"/>
              <a:gd name="T2" fmla="*/ 207489 w 239801"/>
              <a:gd name="T3" fmla="*/ 24994 h 27686"/>
              <a:gd name="T4" fmla="*/ 239445 w 239801"/>
              <a:gd name="T5" fmla="*/ 0 h 27686"/>
              <a:gd name="T6" fmla="*/ 0 60000 65536"/>
              <a:gd name="T7" fmla="*/ 0 60000 65536"/>
              <a:gd name="T8" fmla="*/ 0 60000 65536"/>
              <a:gd name="T9" fmla="*/ 0 w 239801"/>
              <a:gd name="T10" fmla="*/ 0 h 27686"/>
              <a:gd name="T11" fmla="*/ 239801 w 239801"/>
              <a:gd name="T12" fmla="*/ 27686 h 27686"/>
            </a:gdLst>
            <a:ahLst/>
            <a:cxnLst>
              <a:cxn ang="T6">
                <a:pos x="T0" y="T1"/>
              </a:cxn>
              <a:cxn ang="T7">
                <a:pos x="T2" y="T3"/>
              </a:cxn>
              <a:cxn ang="T8">
                <a:pos x="T4" y="T5"/>
              </a:cxn>
            </a:cxnLst>
            <a:rect l="T9" t="T10" r="T11" b="T12"/>
            <a:pathLst>
              <a:path w="239801" h="27686">
                <a:moveTo>
                  <a:pt x="0" y="12699"/>
                </a:moveTo>
                <a:lnTo>
                  <a:pt x="207797" y="27685"/>
                </a:lnTo>
                <a:lnTo>
                  <a:pt x="239801" y="0"/>
                </a:lnTo>
              </a:path>
            </a:pathLst>
          </a:custGeom>
          <a:noFill/>
          <a:ln w="12700">
            <a:solidFill>
              <a:srgbClr val="00AF50"/>
            </a:solidFill>
            <a:prstDash val="dash"/>
            <a:round/>
            <a:headEnd/>
            <a:tailEnd/>
          </a:ln>
        </p:spPr>
        <p:txBody>
          <a:bodyPr lIns="0" tIns="0" rIns="0" bIns="0"/>
          <a:lstStyle/>
          <a:p>
            <a:endParaRPr lang="el-GR"/>
          </a:p>
        </p:txBody>
      </p:sp>
      <p:sp>
        <p:nvSpPr>
          <p:cNvPr id="12328" name="object 41"/>
          <p:cNvSpPr>
            <a:spLocks/>
          </p:cNvSpPr>
          <p:nvPr/>
        </p:nvSpPr>
        <p:spPr bwMode="auto">
          <a:xfrm>
            <a:off x="1447800" y="3743325"/>
            <a:ext cx="6350" cy="90488"/>
          </a:xfrm>
          <a:custGeom>
            <a:avLst/>
            <a:gdLst>
              <a:gd name="T0" fmla="*/ 5983 w 6477"/>
              <a:gd name="T1" fmla="*/ 0 h 89534"/>
              <a:gd name="T2" fmla="*/ 0 w 6477"/>
              <a:gd name="T3" fmla="*/ 93412 h 89534"/>
              <a:gd name="T4" fmla="*/ 0 60000 65536"/>
              <a:gd name="T5" fmla="*/ 0 60000 65536"/>
              <a:gd name="T6" fmla="*/ 0 w 6477"/>
              <a:gd name="T7" fmla="*/ 0 h 89534"/>
              <a:gd name="T8" fmla="*/ 6477 w 6477"/>
              <a:gd name="T9" fmla="*/ 89534 h 89534"/>
            </a:gdLst>
            <a:ahLst/>
            <a:cxnLst>
              <a:cxn ang="T4">
                <a:pos x="T0" y="T1"/>
              </a:cxn>
              <a:cxn ang="T5">
                <a:pos x="T2" y="T3"/>
              </a:cxn>
            </a:cxnLst>
            <a:rect l="T6" t="T7" r="T8" b="T9"/>
            <a:pathLst>
              <a:path w="6477" h="89534">
                <a:moveTo>
                  <a:pt x="6477" y="0"/>
                </a:moveTo>
                <a:lnTo>
                  <a:pt x="0" y="89535"/>
                </a:lnTo>
              </a:path>
            </a:pathLst>
          </a:custGeom>
          <a:noFill/>
          <a:ln w="12699">
            <a:solidFill>
              <a:srgbClr val="00AF50"/>
            </a:solidFill>
            <a:prstDash val="dash"/>
            <a:round/>
            <a:headEnd/>
            <a:tailEnd/>
          </a:ln>
        </p:spPr>
        <p:txBody>
          <a:bodyPr lIns="0" tIns="0" rIns="0" bIns="0"/>
          <a:lstStyle/>
          <a:p>
            <a:endParaRPr lang="el-GR"/>
          </a:p>
        </p:txBody>
      </p:sp>
      <p:sp>
        <p:nvSpPr>
          <p:cNvPr id="12329" name="object 42"/>
          <p:cNvSpPr>
            <a:spLocks/>
          </p:cNvSpPr>
          <p:nvPr/>
        </p:nvSpPr>
        <p:spPr bwMode="auto">
          <a:xfrm>
            <a:off x="2533650" y="3992563"/>
            <a:ext cx="315913" cy="28575"/>
          </a:xfrm>
          <a:custGeom>
            <a:avLst/>
            <a:gdLst>
              <a:gd name="T0" fmla="*/ 315343 w 316103"/>
              <a:gd name="T1" fmla="*/ 28202 h 28701"/>
              <a:gd name="T2" fmla="*/ 0 w 316103"/>
              <a:gd name="T3" fmla="*/ 0 h 28701"/>
              <a:gd name="T4" fmla="*/ 0 60000 65536"/>
              <a:gd name="T5" fmla="*/ 0 60000 65536"/>
              <a:gd name="T6" fmla="*/ 0 w 316103"/>
              <a:gd name="T7" fmla="*/ 0 h 28701"/>
              <a:gd name="T8" fmla="*/ 316103 w 316103"/>
              <a:gd name="T9" fmla="*/ 28701 h 28701"/>
            </a:gdLst>
            <a:ahLst/>
            <a:cxnLst>
              <a:cxn ang="T4">
                <a:pos x="T0" y="T1"/>
              </a:cxn>
              <a:cxn ang="T5">
                <a:pos x="T2" y="T3"/>
              </a:cxn>
            </a:cxnLst>
            <a:rect l="T6" t="T7" r="T8" b="T9"/>
            <a:pathLst>
              <a:path w="316103" h="28701">
                <a:moveTo>
                  <a:pt x="316103" y="28702"/>
                </a:moveTo>
                <a:lnTo>
                  <a:pt x="0" y="0"/>
                </a:lnTo>
              </a:path>
            </a:pathLst>
          </a:custGeom>
          <a:noFill/>
          <a:ln w="12192">
            <a:solidFill>
              <a:srgbClr val="00AF50"/>
            </a:solidFill>
            <a:round/>
            <a:headEnd/>
            <a:tailEnd/>
          </a:ln>
        </p:spPr>
        <p:txBody>
          <a:bodyPr lIns="0" tIns="0" rIns="0" bIns="0"/>
          <a:lstStyle/>
          <a:p>
            <a:endParaRPr lang="el-GR"/>
          </a:p>
        </p:txBody>
      </p:sp>
      <p:sp>
        <p:nvSpPr>
          <p:cNvPr id="12330" name="object 43"/>
          <p:cNvSpPr>
            <a:spLocks/>
          </p:cNvSpPr>
          <p:nvPr/>
        </p:nvSpPr>
        <p:spPr bwMode="auto">
          <a:xfrm>
            <a:off x="2114550" y="3948113"/>
            <a:ext cx="303213" cy="31750"/>
          </a:xfrm>
          <a:custGeom>
            <a:avLst/>
            <a:gdLst>
              <a:gd name="T0" fmla="*/ 304172 w 302894"/>
              <a:gd name="T1" fmla="*/ 34574 h 30861"/>
              <a:gd name="T2" fmla="*/ 0 w 302894"/>
              <a:gd name="T3" fmla="*/ 0 h 30861"/>
              <a:gd name="T4" fmla="*/ 0 60000 65536"/>
              <a:gd name="T5" fmla="*/ 0 60000 65536"/>
              <a:gd name="T6" fmla="*/ 0 w 302894"/>
              <a:gd name="T7" fmla="*/ 0 h 30861"/>
              <a:gd name="T8" fmla="*/ 302894 w 302894"/>
              <a:gd name="T9" fmla="*/ 30861 h 30861"/>
            </a:gdLst>
            <a:ahLst/>
            <a:cxnLst>
              <a:cxn ang="T4">
                <a:pos x="T0" y="T1"/>
              </a:cxn>
              <a:cxn ang="T5">
                <a:pos x="T2" y="T3"/>
              </a:cxn>
            </a:cxnLst>
            <a:rect l="T6" t="T7" r="T8" b="T9"/>
            <a:pathLst>
              <a:path w="302894" h="30861">
                <a:moveTo>
                  <a:pt x="302894" y="30861"/>
                </a:moveTo>
                <a:lnTo>
                  <a:pt x="0" y="0"/>
                </a:lnTo>
              </a:path>
            </a:pathLst>
          </a:custGeom>
          <a:noFill/>
          <a:ln w="12192">
            <a:solidFill>
              <a:srgbClr val="00AF50"/>
            </a:solidFill>
            <a:round/>
            <a:headEnd/>
            <a:tailEnd/>
          </a:ln>
        </p:spPr>
        <p:txBody>
          <a:bodyPr lIns="0" tIns="0" rIns="0" bIns="0"/>
          <a:lstStyle/>
          <a:p>
            <a:endParaRPr lang="el-GR"/>
          </a:p>
        </p:txBody>
      </p:sp>
      <p:sp>
        <p:nvSpPr>
          <p:cNvPr id="12331" name="object 44"/>
          <p:cNvSpPr>
            <a:spLocks/>
          </p:cNvSpPr>
          <p:nvPr/>
        </p:nvSpPr>
        <p:spPr bwMode="auto">
          <a:xfrm>
            <a:off x="2454275" y="3986213"/>
            <a:ext cx="42863" cy="4762"/>
          </a:xfrm>
          <a:custGeom>
            <a:avLst/>
            <a:gdLst>
              <a:gd name="T0" fmla="*/ 39100 w 44196"/>
              <a:gd name="T1" fmla="*/ 5856 h 4445"/>
              <a:gd name="T2" fmla="*/ 0 w 44196"/>
              <a:gd name="T3" fmla="*/ 0 h 4445"/>
              <a:gd name="T4" fmla="*/ 0 60000 65536"/>
              <a:gd name="T5" fmla="*/ 0 60000 65536"/>
              <a:gd name="T6" fmla="*/ 0 w 44196"/>
              <a:gd name="T7" fmla="*/ 0 h 4445"/>
              <a:gd name="T8" fmla="*/ 44196 w 44196"/>
              <a:gd name="T9" fmla="*/ 4445 h 4445"/>
            </a:gdLst>
            <a:ahLst/>
            <a:cxnLst>
              <a:cxn ang="T4">
                <a:pos x="T0" y="T1"/>
              </a:cxn>
              <a:cxn ang="T5">
                <a:pos x="T2" y="T3"/>
              </a:cxn>
            </a:cxnLst>
            <a:rect l="T6" t="T7" r="T8" b="T9"/>
            <a:pathLst>
              <a:path w="44196" h="4445">
                <a:moveTo>
                  <a:pt x="44196" y="4445"/>
                </a:moveTo>
                <a:lnTo>
                  <a:pt x="0" y="0"/>
                </a:lnTo>
              </a:path>
            </a:pathLst>
          </a:custGeom>
          <a:noFill/>
          <a:ln w="12191">
            <a:solidFill>
              <a:srgbClr val="00AF50"/>
            </a:solidFill>
            <a:round/>
            <a:headEnd/>
            <a:tailEnd/>
          </a:ln>
        </p:spPr>
        <p:txBody>
          <a:bodyPr lIns="0" tIns="0" rIns="0" bIns="0"/>
          <a:lstStyle/>
          <a:p>
            <a:endParaRPr lang="el-GR"/>
          </a:p>
        </p:txBody>
      </p:sp>
      <p:sp>
        <p:nvSpPr>
          <p:cNvPr id="12332" name="object 45"/>
          <p:cNvSpPr>
            <a:spLocks/>
          </p:cNvSpPr>
          <p:nvPr/>
        </p:nvSpPr>
        <p:spPr bwMode="auto">
          <a:xfrm>
            <a:off x="1485900" y="3803650"/>
            <a:ext cx="133350" cy="74613"/>
          </a:xfrm>
          <a:custGeom>
            <a:avLst/>
            <a:gdLst>
              <a:gd name="T0" fmla="*/ 135665 w 132587"/>
              <a:gd name="T1" fmla="*/ 0 h 74929"/>
              <a:gd name="T2" fmla="*/ 0 w 132587"/>
              <a:gd name="T3" fmla="*/ 73674 h 74929"/>
              <a:gd name="T4" fmla="*/ 0 60000 65536"/>
              <a:gd name="T5" fmla="*/ 0 60000 65536"/>
              <a:gd name="T6" fmla="*/ 0 w 132587"/>
              <a:gd name="T7" fmla="*/ 0 h 74929"/>
              <a:gd name="T8" fmla="*/ 132587 w 132587"/>
              <a:gd name="T9" fmla="*/ 74929 h 74929"/>
            </a:gdLst>
            <a:ahLst/>
            <a:cxnLst>
              <a:cxn ang="T4">
                <a:pos x="T0" y="T1"/>
              </a:cxn>
              <a:cxn ang="T5">
                <a:pos x="T2" y="T3"/>
              </a:cxn>
            </a:cxnLst>
            <a:rect l="T6" t="T7" r="T8" b="T9"/>
            <a:pathLst>
              <a:path w="132587" h="74929">
                <a:moveTo>
                  <a:pt x="132587" y="0"/>
                </a:moveTo>
                <a:lnTo>
                  <a:pt x="0" y="74930"/>
                </a:lnTo>
              </a:path>
            </a:pathLst>
          </a:custGeom>
          <a:noFill/>
          <a:ln w="12192">
            <a:solidFill>
              <a:srgbClr val="00AF50"/>
            </a:solidFill>
            <a:round/>
            <a:headEnd/>
            <a:tailEnd/>
          </a:ln>
        </p:spPr>
        <p:txBody>
          <a:bodyPr lIns="0" tIns="0" rIns="0" bIns="0"/>
          <a:lstStyle/>
          <a:p>
            <a:endParaRPr lang="el-GR"/>
          </a:p>
        </p:txBody>
      </p:sp>
      <p:sp>
        <p:nvSpPr>
          <p:cNvPr id="12333" name="object 46"/>
          <p:cNvSpPr>
            <a:spLocks/>
          </p:cNvSpPr>
          <p:nvPr/>
        </p:nvSpPr>
        <p:spPr bwMode="auto">
          <a:xfrm>
            <a:off x="1468438" y="3779838"/>
            <a:ext cx="152400" cy="22225"/>
          </a:xfrm>
          <a:custGeom>
            <a:avLst/>
            <a:gdLst>
              <a:gd name="T0" fmla="*/ 154324 w 151764"/>
              <a:gd name="T1" fmla="*/ 22609 h 22098"/>
              <a:gd name="T2" fmla="*/ 0 w 151764"/>
              <a:gd name="T3" fmla="*/ 0 h 22098"/>
              <a:gd name="T4" fmla="*/ 0 60000 65536"/>
              <a:gd name="T5" fmla="*/ 0 60000 65536"/>
              <a:gd name="T6" fmla="*/ 0 w 151764"/>
              <a:gd name="T7" fmla="*/ 0 h 22098"/>
              <a:gd name="T8" fmla="*/ 151764 w 151764"/>
              <a:gd name="T9" fmla="*/ 22098 h 22098"/>
            </a:gdLst>
            <a:ahLst/>
            <a:cxnLst>
              <a:cxn ang="T4">
                <a:pos x="T0" y="T1"/>
              </a:cxn>
              <a:cxn ang="T5">
                <a:pos x="T2" y="T3"/>
              </a:cxn>
            </a:cxnLst>
            <a:rect l="T6" t="T7" r="T8" b="T9"/>
            <a:pathLst>
              <a:path w="151764" h="22098">
                <a:moveTo>
                  <a:pt x="151764" y="22097"/>
                </a:moveTo>
                <a:lnTo>
                  <a:pt x="0" y="0"/>
                </a:lnTo>
              </a:path>
            </a:pathLst>
          </a:custGeom>
          <a:noFill/>
          <a:ln w="12192">
            <a:solidFill>
              <a:srgbClr val="00AF50"/>
            </a:solidFill>
            <a:prstDash val="dash"/>
            <a:round/>
            <a:headEnd/>
            <a:tailEnd/>
          </a:ln>
        </p:spPr>
        <p:txBody>
          <a:bodyPr lIns="0" tIns="0" rIns="0" bIns="0"/>
          <a:lstStyle/>
          <a:p>
            <a:endParaRPr lang="el-GR"/>
          </a:p>
        </p:txBody>
      </p:sp>
      <p:sp>
        <p:nvSpPr>
          <p:cNvPr id="12334" name="object 47"/>
          <p:cNvSpPr>
            <a:spLocks/>
          </p:cNvSpPr>
          <p:nvPr/>
        </p:nvSpPr>
        <p:spPr bwMode="auto">
          <a:xfrm>
            <a:off x="198438" y="2505075"/>
            <a:ext cx="1452562" cy="514350"/>
          </a:xfrm>
          <a:custGeom>
            <a:avLst/>
            <a:gdLst>
              <a:gd name="T0" fmla="*/ 0 w 1452372"/>
              <a:gd name="T1" fmla="*/ 516642 h 513588"/>
              <a:gd name="T2" fmla="*/ 1453132 w 1452372"/>
              <a:gd name="T3" fmla="*/ 516642 h 513588"/>
              <a:gd name="T4" fmla="*/ 1453132 w 1452372"/>
              <a:gd name="T5" fmla="*/ 0 h 513588"/>
              <a:gd name="T6" fmla="*/ 0 w 1452372"/>
              <a:gd name="T7" fmla="*/ 0 h 513588"/>
              <a:gd name="T8" fmla="*/ 0 w 1452372"/>
              <a:gd name="T9" fmla="*/ 516642 h 513588"/>
              <a:gd name="T10" fmla="*/ 0 60000 65536"/>
              <a:gd name="T11" fmla="*/ 0 60000 65536"/>
              <a:gd name="T12" fmla="*/ 0 60000 65536"/>
              <a:gd name="T13" fmla="*/ 0 60000 65536"/>
              <a:gd name="T14" fmla="*/ 0 60000 65536"/>
              <a:gd name="T15" fmla="*/ 0 w 1452372"/>
              <a:gd name="T16" fmla="*/ 0 h 513588"/>
              <a:gd name="T17" fmla="*/ 1452372 w 1452372"/>
              <a:gd name="T18" fmla="*/ 513588 h 513588"/>
            </a:gdLst>
            <a:ahLst/>
            <a:cxnLst>
              <a:cxn ang="T10">
                <a:pos x="T0" y="T1"/>
              </a:cxn>
              <a:cxn ang="T11">
                <a:pos x="T2" y="T3"/>
              </a:cxn>
              <a:cxn ang="T12">
                <a:pos x="T4" y="T5"/>
              </a:cxn>
              <a:cxn ang="T13">
                <a:pos x="T6" y="T7"/>
              </a:cxn>
              <a:cxn ang="T14">
                <a:pos x="T8" y="T9"/>
              </a:cxn>
            </a:cxnLst>
            <a:rect l="T15" t="T16" r="T17" b="T18"/>
            <a:pathLst>
              <a:path w="1452372" h="513588">
                <a:moveTo>
                  <a:pt x="0" y="513588"/>
                </a:moveTo>
                <a:lnTo>
                  <a:pt x="1452372" y="513588"/>
                </a:lnTo>
                <a:lnTo>
                  <a:pt x="1452372" y="0"/>
                </a:lnTo>
                <a:lnTo>
                  <a:pt x="0" y="0"/>
                </a:lnTo>
                <a:lnTo>
                  <a:pt x="0" y="513588"/>
                </a:lnTo>
                <a:close/>
              </a:path>
            </a:pathLst>
          </a:custGeom>
          <a:solidFill>
            <a:srgbClr val="FFFFFF"/>
          </a:solidFill>
          <a:ln w="9525">
            <a:noFill/>
            <a:round/>
            <a:headEnd/>
            <a:tailEnd/>
          </a:ln>
        </p:spPr>
        <p:txBody>
          <a:bodyPr lIns="0" tIns="0" rIns="0" bIns="0"/>
          <a:lstStyle/>
          <a:p>
            <a:endParaRPr lang="el-GR"/>
          </a:p>
        </p:txBody>
      </p:sp>
      <p:sp>
        <p:nvSpPr>
          <p:cNvPr id="48" name="object 48"/>
          <p:cNvSpPr txBox="1"/>
          <p:nvPr/>
        </p:nvSpPr>
        <p:spPr>
          <a:xfrm>
            <a:off x="196850" y="2501900"/>
            <a:ext cx="1454150" cy="498475"/>
          </a:xfrm>
          <a:prstGeom prst="rect">
            <a:avLst/>
          </a:prstGeom>
        </p:spPr>
        <p:txBody>
          <a:bodyPr lIns="0" tIns="0" rIns="0" bIns="0"/>
          <a:lstStyle/>
          <a:p>
            <a:pPr marL="12700" fontAlgn="auto">
              <a:spcBef>
                <a:spcPts val="0"/>
              </a:spcBef>
              <a:spcAft>
                <a:spcPts val="0"/>
              </a:spcAft>
              <a:defRPr/>
            </a:pPr>
            <a:r>
              <a:rPr sz="1600" spc="-25" dirty="0">
                <a:latin typeface="Arial"/>
                <a:cs typeface="Arial"/>
              </a:rPr>
              <a:t>G</a:t>
            </a:r>
            <a:r>
              <a:rPr sz="1600" spc="-10" dirty="0">
                <a:latin typeface="Arial"/>
                <a:cs typeface="Arial"/>
              </a:rPr>
              <a:t>as</a:t>
            </a:r>
            <a:r>
              <a:rPr sz="1600" spc="10" dirty="0">
                <a:latin typeface="Arial"/>
                <a:cs typeface="Arial"/>
              </a:rPr>
              <a:t> </a:t>
            </a:r>
            <a:r>
              <a:rPr sz="1600" spc="-135" dirty="0">
                <a:latin typeface="Arial"/>
                <a:cs typeface="Arial"/>
              </a:rPr>
              <a:t>V</a:t>
            </a:r>
            <a:r>
              <a:rPr sz="1600" spc="-10" dirty="0">
                <a:latin typeface="Arial"/>
                <a:cs typeface="Arial"/>
              </a:rPr>
              <a:t>alve</a:t>
            </a:r>
            <a:r>
              <a:rPr sz="1600" spc="-40" dirty="0">
                <a:latin typeface="Arial"/>
                <a:cs typeface="Arial"/>
              </a:rPr>
              <a:t> </a:t>
            </a:r>
            <a:r>
              <a:rPr sz="1600" spc="-75" dirty="0">
                <a:latin typeface="Arial"/>
                <a:cs typeface="Arial"/>
              </a:rPr>
              <a:t>T</a:t>
            </a:r>
            <a:r>
              <a:rPr sz="1600" spc="-10" dirty="0">
                <a:latin typeface="Arial"/>
                <a:cs typeface="Arial"/>
              </a:rPr>
              <a:t>rain</a:t>
            </a:r>
            <a:endParaRPr sz="1600">
              <a:latin typeface="Arial"/>
              <a:cs typeface="Arial"/>
            </a:endParaRPr>
          </a:p>
          <a:p>
            <a:pPr marL="539750" fontAlgn="auto">
              <a:spcBef>
                <a:spcPts val="0"/>
              </a:spcBef>
              <a:spcAft>
                <a:spcPts val="0"/>
              </a:spcAft>
              <a:defRPr/>
            </a:pPr>
            <a:r>
              <a:rPr sz="1600" spc="-10" dirty="0">
                <a:latin typeface="Arial"/>
                <a:cs typeface="Arial"/>
              </a:rPr>
              <a:t>(</a:t>
            </a:r>
            <a:r>
              <a:rPr sz="1600" spc="-25" dirty="0">
                <a:latin typeface="Arial"/>
                <a:cs typeface="Arial"/>
              </a:rPr>
              <a:t>G</a:t>
            </a:r>
            <a:r>
              <a:rPr sz="1600" spc="-10" dirty="0">
                <a:latin typeface="Arial"/>
                <a:cs typeface="Arial"/>
              </a:rPr>
              <a:t>VT)</a:t>
            </a:r>
            <a:endParaRPr sz="1600">
              <a:latin typeface="Arial"/>
              <a:cs typeface="Arial"/>
            </a:endParaRPr>
          </a:p>
        </p:txBody>
      </p:sp>
      <p:sp>
        <p:nvSpPr>
          <p:cNvPr id="12336" name="object 49"/>
          <p:cNvSpPr>
            <a:spLocks/>
          </p:cNvSpPr>
          <p:nvPr/>
        </p:nvSpPr>
        <p:spPr bwMode="auto">
          <a:xfrm>
            <a:off x="808038" y="3033713"/>
            <a:ext cx="458787" cy="428625"/>
          </a:xfrm>
          <a:custGeom>
            <a:avLst/>
            <a:gdLst>
              <a:gd name="T0" fmla="*/ 355914 w 458444"/>
              <a:gd name="T1" fmla="*/ 386257 h 428117"/>
              <a:gd name="T2" fmla="*/ 350590 w 458444"/>
              <a:gd name="T3" fmla="*/ 389575 h 428117"/>
              <a:gd name="T4" fmla="*/ 348181 w 458444"/>
              <a:gd name="T5" fmla="*/ 400293 h 428117"/>
              <a:gd name="T6" fmla="*/ 351531 w 458444"/>
              <a:gd name="T7" fmla="*/ 405653 h 428117"/>
              <a:gd name="T8" fmla="*/ 356881 w 458444"/>
              <a:gd name="T9" fmla="*/ 406800 h 428117"/>
              <a:gd name="T10" fmla="*/ 459818 w 458444"/>
              <a:gd name="T11" fmla="*/ 430153 h 428117"/>
              <a:gd name="T12" fmla="*/ 457937 w 458444"/>
              <a:gd name="T13" fmla="*/ 423900 h 428117"/>
              <a:gd name="T14" fmla="*/ 438609 w 458444"/>
              <a:gd name="T15" fmla="*/ 423900 h 428117"/>
              <a:gd name="T16" fmla="*/ 411739 w 458444"/>
              <a:gd name="T17" fmla="*/ 398823 h 428117"/>
              <a:gd name="T18" fmla="*/ 361264 w 458444"/>
              <a:gd name="T19" fmla="*/ 387406 h 428117"/>
              <a:gd name="T20" fmla="*/ 355914 w 458444"/>
              <a:gd name="T21" fmla="*/ 386257 h 428117"/>
              <a:gd name="T22" fmla="*/ 411739 w 458444"/>
              <a:gd name="T23" fmla="*/ 398823 h 428117"/>
              <a:gd name="T24" fmla="*/ 438609 w 458444"/>
              <a:gd name="T25" fmla="*/ 423900 h 428117"/>
              <a:gd name="T26" fmla="*/ 442651 w 458444"/>
              <a:gd name="T27" fmla="*/ 419560 h 428117"/>
              <a:gd name="T28" fmla="*/ 435870 w 458444"/>
              <a:gd name="T29" fmla="*/ 419560 h 428117"/>
              <a:gd name="T30" fmla="*/ 430937 w 458444"/>
              <a:gd name="T31" fmla="*/ 403165 h 428117"/>
              <a:gd name="T32" fmla="*/ 411739 w 458444"/>
              <a:gd name="T33" fmla="*/ 398823 h 428117"/>
              <a:gd name="T34" fmla="*/ 422240 w 458444"/>
              <a:gd name="T35" fmla="*/ 320668 h 428117"/>
              <a:gd name="T36" fmla="*/ 416993 w 458444"/>
              <a:gd name="T37" fmla="*/ 322200 h 428117"/>
              <a:gd name="T38" fmla="*/ 411732 w 458444"/>
              <a:gd name="T39" fmla="*/ 323857 h 428117"/>
              <a:gd name="T40" fmla="*/ 408763 w 458444"/>
              <a:gd name="T41" fmla="*/ 329345 h 428117"/>
              <a:gd name="T42" fmla="*/ 410343 w 458444"/>
              <a:gd name="T43" fmla="*/ 334705 h 428117"/>
              <a:gd name="T44" fmla="*/ 425240 w 458444"/>
              <a:gd name="T45" fmla="*/ 384227 h 428117"/>
              <a:gd name="T46" fmla="*/ 452162 w 458444"/>
              <a:gd name="T47" fmla="*/ 409353 h 428117"/>
              <a:gd name="T48" fmla="*/ 438609 w 458444"/>
              <a:gd name="T49" fmla="*/ 423900 h 428117"/>
              <a:gd name="T50" fmla="*/ 457937 w 458444"/>
              <a:gd name="T51" fmla="*/ 423900 h 428117"/>
              <a:gd name="T52" fmla="*/ 429374 w 458444"/>
              <a:gd name="T53" fmla="*/ 328963 h 428117"/>
              <a:gd name="T54" fmla="*/ 427794 w 458444"/>
              <a:gd name="T55" fmla="*/ 323604 h 428117"/>
              <a:gd name="T56" fmla="*/ 422240 w 458444"/>
              <a:gd name="T57" fmla="*/ 320668 h 428117"/>
              <a:gd name="T58" fmla="*/ 430937 w 458444"/>
              <a:gd name="T59" fmla="*/ 403165 h 428117"/>
              <a:gd name="T60" fmla="*/ 435870 w 458444"/>
              <a:gd name="T61" fmla="*/ 419560 h 428117"/>
              <a:gd name="T62" fmla="*/ 447576 w 458444"/>
              <a:gd name="T63" fmla="*/ 406928 h 428117"/>
              <a:gd name="T64" fmla="*/ 430937 w 458444"/>
              <a:gd name="T65" fmla="*/ 403165 h 428117"/>
              <a:gd name="T66" fmla="*/ 425240 w 458444"/>
              <a:gd name="T67" fmla="*/ 384227 h 428117"/>
              <a:gd name="T68" fmla="*/ 430937 w 458444"/>
              <a:gd name="T69" fmla="*/ 403165 h 428117"/>
              <a:gd name="T70" fmla="*/ 447576 w 458444"/>
              <a:gd name="T71" fmla="*/ 406928 h 428117"/>
              <a:gd name="T72" fmla="*/ 435870 w 458444"/>
              <a:gd name="T73" fmla="*/ 419560 h 428117"/>
              <a:gd name="T74" fmla="*/ 442651 w 458444"/>
              <a:gd name="T75" fmla="*/ 419560 h 428117"/>
              <a:gd name="T76" fmla="*/ 452162 w 458444"/>
              <a:gd name="T77" fmla="*/ 409353 h 428117"/>
              <a:gd name="T78" fmla="*/ 425240 w 458444"/>
              <a:gd name="T79" fmla="*/ 384227 h 428117"/>
              <a:gd name="T80" fmla="*/ 13552 w 458444"/>
              <a:gd name="T81" fmla="*/ 0 h 428117"/>
              <a:gd name="T82" fmla="*/ 0 w 458444"/>
              <a:gd name="T83" fmla="*/ 14545 h 428117"/>
              <a:gd name="T84" fmla="*/ 411739 w 458444"/>
              <a:gd name="T85" fmla="*/ 398823 h 428117"/>
              <a:gd name="T86" fmla="*/ 430937 w 458444"/>
              <a:gd name="T87" fmla="*/ 403165 h 428117"/>
              <a:gd name="T88" fmla="*/ 425240 w 458444"/>
              <a:gd name="T89" fmla="*/ 384227 h 428117"/>
              <a:gd name="T90" fmla="*/ 13552 w 458444"/>
              <a:gd name="T91" fmla="*/ 0 h 428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8444"/>
              <a:gd name="T139" fmla="*/ 0 h 428117"/>
              <a:gd name="T140" fmla="*/ 458444 w 458444"/>
              <a:gd name="T141" fmla="*/ 428117 h 428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8444" h="428117">
                <a:moveTo>
                  <a:pt x="354850" y="384429"/>
                </a:moveTo>
                <a:lnTo>
                  <a:pt x="349542" y="387731"/>
                </a:lnTo>
                <a:lnTo>
                  <a:pt x="347141" y="398399"/>
                </a:lnTo>
                <a:lnTo>
                  <a:pt x="350481" y="403733"/>
                </a:lnTo>
                <a:lnTo>
                  <a:pt x="355815" y="404875"/>
                </a:lnTo>
                <a:lnTo>
                  <a:pt x="458444" y="428117"/>
                </a:lnTo>
                <a:lnTo>
                  <a:pt x="456569" y="421894"/>
                </a:lnTo>
                <a:lnTo>
                  <a:pt x="437299" y="421894"/>
                </a:lnTo>
                <a:lnTo>
                  <a:pt x="410509" y="396935"/>
                </a:lnTo>
                <a:lnTo>
                  <a:pt x="360184" y="385572"/>
                </a:lnTo>
                <a:lnTo>
                  <a:pt x="354850" y="384429"/>
                </a:lnTo>
                <a:close/>
              </a:path>
              <a:path w="458444" h="428117">
                <a:moveTo>
                  <a:pt x="410509" y="396935"/>
                </a:moveTo>
                <a:lnTo>
                  <a:pt x="437299" y="421894"/>
                </a:lnTo>
                <a:lnTo>
                  <a:pt x="441329" y="417575"/>
                </a:lnTo>
                <a:lnTo>
                  <a:pt x="434568" y="417575"/>
                </a:lnTo>
                <a:lnTo>
                  <a:pt x="429650" y="401257"/>
                </a:lnTo>
                <a:lnTo>
                  <a:pt x="410509" y="396935"/>
                </a:lnTo>
                <a:close/>
              </a:path>
              <a:path w="458444" h="428117">
                <a:moveTo>
                  <a:pt x="420979" y="319150"/>
                </a:moveTo>
                <a:lnTo>
                  <a:pt x="415747" y="320675"/>
                </a:lnTo>
                <a:lnTo>
                  <a:pt x="410502" y="322325"/>
                </a:lnTo>
                <a:lnTo>
                  <a:pt x="407542" y="327787"/>
                </a:lnTo>
                <a:lnTo>
                  <a:pt x="409117" y="333121"/>
                </a:lnTo>
                <a:lnTo>
                  <a:pt x="423970" y="382409"/>
                </a:lnTo>
                <a:lnTo>
                  <a:pt x="450811" y="407416"/>
                </a:lnTo>
                <a:lnTo>
                  <a:pt x="437299" y="421894"/>
                </a:lnTo>
                <a:lnTo>
                  <a:pt x="456569" y="421894"/>
                </a:lnTo>
                <a:lnTo>
                  <a:pt x="428091" y="327406"/>
                </a:lnTo>
                <a:lnTo>
                  <a:pt x="426516" y="322072"/>
                </a:lnTo>
                <a:lnTo>
                  <a:pt x="420979" y="319150"/>
                </a:lnTo>
                <a:close/>
              </a:path>
              <a:path w="458444" h="428117">
                <a:moveTo>
                  <a:pt x="429650" y="401257"/>
                </a:moveTo>
                <a:lnTo>
                  <a:pt x="434568" y="417575"/>
                </a:lnTo>
                <a:lnTo>
                  <a:pt x="446239" y="405002"/>
                </a:lnTo>
                <a:lnTo>
                  <a:pt x="429650" y="401257"/>
                </a:lnTo>
                <a:close/>
              </a:path>
              <a:path w="458444" h="428117">
                <a:moveTo>
                  <a:pt x="423970" y="382409"/>
                </a:moveTo>
                <a:lnTo>
                  <a:pt x="429650" y="401257"/>
                </a:lnTo>
                <a:lnTo>
                  <a:pt x="446239" y="405002"/>
                </a:lnTo>
                <a:lnTo>
                  <a:pt x="434568" y="417575"/>
                </a:lnTo>
                <a:lnTo>
                  <a:pt x="441329" y="417575"/>
                </a:lnTo>
                <a:lnTo>
                  <a:pt x="450811" y="407416"/>
                </a:lnTo>
                <a:lnTo>
                  <a:pt x="423970" y="382409"/>
                </a:lnTo>
                <a:close/>
              </a:path>
              <a:path w="458444" h="428117">
                <a:moveTo>
                  <a:pt x="13512" y="0"/>
                </a:moveTo>
                <a:lnTo>
                  <a:pt x="0" y="14477"/>
                </a:lnTo>
                <a:lnTo>
                  <a:pt x="410509" y="396935"/>
                </a:lnTo>
                <a:lnTo>
                  <a:pt x="429650" y="401257"/>
                </a:lnTo>
                <a:lnTo>
                  <a:pt x="423970" y="382409"/>
                </a:lnTo>
                <a:lnTo>
                  <a:pt x="13512" y="0"/>
                </a:lnTo>
                <a:close/>
              </a:path>
            </a:pathLst>
          </a:custGeom>
          <a:solidFill>
            <a:srgbClr val="4A95D2"/>
          </a:solidFill>
          <a:ln w="9525">
            <a:noFill/>
            <a:round/>
            <a:headEnd/>
            <a:tailEnd/>
          </a:ln>
        </p:spPr>
        <p:txBody>
          <a:bodyPr lIns="0" tIns="0" rIns="0" bIns="0"/>
          <a:lstStyle/>
          <a:p>
            <a:endParaRPr lang="el-GR"/>
          </a:p>
        </p:txBody>
      </p:sp>
      <p:sp>
        <p:nvSpPr>
          <p:cNvPr id="12337" name="object 50"/>
          <p:cNvSpPr>
            <a:spLocks/>
          </p:cNvSpPr>
          <p:nvPr/>
        </p:nvSpPr>
        <p:spPr bwMode="auto">
          <a:xfrm>
            <a:off x="7316788" y="2636838"/>
            <a:ext cx="1827212" cy="1565275"/>
          </a:xfrm>
          <a:custGeom>
            <a:avLst/>
            <a:gdLst>
              <a:gd name="T0" fmla="*/ 0 w 1826513"/>
              <a:gd name="T1" fmla="*/ 1565655 h 1565148"/>
              <a:gd name="T2" fmla="*/ 1829311 w 1826513"/>
              <a:gd name="T3" fmla="*/ 1565655 h 1565148"/>
              <a:gd name="T4" fmla="*/ 1829311 w 1826513"/>
              <a:gd name="T5" fmla="*/ 0 h 1565148"/>
              <a:gd name="T6" fmla="*/ 0 w 1826513"/>
              <a:gd name="T7" fmla="*/ 0 h 1565148"/>
              <a:gd name="T8" fmla="*/ 0 w 1826513"/>
              <a:gd name="T9" fmla="*/ 1565655 h 1565148"/>
              <a:gd name="T10" fmla="*/ 0 60000 65536"/>
              <a:gd name="T11" fmla="*/ 0 60000 65536"/>
              <a:gd name="T12" fmla="*/ 0 60000 65536"/>
              <a:gd name="T13" fmla="*/ 0 60000 65536"/>
              <a:gd name="T14" fmla="*/ 0 60000 65536"/>
              <a:gd name="T15" fmla="*/ 0 w 1826513"/>
              <a:gd name="T16" fmla="*/ 0 h 1565148"/>
              <a:gd name="T17" fmla="*/ 1826513 w 1826513"/>
              <a:gd name="T18" fmla="*/ 1565148 h 1565148"/>
            </a:gdLst>
            <a:ahLst/>
            <a:cxnLst>
              <a:cxn ang="T10">
                <a:pos x="T0" y="T1"/>
              </a:cxn>
              <a:cxn ang="T11">
                <a:pos x="T2" y="T3"/>
              </a:cxn>
              <a:cxn ang="T12">
                <a:pos x="T4" y="T5"/>
              </a:cxn>
              <a:cxn ang="T13">
                <a:pos x="T6" y="T7"/>
              </a:cxn>
              <a:cxn ang="T14">
                <a:pos x="T8" y="T9"/>
              </a:cxn>
            </a:cxnLst>
            <a:rect l="T15" t="T16" r="T17" b="T18"/>
            <a:pathLst>
              <a:path w="1826513" h="1565148">
                <a:moveTo>
                  <a:pt x="0" y="1565147"/>
                </a:moveTo>
                <a:lnTo>
                  <a:pt x="1826513" y="1565147"/>
                </a:lnTo>
              </a:path>
              <a:path w="1826513" h="1565148">
                <a:moveTo>
                  <a:pt x="1826513" y="0"/>
                </a:moveTo>
                <a:lnTo>
                  <a:pt x="0" y="0"/>
                </a:lnTo>
                <a:lnTo>
                  <a:pt x="0" y="1565147"/>
                </a:lnTo>
              </a:path>
            </a:pathLst>
          </a:custGeom>
          <a:noFill/>
          <a:ln w="25908">
            <a:solidFill>
              <a:srgbClr val="FFFFFF"/>
            </a:solidFill>
            <a:round/>
            <a:headEnd/>
            <a:tailEnd/>
          </a:ln>
        </p:spPr>
        <p:txBody>
          <a:bodyPr lIns="0" tIns="0" rIns="0" bIns="0"/>
          <a:lstStyle/>
          <a:p>
            <a:endParaRPr lang="el-GR"/>
          </a:p>
        </p:txBody>
      </p:sp>
      <p:sp>
        <p:nvSpPr>
          <p:cNvPr id="12338" name="object 51"/>
          <p:cNvSpPr txBox="1">
            <a:spLocks noChangeArrowheads="1"/>
          </p:cNvSpPr>
          <p:nvPr/>
        </p:nvSpPr>
        <p:spPr bwMode="auto">
          <a:xfrm>
            <a:off x="7388225" y="2632075"/>
            <a:ext cx="1709738" cy="1433513"/>
          </a:xfrm>
          <a:prstGeom prst="rect">
            <a:avLst/>
          </a:prstGeom>
          <a:noFill/>
          <a:ln w="9525">
            <a:noFill/>
            <a:miter lim="800000"/>
            <a:headEnd/>
            <a:tailEnd/>
          </a:ln>
        </p:spPr>
        <p:txBody>
          <a:bodyPr lIns="0" tIns="0" rIns="0" bIns="0"/>
          <a:lstStyle/>
          <a:p>
            <a:pPr algn="ctr"/>
            <a:r>
              <a:rPr lang="el-GR" sz="1600" b="1">
                <a:solidFill>
                  <a:srgbClr val="FFFFFF"/>
                </a:solidFill>
                <a:cs typeface="Arial" charset="0"/>
              </a:rPr>
              <a:t>Q-Max</a:t>
            </a:r>
            <a:endParaRPr lang="el-GR" sz="1600">
              <a:cs typeface="Arial" charset="0"/>
            </a:endParaRPr>
          </a:p>
          <a:p>
            <a:pPr>
              <a:spcBef>
                <a:spcPts val="400"/>
              </a:spcBef>
            </a:pPr>
            <a:r>
              <a:rPr lang="el-GR" sz="1600">
                <a:solidFill>
                  <a:srgbClr val="FFFFFF"/>
                </a:solidFill>
                <a:cs typeface="Arial" charset="0"/>
              </a:rPr>
              <a:t>•  266.000 m</a:t>
            </a:r>
            <a:r>
              <a:rPr lang="el-GR" sz="1500" baseline="26000">
                <a:solidFill>
                  <a:srgbClr val="FFFFFF"/>
                </a:solidFill>
                <a:cs typeface="Arial" charset="0"/>
              </a:rPr>
              <a:t>3  </a:t>
            </a:r>
            <a:r>
              <a:rPr lang="el-GR" sz="1600">
                <a:solidFill>
                  <a:srgbClr val="FFFFFF"/>
                </a:solidFill>
                <a:cs typeface="Arial" charset="0"/>
              </a:rPr>
              <a:t>LNG</a:t>
            </a:r>
            <a:endParaRPr lang="el-GR" sz="1600">
              <a:cs typeface="Arial" charset="0"/>
            </a:endParaRPr>
          </a:p>
          <a:p>
            <a:pPr>
              <a:spcBef>
                <a:spcPts val="400"/>
              </a:spcBef>
              <a:buClr>
                <a:srgbClr val="FFFFFF"/>
              </a:buClr>
              <a:buFont typeface="Arial" charset="0"/>
              <a:buChar char="•"/>
            </a:pPr>
            <a:r>
              <a:rPr lang="el-GR" sz="1600">
                <a:solidFill>
                  <a:srgbClr val="FFFFFF"/>
                </a:solidFill>
                <a:cs typeface="Arial" charset="0"/>
              </a:rPr>
              <a:t>Length: 345 m</a:t>
            </a:r>
            <a:endParaRPr lang="el-GR" sz="1600">
              <a:cs typeface="Arial" charset="0"/>
            </a:endParaRPr>
          </a:p>
          <a:p>
            <a:pPr>
              <a:spcBef>
                <a:spcPts val="400"/>
              </a:spcBef>
              <a:buClr>
                <a:srgbClr val="FFFFFF"/>
              </a:buClr>
              <a:buFont typeface="Arial" charset="0"/>
              <a:buChar char="•"/>
            </a:pPr>
            <a:r>
              <a:rPr lang="el-GR" sz="1600">
                <a:solidFill>
                  <a:srgbClr val="FFFFFF"/>
                </a:solidFill>
                <a:cs typeface="Arial" charset="0"/>
              </a:rPr>
              <a:t>Breadth: 54 m</a:t>
            </a:r>
            <a:endParaRPr lang="el-GR" sz="1600">
              <a:cs typeface="Arial" charset="0"/>
            </a:endParaRPr>
          </a:p>
          <a:p>
            <a:pPr>
              <a:spcBef>
                <a:spcPts val="400"/>
              </a:spcBef>
              <a:buClr>
                <a:srgbClr val="FFFFFF"/>
              </a:buClr>
              <a:buFont typeface="Arial" charset="0"/>
              <a:buChar char="•"/>
            </a:pPr>
            <a:r>
              <a:rPr lang="el-GR" sz="1600">
                <a:solidFill>
                  <a:srgbClr val="FFFFFF"/>
                </a:solidFill>
                <a:cs typeface="Arial" charset="0"/>
              </a:rPr>
              <a:t>Depth:	27 m</a:t>
            </a:r>
            <a:endParaRPr lang="el-GR" sz="1600">
              <a:cs typeface="Arial" charset="0"/>
            </a:endParaRPr>
          </a:p>
        </p:txBody>
      </p:sp>
      <p:sp>
        <p:nvSpPr>
          <p:cNvPr id="12339" name="object 52"/>
          <p:cNvSpPr>
            <a:spLocks/>
          </p:cNvSpPr>
          <p:nvPr/>
        </p:nvSpPr>
        <p:spPr bwMode="auto">
          <a:xfrm>
            <a:off x="6553200" y="1270000"/>
            <a:ext cx="2590800" cy="1366838"/>
          </a:xfrm>
          <a:custGeom>
            <a:avLst/>
            <a:gdLst>
              <a:gd name="T0" fmla="*/ 0 w 2590800"/>
              <a:gd name="T1" fmla="*/ 1366271 h 1367027"/>
              <a:gd name="T2" fmla="*/ 2590800 w 2590800"/>
              <a:gd name="T3" fmla="*/ 1366271 h 1367027"/>
              <a:gd name="T4" fmla="*/ 2590800 w 2590800"/>
              <a:gd name="T5" fmla="*/ 0 h 1367027"/>
              <a:gd name="T6" fmla="*/ 0 w 2590800"/>
              <a:gd name="T7" fmla="*/ 0 h 1367027"/>
              <a:gd name="T8" fmla="*/ 0 w 2590800"/>
              <a:gd name="T9" fmla="*/ 1366271 h 1367027"/>
              <a:gd name="T10" fmla="*/ 0 60000 65536"/>
              <a:gd name="T11" fmla="*/ 0 60000 65536"/>
              <a:gd name="T12" fmla="*/ 0 60000 65536"/>
              <a:gd name="T13" fmla="*/ 0 60000 65536"/>
              <a:gd name="T14" fmla="*/ 0 60000 65536"/>
              <a:gd name="T15" fmla="*/ 0 w 2590800"/>
              <a:gd name="T16" fmla="*/ 0 h 1367027"/>
              <a:gd name="T17" fmla="*/ 2590800 w 2590800"/>
              <a:gd name="T18" fmla="*/ 1367027 h 1367027"/>
            </a:gdLst>
            <a:ahLst/>
            <a:cxnLst>
              <a:cxn ang="T10">
                <a:pos x="T0" y="T1"/>
              </a:cxn>
              <a:cxn ang="T11">
                <a:pos x="T2" y="T3"/>
              </a:cxn>
              <a:cxn ang="T12">
                <a:pos x="T4" y="T5"/>
              </a:cxn>
              <a:cxn ang="T13">
                <a:pos x="T6" y="T7"/>
              </a:cxn>
              <a:cxn ang="T14">
                <a:pos x="T8" y="T9"/>
              </a:cxn>
            </a:cxnLst>
            <a:rect l="T15" t="T16" r="T17" b="T18"/>
            <a:pathLst>
              <a:path w="2590800" h="1367027">
                <a:moveTo>
                  <a:pt x="0" y="1367027"/>
                </a:moveTo>
                <a:lnTo>
                  <a:pt x="2590800" y="1367027"/>
                </a:lnTo>
                <a:lnTo>
                  <a:pt x="2590800" y="0"/>
                </a:lnTo>
                <a:lnTo>
                  <a:pt x="0" y="0"/>
                </a:lnTo>
                <a:lnTo>
                  <a:pt x="0" y="1367027"/>
                </a:lnTo>
                <a:close/>
              </a:path>
            </a:pathLst>
          </a:custGeom>
          <a:solidFill>
            <a:srgbClr val="FFFFFF"/>
          </a:solidFill>
          <a:ln w="9525">
            <a:noFill/>
            <a:round/>
            <a:headEnd/>
            <a:tailEnd/>
          </a:ln>
        </p:spPr>
        <p:txBody>
          <a:bodyPr lIns="0" tIns="0" rIns="0" bIns="0"/>
          <a:lstStyle/>
          <a:p>
            <a:endParaRPr lang="el-GR"/>
          </a:p>
        </p:txBody>
      </p:sp>
      <p:sp>
        <p:nvSpPr>
          <p:cNvPr id="12340" name="object 53"/>
          <p:cNvSpPr>
            <a:spLocks noChangeArrowheads="1"/>
          </p:cNvSpPr>
          <p:nvPr/>
        </p:nvSpPr>
        <p:spPr bwMode="auto">
          <a:xfrm>
            <a:off x="6802438" y="1358900"/>
            <a:ext cx="717550" cy="1187450"/>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41" name="object 54"/>
          <p:cNvSpPr>
            <a:spLocks noChangeArrowheads="1"/>
          </p:cNvSpPr>
          <p:nvPr/>
        </p:nvSpPr>
        <p:spPr bwMode="auto">
          <a:xfrm>
            <a:off x="8245475" y="1341438"/>
            <a:ext cx="735013" cy="1155700"/>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42" name="object 55"/>
          <p:cNvSpPr>
            <a:spLocks noChangeArrowheads="1"/>
          </p:cNvSpPr>
          <p:nvPr/>
        </p:nvSpPr>
        <p:spPr bwMode="auto">
          <a:xfrm>
            <a:off x="7612063" y="1762125"/>
            <a:ext cx="595312" cy="603250"/>
          </a:xfrm>
          <a:prstGeom prst="rect">
            <a:avLst/>
          </a:prstGeom>
          <a:blipFill dpi="0" rotWithShape="1">
            <a:blip r:embed="rId5"/>
            <a:srcRect/>
            <a:stretch>
              <a:fillRect/>
            </a:stretch>
          </a:blipFill>
          <a:ln w="9525">
            <a:noFill/>
            <a:miter lim="800000"/>
            <a:headEnd/>
            <a:tailEnd/>
          </a:ln>
        </p:spPr>
        <p:txBody>
          <a:bodyPr lIns="0" tIns="0" rIns="0" bIns="0"/>
          <a:lstStyle/>
          <a:p>
            <a:endParaRPr lang="el-GR">
              <a:latin typeface="Calibri" pitchFamily="34" charset="0"/>
            </a:endParaRPr>
          </a:p>
        </p:txBody>
      </p:sp>
      <p:sp>
        <p:nvSpPr>
          <p:cNvPr id="56" name="object 56"/>
          <p:cNvSpPr txBox="1"/>
          <p:nvPr/>
        </p:nvSpPr>
        <p:spPr>
          <a:xfrm>
            <a:off x="5672138" y="6702425"/>
            <a:ext cx="889000" cy="134938"/>
          </a:xfrm>
          <a:prstGeom prst="rect">
            <a:avLst/>
          </a:prstGeom>
        </p:spPr>
        <p:txBody>
          <a:bodyPr lIns="0" tIns="0" rIns="0" bIns="0"/>
          <a:lstStyle/>
          <a:p>
            <a:pPr marL="12700" fontAlgn="auto">
              <a:spcBef>
                <a:spcPts val="0"/>
              </a:spcBef>
              <a:spcAft>
                <a:spcPts val="0"/>
              </a:spcAft>
              <a:defRPr/>
            </a:pPr>
            <a:r>
              <a:rPr sz="800" spc="-5" dirty="0">
                <a:latin typeface="Arial"/>
                <a:cs typeface="Arial"/>
              </a:rPr>
              <a:t>3339676</a:t>
            </a:r>
            <a:r>
              <a:rPr sz="700" spc="-5" dirty="0">
                <a:latin typeface="Arial"/>
                <a:cs typeface="Arial"/>
              </a:rPr>
              <a:t>.</a:t>
            </a:r>
            <a:r>
              <a:rPr sz="700" spc="-10" dirty="0">
                <a:latin typeface="Arial"/>
                <a:cs typeface="Arial"/>
              </a:rPr>
              <a:t>201</a:t>
            </a:r>
            <a:r>
              <a:rPr sz="700" dirty="0">
                <a:latin typeface="Arial"/>
                <a:cs typeface="Arial"/>
              </a:rPr>
              <a:t>4</a:t>
            </a:r>
            <a:r>
              <a:rPr sz="700" spc="-5" dirty="0">
                <a:latin typeface="Arial"/>
                <a:cs typeface="Arial"/>
              </a:rPr>
              <a:t>.</a:t>
            </a:r>
            <a:r>
              <a:rPr sz="700" dirty="0">
                <a:latin typeface="Arial"/>
                <a:cs typeface="Arial"/>
              </a:rPr>
              <a:t>1</a:t>
            </a:r>
            <a:r>
              <a:rPr sz="700" spc="-10" dirty="0">
                <a:latin typeface="Arial"/>
                <a:cs typeface="Arial"/>
              </a:rPr>
              <a:t>1</a:t>
            </a:r>
            <a:r>
              <a:rPr sz="700" dirty="0">
                <a:latin typeface="Arial"/>
                <a:cs typeface="Arial"/>
              </a:rPr>
              <a:t>.</a:t>
            </a:r>
            <a:r>
              <a:rPr sz="700" spc="-10" dirty="0">
                <a:latin typeface="Arial"/>
                <a:cs typeface="Arial"/>
              </a:rPr>
              <a:t>1</a:t>
            </a:r>
            <a:r>
              <a:rPr sz="700" spc="-5" dirty="0">
                <a:latin typeface="Arial"/>
                <a:cs typeface="Arial"/>
              </a:rPr>
              <a:t>2</a:t>
            </a:r>
            <a:endParaRPr sz="700">
              <a:latin typeface="Arial"/>
              <a:cs typeface="Arial"/>
            </a:endParaRPr>
          </a:p>
        </p:txBody>
      </p:sp>
      <p:sp>
        <p:nvSpPr>
          <p:cNvPr id="57" name="object 57"/>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58" name="object 58"/>
          <p:cNvSpPr txBox="1"/>
          <p:nvPr/>
        </p:nvSpPr>
        <p:spPr>
          <a:xfrm>
            <a:off x="8658225" y="6710363"/>
            <a:ext cx="436563" cy="119062"/>
          </a:xfrm>
          <a:prstGeom prst="rect">
            <a:avLst/>
          </a:prstGeom>
        </p:spPr>
        <p:txBody>
          <a:bodyPr lIns="0" tIns="0" rIns="0" bIns="0"/>
          <a:lstStyle/>
          <a:p>
            <a:pPr marL="12700" fontAlgn="auto">
              <a:spcBef>
                <a:spcPts val="0"/>
              </a:spcBef>
              <a:spcAft>
                <a:spcPts val="0"/>
              </a:spcAft>
              <a:defRPr/>
            </a:pPr>
            <a:r>
              <a:rPr sz="700" b="1" spc="-5" dirty="0">
                <a:latin typeface="Arial"/>
                <a:cs typeface="Arial"/>
              </a:rPr>
              <a:t>&lt;   </a:t>
            </a:r>
            <a:r>
              <a:rPr sz="700" b="1" spc="40" dirty="0">
                <a:latin typeface="Arial"/>
                <a:cs typeface="Arial"/>
              </a:rPr>
              <a:t> </a:t>
            </a:r>
            <a:r>
              <a:rPr sz="700" b="1" spc="-10" dirty="0">
                <a:latin typeface="Arial"/>
                <a:cs typeface="Arial"/>
              </a:rPr>
              <a:t>2</a:t>
            </a:r>
            <a:r>
              <a:rPr sz="700" b="1" spc="-5" dirty="0">
                <a:latin typeface="Arial"/>
                <a:cs typeface="Arial"/>
              </a:rPr>
              <a:t>4   </a:t>
            </a:r>
            <a:r>
              <a:rPr sz="700" b="1" spc="55" dirty="0">
                <a:latin typeface="Arial"/>
                <a:cs typeface="Arial"/>
              </a:rPr>
              <a:t> </a:t>
            </a:r>
            <a:r>
              <a:rPr sz="700" b="1" spc="-5" dirty="0">
                <a:latin typeface="Arial"/>
                <a:cs typeface="Arial"/>
              </a:rPr>
              <a:t>&gt;</a:t>
            </a:r>
            <a:endParaRPr sz="7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11475" rtlCol="0">
            <a:noAutofit/>
          </a:bodyPr>
          <a:lstStyle/>
          <a:p>
            <a:pPr eaLnBrk="1" fontAlgn="auto" hangingPunct="1">
              <a:lnSpc>
                <a:spcPct val="100000"/>
              </a:lnSpc>
              <a:spcAft>
                <a:spcPts val="0"/>
              </a:spcAft>
              <a:defRPr/>
            </a:pPr>
            <a:r>
              <a:rPr sz="2600" b="1" spc="5" dirty="0" smtClean="0">
                <a:solidFill>
                  <a:srgbClr val="FFFFFF"/>
                </a:solidFill>
                <a:latin typeface="Arial"/>
                <a:cs typeface="Arial"/>
              </a:rPr>
              <a:t>F</a:t>
            </a:r>
            <a:r>
              <a:rPr sz="2600" b="1" dirty="0" smtClean="0">
                <a:solidFill>
                  <a:srgbClr val="FFFFFF"/>
                </a:solidFill>
                <a:latin typeface="Arial"/>
                <a:cs typeface="Arial"/>
              </a:rPr>
              <a:t>GSS</a:t>
            </a:r>
            <a:r>
              <a:rPr sz="2600" b="1" spc="-15" dirty="0" smtClean="0">
                <a:solidFill>
                  <a:srgbClr val="FFFFFF"/>
                </a:solidFill>
                <a:latin typeface="Arial"/>
                <a:cs typeface="Arial"/>
              </a:rPr>
              <a:t> </a:t>
            </a:r>
            <a:r>
              <a:rPr sz="2600" b="1" dirty="0" smtClean="0">
                <a:solidFill>
                  <a:srgbClr val="FFFFFF"/>
                </a:solidFill>
                <a:latin typeface="Arial"/>
                <a:cs typeface="Arial"/>
              </a:rPr>
              <a:t>-</a:t>
            </a:r>
            <a:r>
              <a:rPr sz="2600" b="1" spc="-10" dirty="0" smtClean="0">
                <a:solidFill>
                  <a:srgbClr val="FFFFFF"/>
                </a:solidFill>
                <a:latin typeface="Arial"/>
                <a:cs typeface="Arial"/>
              </a:rPr>
              <a:t> </a:t>
            </a:r>
            <a:r>
              <a:rPr sz="2600" b="1" spc="5" dirty="0" smtClean="0">
                <a:solidFill>
                  <a:srgbClr val="FFFFFF"/>
                </a:solidFill>
                <a:latin typeface="Arial"/>
                <a:cs typeface="Arial"/>
              </a:rPr>
              <a:t>2016</a:t>
            </a:r>
            <a:r>
              <a:rPr sz="2600">
                <a:latin typeface="Arial"/>
                <a:cs typeface="Arial"/>
              </a:rPr>
              <a:t/>
            </a:r>
            <a:br>
              <a:rPr sz="2600">
                <a:latin typeface="Arial"/>
                <a:cs typeface="Arial"/>
              </a:rPr>
            </a:br>
            <a:r>
              <a:rPr sz="1800" spc="-5" dirty="0" smtClean="0">
                <a:solidFill>
                  <a:srgbClr val="91B900"/>
                </a:solidFill>
                <a:latin typeface="Arial"/>
                <a:cs typeface="Arial"/>
              </a:rPr>
              <a:t>C</a:t>
            </a:r>
            <a:r>
              <a:rPr sz="1800" spc="-10" dirty="0" smtClean="0">
                <a:solidFill>
                  <a:srgbClr val="91B900"/>
                </a:solidFill>
                <a:latin typeface="Arial"/>
                <a:cs typeface="Arial"/>
              </a:rPr>
              <a:t>o</a:t>
            </a:r>
            <a:r>
              <a:rPr sz="1800" spc="-5" dirty="0" smtClean="0">
                <a:solidFill>
                  <a:srgbClr val="91B900"/>
                </a:solidFill>
                <a:latin typeface="Arial"/>
                <a:cs typeface="Arial"/>
              </a:rPr>
              <a:t>l</a:t>
            </a:r>
            <a:r>
              <a:rPr sz="1800" dirty="0" smtClean="0">
                <a:solidFill>
                  <a:srgbClr val="91B900"/>
                </a:solidFill>
                <a:latin typeface="Arial"/>
                <a:cs typeface="Arial"/>
              </a:rPr>
              <a:t>d</a:t>
            </a:r>
            <a:r>
              <a:rPr sz="1800" spc="10" dirty="0" smtClean="0">
                <a:solidFill>
                  <a:srgbClr val="91B900"/>
                </a:solidFill>
                <a:latin typeface="Arial"/>
                <a:cs typeface="Arial"/>
              </a:rPr>
              <a:t> </a:t>
            </a:r>
            <a:r>
              <a:rPr sz="1800" spc="-5" dirty="0" smtClean="0">
                <a:solidFill>
                  <a:srgbClr val="91B900"/>
                </a:solidFill>
                <a:latin typeface="Arial"/>
                <a:cs typeface="Arial"/>
              </a:rPr>
              <a:t>E</a:t>
            </a:r>
            <a:r>
              <a:rPr sz="1800" spc="-10" dirty="0" smtClean="0">
                <a:solidFill>
                  <a:srgbClr val="91B900"/>
                </a:solidFill>
                <a:latin typeface="Arial"/>
                <a:cs typeface="Arial"/>
              </a:rPr>
              <a:t>n</a:t>
            </a:r>
            <a:r>
              <a:rPr sz="1800" dirty="0" smtClean="0">
                <a:solidFill>
                  <a:srgbClr val="91B900"/>
                </a:solidFill>
                <a:latin typeface="Arial"/>
                <a:cs typeface="Arial"/>
              </a:rPr>
              <a:t>d</a:t>
            </a:r>
            <a:r>
              <a:rPr sz="1800" spc="-5" dirty="0" smtClean="0">
                <a:solidFill>
                  <a:srgbClr val="91B900"/>
                </a:solidFill>
                <a:latin typeface="Arial"/>
                <a:cs typeface="Arial"/>
              </a:rPr>
              <a:t> </a:t>
            </a:r>
            <a:r>
              <a:rPr sz="1800" dirty="0" smtClean="0">
                <a:solidFill>
                  <a:srgbClr val="91B900"/>
                </a:solidFill>
                <a:latin typeface="Arial"/>
                <a:cs typeface="Arial"/>
              </a:rPr>
              <a:t>s</a:t>
            </a:r>
            <a:r>
              <a:rPr sz="1800" spc="-10" dirty="0" smtClean="0">
                <a:solidFill>
                  <a:srgbClr val="91B900"/>
                </a:solidFill>
                <a:latin typeface="Arial"/>
                <a:cs typeface="Arial"/>
              </a:rPr>
              <a:t>upp</a:t>
            </a:r>
            <a:r>
              <a:rPr sz="1800" spc="-5" dirty="0" smtClean="0">
                <a:solidFill>
                  <a:srgbClr val="91B900"/>
                </a:solidFill>
                <a:latin typeface="Arial"/>
                <a:cs typeface="Arial"/>
              </a:rPr>
              <a:t>li</a:t>
            </a:r>
            <a:r>
              <a:rPr sz="1800" spc="-10" dirty="0" smtClean="0">
                <a:solidFill>
                  <a:srgbClr val="91B900"/>
                </a:solidFill>
                <a:latin typeface="Arial"/>
                <a:cs typeface="Arial"/>
              </a:rPr>
              <a:t>e</a:t>
            </a:r>
            <a:r>
              <a:rPr sz="1800" dirty="0" smtClean="0">
                <a:solidFill>
                  <a:srgbClr val="91B900"/>
                </a:solidFill>
                <a:latin typeface="Arial"/>
                <a:cs typeface="Arial"/>
              </a:rPr>
              <a:t>r</a:t>
            </a:r>
            <a:r>
              <a:rPr sz="1800" spc="30" dirty="0" smtClean="0">
                <a:solidFill>
                  <a:srgbClr val="91B900"/>
                </a:solidFill>
                <a:latin typeface="Arial"/>
                <a:cs typeface="Arial"/>
              </a:rPr>
              <a:t> </a:t>
            </a:r>
            <a:r>
              <a:rPr sz="1800" dirty="0" smtClean="0">
                <a:solidFill>
                  <a:srgbClr val="91B900"/>
                </a:solidFill>
                <a:latin typeface="Arial"/>
                <a:cs typeface="Arial"/>
              </a:rPr>
              <a:t>–</a:t>
            </a:r>
            <a:r>
              <a:rPr sz="1800" spc="-5" dirty="0" smtClean="0">
                <a:solidFill>
                  <a:srgbClr val="91B900"/>
                </a:solidFill>
                <a:latin typeface="Arial"/>
                <a:cs typeface="Arial"/>
              </a:rPr>
              <a:t> </a:t>
            </a:r>
            <a:r>
              <a:rPr sz="1800" dirty="0" smtClean="0">
                <a:solidFill>
                  <a:srgbClr val="91B900"/>
                </a:solidFill>
                <a:latin typeface="Arial"/>
                <a:cs typeface="Arial"/>
              </a:rPr>
              <a:t>F</a:t>
            </a:r>
            <a:r>
              <a:rPr sz="1800" spc="-5" dirty="0" smtClean="0">
                <a:solidFill>
                  <a:srgbClr val="91B900"/>
                </a:solidFill>
                <a:latin typeface="Arial"/>
                <a:cs typeface="Arial"/>
              </a:rPr>
              <a:t>i</a:t>
            </a:r>
            <a:r>
              <a:rPr sz="1800" dirty="0" smtClean="0">
                <a:solidFill>
                  <a:srgbClr val="91B900"/>
                </a:solidFill>
                <a:latin typeface="Arial"/>
                <a:cs typeface="Arial"/>
              </a:rPr>
              <a:t>v</a:t>
            </a:r>
            <a:r>
              <a:rPr sz="1800" spc="-5" dirty="0" smtClean="0">
                <a:solidFill>
                  <a:srgbClr val="91B900"/>
                </a:solidFill>
                <a:latin typeface="Arial"/>
                <a:cs typeface="Arial"/>
              </a:rPr>
              <a:t>e</a:t>
            </a:r>
            <a:r>
              <a:rPr sz="1800" dirty="0" smtClean="0">
                <a:solidFill>
                  <a:srgbClr val="91B900"/>
                </a:solidFill>
                <a:latin typeface="Arial"/>
                <a:cs typeface="Arial"/>
              </a:rPr>
              <a:t>s </a:t>
            </a:r>
            <a:r>
              <a:rPr sz="1800" spc="-5" dirty="0" smtClean="0">
                <a:solidFill>
                  <a:srgbClr val="91B900"/>
                </a:solidFill>
                <a:latin typeface="Arial"/>
                <a:cs typeface="Arial"/>
              </a:rPr>
              <a:t>C</a:t>
            </a:r>
            <a:r>
              <a:rPr sz="1800" dirty="0" smtClean="0">
                <a:solidFill>
                  <a:srgbClr val="91B900"/>
                </a:solidFill>
                <a:latin typeface="Arial"/>
                <a:cs typeface="Arial"/>
              </a:rPr>
              <a:t>r</a:t>
            </a:r>
            <a:r>
              <a:rPr sz="1800" spc="-25" dirty="0" smtClean="0">
                <a:solidFill>
                  <a:srgbClr val="91B900"/>
                </a:solidFill>
                <a:latin typeface="Arial"/>
                <a:cs typeface="Arial"/>
              </a:rPr>
              <a:t>y</a:t>
            </a:r>
            <a:r>
              <a:rPr sz="1800" spc="-10" dirty="0" smtClean="0">
                <a:solidFill>
                  <a:srgbClr val="91B900"/>
                </a:solidFill>
                <a:latin typeface="Arial"/>
                <a:cs typeface="Arial"/>
              </a:rPr>
              <a:t>o</a:t>
            </a:r>
            <a:r>
              <a:rPr sz="1800" dirty="0" smtClean="0">
                <a:solidFill>
                  <a:srgbClr val="91B900"/>
                </a:solidFill>
                <a:latin typeface="Arial"/>
                <a:cs typeface="Arial"/>
              </a:rPr>
              <a:t>m</a:t>
            </a:r>
            <a:r>
              <a:rPr sz="1800" spc="-10" dirty="0" smtClean="0">
                <a:solidFill>
                  <a:srgbClr val="91B900"/>
                </a:solidFill>
                <a:latin typeface="Arial"/>
                <a:cs typeface="Arial"/>
              </a:rPr>
              <a:t>ec</a:t>
            </a:r>
            <a:endParaRPr sz="1800">
              <a:latin typeface="Arial"/>
              <a:cs typeface="Arial"/>
            </a:endParaRPr>
          </a:p>
        </p:txBody>
      </p:sp>
      <p:sp>
        <p:nvSpPr>
          <p:cNvPr id="120834" name="object 3"/>
          <p:cNvSpPr>
            <a:spLocks noChangeArrowheads="1"/>
          </p:cNvSpPr>
          <p:nvPr/>
        </p:nvSpPr>
        <p:spPr bwMode="auto">
          <a:xfrm>
            <a:off x="5076825" y="1673225"/>
            <a:ext cx="2905125" cy="19716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0835" name="object 4"/>
          <p:cNvSpPr>
            <a:spLocks noChangeArrowheads="1"/>
          </p:cNvSpPr>
          <p:nvPr/>
        </p:nvSpPr>
        <p:spPr bwMode="auto">
          <a:xfrm>
            <a:off x="7648575" y="1549400"/>
            <a:ext cx="1171575" cy="800100"/>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0836" name="object 5"/>
          <p:cNvSpPr>
            <a:spLocks noChangeArrowheads="1"/>
          </p:cNvSpPr>
          <p:nvPr/>
        </p:nvSpPr>
        <p:spPr bwMode="auto">
          <a:xfrm>
            <a:off x="323850" y="3860800"/>
            <a:ext cx="5657850" cy="2609850"/>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0837" name="object 6"/>
          <p:cNvSpPr>
            <a:spLocks/>
          </p:cNvSpPr>
          <p:nvPr/>
        </p:nvSpPr>
        <p:spPr bwMode="auto">
          <a:xfrm>
            <a:off x="1331913" y="1916113"/>
            <a:ext cx="3240087" cy="1512887"/>
          </a:xfrm>
          <a:custGeom>
            <a:avLst/>
            <a:gdLst>
              <a:gd name="T0" fmla="*/ 0 w 3240354"/>
              <a:gd name="T1" fmla="*/ 252119 h 1512963"/>
              <a:gd name="T2" fmla="*/ 3300 w 3240354"/>
              <a:gd name="T3" fmla="*/ 211224 h 1512963"/>
              <a:gd name="T4" fmla="*/ 12852 w 3240354"/>
              <a:gd name="T5" fmla="*/ 172430 h 1512963"/>
              <a:gd name="T6" fmla="*/ 28139 w 3240354"/>
              <a:gd name="T7" fmla="*/ 136256 h 1512963"/>
              <a:gd name="T8" fmla="*/ 48639 w 3240354"/>
              <a:gd name="T9" fmla="*/ 103223 h 1512963"/>
              <a:gd name="T10" fmla="*/ 73836 w 3240354"/>
              <a:gd name="T11" fmla="*/ 73844 h 1512963"/>
              <a:gd name="T12" fmla="*/ 103207 w 3240354"/>
              <a:gd name="T13" fmla="*/ 48647 h 1512963"/>
              <a:gd name="T14" fmla="*/ 136240 w 3240354"/>
              <a:gd name="T15" fmla="*/ 28143 h 1512963"/>
              <a:gd name="T16" fmla="*/ 172410 w 3240354"/>
              <a:gd name="T17" fmla="*/ 12852 h 1512963"/>
              <a:gd name="T18" fmla="*/ 211200 w 3240354"/>
              <a:gd name="T19" fmla="*/ 3300 h 1512963"/>
              <a:gd name="T20" fmla="*/ 252087 w 3240354"/>
              <a:gd name="T21" fmla="*/ 0 h 1512963"/>
              <a:gd name="T22" fmla="*/ 2987210 w 3240354"/>
              <a:gd name="T23" fmla="*/ 0 h 1512963"/>
              <a:gd name="T24" fmla="*/ 3028099 w 3240354"/>
              <a:gd name="T25" fmla="*/ 3300 h 1512963"/>
              <a:gd name="T26" fmla="*/ 3066883 w 3240354"/>
              <a:gd name="T27" fmla="*/ 12852 h 1512963"/>
              <a:gd name="T28" fmla="*/ 3103054 w 3240354"/>
              <a:gd name="T29" fmla="*/ 28143 h 1512963"/>
              <a:gd name="T30" fmla="*/ 3136086 w 3240354"/>
              <a:gd name="T31" fmla="*/ 48647 h 1512963"/>
              <a:gd name="T32" fmla="*/ 3165453 w 3240354"/>
              <a:gd name="T33" fmla="*/ 73844 h 1512963"/>
              <a:gd name="T34" fmla="*/ 3190647 w 3240354"/>
              <a:gd name="T35" fmla="*/ 103223 h 1512963"/>
              <a:gd name="T36" fmla="*/ 3211145 w 3240354"/>
              <a:gd name="T37" fmla="*/ 136256 h 1512963"/>
              <a:gd name="T38" fmla="*/ 3226434 w 3240354"/>
              <a:gd name="T39" fmla="*/ 172430 h 1512963"/>
              <a:gd name="T40" fmla="*/ 3235983 w 3240354"/>
              <a:gd name="T41" fmla="*/ 211224 h 1512963"/>
              <a:gd name="T42" fmla="*/ 3239283 w 3240354"/>
              <a:gd name="T43" fmla="*/ 252119 h 1512963"/>
              <a:gd name="T44" fmla="*/ 3239283 w 3240354"/>
              <a:gd name="T45" fmla="*/ 1260553 h 1512963"/>
              <a:gd name="T46" fmla="*/ 3235983 w 3240354"/>
              <a:gd name="T47" fmla="*/ 1301447 h 1512963"/>
              <a:gd name="T48" fmla="*/ 3226434 w 3240354"/>
              <a:gd name="T49" fmla="*/ 1340240 h 1512963"/>
              <a:gd name="T50" fmla="*/ 3211145 w 3240354"/>
              <a:gd name="T51" fmla="*/ 1376412 h 1512963"/>
              <a:gd name="T52" fmla="*/ 3190647 w 3240354"/>
              <a:gd name="T53" fmla="*/ 1409444 h 1512963"/>
              <a:gd name="T54" fmla="*/ 3165453 w 3240354"/>
              <a:gd name="T55" fmla="*/ 1438822 h 1512963"/>
              <a:gd name="T56" fmla="*/ 3136086 w 3240354"/>
              <a:gd name="T57" fmla="*/ 1464017 h 1512963"/>
              <a:gd name="T58" fmla="*/ 3103054 w 3240354"/>
              <a:gd name="T59" fmla="*/ 1484519 h 1512963"/>
              <a:gd name="T60" fmla="*/ 3066883 w 3240354"/>
              <a:gd name="T61" fmla="*/ 1499808 h 1512963"/>
              <a:gd name="T62" fmla="*/ 3028099 w 3240354"/>
              <a:gd name="T63" fmla="*/ 1509359 h 1512963"/>
              <a:gd name="T64" fmla="*/ 2987210 w 3240354"/>
              <a:gd name="T65" fmla="*/ 1512659 h 1512963"/>
              <a:gd name="T66" fmla="*/ 252087 w 3240354"/>
              <a:gd name="T67" fmla="*/ 1512659 h 1512963"/>
              <a:gd name="T68" fmla="*/ 211200 w 3240354"/>
              <a:gd name="T69" fmla="*/ 1509359 h 1512963"/>
              <a:gd name="T70" fmla="*/ 172410 w 3240354"/>
              <a:gd name="T71" fmla="*/ 1499808 h 1512963"/>
              <a:gd name="T72" fmla="*/ 136240 w 3240354"/>
              <a:gd name="T73" fmla="*/ 1484519 h 1512963"/>
              <a:gd name="T74" fmla="*/ 103207 w 3240354"/>
              <a:gd name="T75" fmla="*/ 1464017 h 1512963"/>
              <a:gd name="T76" fmla="*/ 73836 w 3240354"/>
              <a:gd name="T77" fmla="*/ 1438822 h 1512963"/>
              <a:gd name="T78" fmla="*/ 48639 w 3240354"/>
              <a:gd name="T79" fmla="*/ 1409444 h 1512963"/>
              <a:gd name="T80" fmla="*/ 28139 w 3240354"/>
              <a:gd name="T81" fmla="*/ 1376412 h 1512963"/>
              <a:gd name="T82" fmla="*/ 12852 w 3240354"/>
              <a:gd name="T83" fmla="*/ 1340240 h 1512963"/>
              <a:gd name="T84" fmla="*/ 3300 w 3240354"/>
              <a:gd name="T85" fmla="*/ 1301447 h 1512963"/>
              <a:gd name="T86" fmla="*/ 0 w 3240354"/>
              <a:gd name="T87" fmla="*/ 1260553 h 1512963"/>
              <a:gd name="T88" fmla="*/ 0 w 3240354"/>
              <a:gd name="T89" fmla="*/ 252119 h 15129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40354"/>
              <a:gd name="T136" fmla="*/ 0 h 1512963"/>
              <a:gd name="T137" fmla="*/ 3240354 w 3240354"/>
              <a:gd name="T138" fmla="*/ 1512963 h 15129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40354" h="1512963">
                <a:moveTo>
                  <a:pt x="0" y="252171"/>
                </a:moveTo>
                <a:lnTo>
                  <a:pt x="3300" y="211268"/>
                </a:lnTo>
                <a:lnTo>
                  <a:pt x="12856" y="172466"/>
                </a:lnTo>
                <a:lnTo>
                  <a:pt x="28147" y="136284"/>
                </a:lnTo>
                <a:lnTo>
                  <a:pt x="48655" y="103243"/>
                </a:lnTo>
                <a:lnTo>
                  <a:pt x="73860" y="73860"/>
                </a:lnTo>
                <a:lnTo>
                  <a:pt x="103243" y="48655"/>
                </a:lnTo>
                <a:lnTo>
                  <a:pt x="136284" y="28147"/>
                </a:lnTo>
                <a:lnTo>
                  <a:pt x="172466" y="12856"/>
                </a:lnTo>
                <a:lnTo>
                  <a:pt x="211268" y="3300"/>
                </a:lnTo>
                <a:lnTo>
                  <a:pt x="252171" y="0"/>
                </a:lnTo>
                <a:lnTo>
                  <a:pt x="2988195" y="0"/>
                </a:lnTo>
                <a:lnTo>
                  <a:pt x="3029098" y="3300"/>
                </a:lnTo>
                <a:lnTo>
                  <a:pt x="3067899" y="12856"/>
                </a:lnTo>
                <a:lnTo>
                  <a:pt x="3104079" y="28147"/>
                </a:lnTo>
                <a:lnTo>
                  <a:pt x="3137119" y="48655"/>
                </a:lnTo>
                <a:lnTo>
                  <a:pt x="3166500" y="73860"/>
                </a:lnTo>
                <a:lnTo>
                  <a:pt x="3191703" y="103243"/>
                </a:lnTo>
                <a:lnTo>
                  <a:pt x="3212209" y="136284"/>
                </a:lnTo>
                <a:lnTo>
                  <a:pt x="3227499" y="172466"/>
                </a:lnTo>
                <a:lnTo>
                  <a:pt x="3237054" y="211268"/>
                </a:lnTo>
                <a:lnTo>
                  <a:pt x="3240354" y="252171"/>
                </a:lnTo>
                <a:lnTo>
                  <a:pt x="3240354" y="1260805"/>
                </a:lnTo>
                <a:lnTo>
                  <a:pt x="3237054" y="1301707"/>
                </a:lnTo>
                <a:lnTo>
                  <a:pt x="3227499" y="1340508"/>
                </a:lnTo>
                <a:lnTo>
                  <a:pt x="3212209" y="1376688"/>
                </a:lnTo>
                <a:lnTo>
                  <a:pt x="3191703" y="1409728"/>
                </a:lnTo>
                <a:lnTo>
                  <a:pt x="3166500" y="1439110"/>
                </a:lnTo>
                <a:lnTo>
                  <a:pt x="3137119" y="1464313"/>
                </a:lnTo>
                <a:lnTo>
                  <a:pt x="3104079" y="1484819"/>
                </a:lnTo>
                <a:lnTo>
                  <a:pt x="3067899" y="1500108"/>
                </a:lnTo>
                <a:lnTo>
                  <a:pt x="3029098" y="1509663"/>
                </a:lnTo>
                <a:lnTo>
                  <a:pt x="2988195" y="1512963"/>
                </a:lnTo>
                <a:lnTo>
                  <a:pt x="252171" y="1512963"/>
                </a:lnTo>
                <a:lnTo>
                  <a:pt x="211268" y="1509663"/>
                </a:lnTo>
                <a:lnTo>
                  <a:pt x="172466" y="1500108"/>
                </a:lnTo>
                <a:lnTo>
                  <a:pt x="136284" y="1484819"/>
                </a:lnTo>
                <a:lnTo>
                  <a:pt x="103243" y="1464313"/>
                </a:lnTo>
                <a:lnTo>
                  <a:pt x="73860" y="1439110"/>
                </a:lnTo>
                <a:lnTo>
                  <a:pt x="48655" y="1409728"/>
                </a:lnTo>
                <a:lnTo>
                  <a:pt x="28147" y="1376688"/>
                </a:lnTo>
                <a:lnTo>
                  <a:pt x="12856" y="1340508"/>
                </a:lnTo>
                <a:lnTo>
                  <a:pt x="3300" y="1301707"/>
                </a:lnTo>
                <a:lnTo>
                  <a:pt x="0" y="1260805"/>
                </a:lnTo>
                <a:lnTo>
                  <a:pt x="0" y="252171"/>
                </a:lnTo>
                <a:close/>
              </a:path>
            </a:pathLst>
          </a:custGeom>
          <a:noFill/>
          <a:ln w="9525">
            <a:solidFill>
              <a:srgbClr val="000000"/>
            </a:solidFill>
            <a:round/>
            <a:headEnd/>
            <a:tailEnd/>
          </a:ln>
        </p:spPr>
        <p:txBody>
          <a:bodyPr lIns="0" tIns="0" rIns="0" bIns="0"/>
          <a:lstStyle/>
          <a:p>
            <a:endParaRPr lang="el-GR"/>
          </a:p>
        </p:txBody>
      </p:sp>
      <p:sp>
        <p:nvSpPr>
          <p:cNvPr id="120838" name="object 7"/>
          <p:cNvSpPr txBox="1">
            <a:spLocks noChangeArrowheads="1"/>
          </p:cNvSpPr>
          <p:nvPr/>
        </p:nvSpPr>
        <p:spPr bwMode="auto">
          <a:xfrm>
            <a:off x="1541463" y="2139950"/>
            <a:ext cx="2820987" cy="987425"/>
          </a:xfrm>
          <a:prstGeom prst="rect">
            <a:avLst/>
          </a:prstGeom>
          <a:noFill/>
          <a:ln w="9525">
            <a:noFill/>
            <a:miter lim="800000"/>
            <a:headEnd/>
            <a:tailEnd/>
          </a:ln>
        </p:spPr>
        <p:txBody>
          <a:bodyPr lIns="0" tIns="0" rIns="0" bIns="0"/>
          <a:lstStyle/>
          <a:p>
            <a:pPr marL="12700" algn="ctr">
              <a:lnSpc>
                <a:spcPct val="128000"/>
              </a:lnSpc>
            </a:pPr>
            <a:r>
              <a:rPr lang="el-GR" u="sng">
                <a:cs typeface="Arial" charset="0"/>
              </a:rPr>
              <a:t>Cryomec SG40 for 4TME-X</a:t>
            </a:r>
            <a:r>
              <a:rPr lang="el-GR">
                <a:cs typeface="Arial" charset="0"/>
              </a:rPr>
              <a:t> Bore: 35 mm</a:t>
            </a:r>
          </a:p>
          <a:p>
            <a:pPr marL="12700" algn="ctr"/>
            <a:r>
              <a:rPr lang="el-GR">
                <a:cs typeface="Arial" charset="0"/>
              </a:rPr>
              <a:t>Stroke: 100 mm</a:t>
            </a:r>
          </a:p>
        </p:txBody>
      </p:sp>
      <p:sp>
        <p:nvSpPr>
          <p:cNvPr id="120839" name="object 8"/>
          <p:cNvSpPr>
            <a:spLocks/>
          </p:cNvSpPr>
          <p:nvPr/>
        </p:nvSpPr>
        <p:spPr bwMode="auto">
          <a:xfrm>
            <a:off x="6443663" y="4076700"/>
            <a:ext cx="2376487" cy="2232025"/>
          </a:xfrm>
          <a:custGeom>
            <a:avLst/>
            <a:gdLst>
              <a:gd name="T0" fmla="*/ 0 w 2376258"/>
              <a:gd name="T1" fmla="*/ 371902 h 2232240"/>
              <a:gd name="T2" fmla="*/ 4869 w 2376258"/>
              <a:gd name="T3" fmla="*/ 311579 h 2232240"/>
              <a:gd name="T4" fmla="*/ 18975 w 2376258"/>
              <a:gd name="T5" fmla="*/ 254351 h 2232240"/>
              <a:gd name="T6" fmla="*/ 41543 w 2376258"/>
              <a:gd name="T7" fmla="*/ 200994 h 2232240"/>
              <a:gd name="T8" fmla="*/ 71812 w 2376258"/>
              <a:gd name="T9" fmla="*/ 152261 h 2232240"/>
              <a:gd name="T10" fmla="*/ 109010 w 2376258"/>
              <a:gd name="T11" fmla="*/ 108926 h 2232240"/>
              <a:gd name="T12" fmla="*/ 152381 w 2376258"/>
              <a:gd name="T13" fmla="*/ 71756 h 2232240"/>
              <a:gd name="T14" fmla="*/ 201146 w 2376258"/>
              <a:gd name="T15" fmla="*/ 41511 h 2232240"/>
              <a:gd name="T16" fmla="*/ 254547 w 2376258"/>
              <a:gd name="T17" fmla="*/ 18959 h 2232240"/>
              <a:gd name="T18" fmla="*/ 311819 w 2376258"/>
              <a:gd name="T19" fmla="*/ 4869 h 2232240"/>
              <a:gd name="T20" fmla="*/ 372190 w 2376258"/>
              <a:gd name="T21" fmla="*/ 0 h 2232240"/>
              <a:gd name="T22" fmla="*/ 2004984 w 2376258"/>
              <a:gd name="T23" fmla="*/ 0 h 2232240"/>
              <a:gd name="T24" fmla="*/ 2065358 w 2376258"/>
              <a:gd name="T25" fmla="*/ 4869 h 2232240"/>
              <a:gd name="T26" fmla="*/ 2122627 w 2376258"/>
              <a:gd name="T27" fmla="*/ 18959 h 2232240"/>
              <a:gd name="T28" fmla="*/ 2176032 w 2376258"/>
              <a:gd name="T29" fmla="*/ 41511 h 2232240"/>
              <a:gd name="T30" fmla="*/ 2224798 w 2376258"/>
              <a:gd name="T31" fmla="*/ 71756 h 2232240"/>
              <a:gd name="T32" fmla="*/ 2268165 w 2376258"/>
              <a:gd name="T33" fmla="*/ 108926 h 2232240"/>
              <a:gd name="T34" fmla="*/ 2305366 w 2376258"/>
              <a:gd name="T35" fmla="*/ 152261 h 2232240"/>
              <a:gd name="T36" fmla="*/ 2335629 w 2376258"/>
              <a:gd name="T37" fmla="*/ 200994 h 2232240"/>
              <a:gd name="T38" fmla="*/ 2358197 w 2376258"/>
              <a:gd name="T39" fmla="*/ 254351 h 2232240"/>
              <a:gd name="T40" fmla="*/ 2372301 w 2376258"/>
              <a:gd name="T41" fmla="*/ 311579 h 2232240"/>
              <a:gd name="T42" fmla="*/ 2377171 w 2376258"/>
              <a:gd name="T43" fmla="*/ 371902 h 2232240"/>
              <a:gd name="T44" fmla="*/ 2377171 w 2376258"/>
              <a:gd name="T45" fmla="*/ 1859478 h 2232240"/>
              <a:gd name="T46" fmla="*/ 2372301 w 2376258"/>
              <a:gd name="T47" fmla="*/ 1919801 h 2232240"/>
              <a:gd name="T48" fmla="*/ 2358197 w 2376258"/>
              <a:gd name="T49" fmla="*/ 1977024 h 2232240"/>
              <a:gd name="T50" fmla="*/ 2335629 w 2376258"/>
              <a:gd name="T51" fmla="*/ 2030386 h 2232240"/>
              <a:gd name="T52" fmla="*/ 2305366 w 2376258"/>
              <a:gd name="T53" fmla="*/ 2079115 h 2232240"/>
              <a:gd name="T54" fmla="*/ 2268165 w 2376258"/>
              <a:gd name="T55" fmla="*/ 2122454 h 2232240"/>
              <a:gd name="T56" fmla="*/ 2224798 w 2376258"/>
              <a:gd name="T57" fmla="*/ 2159624 h 2232240"/>
              <a:gd name="T58" fmla="*/ 2176032 w 2376258"/>
              <a:gd name="T59" fmla="*/ 2189865 h 2232240"/>
              <a:gd name="T60" fmla="*/ 2122627 w 2376258"/>
              <a:gd name="T61" fmla="*/ 2212417 h 2232240"/>
              <a:gd name="T62" fmla="*/ 2065358 w 2376258"/>
              <a:gd name="T63" fmla="*/ 2226510 h 2232240"/>
              <a:gd name="T64" fmla="*/ 2004984 w 2376258"/>
              <a:gd name="T65" fmla="*/ 2231377 h 2232240"/>
              <a:gd name="T66" fmla="*/ 372190 w 2376258"/>
              <a:gd name="T67" fmla="*/ 2231377 h 2232240"/>
              <a:gd name="T68" fmla="*/ 311819 w 2376258"/>
              <a:gd name="T69" fmla="*/ 2226510 h 2232240"/>
              <a:gd name="T70" fmla="*/ 254547 w 2376258"/>
              <a:gd name="T71" fmla="*/ 2212417 h 2232240"/>
              <a:gd name="T72" fmla="*/ 201146 w 2376258"/>
              <a:gd name="T73" fmla="*/ 2189865 h 2232240"/>
              <a:gd name="T74" fmla="*/ 152381 w 2376258"/>
              <a:gd name="T75" fmla="*/ 2159624 h 2232240"/>
              <a:gd name="T76" fmla="*/ 109010 w 2376258"/>
              <a:gd name="T77" fmla="*/ 2122454 h 2232240"/>
              <a:gd name="T78" fmla="*/ 71812 w 2376258"/>
              <a:gd name="T79" fmla="*/ 2079115 h 2232240"/>
              <a:gd name="T80" fmla="*/ 41543 w 2376258"/>
              <a:gd name="T81" fmla="*/ 2030386 h 2232240"/>
              <a:gd name="T82" fmla="*/ 18975 w 2376258"/>
              <a:gd name="T83" fmla="*/ 1977024 h 2232240"/>
              <a:gd name="T84" fmla="*/ 4869 w 2376258"/>
              <a:gd name="T85" fmla="*/ 1919801 h 2232240"/>
              <a:gd name="T86" fmla="*/ 0 w 2376258"/>
              <a:gd name="T87" fmla="*/ 1859478 h 2232240"/>
              <a:gd name="T88" fmla="*/ 0 w 2376258"/>
              <a:gd name="T89" fmla="*/ 371902 h 2232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6258"/>
              <a:gd name="T136" fmla="*/ 0 h 2232240"/>
              <a:gd name="T137" fmla="*/ 2376258 w 2376258"/>
              <a:gd name="T138" fmla="*/ 2232240 h 22322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6258" h="2232240">
                <a:moveTo>
                  <a:pt x="0" y="372046"/>
                </a:moveTo>
                <a:lnTo>
                  <a:pt x="4869" y="311699"/>
                </a:lnTo>
                <a:lnTo>
                  <a:pt x="18967" y="254451"/>
                </a:lnTo>
                <a:lnTo>
                  <a:pt x="41527" y="201070"/>
                </a:lnTo>
                <a:lnTo>
                  <a:pt x="71784" y="152321"/>
                </a:lnTo>
                <a:lnTo>
                  <a:pt x="108970" y="108970"/>
                </a:lnTo>
                <a:lnTo>
                  <a:pt x="152321" y="71784"/>
                </a:lnTo>
                <a:lnTo>
                  <a:pt x="201070" y="41527"/>
                </a:lnTo>
                <a:lnTo>
                  <a:pt x="254451" y="18967"/>
                </a:lnTo>
                <a:lnTo>
                  <a:pt x="311699" y="4869"/>
                </a:lnTo>
                <a:lnTo>
                  <a:pt x="372046" y="0"/>
                </a:lnTo>
                <a:lnTo>
                  <a:pt x="2004212" y="0"/>
                </a:lnTo>
                <a:lnTo>
                  <a:pt x="2064562" y="4869"/>
                </a:lnTo>
                <a:lnTo>
                  <a:pt x="2121811" y="18967"/>
                </a:lnTo>
                <a:lnTo>
                  <a:pt x="2175193" y="41527"/>
                </a:lnTo>
                <a:lnTo>
                  <a:pt x="2223942" y="71784"/>
                </a:lnTo>
                <a:lnTo>
                  <a:pt x="2267292" y="108970"/>
                </a:lnTo>
                <a:lnTo>
                  <a:pt x="2304478" y="152321"/>
                </a:lnTo>
                <a:lnTo>
                  <a:pt x="2334733" y="201070"/>
                </a:lnTo>
                <a:lnTo>
                  <a:pt x="2357292" y="254451"/>
                </a:lnTo>
                <a:lnTo>
                  <a:pt x="2371389" y="311699"/>
                </a:lnTo>
                <a:lnTo>
                  <a:pt x="2376258" y="372046"/>
                </a:lnTo>
                <a:lnTo>
                  <a:pt x="2376258" y="1860194"/>
                </a:lnTo>
                <a:lnTo>
                  <a:pt x="2371389" y="1920541"/>
                </a:lnTo>
                <a:lnTo>
                  <a:pt x="2357292" y="1977788"/>
                </a:lnTo>
                <a:lnTo>
                  <a:pt x="2334733" y="2031170"/>
                </a:lnTo>
                <a:lnTo>
                  <a:pt x="2304478" y="2079919"/>
                </a:lnTo>
                <a:lnTo>
                  <a:pt x="2267292" y="2123270"/>
                </a:lnTo>
                <a:lnTo>
                  <a:pt x="2223942" y="2160456"/>
                </a:lnTo>
                <a:lnTo>
                  <a:pt x="2175193" y="2190713"/>
                </a:lnTo>
                <a:lnTo>
                  <a:pt x="2121811" y="2213273"/>
                </a:lnTo>
                <a:lnTo>
                  <a:pt x="2064562" y="2227371"/>
                </a:lnTo>
                <a:lnTo>
                  <a:pt x="2004212" y="2232240"/>
                </a:lnTo>
                <a:lnTo>
                  <a:pt x="372046" y="2232240"/>
                </a:lnTo>
                <a:lnTo>
                  <a:pt x="311699" y="2227371"/>
                </a:lnTo>
                <a:lnTo>
                  <a:pt x="254451" y="2213273"/>
                </a:lnTo>
                <a:lnTo>
                  <a:pt x="201070" y="2190713"/>
                </a:lnTo>
                <a:lnTo>
                  <a:pt x="152321" y="2160456"/>
                </a:lnTo>
                <a:lnTo>
                  <a:pt x="108970" y="2123270"/>
                </a:lnTo>
                <a:lnTo>
                  <a:pt x="71784" y="2079919"/>
                </a:lnTo>
                <a:lnTo>
                  <a:pt x="41527" y="2031170"/>
                </a:lnTo>
                <a:lnTo>
                  <a:pt x="18967" y="1977788"/>
                </a:lnTo>
                <a:lnTo>
                  <a:pt x="4869" y="1920541"/>
                </a:lnTo>
                <a:lnTo>
                  <a:pt x="0" y="1860194"/>
                </a:lnTo>
                <a:lnTo>
                  <a:pt x="0" y="372046"/>
                </a:lnTo>
                <a:close/>
              </a:path>
            </a:pathLst>
          </a:custGeom>
          <a:noFill/>
          <a:ln w="9525">
            <a:solidFill>
              <a:srgbClr val="000000"/>
            </a:solidFill>
            <a:round/>
            <a:headEnd/>
            <a:tailEnd/>
          </a:ln>
        </p:spPr>
        <p:txBody>
          <a:bodyPr lIns="0" tIns="0" rIns="0" bIns="0"/>
          <a:lstStyle/>
          <a:p>
            <a:endParaRPr lang="el-GR"/>
          </a:p>
        </p:txBody>
      </p:sp>
      <p:sp>
        <p:nvSpPr>
          <p:cNvPr id="120840" name="object 9"/>
          <p:cNvSpPr txBox="1">
            <a:spLocks noChangeArrowheads="1"/>
          </p:cNvSpPr>
          <p:nvPr/>
        </p:nvSpPr>
        <p:spPr bwMode="auto">
          <a:xfrm>
            <a:off x="6654800" y="4638675"/>
            <a:ext cx="1954213" cy="1108075"/>
          </a:xfrm>
          <a:prstGeom prst="rect">
            <a:avLst/>
          </a:prstGeom>
          <a:noFill/>
          <a:ln w="9525">
            <a:noFill/>
            <a:miter lim="800000"/>
            <a:headEnd/>
            <a:tailEnd/>
          </a:ln>
        </p:spPr>
        <p:txBody>
          <a:bodyPr lIns="0" tIns="0" rIns="0" bIns="0"/>
          <a:lstStyle/>
          <a:p>
            <a:pPr marL="306388" algn="ctr"/>
            <a:r>
              <a:rPr lang="el-GR">
                <a:cs typeface="Arial" charset="0"/>
              </a:rPr>
              <a:t>Available in different bore sizes:</a:t>
            </a:r>
          </a:p>
          <a:p>
            <a:pPr marL="306388" algn="ctr"/>
            <a:r>
              <a:rPr lang="el-GR">
                <a:cs typeface="Arial" charset="0"/>
              </a:rPr>
              <a:t>40, 50, 65, 80 &amp; 90</a:t>
            </a:r>
          </a:p>
        </p:txBody>
      </p:sp>
      <p:sp>
        <p:nvSpPr>
          <p:cNvPr id="10" name="object 10"/>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11" name="object 11"/>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0956F911-1759-4821-BB90-300317E76A8E}" type="slidenum">
              <a:rPr spc="-5" dirty="0">
                <a:latin typeface="Arial"/>
                <a:cs typeface="Arial"/>
              </a:rPr>
              <a:pPr marL="12700" fontAlgn="auto">
                <a:spcBef>
                  <a:spcPts val="0"/>
                </a:spcBef>
                <a:spcAft>
                  <a:spcPts val="0"/>
                </a:spcAft>
                <a:defRPr/>
              </a:pPr>
              <a:t>30</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11475" rtlCol="0">
            <a:noAutofit/>
          </a:bodyPr>
          <a:lstStyle/>
          <a:p>
            <a:pPr eaLnBrk="1" fontAlgn="auto" hangingPunct="1">
              <a:lnSpc>
                <a:spcPct val="100000"/>
              </a:lnSpc>
              <a:spcAft>
                <a:spcPts val="0"/>
              </a:spcAft>
              <a:defRPr/>
            </a:pPr>
            <a:r>
              <a:rPr sz="2600" b="1" spc="5" dirty="0" smtClean="0">
                <a:solidFill>
                  <a:srgbClr val="FFFFFF"/>
                </a:solidFill>
                <a:latin typeface="Arial"/>
                <a:cs typeface="Arial"/>
              </a:rPr>
              <a:t>F</a:t>
            </a:r>
            <a:r>
              <a:rPr sz="2600" b="1" dirty="0" smtClean="0">
                <a:solidFill>
                  <a:srgbClr val="FFFFFF"/>
                </a:solidFill>
                <a:latin typeface="Arial"/>
                <a:cs typeface="Arial"/>
              </a:rPr>
              <a:t>GSS</a:t>
            </a:r>
            <a:r>
              <a:rPr sz="2600" b="1" spc="-15" dirty="0" smtClean="0">
                <a:solidFill>
                  <a:srgbClr val="FFFFFF"/>
                </a:solidFill>
                <a:latin typeface="Arial"/>
                <a:cs typeface="Arial"/>
              </a:rPr>
              <a:t> </a:t>
            </a:r>
            <a:r>
              <a:rPr sz="2600" b="1" spc="-5" dirty="0" smtClean="0">
                <a:solidFill>
                  <a:srgbClr val="FFFFFF"/>
                </a:solidFill>
                <a:latin typeface="Arial"/>
                <a:cs typeface="Arial"/>
              </a:rPr>
              <a:t>f</a:t>
            </a:r>
            <a:r>
              <a:rPr sz="2600" b="1" spc="-10" dirty="0" smtClean="0">
                <a:solidFill>
                  <a:srgbClr val="FFFFFF"/>
                </a:solidFill>
                <a:latin typeface="Arial"/>
                <a:cs typeface="Arial"/>
              </a:rPr>
              <a:t>r</a:t>
            </a:r>
            <a:r>
              <a:rPr sz="2600" b="1" spc="5" dirty="0" smtClean="0">
                <a:solidFill>
                  <a:srgbClr val="FFFFFF"/>
                </a:solidFill>
                <a:latin typeface="Arial"/>
                <a:cs typeface="Arial"/>
              </a:rPr>
              <a:t>o</a:t>
            </a:r>
            <a:r>
              <a:rPr sz="2600" b="1" dirty="0" smtClean="0">
                <a:solidFill>
                  <a:srgbClr val="FFFFFF"/>
                </a:solidFill>
                <a:latin typeface="Arial"/>
                <a:cs typeface="Arial"/>
              </a:rPr>
              <a:t>m</a:t>
            </a:r>
            <a:r>
              <a:rPr sz="2600" b="1" spc="-5" dirty="0" smtClean="0">
                <a:solidFill>
                  <a:srgbClr val="FFFFFF"/>
                </a:solidFill>
                <a:latin typeface="Arial"/>
                <a:cs typeface="Arial"/>
              </a:rPr>
              <a:t> </a:t>
            </a:r>
            <a:r>
              <a:rPr sz="2600" b="1" dirty="0" smtClean="0">
                <a:solidFill>
                  <a:srgbClr val="FFFFFF"/>
                </a:solidFill>
                <a:latin typeface="Arial"/>
                <a:cs typeface="Arial"/>
              </a:rPr>
              <a:t>MDT</a:t>
            </a:r>
            <a:r>
              <a:rPr sz="2600" b="1" spc="-25" dirty="0" smtClean="0">
                <a:solidFill>
                  <a:srgbClr val="FFFFFF"/>
                </a:solidFill>
                <a:latin typeface="Arial"/>
                <a:cs typeface="Arial"/>
              </a:rPr>
              <a:t> </a:t>
            </a:r>
            <a:r>
              <a:rPr sz="2600" b="1" dirty="0" smtClean="0">
                <a:solidFill>
                  <a:srgbClr val="FFFFFF"/>
                </a:solidFill>
                <a:latin typeface="Arial"/>
                <a:cs typeface="Arial"/>
              </a:rPr>
              <a:t>-</a:t>
            </a:r>
            <a:r>
              <a:rPr sz="2600" b="1" spc="-5" dirty="0" smtClean="0">
                <a:solidFill>
                  <a:srgbClr val="FFFFFF"/>
                </a:solidFill>
                <a:latin typeface="Arial"/>
                <a:cs typeface="Arial"/>
              </a:rPr>
              <a:t> </a:t>
            </a:r>
            <a:r>
              <a:rPr sz="2600" b="1" spc="5" dirty="0" smtClean="0">
                <a:solidFill>
                  <a:srgbClr val="FFFFFF"/>
                </a:solidFill>
                <a:latin typeface="Arial"/>
                <a:cs typeface="Arial"/>
              </a:rPr>
              <a:t>2016</a:t>
            </a:r>
            <a:r>
              <a:rPr sz="2600">
                <a:latin typeface="Arial"/>
                <a:cs typeface="Arial"/>
              </a:rPr>
              <a:t/>
            </a:r>
            <a:br>
              <a:rPr sz="2600">
                <a:latin typeface="Arial"/>
                <a:cs typeface="Arial"/>
              </a:rPr>
            </a:br>
            <a:r>
              <a:rPr sz="1800" spc="-5" dirty="0" smtClean="0">
                <a:solidFill>
                  <a:srgbClr val="91B900"/>
                </a:solidFill>
                <a:latin typeface="Arial"/>
                <a:cs typeface="Arial"/>
              </a:rPr>
              <a:t>C</a:t>
            </a:r>
            <a:r>
              <a:rPr sz="1800" spc="-10" dirty="0" smtClean="0">
                <a:solidFill>
                  <a:srgbClr val="91B900"/>
                </a:solidFill>
                <a:latin typeface="Arial"/>
                <a:cs typeface="Arial"/>
              </a:rPr>
              <a:t>on</a:t>
            </a:r>
            <a:r>
              <a:rPr sz="1800" dirty="0" smtClean="0">
                <a:solidFill>
                  <a:srgbClr val="91B900"/>
                </a:solidFill>
                <a:latin typeface="Arial"/>
                <a:cs typeface="Arial"/>
              </a:rPr>
              <a:t>c</a:t>
            </a:r>
            <a:r>
              <a:rPr sz="1800" spc="-10" dirty="0" smtClean="0">
                <a:solidFill>
                  <a:srgbClr val="91B900"/>
                </a:solidFill>
                <a:latin typeface="Arial"/>
                <a:cs typeface="Arial"/>
              </a:rPr>
              <a:t>ep</a:t>
            </a:r>
            <a:r>
              <a:rPr sz="1800" dirty="0" smtClean="0">
                <a:solidFill>
                  <a:srgbClr val="91B900"/>
                </a:solidFill>
                <a:latin typeface="Arial"/>
                <a:cs typeface="Arial"/>
              </a:rPr>
              <a:t>t</a:t>
            </a:r>
            <a:r>
              <a:rPr sz="1800" spc="20" dirty="0" smtClean="0">
                <a:solidFill>
                  <a:srgbClr val="91B900"/>
                </a:solidFill>
                <a:latin typeface="Arial"/>
                <a:cs typeface="Arial"/>
              </a:rPr>
              <a:t> </a:t>
            </a:r>
            <a:r>
              <a:rPr sz="1800" dirty="0" smtClean="0">
                <a:solidFill>
                  <a:srgbClr val="91B900"/>
                </a:solidFill>
                <a:latin typeface="Arial"/>
                <a:cs typeface="Arial"/>
              </a:rPr>
              <a:t>-</a:t>
            </a:r>
            <a:r>
              <a:rPr sz="1800" spc="-10" dirty="0" smtClean="0">
                <a:solidFill>
                  <a:srgbClr val="91B900"/>
                </a:solidFill>
                <a:latin typeface="Arial"/>
                <a:cs typeface="Arial"/>
              </a:rPr>
              <a:t> u</a:t>
            </a:r>
            <a:r>
              <a:rPr sz="1800" dirty="0" smtClean="0">
                <a:solidFill>
                  <a:srgbClr val="91B900"/>
                </a:solidFill>
                <a:latin typeface="Arial"/>
                <a:cs typeface="Arial"/>
              </a:rPr>
              <a:t>s</a:t>
            </a:r>
            <a:r>
              <a:rPr sz="1800" spc="-5" dirty="0" smtClean="0">
                <a:solidFill>
                  <a:srgbClr val="91B900"/>
                </a:solidFill>
                <a:latin typeface="Arial"/>
                <a:cs typeface="Arial"/>
              </a:rPr>
              <a:t>i</a:t>
            </a:r>
            <a:r>
              <a:rPr sz="1800" spc="-10" dirty="0" smtClean="0">
                <a:solidFill>
                  <a:srgbClr val="91B900"/>
                </a:solidFill>
                <a:latin typeface="Arial"/>
                <a:cs typeface="Arial"/>
              </a:rPr>
              <a:t>n</a:t>
            </a:r>
            <a:r>
              <a:rPr sz="1800" dirty="0" smtClean="0">
                <a:solidFill>
                  <a:srgbClr val="91B900"/>
                </a:solidFill>
                <a:latin typeface="Arial"/>
                <a:cs typeface="Arial"/>
              </a:rPr>
              <a:t>g</a:t>
            </a:r>
            <a:r>
              <a:rPr sz="1800" spc="10" dirty="0" smtClean="0">
                <a:solidFill>
                  <a:srgbClr val="91B900"/>
                </a:solidFill>
                <a:latin typeface="Arial"/>
                <a:cs typeface="Arial"/>
              </a:rPr>
              <a:t> </a:t>
            </a:r>
            <a:r>
              <a:rPr sz="1800" dirty="0" smtClean="0">
                <a:solidFill>
                  <a:srgbClr val="91B900"/>
                </a:solidFill>
                <a:latin typeface="Arial"/>
                <a:cs typeface="Arial"/>
              </a:rPr>
              <a:t>t</a:t>
            </a:r>
            <a:r>
              <a:rPr sz="1800" spc="-10" dirty="0" smtClean="0">
                <a:solidFill>
                  <a:srgbClr val="91B900"/>
                </a:solidFill>
                <a:latin typeface="Arial"/>
                <a:cs typeface="Arial"/>
              </a:rPr>
              <a:t>h</a:t>
            </a:r>
            <a:r>
              <a:rPr sz="1800" dirty="0" smtClean="0">
                <a:solidFill>
                  <a:srgbClr val="91B900"/>
                </a:solidFill>
                <a:latin typeface="Arial"/>
                <a:cs typeface="Arial"/>
              </a:rPr>
              <a:t>e</a:t>
            </a:r>
            <a:r>
              <a:rPr sz="1800" spc="-5" dirty="0" smtClean="0">
                <a:solidFill>
                  <a:srgbClr val="91B900"/>
                </a:solidFill>
                <a:latin typeface="Arial"/>
                <a:cs typeface="Arial"/>
              </a:rPr>
              <a:t> </a:t>
            </a:r>
            <a:r>
              <a:rPr sz="1800" spc="-10" dirty="0" smtClean="0">
                <a:solidFill>
                  <a:srgbClr val="91B900"/>
                </a:solidFill>
                <a:latin typeface="Arial"/>
                <a:cs typeface="Arial"/>
              </a:rPr>
              <a:t>h</a:t>
            </a:r>
            <a:r>
              <a:rPr sz="1800" spc="-25" dirty="0" smtClean="0">
                <a:solidFill>
                  <a:srgbClr val="91B900"/>
                </a:solidFill>
                <a:latin typeface="Arial"/>
                <a:cs typeface="Arial"/>
              </a:rPr>
              <a:t>y</a:t>
            </a:r>
            <a:r>
              <a:rPr sz="1800" spc="-10" dirty="0" smtClean="0">
                <a:solidFill>
                  <a:srgbClr val="91B900"/>
                </a:solidFill>
                <a:latin typeface="Arial"/>
                <a:cs typeface="Arial"/>
              </a:rPr>
              <a:t>d</a:t>
            </a:r>
            <a:r>
              <a:rPr sz="1800" dirty="0" smtClean="0">
                <a:solidFill>
                  <a:srgbClr val="91B900"/>
                </a:solidFill>
                <a:latin typeface="Arial"/>
                <a:cs typeface="Arial"/>
              </a:rPr>
              <a:t>r</a:t>
            </a:r>
            <a:r>
              <a:rPr sz="1800" spc="-10" dirty="0" smtClean="0">
                <a:solidFill>
                  <a:srgbClr val="91B900"/>
                </a:solidFill>
                <a:latin typeface="Arial"/>
                <a:cs typeface="Arial"/>
              </a:rPr>
              <a:t>au</a:t>
            </a:r>
            <a:r>
              <a:rPr sz="1800" spc="-5" dirty="0" smtClean="0">
                <a:solidFill>
                  <a:srgbClr val="91B900"/>
                </a:solidFill>
                <a:latin typeface="Arial"/>
                <a:cs typeface="Arial"/>
              </a:rPr>
              <a:t>li</a:t>
            </a:r>
            <a:r>
              <a:rPr sz="1800" dirty="0" smtClean="0">
                <a:solidFill>
                  <a:srgbClr val="91B900"/>
                </a:solidFill>
                <a:latin typeface="Arial"/>
                <a:cs typeface="Arial"/>
              </a:rPr>
              <a:t>c</a:t>
            </a:r>
            <a:r>
              <a:rPr sz="1800" spc="50" dirty="0" smtClean="0">
                <a:solidFill>
                  <a:srgbClr val="91B900"/>
                </a:solidFill>
                <a:latin typeface="Arial"/>
                <a:cs typeface="Arial"/>
              </a:rPr>
              <a:t> </a:t>
            </a:r>
            <a:r>
              <a:rPr sz="1800" spc="-10" dirty="0" smtClean="0">
                <a:solidFill>
                  <a:srgbClr val="91B900"/>
                </a:solidFill>
                <a:latin typeface="Arial"/>
                <a:cs typeface="Arial"/>
              </a:rPr>
              <a:t>boo</a:t>
            </a:r>
            <a:r>
              <a:rPr sz="1800" dirty="0" smtClean="0">
                <a:solidFill>
                  <a:srgbClr val="91B900"/>
                </a:solidFill>
                <a:latin typeface="Arial"/>
                <a:cs typeface="Arial"/>
              </a:rPr>
              <a:t>st</a:t>
            </a:r>
            <a:r>
              <a:rPr sz="1800" spc="-10" dirty="0" smtClean="0">
                <a:solidFill>
                  <a:srgbClr val="91B900"/>
                </a:solidFill>
                <a:latin typeface="Arial"/>
                <a:cs typeface="Arial"/>
              </a:rPr>
              <a:t>er</a:t>
            </a:r>
            <a:endParaRPr sz="1800">
              <a:latin typeface="Arial"/>
              <a:cs typeface="Arial"/>
            </a:endParaRPr>
          </a:p>
        </p:txBody>
      </p:sp>
      <p:sp>
        <p:nvSpPr>
          <p:cNvPr id="121858" name="object 3"/>
          <p:cNvSpPr>
            <a:spLocks noChangeArrowheads="1"/>
          </p:cNvSpPr>
          <p:nvPr/>
        </p:nvSpPr>
        <p:spPr bwMode="auto">
          <a:xfrm>
            <a:off x="269875" y="1635125"/>
            <a:ext cx="8623300" cy="4535488"/>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txBox="1"/>
          <p:nvPr/>
        </p:nvSpPr>
        <p:spPr>
          <a:xfrm>
            <a:off x="7367588" y="3711575"/>
            <a:ext cx="974725" cy="284163"/>
          </a:xfrm>
          <a:prstGeom prst="rect">
            <a:avLst/>
          </a:prstGeom>
        </p:spPr>
        <p:txBody>
          <a:bodyPr lIns="0" tIns="0" rIns="0" bIns="0"/>
          <a:lstStyle/>
          <a:p>
            <a:pPr marL="12700" fontAlgn="auto">
              <a:spcBef>
                <a:spcPts val="0"/>
              </a:spcBef>
              <a:spcAft>
                <a:spcPts val="0"/>
              </a:spcAft>
              <a:defRPr/>
            </a:pPr>
            <a:r>
              <a:rPr spc="-5" dirty="0">
                <a:latin typeface="Arial"/>
                <a:cs typeface="Arial"/>
              </a:rPr>
              <a:t>Cold</a:t>
            </a:r>
            <a:r>
              <a:rPr dirty="0">
                <a:latin typeface="Arial"/>
                <a:cs typeface="Arial"/>
              </a:rPr>
              <a:t>-</a:t>
            </a:r>
            <a:r>
              <a:rPr spc="-5" dirty="0">
                <a:latin typeface="Arial"/>
                <a:cs typeface="Arial"/>
              </a:rPr>
              <a:t>E</a:t>
            </a:r>
            <a:r>
              <a:rPr spc="-10" dirty="0">
                <a:latin typeface="Arial"/>
                <a:cs typeface="Arial"/>
              </a:rPr>
              <a:t>nd</a:t>
            </a:r>
            <a:endParaRPr>
              <a:latin typeface="Arial"/>
              <a:cs typeface="Arial"/>
            </a:endParaRPr>
          </a:p>
        </p:txBody>
      </p:sp>
      <p:sp>
        <p:nvSpPr>
          <p:cNvPr id="121860" name="object 5"/>
          <p:cNvSpPr txBox="1">
            <a:spLocks noChangeArrowheads="1"/>
          </p:cNvSpPr>
          <p:nvPr/>
        </p:nvSpPr>
        <p:spPr bwMode="auto">
          <a:xfrm>
            <a:off x="382588" y="4935538"/>
            <a:ext cx="809625" cy="558800"/>
          </a:xfrm>
          <a:prstGeom prst="rect">
            <a:avLst/>
          </a:prstGeom>
          <a:noFill/>
          <a:ln w="9525">
            <a:noFill/>
            <a:miter lim="800000"/>
            <a:headEnd/>
            <a:tailEnd/>
          </a:ln>
        </p:spPr>
        <p:txBody>
          <a:bodyPr lIns="0" tIns="0" rIns="0" bIns="0"/>
          <a:lstStyle/>
          <a:p>
            <a:pPr marL="12700"/>
            <a:r>
              <a:rPr lang="el-GR">
                <a:cs typeface="Arial" charset="0"/>
              </a:rPr>
              <a:t>Plunger section</a:t>
            </a:r>
          </a:p>
        </p:txBody>
      </p:sp>
      <p:sp>
        <p:nvSpPr>
          <p:cNvPr id="121861" name="object 6"/>
          <p:cNvSpPr txBox="1">
            <a:spLocks noChangeArrowheads="1"/>
          </p:cNvSpPr>
          <p:nvPr/>
        </p:nvSpPr>
        <p:spPr bwMode="auto">
          <a:xfrm>
            <a:off x="22225" y="1622425"/>
            <a:ext cx="1727200" cy="560388"/>
          </a:xfrm>
          <a:prstGeom prst="rect">
            <a:avLst/>
          </a:prstGeom>
          <a:noFill/>
          <a:ln w="9525">
            <a:noFill/>
            <a:miter lim="800000"/>
            <a:headEnd/>
            <a:tailEnd/>
          </a:ln>
        </p:spPr>
        <p:txBody>
          <a:bodyPr lIns="0" tIns="0" rIns="0" bIns="0"/>
          <a:lstStyle/>
          <a:p>
            <a:pPr marL="12700"/>
            <a:r>
              <a:rPr lang="el-GR">
                <a:cs typeface="Arial" charset="0"/>
              </a:rPr>
              <a:t>Hydraulic distribution block</a:t>
            </a:r>
          </a:p>
        </p:txBody>
      </p:sp>
      <p:sp>
        <p:nvSpPr>
          <p:cNvPr id="7" name="object 7"/>
          <p:cNvSpPr txBox="1"/>
          <p:nvPr/>
        </p:nvSpPr>
        <p:spPr>
          <a:xfrm>
            <a:off x="3911600" y="2486025"/>
            <a:ext cx="1106488" cy="285750"/>
          </a:xfrm>
          <a:prstGeom prst="rect">
            <a:avLst/>
          </a:prstGeom>
        </p:spPr>
        <p:txBody>
          <a:bodyPr lIns="0" tIns="0" rIns="0" bIns="0"/>
          <a:lstStyle/>
          <a:p>
            <a:pPr marL="12700" fontAlgn="auto">
              <a:spcBef>
                <a:spcPts val="0"/>
              </a:spcBef>
              <a:spcAft>
                <a:spcPts val="0"/>
              </a:spcAft>
              <a:defRPr/>
            </a:pPr>
            <a:r>
              <a:rPr spc="-5" dirty="0">
                <a:latin typeface="Arial"/>
                <a:cs typeface="Arial"/>
              </a:rPr>
              <a:t>El</a:t>
            </a:r>
            <a:r>
              <a:rPr dirty="0">
                <a:latin typeface="Arial"/>
                <a:cs typeface="Arial"/>
              </a:rPr>
              <a:t>va</a:t>
            </a:r>
            <a:r>
              <a:rPr spc="-5" dirty="0">
                <a:latin typeface="Arial"/>
                <a:cs typeface="Arial"/>
              </a:rPr>
              <a:t> </a:t>
            </a:r>
            <a:r>
              <a:rPr spc="-10" dirty="0">
                <a:latin typeface="Arial"/>
                <a:cs typeface="Arial"/>
              </a:rPr>
              <a:t>on</a:t>
            </a:r>
            <a:r>
              <a:rPr dirty="0">
                <a:latin typeface="Arial"/>
                <a:cs typeface="Arial"/>
              </a:rPr>
              <a:t>-</a:t>
            </a:r>
            <a:r>
              <a:rPr spc="-5" dirty="0">
                <a:latin typeface="Arial"/>
                <a:cs typeface="Arial"/>
              </a:rPr>
              <a:t>o</a:t>
            </a:r>
            <a:r>
              <a:rPr spc="-35" dirty="0">
                <a:latin typeface="Arial"/>
                <a:cs typeface="Arial"/>
              </a:rPr>
              <a:t>ff</a:t>
            </a:r>
            <a:endParaRPr>
              <a:latin typeface="Arial"/>
              <a:cs typeface="Arial"/>
            </a:endParaRPr>
          </a:p>
        </p:txBody>
      </p:sp>
      <p:sp>
        <p:nvSpPr>
          <p:cNvPr id="121863" name="object 8"/>
          <p:cNvSpPr>
            <a:spLocks/>
          </p:cNvSpPr>
          <p:nvPr/>
        </p:nvSpPr>
        <p:spPr bwMode="auto">
          <a:xfrm>
            <a:off x="3195638" y="2636838"/>
            <a:ext cx="584200" cy="203200"/>
          </a:xfrm>
          <a:custGeom>
            <a:avLst/>
            <a:gdLst>
              <a:gd name="T0" fmla="*/ 581657 w 585050"/>
              <a:gd name="T1" fmla="*/ 0 h 203631"/>
              <a:gd name="T2" fmla="*/ 0 w 585050"/>
              <a:gd name="T3" fmla="*/ 201913 h 203631"/>
              <a:gd name="T4" fmla="*/ 0 60000 65536"/>
              <a:gd name="T5" fmla="*/ 0 60000 65536"/>
              <a:gd name="T6" fmla="*/ 0 w 585050"/>
              <a:gd name="T7" fmla="*/ 0 h 203631"/>
              <a:gd name="T8" fmla="*/ 585050 w 585050"/>
              <a:gd name="T9" fmla="*/ 203631 h 203631"/>
            </a:gdLst>
            <a:ahLst/>
            <a:cxnLst>
              <a:cxn ang="T4">
                <a:pos x="T0" y="T1"/>
              </a:cxn>
              <a:cxn ang="T5">
                <a:pos x="T2" y="T3"/>
              </a:cxn>
            </a:cxnLst>
            <a:rect l="T6" t="T7" r="T8" b="T9"/>
            <a:pathLst>
              <a:path w="585050" h="203631">
                <a:moveTo>
                  <a:pt x="585050" y="0"/>
                </a:moveTo>
                <a:lnTo>
                  <a:pt x="0" y="203631"/>
                </a:lnTo>
              </a:path>
            </a:pathLst>
          </a:custGeom>
          <a:noFill/>
          <a:ln w="38100">
            <a:solidFill>
              <a:srgbClr val="000000"/>
            </a:solidFill>
            <a:round/>
            <a:headEnd/>
            <a:tailEnd/>
          </a:ln>
        </p:spPr>
        <p:txBody>
          <a:bodyPr lIns="0" tIns="0" rIns="0" bIns="0"/>
          <a:lstStyle/>
          <a:p>
            <a:endParaRPr lang="el-GR"/>
          </a:p>
        </p:txBody>
      </p:sp>
      <p:sp>
        <p:nvSpPr>
          <p:cNvPr id="121864" name="object 9"/>
          <p:cNvSpPr>
            <a:spLocks/>
          </p:cNvSpPr>
          <p:nvPr/>
        </p:nvSpPr>
        <p:spPr bwMode="auto">
          <a:xfrm>
            <a:off x="3195638" y="2740025"/>
            <a:ext cx="128587" cy="125413"/>
          </a:xfrm>
          <a:custGeom>
            <a:avLst/>
            <a:gdLst>
              <a:gd name="T0" fmla="*/ 82680 w 129870"/>
              <a:gd name="T1" fmla="*/ 0 h 125933"/>
              <a:gd name="T2" fmla="*/ 0 w 129870"/>
              <a:gd name="T3" fmla="*/ 98895 h 125933"/>
              <a:gd name="T4" fmla="*/ 124814 w 129870"/>
              <a:gd name="T5" fmla="*/ 123865 h 125933"/>
              <a:gd name="T6" fmla="*/ 0 60000 65536"/>
              <a:gd name="T7" fmla="*/ 0 60000 65536"/>
              <a:gd name="T8" fmla="*/ 0 60000 65536"/>
              <a:gd name="T9" fmla="*/ 0 w 129870"/>
              <a:gd name="T10" fmla="*/ 0 h 125933"/>
              <a:gd name="T11" fmla="*/ 129870 w 129870"/>
              <a:gd name="T12" fmla="*/ 125933 h 125933"/>
            </a:gdLst>
            <a:ahLst/>
            <a:cxnLst>
              <a:cxn ang="T6">
                <a:pos x="T0" y="T1"/>
              </a:cxn>
              <a:cxn ang="T7">
                <a:pos x="T2" y="T3"/>
              </a:cxn>
              <a:cxn ang="T8">
                <a:pos x="T4" y="T5"/>
              </a:cxn>
            </a:cxnLst>
            <a:rect l="T9" t="T10" r="T11" b="T12"/>
            <a:pathLst>
              <a:path w="129870" h="125933">
                <a:moveTo>
                  <a:pt x="86029" y="0"/>
                </a:moveTo>
                <a:lnTo>
                  <a:pt x="0" y="100545"/>
                </a:lnTo>
                <a:lnTo>
                  <a:pt x="129870" y="125933"/>
                </a:lnTo>
              </a:path>
            </a:pathLst>
          </a:custGeom>
          <a:noFill/>
          <a:ln w="38100">
            <a:solidFill>
              <a:srgbClr val="000000"/>
            </a:solidFill>
            <a:round/>
            <a:headEnd/>
            <a:tailEnd/>
          </a:ln>
        </p:spPr>
        <p:txBody>
          <a:bodyPr lIns="0" tIns="0" rIns="0" bIns="0"/>
          <a:lstStyle/>
          <a:p>
            <a:endParaRPr lang="el-GR"/>
          </a:p>
        </p:txBody>
      </p:sp>
      <p:sp>
        <p:nvSpPr>
          <p:cNvPr id="121865" name="object 10"/>
          <p:cNvSpPr>
            <a:spLocks/>
          </p:cNvSpPr>
          <p:nvPr/>
        </p:nvSpPr>
        <p:spPr bwMode="auto">
          <a:xfrm>
            <a:off x="6692900" y="3971925"/>
            <a:ext cx="542925" cy="341313"/>
          </a:xfrm>
          <a:custGeom>
            <a:avLst/>
            <a:gdLst>
              <a:gd name="T0" fmla="*/ 539474 w 544080"/>
              <a:gd name="T1" fmla="*/ 0 h 340055"/>
              <a:gd name="T2" fmla="*/ 0 w 544080"/>
              <a:gd name="T3" fmla="*/ 345115 h 340055"/>
              <a:gd name="T4" fmla="*/ 0 60000 65536"/>
              <a:gd name="T5" fmla="*/ 0 60000 65536"/>
              <a:gd name="T6" fmla="*/ 0 w 544080"/>
              <a:gd name="T7" fmla="*/ 0 h 340055"/>
              <a:gd name="T8" fmla="*/ 544080 w 544080"/>
              <a:gd name="T9" fmla="*/ 340055 h 340055"/>
            </a:gdLst>
            <a:ahLst/>
            <a:cxnLst>
              <a:cxn ang="T4">
                <a:pos x="T0" y="T1"/>
              </a:cxn>
              <a:cxn ang="T5">
                <a:pos x="T2" y="T3"/>
              </a:cxn>
            </a:cxnLst>
            <a:rect l="T6" t="T7" r="T8" b="T9"/>
            <a:pathLst>
              <a:path w="544080" h="340055">
                <a:moveTo>
                  <a:pt x="544080" y="0"/>
                </a:moveTo>
                <a:lnTo>
                  <a:pt x="0" y="340055"/>
                </a:lnTo>
              </a:path>
            </a:pathLst>
          </a:custGeom>
          <a:noFill/>
          <a:ln w="38100">
            <a:solidFill>
              <a:srgbClr val="000000"/>
            </a:solidFill>
            <a:round/>
            <a:headEnd/>
            <a:tailEnd/>
          </a:ln>
        </p:spPr>
        <p:txBody>
          <a:bodyPr lIns="0" tIns="0" rIns="0" bIns="0"/>
          <a:lstStyle/>
          <a:p>
            <a:endParaRPr lang="el-GR"/>
          </a:p>
        </p:txBody>
      </p:sp>
      <p:sp>
        <p:nvSpPr>
          <p:cNvPr id="121866" name="object 11"/>
          <p:cNvSpPr>
            <a:spLocks/>
          </p:cNvSpPr>
          <p:nvPr/>
        </p:nvSpPr>
        <p:spPr bwMode="auto">
          <a:xfrm>
            <a:off x="6692900" y="4195763"/>
            <a:ext cx="131763" cy="117475"/>
          </a:xfrm>
          <a:custGeom>
            <a:avLst/>
            <a:gdLst>
              <a:gd name="T0" fmla="*/ 60668 w 132257"/>
              <a:gd name="T1" fmla="*/ 0 h 117119"/>
              <a:gd name="T2" fmla="*/ 0 w 132257"/>
              <a:gd name="T3" fmla="*/ 118549 h 117119"/>
              <a:gd name="T4" fmla="*/ 130292 w 132257"/>
              <a:gd name="T5" fmla="*/ 114462 h 117119"/>
              <a:gd name="T6" fmla="*/ 0 60000 65536"/>
              <a:gd name="T7" fmla="*/ 0 60000 65536"/>
              <a:gd name="T8" fmla="*/ 0 60000 65536"/>
              <a:gd name="T9" fmla="*/ 0 w 132257"/>
              <a:gd name="T10" fmla="*/ 0 h 117119"/>
              <a:gd name="T11" fmla="*/ 132257 w 132257"/>
              <a:gd name="T12" fmla="*/ 117119 h 117119"/>
            </a:gdLst>
            <a:ahLst/>
            <a:cxnLst>
              <a:cxn ang="T6">
                <a:pos x="T0" y="T1"/>
              </a:cxn>
              <a:cxn ang="T7">
                <a:pos x="T2" y="T3"/>
              </a:cxn>
              <a:cxn ang="T8">
                <a:pos x="T4" y="T5"/>
              </a:cxn>
            </a:cxnLst>
            <a:rect l="T9" t="T10" r="T11" b="T12"/>
            <a:pathLst>
              <a:path w="132257" h="117119">
                <a:moveTo>
                  <a:pt x="61582" y="0"/>
                </a:moveTo>
                <a:lnTo>
                  <a:pt x="0" y="117119"/>
                </a:lnTo>
                <a:lnTo>
                  <a:pt x="132257" y="113080"/>
                </a:lnTo>
              </a:path>
            </a:pathLst>
          </a:custGeom>
          <a:noFill/>
          <a:ln w="38100">
            <a:solidFill>
              <a:srgbClr val="000000"/>
            </a:solidFill>
            <a:round/>
            <a:headEnd/>
            <a:tailEnd/>
          </a:ln>
        </p:spPr>
        <p:txBody>
          <a:bodyPr lIns="0" tIns="0" rIns="0" bIns="0"/>
          <a:lstStyle/>
          <a:p>
            <a:endParaRPr lang="el-GR"/>
          </a:p>
        </p:txBody>
      </p:sp>
      <p:sp>
        <p:nvSpPr>
          <p:cNvPr id="121867" name="object 12"/>
          <p:cNvSpPr>
            <a:spLocks/>
          </p:cNvSpPr>
          <p:nvPr/>
        </p:nvSpPr>
        <p:spPr bwMode="auto">
          <a:xfrm>
            <a:off x="1079500" y="3900488"/>
            <a:ext cx="965200" cy="1041400"/>
          </a:xfrm>
          <a:custGeom>
            <a:avLst/>
            <a:gdLst>
              <a:gd name="T0" fmla="*/ 0 w 965466"/>
              <a:gd name="T1" fmla="*/ 1042279 h 1041107"/>
              <a:gd name="T2" fmla="*/ 964402 w 965466"/>
              <a:gd name="T3" fmla="*/ 0 h 1041107"/>
              <a:gd name="T4" fmla="*/ 0 60000 65536"/>
              <a:gd name="T5" fmla="*/ 0 60000 65536"/>
              <a:gd name="T6" fmla="*/ 0 w 965466"/>
              <a:gd name="T7" fmla="*/ 0 h 1041107"/>
              <a:gd name="T8" fmla="*/ 965466 w 965466"/>
              <a:gd name="T9" fmla="*/ 1041107 h 1041107"/>
            </a:gdLst>
            <a:ahLst/>
            <a:cxnLst>
              <a:cxn ang="T4">
                <a:pos x="T0" y="T1"/>
              </a:cxn>
              <a:cxn ang="T5">
                <a:pos x="T2" y="T3"/>
              </a:cxn>
            </a:cxnLst>
            <a:rect l="T6" t="T7" r="T8" b="T9"/>
            <a:pathLst>
              <a:path w="965466" h="1041107">
                <a:moveTo>
                  <a:pt x="0" y="1041107"/>
                </a:moveTo>
                <a:lnTo>
                  <a:pt x="965466" y="0"/>
                </a:lnTo>
              </a:path>
            </a:pathLst>
          </a:custGeom>
          <a:noFill/>
          <a:ln w="38100">
            <a:solidFill>
              <a:srgbClr val="000000"/>
            </a:solidFill>
            <a:round/>
            <a:headEnd/>
            <a:tailEnd/>
          </a:ln>
        </p:spPr>
        <p:txBody>
          <a:bodyPr lIns="0" tIns="0" rIns="0" bIns="0"/>
          <a:lstStyle/>
          <a:p>
            <a:endParaRPr lang="el-GR"/>
          </a:p>
        </p:txBody>
      </p:sp>
      <p:sp>
        <p:nvSpPr>
          <p:cNvPr id="121868" name="object 13"/>
          <p:cNvSpPr>
            <a:spLocks/>
          </p:cNvSpPr>
          <p:nvPr/>
        </p:nvSpPr>
        <p:spPr bwMode="auto">
          <a:xfrm>
            <a:off x="1917700" y="3900488"/>
            <a:ext cx="127000" cy="128587"/>
          </a:xfrm>
          <a:custGeom>
            <a:avLst/>
            <a:gdLst>
              <a:gd name="T0" fmla="*/ 98999 w 126606"/>
              <a:gd name="T1" fmla="*/ 126924 h 129146"/>
              <a:gd name="T2" fmla="*/ 128189 w 126606"/>
              <a:gd name="T3" fmla="*/ 0 h 129146"/>
              <a:gd name="T4" fmla="*/ 0 w 126606"/>
              <a:gd name="T5" fmla="*/ 37818 h 129146"/>
              <a:gd name="T6" fmla="*/ 0 60000 65536"/>
              <a:gd name="T7" fmla="*/ 0 60000 65536"/>
              <a:gd name="T8" fmla="*/ 0 60000 65536"/>
              <a:gd name="T9" fmla="*/ 0 w 126606"/>
              <a:gd name="T10" fmla="*/ 0 h 129146"/>
              <a:gd name="T11" fmla="*/ 126606 w 126606"/>
              <a:gd name="T12" fmla="*/ 129146 h 129146"/>
            </a:gdLst>
            <a:ahLst/>
            <a:cxnLst>
              <a:cxn ang="T6">
                <a:pos x="T0" y="T1"/>
              </a:cxn>
              <a:cxn ang="T7">
                <a:pos x="T2" y="T3"/>
              </a:cxn>
              <a:cxn ang="T8">
                <a:pos x="T4" y="T5"/>
              </a:cxn>
            </a:cxnLst>
            <a:rect l="T9" t="T10" r="T11" b="T12"/>
            <a:pathLst>
              <a:path w="126606" h="129146">
                <a:moveTo>
                  <a:pt x="97777" y="129146"/>
                </a:moveTo>
                <a:lnTo>
                  <a:pt x="126606" y="0"/>
                </a:lnTo>
                <a:lnTo>
                  <a:pt x="0" y="38480"/>
                </a:lnTo>
              </a:path>
            </a:pathLst>
          </a:custGeom>
          <a:noFill/>
          <a:ln w="38100">
            <a:solidFill>
              <a:srgbClr val="000000"/>
            </a:solidFill>
            <a:round/>
            <a:headEnd/>
            <a:tailEnd/>
          </a:ln>
        </p:spPr>
        <p:txBody>
          <a:bodyPr lIns="0" tIns="0" rIns="0" bIns="0"/>
          <a:lstStyle/>
          <a:p>
            <a:endParaRPr lang="el-GR"/>
          </a:p>
        </p:txBody>
      </p:sp>
      <p:sp>
        <p:nvSpPr>
          <p:cNvPr id="121869" name="object 14"/>
          <p:cNvSpPr>
            <a:spLocks/>
          </p:cNvSpPr>
          <p:nvPr/>
        </p:nvSpPr>
        <p:spPr bwMode="auto">
          <a:xfrm>
            <a:off x="703263" y="2205038"/>
            <a:ext cx="307975" cy="677862"/>
          </a:xfrm>
          <a:custGeom>
            <a:avLst/>
            <a:gdLst>
              <a:gd name="T0" fmla="*/ 0 w 308406"/>
              <a:gd name="T1" fmla="*/ 0 h 677430"/>
              <a:gd name="T2" fmla="*/ 306686 w 308406"/>
              <a:gd name="T3" fmla="*/ 679160 h 677430"/>
              <a:gd name="T4" fmla="*/ 0 60000 65536"/>
              <a:gd name="T5" fmla="*/ 0 60000 65536"/>
              <a:gd name="T6" fmla="*/ 0 w 308406"/>
              <a:gd name="T7" fmla="*/ 0 h 677430"/>
              <a:gd name="T8" fmla="*/ 308406 w 308406"/>
              <a:gd name="T9" fmla="*/ 677430 h 677430"/>
            </a:gdLst>
            <a:ahLst/>
            <a:cxnLst>
              <a:cxn ang="T4">
                <a:pos x="T0" y="T1"/>
              </a:cxn>
              <a:cxn ang="T5">
                <a:pos x="T2" y="T3"/>
              </a:cxn>
            </a:cxnLst>
            <a:rect l="T6" t="T7" r="T8" b="T9"/>
            <a:pathLst>
              <a:path w="308406" h="677430">
                <a:moveTo>
                  <a:pt x="0" y="0"/>
                </a:moveTo>
                <a:lnTo>
                  <a:pt x="308406" y="677430"/>
                </a:lnTo>
              </a:path>
            </a:pathLst>
          </a:custGeom>
          <a:noFill/>
          <a:ln w="38100">
            <a:solidFill>
              <a:srgbClr val="000000"/>
            </a:solidFill>
            <a:round/>
            <a:headEnd/>
            <a:tailEnd/>
          </a:ln>
        </p:spPr>
        <p:txBody>
          <a:bodyPr lIns="0" tIns="0" rIns="0" bIns="0"/>
          <a:lstStyle/>
          <a:p>
            <a:endParaRPr lang="el-GR"/>
          </a:p>
        </p:txBody>
      </p:sp>
      <p:sp>
        <p:nvSpPr>
          <p:cNvPr id="121870" name="object 15"/>
          <p:cNvSpPr>
            <a:spLocks/>
          </p:cNvSpPr>
          <p:nvPr/>
        </p:nvSpPr>
        <p:spPr bwMode="auto">
          <a:xfrm>
            <a:off x="903288" y="2751138"/>
            <a:ext cx="120650" cy="131762"/>
          </a:xfrm>
          <a:custGeom>
            <a:avLst/>
            <a:gdLst>
              <a:gd name="T0" fmla="*/ 118541 w 121361"/>
              <a:gd name="T1" fmla="*/ 0 h 131648"/>
              <a:gd name="T2" fmla="*/ 105517 w 121361"/>
              <a:gd name="T3" fmla="*/ 132104 h 131648"/>
              <a:gd name="T4" fmla="*/ 0 w 121361"/>
              <a:gd name="T5" fmla="*/ 55436 h 131648"/>
              <a:gd name="T6" fmla="*/ 0 60000 65536"/>
              <a:gd name="T7" fmla="*/ 0 60000 65536"/>
              <a:gd name="T8" fmla="*/ 0 60000 65536"/>
              <a:gd name="T9" fmla="*/ 0 w 121361"/>
              <a:gd name="T10" fmla="*/ 0 h 131648"/>
              <a:gd name="T11" fmla="*/ 121361 w 121361"/>
              <a:gd name="T12" fmla="*/ 131648 h 131648"/>
            </a:gdLst>
            <a:ahLst/>
            <a:cxnLst>
              <a:cxn ang="T6">
                <a:pos x="T0" y="T1"/>
              </a:cxn>
              <a:cxn ang="T7">
                <a:pos x="T2" y="T3"/>
              </a:cxn>
              <a:cxn ang="T8">
                <a:pos x="T4" y="T5"/>
              </a:cxn>
            </a:cxnLst>
            <a:rect l="T9" t="T10" r="T11" b="T12"/>
            <a:pathLst>
              <a:path w="121361" h="131648">
                <a:moveTo>
                  <a:pt x="121361" y="0"/>
                </a:moveTo>
                <a:lnTo>
                  <a:pt x="108026" y="131648"/>
                </a:lnTo>
                <a:lnTo>
                  <a:pt x="0" y="55244"/>
                </a:lnTo>
              </a:path>
            </a:pathLst>
          </a:custGeom>
          <a:noFill/>
          <a:ln w="38100">
            <a:solidFill>
              <a:srgbClr val="000000"/>
            </a:solidFill>
            <a:round/>
            <a:headEnd/>
            <a:tailEnd/>
          </a:ln>
        </p:spPr>
        <p:txBody>
          <a:bodyPr lIns="0" tIns="0" rIns="0" bIns="0"/>
          <a:lstStyle/>
          <a:p>
            <a:endParaRPr lang="el-GR"/>
          </a:p>
        </p:txBody>
      </p:sp>
      <p:sp>
        <p:nvSpPr>
          <p:cNvPr id="121871" name="object 16"/>
          <p:cNvSpPr txBox="1">
            <a:spLocks noChangeArrowheads="1"/>
          </p:cNvSpPr>
          <p:nvPr/>
        </p:nvSpPr>
        <p:spPr bwMode="auto">
          <a:xfrm>
            <a:off x="3767138" y="1662113"/>
            <a:ext cx="1346200" cy="558800"/>
          </a:xfrm>
          <a:prstGeom prst="rect">
            <a:avLst/>
          </a:prstGeom>
          <a:noFill/>
          <a:ln w="9525">
            <a:noFill/>
            <a:miter lim="800000"/>
            <a:headEnd/>
            <a:tailEnd/>
          </a:ln>
        </p:spPr>
        <p:txBody>
          <a:bodyPr lIns="0" tIns="0" rIns="0" bIns="0"/>
          <a:lstStyle/>
          <a:p>
            <a:pPr marL="12700"/>
            <a:r>
              <a:rPr lang="el-GR">
                <a:cs typeface="Arial" charset="0"/>
              </a:rPr>
              <a:t>EX proofed MOOG valve</a:t>
            </a:r>
          </a:p>
        </p:txBody>
      </p:sp>
      <p:sp>
        <p:nvSpPr>
          <p:cNvPr id="121872" name="object 17"/>
          <p:cNvSpPr>
            <a:spLocks/>
          </p:cNvSpPr>
          <p:nvPr/>
        </p:nvSpPr>
        <p:spPr bwMode="auto">
          <a:xfrm>
            <a:off x="3195638" y="1916113"/>
            <a:ext cx="414337" cy="133350"/>
          </a:xfrm>
          <a:custGeom>
            <a:avLst/>
            <a:gdLst>
              <a:gd name="T0" fmla="*/ 411378 w 415328"/>
              <a:gd name="T1" fmla="*/ 0 h 132549"/>
              <a:gd name="T2" fmla="*/ 0 w 415328"/>
              <a:gd name="T3" fmla="*/ 135783 h 132549"/>
              <a:gd name="T4" fmla="*/ 0 60000 65536"/>
              <a:gd name="T5" fmla="*/ 0 60000 65536"/>
              <a:gd name="T6" fmla="*/ 0 w 415328"/>
              <a:gd name="T7" fmla="*/ 0 h 132549"/>
              <a:gd name="T8" fmla="*/ 415328 w 415328"/>
              <a:gd name="T9" fmla="*/ 132549 h 132549"/>
            </a:gdLst>
            <a:ahLst/>
            <a:cxnLst>
              <a:cxn ang="T4">
                <a:pos x="T0" y="T1"/>
              </a:cxn>
              <a:cxn ang="T5">
                <a:pos x="T2" y="T3"/>
              </a:cxn>
            </a:cxnLst>
            <a:rect l="T6" t="T7" r="T8" b="T9"/>
            <a:pathLst>
              <a:path w="415328" h="132549">
                <a:moveTo>
                  <a:pt x="415328" y="0"/>
                </a:moveTo>
                <a:lnTo>
                  <a:pt x="0" y="132549"/>
                </a:lnTo>
              </a:path>
            </a:pathLst>
          </a:custGeom>
          <a:noFill/>
          <a:ln w="38100">
            <a:solidFill>
              <a:srgbClr val="000000"/>
            </a:solidFill>
            <a:round/>
            <a:headEnd/>
            <a:tailEnd/>
          </a:ln>
        </p:spPr>
        <p:txBody>
          <a:bodyPr lIns="0" tIns="0" rIns="0" bIns="0"/>
          <a:lstStyle/>
          <a:p>
            <a:endParaRPr lang="el-GR"/>
          </a:p>
        </p:txBody>
      </p:sp>
      <p:sp>
        <p:nvSpPr>
          <p:cNvPr id="121873" name="object 18"/>
          <p:cNvSpPr>
            <a:spLocks/>
          </p:cNvSpPr>
          <p:nvPr/>
        </p:nvSpPr>
        <p:spPr bwMode="auto">
          <a:xfrm>
            <a:off x="3195638" y="1951038"/>
            <a:ext cx="128587" cy="127000"/>
          </a:xfrm>
          <a:custGeom>
            <a:avLst/>
            <a:gdLst>
              <a:gd name="T0" fmla="*/ 87050 w 129158"/>
              <a:gd name="T1" fmla="*/ 0 h 127038"/>
              <a:gd name="T2" fmla="*/ 0 w 129158"/>
              <a:gd name="T3" fmla="*/ 98156 h 127038"/>
              <a:gd name="T4" fmla="*/ 126891 w 129158"/>
              <a:gd name="T5" fmla="*/ 126886 h 127038"/>
              <a:gd name="T6" fmla="*/ 0 60000 65536"/>
              <a:gd name="T7" fmla="*/ 0 60000 65536"/>
              <a:gd name="T8" fmla="*/ 0 60000 65536"/>
              <a:gd name="T9" fmla="*/ 0 w 129158"/>
              <a:gd name="T10" fmla="*/ 0 h 127038"/>
              <a:gd name="T11" fmla="*/ 129158 w 129158"/>
              <a:gd name="T12" fmla="*/ 127038 h 127038"/>
            </a:gdLst>
            <a:ahLst/>
            <a:cxnLst>
              <a:cxn ang="T6">
                <a:pos x="T0" y="T1"/>
              </a:cxn>
              <a:cxn ang="T7">
                <a:pos x="T2" y="T3"/>
              </a:cxn>
              <a:cxn ang="T8">
                <a:pos x="T4" y="T5"/>
              </a:cxn>
            </a:cxnLst>
            <a:rect l="T9" t="T10" r="T11" b="T12"/>
            <a:pathLst>
              <a:path w="129158" h="127038">
                <a:moveTo>
                  <a:pt x="88607" y="0"/>
                </a:moveTo>
                <a:lnTo>
                  <a:pt x="0" y="98272"/>
                </a:lnTo>
                <a:lnTo>
                  <a:pt x="129159" y="127038"/>
                </a:lnTo>
              </a:path>
            </a:pathLst>
          </a:custGeom>
          <a:noFill/>
          <a:ln w="38100">
            <a:solidFill>
              <a:srgbClr val="000000"/>
            </a:solidFill>
            <a:round/>
            <a:headEnd/>
            <a:tailEnd/>
          </a:ln>
        </p:spPr>
        <p:txBody>
          <a:bodyPr lIns="0" tIns="0" rIns="0" bIns="0"/>
          <a:lstStyle/>
          <a:p>
            <a:endParaRPr lang="el-GR"/>
          </a:p>
        </p:txBody>
      </p:sp>
      <p:sp>
        <p:nvSpPr>
          <p:cNvPr id="19" name="object 19"/>
          <p:cNvSpPr txBox="1"/>
          <p:nvPr/>
        </p:nvSpPr>
        <p:spPr>
          <a:xfrm>
            <a:off x="2695575" y="6230938"/>
            <a:ext cx="3676650" cy="284162"/>
          </a:xfrm>
          <a:prstGeom prst="rect">
            <a:avLst/>
          </a:prstGeom>
        </p:spPr>
        <p:txBody>
          <a:bodyPr lIns="0" tIns="0" rIns="0" bIns="0"/>
          <a:lstStyle/>
          <a:p>
            <a:pPr marL="12700" fontAlgn="auto">
              <a:spcBef>
                <a:spcPts val="0"/>
              </a:spcBef>
              <a:spcAft>
                <a:spcPts val="0"/>
              </a:spcAft>
              <a:defRPr/>
            </a:pPr>
            <a:r>
              <a:rPr spc="-5" dirty="0">
                <a:latin typeface="Arial"/>
                <a:cs typeface="Arial"/>
              </a:rPr>
              <a:t>Di</a:t>
            </a:r>
            <a:r>
              <a:rPr dirty="0">
                <a:latin typeface="Arial"/>
                <a:cs typeface="Arial"/>
              </a:rPr>
              <a:t>m</a:t>
            </a:r>
            <a:r>
              <a:rPr spc="-10" dirty="0">
                <a:latin typeface="Arial"/>
                <a:cs typeface="Arial"/>
              </a:rPr>
              <a:t>en</a:t>
            </a:r>
            <a:r>
              <a:rPr dirty="0">
                <a:latin typeface="Arial"/>
                <a:cs typeface="Arial"/>
              </a:rPr>
              <a:t>s</a:t>
            </a:r>
            <a:r>
              <a:rPr spc="-5" dirty="0">
                <a:latin typeface="Arial"/>
                <a:cs typeface="Arial"/>
              </a:rPr>
              <a:t>i</a:t>
            </a:r>
            <a:r>
              <a:rPr spc="-10" dirty="0">
                <a:latin typeface="Arial"/>
                <a:cs typeface="Arial"/>
              </a:rPr>
              <a:t>on</a:t>
            </a:r>
            <a:r>
              <a:rPr dirty="0">
                <a:latin typeface="Arial"/>
                <a:cs typeface="Arial"/>
              </a:rPr>
              <a:t>s:</a:t>
            </a:r>
            <a:r>
              <a:rPr spc="30" dirty="0">
                <a:latin typeface="Arial"/>
                <a:cs typeface="Arial"/>
              </a:rPr>
              <a:t> </a:t>
            </a:r>
            <a:r>
              <a:rPr dirty="0">
                <a:latin typeface="Arial"/>
                <a:cs typeface="Arial"/>
              </a:rPr>
              <a:t>(</a:t>
            </a:r>
            <a:r>
              <a:rPr spc="-140" dirty="0">
                <a:latin typeface="Arial"/>
                <a:cs typeface="Arial"/>
              </a:rPr>
              <a:t>1</a:t>
            </a:r>
            <a:r>
              <a:rPr spc="-10" dirty="0">
                <a:latin typeface="Arial"/>
                <a:cs typeface="Arial"/>
              </a:rPr>
              <a:t>10</a:t>
            </a:r>
            <a:r>
              <a:rPr dirty="0">
                <a:latin typeface="Arial"/>
                <a:cs typeface="Arial"/>
              </a:rPr>
              <a:t>0</a:t>
            </a:r>
            <a:r>
              <a:rPr spc="10" dirty="0">
                <a:latin typeface="Arial"/>
                <a:cs typeface="Arial"/>
              </a:rPr>
              <a:t> </a:t>
            </a:r>
            <a:r>
              <a:rPr dirty="0">
                <a:latin typeface="Arial"/>
                <a:cs typeface="Arial"/>
              </a:rPr>
              <a:t>x</a:t>
            </a:r>
            <a:r>
              <a:rPr spc="-10" dirty="0">
                <a:latin typeface="Arial"/>
                <a:cs typeface="Arial"/>
              </a:rPr>
              <a:t> 35</a:t>
            </a:r>
            <a:r>
              <a:rPr dirty="0">
                <a:latin typeface="Arial"/>
                <a:cs typeface="Arial"/>
              </a:rPr>
              <a:t>0</a:t>
            </a:r>
            <a:r>
              <a:rPr spc="10" dirty="0">
                <a:latin typeface="Arial"/>
                <a:cs typeface="Arial"/>
              </a:rPr>
              <a:t> </a:t>
            </a:r>
            <a:r>
              <a:rPr dirty="0">
                <a:latin typeface="Arial"/>
                <a:cs typeface="Arial"/>
              </a:rPr>
              <a:t>x </a:t>
            </a:r>
            <a:r>
              <a:rPr spc="-10" dirty="0">
                <a:latin typeface="Arial"/>
                <a:cs typeface="Arial"/>
              </a:rPr>
              <a:t>35</a:t>
            </a:r>
            <a:r>
              <a:rPr dirty="0">
                <a:latin typeface="Arial"/>
                <a:cs typeface="Arial"/>
              </a:rPr>
              <a:t>0</a:t>
            </a:r>
            <a:r>
              <a:rPr spc="-5" dirty="0">
                <a:latin typeface="Arial"/>
                <a:cs typeface="Arial"/>
              </a:rPr>
              <a:t> </a:t>
            </a:r>
            <a:r>
              <a:rPr dirty="0">
                <a:latin typeface="Arial"/>
                <a:cs typeface="Arial"/>
              </a:rPr>
              <a:t>mm)</a:t>
            </a:r>
            <a:endParaRPr>
              <a:latin typeface="Arial"/>
              <a:cs typeface="Arial"/>
            </a:endParaRPr>
          </a:p>
        </p:txBody>
      </p:sp>
      <p:sp>
        <p:nvSpPr>
          <p:cNvPr id="20" name="object 20"/>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21" name="object 21"/>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47CFDD2D-6633-4942-AE7F-233D9CF1FCCB}" type="slidenum">
              <a:rPr spc="-5" dirty="0">
                <a:latin typeface="Arial"/>
                <a:cs typeface="Arial"/>
              </a:rPr>
              <a:pPr marL="12700" fontAlgn="auto">
                <a:spcBef>
                  <a:spcPts val="0"/>
                </a:spcBef>
                <a:spcAft>
                  <a:spcPts val="0"/>
                </a:spcAft>
                <a:defRPr/>
              </a:pPr>
              <a:t>31</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object 2"/>
          <p:cNvSpPr txBox="1">
            <a:spLocks noChangeArrowheads="1"/>
          </p:cNvSpPr>
          <p:nvPr/>
        </p:nvSpPr>
        <p:spPr bwMode="auto">
          <a:xfrm>
            <a:off x="527050" y="187325"/>
            <a:ext cx="3940175" cy="801688"/>
          </a:xfrm>
          <a:prstGeom prst="rect">
            <a:avLst/>
          </a:prstGeom>
          <a:noFill/>
          <a:ln w="9525">
            <a:noFill/>
            <a:miter lim="800000"/>
            <a:headEnd/>
            <a:tailEnd/>
          </a:ln>
        </p:spPr>
        <p:txBody>
          <a:bodyPr lIns="0" tIns="0" rIns="0" bIns="0"/>
          <a:lstStyle/>
          <a:p>
            <a:pPr marL="12700"/>
            <a:r>
              <a:rPr lang="el-GR" sz="2600" b="1">
                <a:solidFill>
                  <a:srgbClr val="FFFFFF"/>
                </a:solidFill>
                <a:cs typeface="Arial" charset="0"/>
              </a:rPr>
              <a:t>New compressor makers Kobelco</a:t>
            </a:r>
            <a:endParaRPr lang="el-GR" sz="2600">
              <a:cs typeface="Arial" charset="0"/>
            </a:endParaRPr>
          </a:p>
        </p:txBody>
      </p:sp>
      <p:sp>
        <p:nvSpPr>
          <p:cNvPr id="122882" name="object 3"/>
          <p:cNvSpPr>
            <a:spLocks noChangeArrowheads="1"/>
          </p:cNvSpPr>
          <p:nvPr/>
        </p:nvSpPr>
        <p:spPr bwMode="auto">
          <a:xfrm>
            <a:off x="1033463" y="1276350"/>
            <a:ext cx="7372350" cy="5176838"/>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5" name="object 5"/>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E0D8756E-5D61-43E6-8FDF-E96DFFF1CE65}" type="slidenum">
              <a:rPr spc="-5" dirty="0">
                <a:latin typeface="Arial"/>
                <a:cs typeface="Arial"/>
              </a:rPr>
              <a:pPr marL="12700" fontAlgn="auto">
                <a:spcBef>
                  <a:spcPts val="0"/>
                </a:spcBef>
                <a:spcAft>
                  <a:spcPts val="0"/>
                </a:spcAft>
                <a:defRPr/>
              </a:pPr>
              <a:t>32</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object 2"/>
          <p:cNvSpPr>
            <a:spLocks/>
          </p:cNvSpPr>
          <p:nvPr/>
        </p:nvSpPr>
        <p:spPr bwMode="auto">
          <a:xfrm>
            <a:off x="539750" y="5033963"/>
            <a:ext cx="3014663" cy="1330325"/>
          </a:xfrm>
          <a:custGeom>
            <a:avLst/>
            <a:gdLst>
              <a:gd name="T0" fmla="*/ 0 w 3014256"/>
              <a:gd name="T1" fmla="*/ 222306 h 1329156"/>
              <a:gd name="T2" fmla="*/ 6442 w 3014256"/>
              <a:gd name="T3" fmla="*/ 168880 h 1329156"/>
              <a:gd name="T4" fmla="*/ 24739 w 3014256"/>
              <a:gd name="T5" fmla="*/ 120140 h 1329156"/>
              <a:gd name="T6" fmla="*/ 53355 w 3014256"/>
              <a:gd name="T7" fmla="*/ 77628 h 1329156"/>
              <a:gd name="T8" fmla="*/ 90746 w 3014256"/>
              <a:gd name="T9" fmla="*/ 42891 h 1329156"/>
              <a:gd name="T10" fmla="*/ 135372 w 3014256"/>
              <a:gd name="T11" fmla="*/ 17467 h 1329156"/>
              <a:gd name="T12" fmla="*/ 185694 w 3014256"/>
              <a:gd name="T13" fmla="*/ 2911 h 1329156"/>
              <a:gd name="T14" fmla="*/ 221646 w 3014256"/>
              <a:gd name="T15" fmla="*/ 0 h 1329156"/>
              <a:gd name="T16" fmla="*/ 2794221 w 3014256"/>
              <a:gd name="T17" fmla="*/ 0 h 1329156"/>
              <a:gd name="T18" fmla="*/ 2847490 w 3014256"/>
              <a:gd name="T19" fmla="*/ 6461 h 1329156"/>
              <a:gd name="T20" fmla="*/ 2896087 w 3014256"/>
              <a:gd name="T21" fmla="*/ 24813 h 1329156"/>
              <a:gd name="T22" fmla="*/ 2938477 w 3014256"/>
              <a:gd name="T23" fmla="*/ 53511 h 1329156"/>
              <a:gd name="T24" fmla="*/ 2973111 w 3014256"/>
              <a:gd name="T25" fmla="*/ 91012 h 1329156"/>
              <a:gd name="T26" fmla="*/ 2998463 w 3014256"/>
              <a:gd name="T27" fmla="*/ 135771 h 1329156"/>
              <a:gd name="T28" fmla="*/ 3012981 w 3014256"/>
              <a:gd name="T29" fmla="*/ 186245 h 1329156"/>
              <a:gd name="T30" fmla="*/ 3015881 w 3014256"/>
              <a:gd name="T31" fmla="*/ 222306 h 1329156"/>
              <a:gd name="T32" fmla="*/ 3015881 w 3014256"/>
              <a:gd name="T33" fmla="*/ 1111532 h 1329156"/>
              <a:gd name="T34" fmla="*/ 3009440 w 3014256"/>
              <a:gd name="T35" fmla="*/ 1164957 h 1329156"/>
              <a:gd name="T36" fmla="*/ 2991144 w 3014256"/>
              <a:gd name="T37" fmla="*/ 1213699 h 1329156"/>
              <a:gd name="T38" fmla="*/ 2962526 w 3014256"/>
              <a:gd name="T39" fmla="*/ 1256209 h 1329156"/>
              <a:gd name="T40" fmla="*/ 2925131 w 3014256"/>
              <a:gd name="T41" fmla="*/ 1290946 h 1329156"/>
              <a:gd name="T42" fmla="*/ 2880501 w 3014256"/>
              <a:gd name="T43" fmla="*/ 1316370 h 1329156"/>
              <a:gd name="T44" fmla="*/ 2830178 w 3014256"/>
              <a:gd name="T45" fmla="*/ 1330929 h 1329156"/>
              <a:gd name="T46" fmla="*/ 2794221 w 3014256"/>
              <a:gd name="T47" fmla="*/ 1333838 h 1329156"/>
              <a:gd name="T48" fmla="*/ 221646 w 3014256"/>
              <a:gd name="T49" fmla="*/ 1333838 h 1329156"/>
              <a:gd name="T50" fmla="*/ 168384 w 3014256"/>
              <a:gd name="T51" fmla="*/ 1327376 h 1329156"/>
              <a:gd name="T52" fmla="*/ 119788 w 3014256"/>
              <a:gd name="T53" fmla="*/ 1309025 h 1329156"/>
              <a:gd name="T54" fmla="*/ 77401 w 3014256"/>
              <a:gd name="T55" fmla="*/ 1280327 h 1329156"/>
              <a:gd name="T56" fmla="*/ 42767 w 3014256"/>
              <a:gd name="T57" fmla="*/ 1242825 h 1329156"/>
              <a:gd name="T58" fmla="*/ 17417 w 3014256"/>
              <a:gd name="T59" fmla="*/ 1198067 h 1329156"/>
              <a:gd name="T60" fmla="*/ 2899 w 3014256"/>
              <a:gd name="T61" fmla="*/ 1147593 h 1329156"/>
              <a:gd name="T62" fmla="*/ 0 w 3014256"/>
              <a:gd name="T63" fmla="*/ 1111532 h 1329156"/>
              <a:gd name="T64" fmla="*/ 0 w 3014256"/>
              <a:gd name="T65" fmla="*/ 222306 h 1329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14256"/>
              <a:gd name="T100" fmla="*/ 0 h 1329156"/>
              <a:gd name="T101" fmla="*/ 3014256 w 3014256"/>
              <a:gd name="T102" fmla="*/ 1329156 h 1329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14256" h="1329156">
                <a:moveTo>
                  <a:pt x="0" y="221526"/>
                </a:moveTo>
                <a:lnTo>
                  <a:pt x="6438" y="168288"/>
                </a:lnTo>
                <a:lnTo>
                  <a:pt x="24727" y="119719"/>
                </a:lnTo>
                <a:lnTo>
                  <a:pt x="53327" y="77356"/>
                </a:lnTo>
                <a:lnTo>
                  <a:pt x="90698" y="42739"/>
                </a:lnTo>
                <a:lnTo>
                  <a:pt x="135300" y="17407"/>
                </a:lnTo>
                <a:lnTo>
                  <a:pt x="185594" y="2899"/>
                </a:lnTo>
                <a:lnTo>
                  <a:pt x="221526" y="0"/>
                </a:lnTo>
                <a:lnTo>
                  <a:pt x="2792717" y="0"/>
                </a:lnTo>
                <a:lnTo>
                  <a:pt x="2845955" y="6437"/>
                </a:lnTo>
                <a:lnTo>
                  <a:pt x="2894526" y="24725"/>
                </a:lnTo>
                <a:lnTo>
                  <a:pt x="2936892" y="53323"/>
                </a:lnTo>
                <a:lnTo>
                  <a:pt x="2971511" y="90692"/>
                </a:lnTo>
                <a:lnTo>
                  <a:pt x="2996846" y="135295"/>
                </a:lnTo>
                <a:lnTo>
                  <a:pt x="3011356" y="185591"/>
                </a:lnTo>
                <a:lnTo>
                  <a:pt x="3014256" y="221526"/>
                </a:lnTo>
                <a:lnTo>
                  <a:pt x="3014256" y="1107630"/>
                </a:lnTo>
                <a:lnTo>
                  <a:pt x="3007817" y="1160867"/>
                </a:lnTo>
                <a:lnTo>
                  <a:pt x="2989528" y="1209437"/>
                </a:lnTo>
                <a:lnTo>
                  <a:pt x="2960927" y="1251799"/>
                </a:lnTo>
                <a:lnTo>
                  <a:pt x="2923554" y="1286416"/>
                </a:lnTo>
                <a:lnTo>
                  <a:pt x="2878949" y="1311748"/>
                </a:lnTo>
                <a:lnTo>
                  <a:pt x="2828651" y="1326257"/>
                </a:lnTo>
                <a:lnTo>
                  <a:pt x="2792717" y="1329156"/>
                </a:lnTo>
                <a:lnTo>
                  <a:pt x="221526" y="1329156"/>
                </a:lnTo>
                <a:lnTo>
                  <a:pt x="168292" y="1322718"/>
                </a:lnTo>
                <a:lnTo>
                  <a:pt x="119724" y="1304431"/>
                </a:lnTo>
                <a:lnTo>
                  <a:pt x="77361" y="1275833"/>
                </a:lnTo>
                <a:lnTo>
                  <a:pt x="42743" y="1238463"/>
                </a:lnTo>
                <a:lnTo>
                  <a:pt x="17409" y="1193861"/>
                </a:lnTo>
                <a:lnTo>
                  <a:pt x="2899" y="1143564"/>
                </a:lnTo>
                <a:lnTo>
                  <a:pt x="0" y="1107630"/>
                </a:lnTo>
                <a:lnTo>
                  <a:pt x="0" y="221526"/>
                </a:lnTo>
                <a:close/>
              </a:path>
            </a:pathLst>
          </a:custGeom>
          <a:noFill/>
          <a:ln w="19050">
            <a:solidFill>
              <a:srgbClr val="000000"/>
            </a:solidFill>
            <a:prstDash val="lgDash"/>
            <a:round/>
            <a:headEnd/>
            <a:tailEnd/>
          </a:ln>
        </p:spPr>
        <p:txBody>
          <a:bodyPr lIns="0" tIns="0" rIns="0" bIns="0"/>
          <a:lstStyle/>
          <a:p>
            <a:endParaRPr lang="el-GR"/>
          </a:p>
        </p:txBody>
      </p:sp>
      <p:sp>
        <p:nvSpPr>
          <p:cNvPr id="123906" name="object 3"/>
          <p:cNvSpPr>
            <a:spLocks/>
          </p:cNvSpPr>
          <p:nvPr/>
        </p:nvSpPr>
        <p:spPr bwMode="auto">
          <a:xfrm>
            <a:off x="4067175" y="2781300"/>
            <a:ext cx="4887913" cy="2447925"/>
          </a:xfrm>
          <a:custGeom>
            <a:avLst/>
            <a:gdLst>
              <a:gd name="T0" fmla="*/ 0 w 4886464"/>
              <a:gd name="T1" fmla="*/ 407822 h 2448267"/>
              <a:gd name="T2" fmla="*/ 5348 w 4886464"/>
              <a:gd name="T3" fmla="*/ 341670 h 2448267"/>
              <a:gd name="T4" fmla="*/ 20826 w 4886464"/>
              <a:gd name="T5" fmla="*/ 278918 h 2448267"/>
              <a:gd name="T6" fmla="*/ 45601 w 4886464"/>
              <a:gd name="T7" fmla="*/ 220403 h 2448267"/>
              <a:gd name="T8" fmla="*/ 78821 w 4886464"/>
              <a:gd name="T9" fmla="*/ 166968 h 2448267"/>
              <a:gd name="T10" fmla="*/ 119654 w 4886464"/>
              <a:gd name="T11" fmla="*/ 119446 h 2448267"/>
              <a:gd name="T12" fmla="*/ 167260 w 4886464"/>
              <a:gd name="T13" fmla="*/ 78685 h 2448267"/>
              <a:gd name="T14" fmla="*/ 220787 w 4886464"/>
              <a:gd name="T15" fmla="*/ 45521 h 2448267"/>
              <a:gd name="T16" fmla="*/ 279406 w 4886464"/>
              <a:gd name="T17" fmla="*/ 20790 h 2448267"/>
              <a:gd name="T18" fmla="*/ 342266 w 4886464"/>
              <a:gd name="T19" fmla="*/ 5336 h 2448267"/>
              <a:gd name="T20" fmla="*/ 408535 w 4886464"/>
              <a:gd name="T21" fmla="*/ 0 h 2448267"/>
              <a:gd name="T22" fmla="*/ 4483725 w 4886464"/>
              <a:gd name="T23" fmla="*/ 0 h 2448267"/>
              <a:gd name="T24" fmla="*/ 4549993 w 4886464"/>
              <a:gd name="T25" fmla="*/ 5336 h 2448267"/>
              <a:gd name="T26" fmla="*/ 4612848 w 4886464"/>
              <a:gd name="T27" fmla="*/ 20790 h 2448267"/>
              <a:gd name="T28" fmla="*/ 4671473 w 4886464"/>
              <a:gd name="T29" fmla="*/ 45521 h 2448267"/>
              <a:gd name="T30" fmla="*/ 4725001 w 4886464"/>
              <a:gd name="T31" fmla="*/ 78685 h 2448267"/>
              <a:gd name="T32" fmla="*/ 4772599 w 4886464"/>
              <a:gd name="T33" fmla="*/ 119446 h 2448267"/>
              <a:gd name="T34" fmla="*/ 4813431 w 4886464"/>
              <a:gd name="T35" fmla="*/ 166968 h 2448267"/>
              <a:gd name="T36" fmla="*/ 4846661 w 4886464"/>
              <a:gd name="T37" fmla="*/ 220403 h 2448267"/>
              <a:gd name="T38" fmla="*/ 4871428 w 4886464"/>
              <a:gd name="T39" fmla="*/ 278918 h 2448267"/>
              <a:gd name="T40" fmla="*/ 4886913 w 4886464"/>
              <a:gd name="T41" fmla="*/ 341670 h 2448267"/>
              <a:gd name="T42" fmla="*/ 4892258 w 4886464"/>
              <a:gd name="T43" fmla="*/ 407822 h 2448267"/>
              <a:gd name="T44" fmla="*/ 4892258 w 4886464"/>
              <a:gd name="T45" fmla="*/ 2039080 h 2448267"/>
              <a:gd name="T46" fmla="*/ 4886913 w 4886464"/>
              <a:gd name="T47" fmla="*/ 2105229 h 2448267"/>
              <a:gd name="T48" fmla="*/ 4871428 w 4886464"/>
              <a:gd name="T49" fmla="*/ 2167984 h 2448267"/>
              <a:gd name="T50" fmla="*/ 4846661 w 4886464"/>
              <a:gd name="T51" fmla="*/ 2226500 h 2448267"/>
              <a:gd name="T52" fmla="*/ 4813431 w 4886464"/>
              <a:gd name="T53" fmla="*/ 2279934 h 2448267"/>
              <a:gd name="T54" fmla="*/ 4772599 w 4886464"/>
              <a:gd name="T55" fmla="*/ 2327456 h 2448267"/>
              <a:gd name="T56" fmla="*/ 4725001 w 4886464"/>
              <a:gd name="T57" fmla="*/ 2368218 h 2448267"/>
              <a:gd name="T58" fmla="*/ 4671473 w 4886464"/>
              <a:gd name="T59" fmla="*/ 2401380 h 2448267"/>
              <a:gd name="T60" fmla="*/ 4612848 w 4886464"/>
              <a:gd name="T61" fmla="*/ 2426112 h 2448267"/>
              <a:gd name="T62" fmla="*/ 4549993 w 4886464"/>
              <a:gd name="T63" fmla="*/ 2441566 h 2448267"/>
              <a:gd name="T64" fmla="*/ 4483725 w 4886464"/>
              <a:gd name="T65" fmla="*/ 2446899 h 2448267"/>
              <a:gd name="T66" fmla="*/ 408535 w 4886464"/>
              <a:gd name="T67" fmla="*/ 2446899 h 2448267"/>
              <a:gd name="T68" fmla="*/ 342266 w 4886464"/>
              <a:gd name="T69" fmla="*/ 2441566 h 2448267"/>
              <a:gd name="T70" fmla="*/ 279406 w 4886464"/>
              <a:gd name="T71" fmla="*/ 2426112 h 2448267"/>
              <a:gd name="T72" fmla="*/ 220787 w 4886464"/>
              <a:gd name="T73" fmla="*/ 2401380 h 2448267"/>
              <a:gd name="T74" fmla="*/ 167260 w 4886464"/>
              <a:gd name="T75" fmla="*/ 2368218 h 2448267"/>
              <a:gd name="T76" fmla="*/ 119654 w 4886464"/>
              <a:gd name="T77" fmla="*/ 2327456 h 2448267"/>
              <a:gd name="T78" fmla="*/ 78821 w 4886464"/>
              <a:gd name="T79" fmla="*/ 2279934 h 2448267"/>
              <a:gd name="T80" fmla="*/ 45601 w 4886464"/>
              <a:gd name="T81" fmla="*/ 2226500 h 2448267"/>
              <a:gd name="T82" fmla="*/ 20826 w 4886464"/>
              <a:gd name="T83" fmla="*/ 2167984 h 2448267"/>
              <a:gd name="T84" fmla="*/ 5348 w 4886464"/>
              <a:gd name="T85" fmla="*/ 2105229 h 2448267"/>
              <a:gd name="T86" fmla="*/ 0 w 4886464"/>
              <a:gd name="T87" fmla="*/ 2039080 h 2448267"/>
              <a:gd name="T88" fmla="*/ 0 w 4886464"/>
              <a:gd name="T89" fmla="*/ 407822 h 2448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86464"/>
              <a:gd name="T136" fmla="*/ 0 h 2448267"/>
              <a:gd name="T137" fmla="*/ 4886464 w 4886464"/>
              <a:gd name="T138" fmla="*/ 2448267 h 2448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86464" h="2448267">
                <a:moveTo>
                  <a:pt x="0" y="408050"/>
                </a:moveTo>
                <a:lnTo>
                  <a:pt x="5340" y="341862"/>
                </a:lnTo>
                <a:lnTo>
                  <a:pt x="20802" y="279074"/>
                </a:lnTo>
                <a:lnTo>
                  <a:pt x="45545" y="220527"/>
                </a:lnTo>
                <a:lnTo>
                  <a:pt x="78729" y="167060"/>
                </a:lnTo>
                <a:lnTo>
                  <a:pt x="119514" y="119514"/>
                </a:lnTo>
                <a:lnTo>
                  <a:pt x="167060" y="78729"/>
                </a:lnTo>
                <a:lnTo>
                  <a:pt x="220527" y="45545"/>
                </a:lnTo>
                <a:lnTo>
                  <a:pt x="279074" y="20802"/>
                </a:lnTo>
                <a:lnTo>
                  <a:pt x="341862" y="5340"/>
                </a:lnTo>
                <a:lnTo>
                  <a:pt x="408051" y="0"/>
                </a:lnTo>
                <a:lnTo>
                  <a:pt x="4478413" y="0"/>
                </a:lnTo>
                <a:lnTo>
                  <a:pt x="4544601" y="5340"/>
                </a:lnTo>
                <a:lnTo>
                  <a:pt x="4607389" y="20802"/>
                </a:lnTo>
                <a:lnTo>
                  <a:pt x="4665937" y="45545"/>
                </a:lnTo>
                <a:lnTo>
                  <a:pt x="4719403" y="78729"/>
                </a:lnTo>
                <a:lnTo>
                  <a:pt x="4766949" y="119514"/>
                </a:lnTo>
                <a:lnTo>
                  <a:pt x="4807734" y="167060"/>
                </a:lnTo>
                <a:lnTo>
                  <a:pt x="4840919" y="220527"/>
                </a:lnTo>
                <a:lnTo>
                  <a:pt x="4865662" y="279074"/>
                </a:lnTo>
                <a:lnTo>
                  <a:pt x="4881124" y="341862"/>
                </a:lnTo>
                <a:lnTo>
                  <a:pt x="4886464" y="408050"/>
                </a:lnTo>
                <a:lnTo>
                  <a:pt x="4886464" y="2040216"/>
                </a:lnTo>
                <a:lnTo>
                  <a:pt x="4881124" y="2106405"/>
                </a:lnTo>
                <a:lnTo>
                  <a:pt x="4865662" y="2169193"/>
                </a:lnTo>
                <a:lnTo>
                  <a:pt x="4840919" y="2227740"/>
                </a:lnTo>
                <a:lnTo>
                  <a:pt x="4807734" y="2281207"/>
                </a:lnTo>
                <a:lnTo>
                  <a:pt x="4766949" y="2328752"/>
                </a:lnTo>
                <a:lnTo>
                  <a:pt x="4719403" y="2369538"/>
                </a:lnTo>
                <a:lnTo>
                  <a:pt x="4665937" y="2402722"/>
                </a:lnTo>
                <a:lnTo>
                  <a:pt x="4607389" y="2427465"/>
                </a:lnTo>
                <a:lnTo>
                  <a:pt x="4544601" y="2442927"/>
                </a:lnTo>
                <a:lnTo>
                  <a:pt x="4478413" y="2448267"/>
                </a:lnTo>
                <a:lnTo>
                  <a:pt x="408051" y="2448267"/>
                </a:lnTo>
                <a:lnTo>
                  <a:pt x="341862" y="2442927"/>
                </a:lnTo>
                <a:lnTo>
                  <a:pt x="279074" y="2427465"/>
                </a:lnTo>
                <a:lnTo>
                  <a:pt x="220527" y="2402722"/>
                </a:lnTo>
                <a:lnTo>
                  <a:pt x="167060" y="2369538"/>
                </a:lnTo>
                <a:lnTo>
                  <a:pt x="119514" y="2328752"/>
                </a:lnTo>
                <a:lnTo>
                  <a:pt x="78729" y="2281207"/>
                </a:lnTo>
                <a:lnTo>
                  <a:pt x="45545" y="2227740"/>
                </a:lnTo>
                <a:lnTo>
                  <a:pt x="20802" y="2169193"/>
                </a:lnTo>
                <a:lnTo>
                  <a:pt x="5340" y="2106405"/>
                </a:lnTo>
                <a:lnTo>
                  <a:pt x="0" y="2040216"/>
                </a:lnTo>
                <a:lnTo>
                  <a:pt x="0" y="408050"/>
                </a:lnTo>
                <a:close/>
              </a:path>
            </a:pathLst>
          </a:custGeom>
          <a:noFill/>
          <a:ln w="19049">
            <a:solidFill>
              <a:srgbClr val="000000"/>
            </a:solidFill>
            <a:round/>
            <a:headEnd/>
            <a:tailEnd/>
          </a:ln>
        </p:spPr>
        <p:txBody>
          <a:bodyPr lIns="0" tIns="0" rIns="0" bIns="0"/>
          <a:lstStyle/>
          <a:p>
            <a:endParaRPr lang="el-GR"/>
          </a:p>
        </p:txBody>
      </p:sp>
      <p:sp>
        <p:nvSpPr>
          <p:cNvPr id="123907" name="object 4"/>
          <p:cNvSpPr>
            <a:spLocks/>
          </p:cNvSpPr>
          <p:nvPr/>
        </p:nvSpPr>
        <p:spPr bwMode="auto">
          <a:xfrm>
            <a:off x="611188" y="2781300"/>
            <a:ext cx="2943225" cy="2016125"/>
          </a:xfrm>
          <a:custGeom>
            <a:avLst/>
            <a:gdLst>
              <a:gd name="T0" fmla="*/ 0 w 2942247"/>
              <a:gd name="T1" fmla="*/ 335973 h 2016226"/>
              <a:gd name="T2" fmla="*/ 4402 w 2942247"/>
              <a:gd name="T3" fmla="*/ 281476 h 2016226"/>
              <a:gd name="T4" fmla="*/ 17156 w 2942247"/>
              <a:gd name="T5" fmla="*/ 229776 h 2016226"/>
              <a:gd name="T6" fmla="*/ 37557 w 2942247"/>
              <a:gd name="T7" fmla="*/ 181572 h 2016226"/>
              <a:gd name="T8" fmla="*/ 64926 w 2942247"/>
              <a:gd name="T9" fmla="*/ 137548 h 2016226"/>
              <a:gd name="T10" fmla="*/ 98558 w 2942247"/>
              <a:gd name="T11" fmla="*/ 98401 h 2016226"/>
              <a:gd name="T12" fmla="*/ 137766 w 2942247"/>
              <a:gd name="T13" fmla="*/ 64822 h 2016226"/>
              <a:gd name="T14" fmla="*/ 181853 w 2942247"/>
              <a:gd name="T15" fmla="*/ 37499 h 2016226"/>
              <a:gd name="T16" fmla="*/ 230134 w 2942247"/>
              <a:gd name="T17" fmla="*/ 17126 h 2016226"/>
              <a:gd name="T18" fmla="*/ 281911 w 2942247"/>
              <a:gd name="T19" fmla="*/ 4398 h 2016226"/>
              <a:gd name="T20" fmla="*/ 336490 w 2942247"/>
              <a:gd name="T21" fmla="*/ 0 h 2016226"/>
              <a:gd name="T22" fmla="*/ 2609674 w 2942247"/>
              <a:gd name="T23" fmla="*/ 0 h 2016226"/>
              <a:gd name="T24" fmla="*/ 2664252 w 2942247"/>
              <a:gd name="T25" fmla="*/ 4398 h 2016226"/>
              <a:gd name="T26" fmla="*/ 2716028 w 2942247"/>
              <a:gd name="T27" fmla="*/ 17126 h 2016226"/>
              <a:gd name="T28" fmla="*/ 2764306 w 2942247"/>
              <a:gd name="T29" fmla="*/ 37499 h 2016226"/>
              <a:gd name="T30" fmla="*/ 2808398 w 2942247"/>
              <a:gd name="T31" fmla="*/ 64822 h 2016226"/>
              <a:gd name="T32" fmla="*/ 2847605 w 2942247"/>
              <a:gd name="T33" fmla="*/ 98401 h 2016226"/>
              <a:gd name="T34" fmla="*/ 2881238 w 2942247"/>
              <a:gd name="T35" fmla="*/ 137548 h 2016226"/>
              <a:gd name="T36" fmla="*/ 2908601 w 2942247"/>
              <a:gd name="T37" fmla="*/ 181572 h 2016226"/>
              <a:gd name="T38" fmla="*/ 2929008 w 2942247"/>
              <a:gd name="T39" fmla="*/ 229776 h 2016226"/>
              <a:gd name="T40" fmla="*/ 2941761 w 2942247"/>
              <a:gd name="T41" fmla="*/ 281476 h 2016226"/>
              <a:gd name="T42" fmla="*/ 2946162 w 2942247"/>
              <a:gd name="T43" fmla="*/ 335973 h 2016226"/>
              <a:gd name="T44" fmla="*/ 2946162 w 2942247"/>
              <a:gd name="T45" fmla="*/ 1679835 h 2016226"/>
              <a:gd name="T46" fmla="*/ 2941761 w 2942247"/>
              <a:gd name="T47" fmla="*/ 1734333 h 2016226"/>
              <a:gd name="T48" fmla="*/ 2929008 w 2942247"/>
              <a:gd name="T49" fmla="*/ 1786035 h 2016226"/>
              <a:gd name="T50" fmla="*/ 2908601 w 2942247"/>
              <a:gd name="T51" fmla="*/ 1834240 h 2016226"/>
              <a:gd name="T52" fmla="*/ 2881238 w 2942247"/>
              <a:gd name="T53" fmla="*/ 1878265 h 2016226"/>
              <a:gd name="T54" fmla="*/ 2847605 w 2942247"/>
              <a:gd name="T55" fmla="*/ 1917414 h 2016226"/>
              <a:gd name="T56" fmla="*/ 2808398 w 2942247"/>
              <a:gd name="T57" fmla="*/ 1950995 h 2016226"/>
              <a:gd name="T58" fmla="*/ 2764306 w 2942247"/>
              <a:gd name="T59" fmla="*/ 1978320 h 2016226"/>
              <a:gd name="T60" fmla="*/ 2716028 w 2942247"/>
              <a:gd name="T61" fmla="*/ 1998694 h 2016226"/>
              <a:gd name="T62" fmla="*/ 2664252 w 2942247"/>
              <a:gd name="T63" fmla="*/ 2011424 h 2016226"/>
              <a:gd name="T64" fmla="*/ 2609674 w 2942247"/>
              <a:gd name="T65" fmla="*/ 2015822 h 2016226"/>
              <a:gd name="T66" fmla="*/ 336490 w 2942247"/>
              <a:gd name="T67" fmla="*/ 2015822 h 2016226"/>
              <a:gd name="T68" fmla="*/ 281911 w 2942247"/>
              <a:gd name="T69" fmla="*/ 2011424 h 2016226"/>
              <a:gd name="T70" fmla="*/ 230134 w 2942247"/>
              <a:gd name="T71" fmla="*/ 1998694 h 2016226"/>
              <a:gd name="T72" fmla="*/ 181853 w 2942247"/>
              <a:gd name="T73" fmla="*/ 1978320 h 2016226"/>
              <a:gd name="T74" fmla="*/ 137766 w 2942247"/>
              <a:gd name="T75" fmla="*/ 1950995 h 2016226"/>
              <a:gd name="T76" fmla="*/ 98558 w 2942247"/>
              <a:gd name="T77" fmla="*/ 1917414 h 2016226"/>
              <a:gd name="T78" fmla="*/ 64926 w 2942247"/>
              <a:gd name="T79" fmla="*/ 1878265 h 2016226"/>
              <a:gd name="T80" fmla="*/ 37557 w 2942247"/>
              <a:gd name="T81" fmla="*/ 1834240 h 2016226"/>
              <a:gd name="T82" fmla="*/ 17156 w 2942247"/>
              <a:gd name="T83" fmla="*/ 1786035 h 2016226"/>
              <a:gd name="T84" fmla="*/ 4402 w 2942247"/>
              <a:gd name="T85" fmla="*/ 1734333 h 2016226"/>
              <a:gd name="T86" fmla="*/ 0 w 2942247"/>
              <a:gd name="T87" fmla="*/ 1679835 h 2016226"/>
              <a:gd name="T88" fmla="*/ 0 w 2942247"/>
              <a:gd name="T89" fmla="*/ 335973 h 2016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42247"/>
              <a:gd name="T136" fmla="*/ 0 h 2016226"/>
              <a:gd name="T137" fmla="*/ 2942247 w 2942247"/>
              <a:gd name="T138" fmla="*/ 2016226 h 2016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42247" h="2016226">
                <a:moveTo>
                  <a:pt x="0" y="336041"/>
                </a:moveTo>
                <a:lnTo>
                  <a:pt x="4398" y="281532"/>
                </a:lnTo>
                <a:lnTo>
                  <a:pt x="17132" y="229824"/>
                </a:lnTo>
                <a:lnTo>
                  <a:pt x="37509" y="181608"/>
                </a:lnTo>
                <a:lnTo>
                  <a:pt x="64838" y="137576"/>
                </a:lnTo>
                <a:lnTo>
                  <a:pt x="98426" y="98421"/>
                </a:lnTo>
                <a:lnTo>
                  <a:pt x="137582" y="64834"/>
                </a:lnTo>
                <a:lnTo>
                  <a:pt x="181613" y="37507"/>
                </a:lnTo>
                <a:lnTo>
                  <a:pt x="229828" y="17130"/>
                </a:lnTo>
                <a:lnTo>
                  <a:pt x="281535" y="4398"/>
                </a:lnTo>
                <a:lnTo>
                  <a:pt x="336042" y="0"/>
                </a:lnTo>
                <a:lnTo>
                  <a:pt x="2606205" y="0"/>
                </a:lnTo>
                <a:lnTo>
                  <a:pt x="2660711" y="4398"/>
                </a:lnTo>
                <a:lnTo>
                  <a:pt x="2712418" y="17130"/>
                </a:lnTo>
                <a:lnTo>
                  <a:pt x="2760633" y="37507"/>
                </a:lnTo>
                <a:lnTo>
                  <a:pt x="2804664" y="64834"/>
                </a:lnTo>
                <a:lnTo>
                  <a:pt x="2843820" y="98421"/>
                </a:lnTo>
                <a:lnTo>
                  <a:pt x="2877408" y="137576"/>
                </a:lnTo>
                <a:lnTo>
                  <a:pt x="2904737" y="181608"/>
                </a:lnTo>
                <a:lnTo>
                  <a:pt x="2925114" y="229824"/>
                </a:lnTo>
                <a:lnTo>
                  <a:pt x="2937848" y="281532"/>
                </a:lnTo>
                <a:lnTo>
                  <a:pt x="2942247" y="336041"/>
                </a:lnTo>
                <a:lnTo>
                  <a:pt x="2942247" y="1680171"/>
                </a:lnTo>
                <a:lnTo>
                  <a:pt x="2937848" y="1734681"/>
                </a:lnTo>
                <a:lnTo>
                  <a:pt x="2925114" y="1786391"/>
                </a:lnTo>
                <a:lnTo>
                  <a:pt x="2904737" y="1834608"/>
                </a:lnTo>
                <a:lnTo>
                  <a:pt x="2877408" y="1878641"/>
                </a:lnTo>
                <a:lnTo>
                  <a:pt x="2843820" y="1917798"/>
                </a:lnTo>
                <a:lnTo>
                  <a:pt x="2804664" y="1951387"/>
                </a:lnTo>
                <a:lnTo>
                  <a:pt x="2760633" y="1978716"/>
                </a:lnTo>
                <a:lnTo>
                  <a:pt x="2712418" y="1999094"/>
                </a:lnTo>
                <a:lnTo>
                  <a:pt x="2660711" y="2011828"/>
                </a:lnTo>
                <a:lnTo>
                  <a:pt x="2606205" y="2016226"/>
                </a:lnTo>
                <a:lnTo>
                  <a:pt x="336042" y="2016226"/>
                </a:lnTo>
                <a:lnTo>
                  <a:pt x="281535" y="2011828"/>
                </a:lnTo>
                <a:lnTo>
                  <a:pt x="229828" y="1999094"/>
                </a:lnTo>
                <a:lnTo>
                  <a:pt x="181613" y="1978716"/>
                </a:lnTo>
                <a:lnTo>
                  <a:pt x="137582" y="1951387"/>
                </a:lnTo>
                <a:lnTo>
                  <a:pt x="98426" y="1917798"/>
                </a:lnTo>
                <a:lnTo>
                  <a:pt x="64838" y="1878641"/>
                </a:lnTo>
                <a:lnTo>
                  <a:pt x="37509" y="1834608"/>
                </a:lnTo>
                <a:lnTo>
                  <a:pt x="17132" y="1786391"/>
                </a:lnTo>
                <a:lnTo>
                  <a:pt x="4398" y="1734681"/>
                </a:lnTo>
                <a:lnTo>
                  <a:pt x="0" y="1680171"/>
                </a:lnTo>
                <a:lnTo>
                  <a:pt x="0" y="336041"/>
                </a:lnTo>
                <a:close/>
              </a:path>
            </a:pathLst>
          </a:custGeom>
          <a:noFill/>
          <a:ln w="19050">
            <a:solidFill>
              <a:srgbClr val="000000"/>
            </a:solidFill>
            <a:round/>
            <a:headEnd/>
            <a:tailEnd/>
          </a:ln>
        </p:spPr>
        <p:txBody>
          <a:bodyPr lIns="0" tIns="0" rIns="0" bIns="0"/>
          <a:lstStyle/>
          <a:p>
            <a:endParaRPr lang="el-GR"/>
          </a:p>
        </p:txBody>
      </p:sp>
      <p:sp>
        <p:nvSpPr>
          <p:cNvPr id="5" name="object 5"/>
          <p:cNvSpPr txBox="1">
            <a:spLocks noGrp="1"/>
          </p:cNvSpPr>
          <p:nvPr>
            <p:ph type="title"/>
          </p:nvPr>
        </p:nvSpPr>
        <p:spPr/>
        <p:txBody>
          <a:bodyPr tIns="385795" rtlCol="0">
            <a:noAutofit/>
          </a:bodyPr>
          <a:lstStyle/>
          <a:p>
            <a:pPr eaLnBrk="1" fontAlgn="auto" hangingPunct="1">
              <a:lnSpc>
                <a:spcPct val="100000"/>
              </a:lnSpc>
              <a:spcAft>
                <a:spcPts val="0"/>
              </a:spcAft>
              <a:defRPr/>
            </a:pPr>
            <a:r>
              <a:rPr sz="2600" b="1" dirty="0" smtClean="0">
                <a:solidFill>
                  <a:srgbClr val="FFFFFF"/>
                </a:solidFill>
                <a:latin typeface="Arial"/>
                <a:cs typeface="Arial"/>
              </a:rPr>
              <a:t>MDT</a:t>
            </a:r>
            <a:r>
              <a:rPr sz="2600" b="1" spc="-20" dirty="0" smtClean="0">
                <a:solidFill>
                  <a:srgbClr val="FFFFFF"/>
                </a:solidFill>
                <a:latin typeface="Arial"/>
                <a:cs typeface="Arial"/>
              </a:rPr>
              <a:t> </a:t>
            </a:r>
            <a:r>
              <a:rPr sz="2600" b="1" spc="5" dirty="0" smtClean="0">
                <a:solidFill>
                  <a:srgbClr val="FFFFFF"/>
                </a:solidFill>
                <a:latin typeface="Arial"/>
                <a:cs typeface="Arial"/>
              </a:rPr>
              <a:t>c</a:t>
            </a:r>
            <a:r>
              <a:rPr sz="2600" b="1" spc="-5" dirty="0" smtClean="0">
                <a:solidFill>
                  <a:srgbClr val="FFFFFF"/>
                </a:solidFill>
                <a:latin typeface="Arial"/>
                <a:cs typeface="Arial"/>
              </a:rPr>
              <a:t>r</a:t>
            </a:r>
            <a:r>
              <a:rPr sz="2600" b="1" spc="-20" dirty="0" smtClean="0">
                <a:solidFill>
                  <a:srgbClr val="FFFFFF"/>
                </a:solidFill>
                <a:latin typeface="Arial"/>
                <a:cs typeface="Arial"/>
              </a:rPr>
              <a:t>y</a:t>
            </a:r>
            <a:r>
              <a:rPr sz="2600" b="1" spc="5" dirty="0" smtClean="0">
                <a:solidFill>
                  <a:srgbClr val="FFFFFF"/>
                </a:solidFill>
                <a:latin typeface="Arial"/>
                <a:cs typeface="Arial"/>
              </a:rPr>
              <a:t>ogen</a:t>
            </a:r>
            <a:r>
              <a:rPr sz="2600" b="1" spc="-5" dirty="0" smtClean="0">
                <a:solidFill>
                  <a:srgbClr val="FFFFFF"/>
                </a:solidFill>
                <a:latin typeface="Arial"/>
                <a:cs typeface="Arial"/>
              </a:rPr>
              <a:t>i</a:t>
            </a:r>
            <a:r>
              <a:rPr sz="2600" b="1" dirty="0" smtClean="0">
                <a:solidFill>
                  <a:srgbClr val="FFFFFF"/>
                </a:solidFill>
                <a:latin typeface="Arial"/>
                <a:cs typeface="Arial"/>
              </a:rPr>
              <a:t>c</a:t>
            </a:r>
            <a:r>
              <a:rPr sz="2600" b="1" spc="10" dirty="0" smtClean="0">
                <a:solidFill>
                  <a:srgbClr val="FFFFFF"/>
                </a:solidFill>
                <a:latin typeface="Arial"/>
                <a:cs typeface="Arial"/>
              </a:rPr>
              <a:t> </a:t>
            </a:r>
            <a:r>
              <a:rPr sz="2600" b="1" spc="5" dirty="0" smtClean="0">
                <a:solidFill>
                  <a:srgbClr val="FFFFFF"/>
                </a:solidFill>
                <a:latin typeface="Arial"/>
                <a:cs typeface="Arial"/>
              </a:rPr>
              <a:t>pu</a:t>
            </a:r>
            <a:r>
              <a:rPr sz="2600" b="1" dirty="0" smtClean="0">
                <a:solidFill>
                  <a:srgbClr val="FFFFFF"/>
                </a:solidFill>
                <a:latin typeface="Arial"/>
                <a:cs typeface="Arial"/>
              </a:rPr>
              <a:t>mp</a:t>
            </a:r>
            <a:endParaRPr sz="2600">
              <a:latin typeface="Arial"/>
              <a:cs typeface="Arial"/>
            </a:endParaRPr>
          </a:p>
        </p:txBody>
      </p:sp>
      <p:sp>
        <p:nvSpPr>
          <p:cNvPr id="123909" name="object 6"/>
          <p:cNvSpPr>
            <a:spLocks noChangeArrowheads="1"/>
          </p:cNvSpPr>
          <p:nvPr/>
        </p:nvSpPr>
        <p:spPr bwMode="auto">
          <a:xfrm>
            <a:off x="6732588" y="3033713"/>
            <a:ext cx="2139950" cy="14509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910" name="object 7"/>
          <p:cNvSpPr>
            <a:spLocks noChangeArrowheads="1"/>
          </p:cNvSpPr>
          <p:nvPr/>
        </p:nvSpPr>
        <p:spPr bwMode="auto">
          <a:xfrm>
            <a:off x="900113" y="2982913"/>
            <a:ext cx="2447925" cy="1611312"/>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911" name="object 8"/>
          <p:cNvSpPr txBox="1">
            <a:spLocks noChangeArrowheads="1"/>
          </p:cNvSpPr>
          <p:nvPr/>
        </p:nvSpPr>
        <p:spPr bwMode="auto">
          <a:xfrm>
            <a:off x="500063" y="1525588"/>
            <a:ext cx="3443287" cy="1016000"/>
          </a:xfrm>
          <a:prstGeom prst="rect">
            <a:avLst/>
          </a:prstGeom>
          <a:noFill/>
          <a:ln w="9525">
            <a:noFill/>
            <a:miter lim="800000"/>
            <a:headEnd/>
            <a:tailEnd/>
          </a:ln>
        </p:spPr>
        <p:txBody>
          <a:bodyPr lIns="0" tIns="0" rIns="0" bIns="0"/>
          <a:lstStyle/>
          <a:p>
            <a:pPr marL="38100"/>
            <a:r>
              <a:rPr lang="el-GR" sz="2400" b="1">
                <a:cs typeface="Arial" charset="0"/>
              </a:rPr>
              <a:t>MDT</a:t>
            </a:r>
            <a:endParaRPr lang="el-GR" sz="2400">
              <a:cs typeface="Arial" charset="0"/>
            </a:endParaRPr>
          </a:p>
          <a:p>
            <a:pPr marL="38100">
              <a:lnSpc>
                <a:spcPts val="700"/>
              </a:lnSpc>
              <a:spcBef>
                <a:spcPts val="25"/>
              </a:spcBef>
            </a:pPr>
            <a:endParaRPr lang="el-GR" sz="700">
              <a:latin typeface="Calibri" pitchFamily="34" charset="0"/>
            </a:endParaRPr>
          </a:p>
          <a:p>
            <a:pPr marL="38100">
              <a:buFont typeface="Wingdings" pitchFamily="2" charset="2"/>
              <a:buChar char=""/>
            </a:pPr>
            <a:r>
              <a:rPr lang="el-GR">
                <a:cs typeface="Arial" charset="0"/>
              </a:rPr>
              <a:t>Hydraulic powerpack and piston with </a:t>
            </a:r>
            <a:r>
              <a:rPr lang="el-GR" u="sng">
                <a:cs typeface="Arial" charset="0"/>
              </a:rPr>
              <a:t>embedded redundancy</a:t>
            </a:r>
            <a:endParaRPr lang="el-GR">
              <a:cs typeface="Arial" charset="0"/>
            </a:endParaRPr>
          </a:p>
        </p:txBody>
      </p:sp>
      <p:sp>
        <p:nvSpPr>
          <p:cNvPr id="123912" name="object 9"/>
          <p:cNvSpPr txBox="1">
            <a:spLocks noChangeArrowheads="1"/>
          </p:cNvSpPr>
          <p:nvPr/>
        </p:nvSpPr>
        <p:spPr bwMode="auto">
          <a:xfrm>
            <a:off x="4184650" y="1525588"/>
            <a:ext cx="4278313" cy="1016000"/>
          </a:xfrm>
          <a:prstGeom prst="rect">
            <a:avLst/>
          </a:prstGeom>
          <a:noFill/>
          <a:ln w="9525">
            <a:noFill/>
            <a:miter lim="800000"/>
            <a:headEnd/>
            <a:tailEnd/>
          </a:ln>
        </p:spPr>
        <p:txBody>
          <a:bodyPr lIns="0" tIns="0" rIns="0" bIns="0"/>
          <a:lstStyle/>
          <a:p>
            <a:pPr marL="12700"/>
            <a:r>
              <a:rPr lang="el-GR" sz="2400" b="1">
                <a:cs typeface="Arial" charset="0"/>
              </a:rPr>
              <a:t>Competitors</a:t>
            </a:r>
            <a:endParaRPr lang="el-GR" sz="2400">
              <a:cs typeface="Arial" charset="0"/>
            </a:endParaRPr>
          </a:p>
          <a:p>
            <a:pPr marL="12700">
              <a:lnSpc>
                <a:spcPts val="700"/>
              </a:lnSpc>
              <a:spcBef>
                <a:spcPts val="25"/>
              </a:spcBef>
            </a:pPr>
            <a:endParaRPr lang="el-GR" sz="700">
              <a:latin typeface="Calibri" pitchFamily="34" charset="0"/>
            </a:endParaRPr>
          </a:p>
          <a:p>
            <a:pPr marL="12700">
              <a:buFont typeface="Wingdings" pitchFamily="2" charset="2"/>
              <a:buChar char=""/>
            </a:pPr>
            <a:r>
              <a:rPr lang="el-GR">
                <a:cs typeface="Arial" charset="0"/>
              </a:rPr>
              <a:t>Electric motor and Crankshaft with </a:t>
            </a:r>
            <a:r>
              <a:rPr lang="el-GR" u="sng">
                <a:cs typeface="Arial" charset="0"/>
              </a:rPr>
              <a:t>no embedded redundancy</a:t>
            </a:r>
            <a:endParaRPr lang="el-GR">
              <a:cs typeface="Arial" charset="0"/>
            </a:endParaRPr>
          </a:p>
        </p:txBody>
      </p:sp>
      <p:sp>
        <p:nvSpPr>
          <p:cNvPr id="123913" name="object 10"/>
          <p:cNvSpPr>
            <a:spLocks noChangeArrowheads="1"/>
          </p:cNvSpPr>
          <p:nvPr/>
        </p:nvSpPr>
        <p:spPr bwMode="auto">
          <a:xfrm>
            <a:off x="4429125" y="3063875"/>
            <a:ext cx="2139950" cy="1449388"/>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914" name="object 11"/>
          <p:cNvSpPr>
            <a:spLocks noChangeArrowheads="1"/>
          </p:cNvSpPr>
          <p:nvPr/>
        </p:nvSpPr>
        <p:spPr bwMode="auto">
          <a:xfrm>
            <a:off x="4235450" y="2947988"/>
            <a:ext cx="385763" cy="520700"/>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915" name="object 12"/>
          <p:cNvSpPr>
            <a:spLocks noChangeArrowheads="1"/>
          </p:cNvSpPr>
          <p:nvPr/>
        </p:nvSpPr>
        <p:spPr bwMode="auto">
          <a:xfrm>
            <a:off x="755650" y="2963863"/>
            <a:ext cx="385763" cy="520700"/>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916" name="object 13"/>
          <p:cNvSpPr>
            <a:spLocks noChangeArrowheads="1"/>
          </p:cNvSpPr>
          <p:nvPr/>
        </p:nvSpPr>
        <p:spPr bwMode="auto">
          <a:xfrm>
            <a:off x="1619250" y="5357813"/>
            <a:ext cx="1184275" cy="1006475"/>
          </a:xfrm>
          <a:prstGeom prst="rect">
            <a:avLst/>
          </a:prstGeom>
          <a:blipFill dpi="0" rotWithShape="1">
            <a:blip r:embed="rId5"/>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3917" name="object 14"/>
          <p:cNvSpPr txBox="1">
            <a:spLocks noChangeArrowheads="1"/>
          </p:cNvSpPr>
          <p:nvPr/>
        </p:nvSpPr>
        <p:spPr bwMode="auto">
          <a:xfrm>
            <a:off x="684213" y="5130800"/>
            <a:ext cx="908050" cy="598488"/>
          </a:xfrm>
          <a:prstGeom prst="rect">
            <a:avLst/>
          </a:prstGeom>
          <a:noFill/>
          <a:ln w="9525">
            <a:noFill/>
            <a:miter lim="800000"/>
            <a:headEnd/>
            <a:tailEnd/>
          </a:ln>
        </p:spPr>
        <p:txBody>
          <a:bodyPr lIns="0" tIns="0" rIns="0" bIns="0"/>
          <a:lstStyle/>
          <a:p>
            <a:pPr marL="12700">
              <a:lnSpc>
                <a:spcPct val="121000"/>
              </a:lnSpc>
            </a:pPr>
            <a:r>
              <a:rPr lang="el-GR" sz="1600">
                <a:cs typeface="Arial" charset="0"/>
              </a:rPr>
              <a:t>HPS in safe zone</a:t>
            </a:r>
          </a:p>
        </p:txBody>
      </p:sp>
      <p:sp>
        <p:nvSpPr>
          <p:cNvPr id="123918" name="object 15"/>
          <p:cNvSpPr txBox="1">
            <a:spLocks noChangeArrowheads="1"/>
          </p:cNvSpPr>
          <p:nvPr/>
        </p:nvSpPr>
        <p:spPr bwMode="auto">
          <a:xfrm>
            <a:off x="5783263" y="4589463"/>
            <a:ext cx="1585912" cy="498475"/>
          </a:xfrm>
          <a:prstGeom prst="rect">
            <a:avLst/>
          </a:prstGeom>
          <a:noFill/>
          <a:ln w="9525">
            <a:noFill/>
            <a:miter lim="800000"/>
            <a:headEnd/>
            <a:tailEnd/>
          </a:ln>
        </p:spPr>
        <p:txBody>
          <a:bodyPr lIns="0" tIns="0" rIns="0" bIns="0"/>
          <a:lstStyle/>
          <a:p>
            <a:pPr marL="12700"/>
            <a:r>
              <a:rPr lang="el-GR" sz="1600">
                <a:cs typeface="Arial" charset="0"/>
              </a:rPr>
              <a:t>Electric motors in Ex proof zone</a:t>
            </a:r>
          </a:p>
        </p:txBody>
      </p:sp>
      <p:sp>
        <p:nvSpPr>
          <p:cNvPr id="123919" name="object 16"/>
          <p:cNvSpPr>
            <a:spLocks/>
          </p:cNvSpPr>
          <p:nvPr/>
        </p:nvSpPr>
        <p:spPr bwMode="auto">
          <a:xfrm>
            <a:off x="2046288" y="4797425"/>
            <a:ext cx="0" cy="236538"/>
          </a:xfrm>
          <a:custGeom>
            <a:avLst/>
            <a:gdLst>
              <a:gd name="T0" fmla="*/ 0 h 237248"/>
              <a:gd name="T1" fmla="*/ 234420 h 237248"/>
              <a:gd name="T2" fmla="*/ 0 60000 65536"/>
              <a:gd name="T3" fmla="*/ 0 60000 65536"/>
              <a:gd name="T4" fmla="*/ 0 h 237248"/>
              <a:gd name="T5" fmla="*/ 237248 h 237248"/>
            </a:gdLst>
            <a:ahLst/>
            <a:cxnLst>
              <a:cxn ang="T2">
                <a:pos x="0" y="T0"/>
              </a:cxn>
              <a:cxn ang="T3">
                <a:pos x="0" y="T1"/>
              </a:cxn>
            </a:cxnLst>
            <a:rect l="0" t="T4" r="0" b="T5"/>
            <a:pathLst>
              <a:path h="237248">
                <a:moveTo>
                  <a:pt x="0" y="0"/>
                </a:moveTo>
                <a:lnTo>
                  <a:pt x="0" y="237248"/>
                </a:lnTo>
              </a:path>
            </a:pathLst>
          </a:custGeom>
          <a:noFill/>
          <a:ln w="19050">
            <a:solidFill>
              <a:srgbClr val="000000"/>
            </a:solidFill>
            <a:round/>
            <a:headEnd/>
            <a:tailEnd/>
          </a:ln>
        </p:spPr>
        <p:txBody>
          <a:bodyPr lIns="0" tIns="0" rIns="0" bIns="0"/>
          <a:lstStyle/>
          <a:p>
            <a:endParaRPr lang="el-GR"/>
          </a:p>
        </p:txBody>
      </p:sp>
      <p:sp>
        <p:nvSpPr>
          <p:cNvPr id="17" name="object 17"/>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18" name="object 18"/>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8C60F880-E02F-4D37-B66A-07FCD5A499FC}" type="slidenum">
              <a:rPr spc="-5" dirty="0">
                <a:latin typeface="Arial"/>
                <a:cs typeface="Arial"/>
              </a:rPr>
              <a:pPr marL="12700" fontAlgn="auto">
                <a:spcBef>
                  <a:spcPts val="0"/>
                </a:spcBef>
                <a:spcAft>
                  <a:spcPts val="0"/>
                </a:spcAft>
                <a:defRPr/>
              </a:pPr>
              <a:t>33</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object 2"/>
          <p:cNvSpPr>
            <a:spLocks noChangeArrowheads="1"/>
          </p:cNvSpPr>
          <p:nvPr/>
        </p:nvSpPr>
        <p:spPr bwMode="auto">
          <a:xfrm>
            <a:off x="261938" y="6102350"/>
            <a:ext cx="1581150" cy="719138"/>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4930" name="object 3"/>
          <p:cNvSpPr>
            <a:spLocks noChangeArrowheads="1"/>
          </p:cNvSpPr>
          <p:nvPr/>
        </p:nvSpPr>
        <p:spPr bwMode="auto">
          <a:xfrm>
            <a:off x="4978400" y="2127250"/>
            <a:ext cx="4002088" cy="3481388"/>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txBox="1"/>
          <p:nvPr/>
        </p:nvSpPr>
        <p:spPr>
          <a:xfrm>
            <a:off x="419100" y="52388"/>
            <a:ext cx="6121400" cy="788987"/>
          </a:xfrm>
          <a:prstGeom prst="rect">
            <a:avLst/>
          </a:prstGeom>
        </p:spPr>
        <p:txBody>
          <a:bodyPr lIns="0" tIns="0" rIns="0" bIns="0"/>
          <a:lstStyle/>
          <a:p>
            <a:pPr marL="12700" fontAlgn="auto">
              <a:spcBef>
                <a:spcPts val="0"/>
              </a:spcBef>
              <a:spcAft>
                <a:spcPts val="0"/>
              </a:spcAft>
              <a:defRPr/>
            </a:pPr>
            <a:r>
              <a:rPr sz="2700" b="1" spc="-10" dirty="0">
                <a:solidFill>
                  <a:srgbClr val="FFFFFF"/>
                </a:solidFill>
                <a:latin typeface="Arial"/>
                <a:cs typeface="Arial"/>
              </a:rPr>
              <a:t>Fu</a:t>
            </a:r>
            <a:r>
              <a:rPr sz="2700" b="1" spc="-5" dirty="0">
                <a:solidFill>
                  <a:srgbClr val="FFFFFF"/>
                </a:solidFill>
                <a:latin typeface="Arial"/>
                <a:cs typeface="Arial"/>
              </a:rPr>
              <a:t>e</a:t>
            </a:r>
            <a:r>
              <a:rPr sz="2700" b="1" dirty="0">
                <a:solidFill>
                  <a:srgbClr val="FFFFFF"/>
                </a:solidFill>
                <a:latin typeface="Arial"/>
                <a:cs typeface="Arial"/>
              </a:rPr>
              <a:t>l</a:t>
            </a:r>
            <a:r>
              <a:rPr sz="2700" b="1" spc="5" dirty="0">
                <a:solidFill>
                  <a:srgbClr val="FFFFFF"/>
                </a:solidFill>
                <a:latin typeface="Arial"/>
                <a:cs typeface="Arial"/>
              </a:rPr>
              <a:t> </a:t>
            </a:r>
            <a:r>
              <a:rPr sz="2700" b="1" spc="-5" dirty="0">
                <a:solidFill>
                  <a:srgbClr val="FFFFFF"/>
                </a:solidFill>
                <a:latin typeface="Arial"/>
                <a:cs typeface="Arial"/>
              </a:rPr>
              <a:t>Ga</a:t>
            </a:r>
            <a:r>
              <a:rPr sz="2700" b="1" dirty="0">
                <a:solidFill>
                  <a:srgbClr val="FFFFFF"/>
                </a:solidFill>
                <a:latin typeface="Arial"/>
                <a:cs typeface="Arial"/>
              </a:rPr>
              <a:t>s</a:t>
            </a:r>
            <a:r>
              <a:rPr sz="2700" b="1" spc="-10" dirty="0">
                <a:solidFill>
                  <a:srgbClr val="FFFFFF"/>
                </a:solidFill>
                <a:latin typeface="Arial"/>
                <a:cs typeface="Arial"/>
              </a:rPr>
              <a:t> </a:t>
            </a:r>
            <a:r>
              <a:rPr sz="2700" b="1" spc="-5" dirty="0">
                <a:solidFill>
                  <a:srgbClr val="FFFFFF"/>
                </a:solidFill>
                <a:latin typeface="Arial"/>
                <a:cs typeface="Arial"/>
              </a:rPr>
              <a:t>s</a:t>
            </a:r>
            <a:r>
              <a:rPr sz="2700" b="1" spc="-10" dirty="0">
                <a:solidFill>
                  <a:srgbClr val="FFFFFF"/>
                </a:solidFill>
                <a:latin typeface="Arial"/>
                <a:cs typeface="Arial"/>
              </a:rPr>
              <a:t>upp</a:t>
            </a:r>
            <a:r>
              <a:rPr sz="2700" b="1" spc="5" dirty="0">
                <a:solidFill>
                  <a:srgbClr val="FFFFFF"/>
                </a:solidFill>
                <a:latin typeface="Arial"/>
                <a:cs typeface="Arial"/>
              </a:rPr>
              <a:t>l</a:t>
            </a:r>
            <a:r>
              <a:rPr sz="2700" b="1" dirty="0">
                <a:solidFill>
                  <a:srgbClr val="FFFFFF"/>
                </a:solidFill>
                <a:latin typeface="Arial"/>
                <a:cs typeface="Arial"/>
              </a:rPr>
              <a:t>y</a:t>
            </a:r>
            <a:r>
              <a:rPr sz="2700" b="1" spc="15" dirty="0">
                <a:solidFill>
                  <a:srgbClr val="FFFFFF"/>
                </a:solidFill>
                <a:latin typeface="Arial"/>
                <a:cs typeface="Arial"/>
              </a:rPr>
              <a:t> </a:t>
            </a:r>
            <a:r>
              <a:rPr sz="2700" b="1" dirty="0">
                <a:solidFill>
                  <a:srgbClr val="FFFFFF"/>
                </a:solidFill>
                <a:latin typeface="Arial"/>
                <a:cs typeface="Arial"/>
              </a:rPr>
              <a:t>to </a:t>
            </a:r>
            <a:r>
              <a:rPr sz="2700" b="1" spc="-10" dirty="0">
                <a:solidFill>
                  <a:srgbClr val="FFFFFF"/>
                </a:solidFill>
                <a:latin typeface="Arial"/>
                <a:cs typeface="Arial"/>
              </a:rPr>
              <a:t>M</a:t>
            </a:r>
            <a:r>
              <a:rPr sz="2700" b="1" spc="-5" dirty="0">
                <a:solidFill>
                  <a:srgbClr val="FFFFFF"/>
                </a:solidFill>
                <a:latin typeface="Arial"/>
                <a:cs typeface="Arial"/>
              </a:rPr>
              <a:t>E</a:t>
            </a:r>
            <a:r>
              <a:rPr sz="2700" b="1" dirty="0">
                <a:solidFill>
                  <a:srgbClr val="FFFFFF"/>
                </a:solidFill>
                <a:latin typeface="Arial"/>
                <a:cs typeface="Arial"/>
              </a:rPr>
              <a:t>-G</a:t>
            </a:r>
            <a:r>
              <a:rPr sz="2700" b="1" spc="5" dirty="0">
                <a:solidFill>
                  <a:srgbClr val="FFFFFF"/>
                </a:solidFill>
                <a:latin typeface="Arial"/>
                <a:cs typeface="Arial"/>
              </a:rPr>
              <a:t>I</a:t>
            </a:r>
            <a:r>
              <a:rPr sz="2700" b="1" dirty="0">
                <a:solidFill>
                  <a:srgbClr val="FFFFFF"/>
                </a:solidFill>
                <a:latin typeface="Arial"/>
                <a:cs typeface="Arial"/>
              </a:rPr>
              <a:t>.</a:t>
            </a:r>
            <a:endParaRPr sz="2700">
              <a:latin typeface="Arial"/>
              <a:cs typeface="Arial"/>
            </a:endParaRPr>
          </a:p>
          <a:p>
            <a:pPr marL="12700" fontAlgn="auto">
              <a:spcBef>
                <a:spcPts val="484"/>
              </a:spcBef>
              <a:spcAft>
                <a:spcPts val="0"/>
              </a:spcAft>
              <a:defRPr/>
            </a:pPr>
            <a:r>
              <a:rPr sz="2000" b="1" spc="-5" dirty="0">
                <a:solidFill>
                  <a:srgbClr val="91B900"/>
                </a:solidFill>
                <a:latin typeface="Arial"/>
                <a:cs typeface="Arial"/>
              </a:rPr>
              <a:t>S</a:t>
            </a:r>
            <a:r>
              <a:rPr sz="2000" b="1" dirty="0">
                <a:solidFill>
                  <a:srgbClr val="91B900"/>
                </a:solidFill>
                <a:latin typeface="Arial"/>
                <a:cs typeface="Arial"/>
              </a:rPr>
              <a:t>tandard</a:t>
            </a:r>
            <a:r>
              <a:rPr sz="2000" b="1" spc="-20" dirty="0">
                <a:solidFill>
                  <a:srgbClr val="91B900"/>
                </a:solidFill>
                <a:latin typeface="Arial"/>
                <a:cs typeface="Arial"/>
              </a:rPr>
              <a:t> </a:t>
            </a:r>
            <a:r>
              <a:rPr sz="2000" b="1" spc="5" dirty="0">
                <a:solidFill>
                  <a:srgbClr val="91B900"/>
                </a:solidFill>
                <a:latin typeface="Arial"/>
                <a:cs typeface="Arial"/>
              </a:rPr>
              <a:t>H</a:t>
            </a:r>
            <a:r>
              <a:rPr sz="2000" b="1" spc="-5" dirty="0">
                <a:solidFill>
                  <a:srgbClr val="91B900"/>
                </a:solidFill>
                <a:latin typeface="Arial"/>
                <a:cs typeface="Arial"/>
              </a:rPr>
              <a:t>i</a:t>
            </a:r>
            <a:r>
              <a:rPr sz="2000" b="1" dirty="0">
                <a:solidFill>
                  <a:srgbClr val="91B900"/>
                </a:solidFill>
                <a:latin typeface="Arial"/>
                <a:cs typeface="Arial"/>
              </a:rPr>
              <a:t>gh</a:t>
            </a:r>
            <a:r>
              <a:rPr sz="2000" b="1" spc="-20" dirty="0">
                <a:solidFill>
                  <a:srgbClr val="91B900"/>
                </a:solidFill>
                <a:latin typeface="Arial"/>
                <a:cs typeface="Arial"/>
              </a:rPr>
              <a:t> </a:t>
            </a:r>
            <a:r>
              <a:rPr sz="2000" b="1" spc="-5" dirty="0">
                <a:solidFill>
                  <a:srgbClr val="91B900"/>
                </a:solidFill>
                <a:latin typeface="Arial"/>
                <a:cs typeface="Arial"/>
              </a:rPr>
              <a:t>P</a:t>
            </a:r>
            <a:r>
              <a:rPr sz="2000" b="1" dirty="0">
                <a:solidFill>
                  <a:srgbClr val="91B900"/>
                </a:solidFill>
                <a:latin typeface="Arial"/>
                <a:cs typeface="Arial"/>
              </a:rPr>
              <a:t>ressure</a:t>
            </a:r>
            <a:r>
              <a:rPr sz="2000" b="1" spc="-15" dirty="0">
                <a:solidFill>
                  <a:srgbClr val="91B900"/>
                </a:solidFill>
                <a:latin typeface="Arial"/>
                <a:cs typeface="Arial"/>
              </a:rPr>
              <a:t> </a:t>
            </a:r>
            <a:r>
              <a:rPr sz="2000" b="1" dirty="0">
                <a:solidFill>
                  <a:srgbClr val="91B900"/>
                </a:solidFill>
                <a:latin typeface="Arial"/>
                <a:cs typeface="Arial"/>
              </a:rPr>
              <a:t>(</a:t>
            </a:r>
            <a:r>
              <a:rPr sz="2000" b="1" spc="-5" dirty="0">
                <a:solidFill>
                  <a:srgbClr val="91B900"/>
                </a:solidFill>
                <a:latin typeface="Arial"/>
                <a:cs typeface="Arial"/>
              </a:rPr>
              <a:t>S</a:t>
            </a:r>
            <a:r>
              <a:rPr sz="2000" b="1" spc="5" dirty="0">
                <a:solidFill>
                  <a:srgbClr val="91B900"/>
                </a:solidFill>
                <a:latin typeface="Arial"/>
                <a:cs typeface="Arial"/>
              </a:rPr>
              <a:t>H</a:t>
            </a:r>
            <a:r>
              <a:rPr sz="2000" b="1" spc="-10" dirty="0">
                <a:solidFill>
                  <a:srgbClr val="91B900"/>
                </a:solidFill>
                <a:latin typeface="Arial"/>
                <a:cs typeface="Arial"/>
              </a:rPr>
              <a:t>P</a:t>
            </a:r>
            <a:r>
              <a:rPr sz="2000" b="1" dirty="0">
                <a:solidFill>
                  <a:srgbClr val="91B900"/>
                </a:solidFill>
                <a:latin typeface="Arial"/>
                <a:cs typeface="Arial"/>
              </a:rPr>
              <a:t>):</a:t>
            </a:r>
            <a:r>
              <a:rPr sz="2000" b="1" spc="-25" dirty="0">
                <a:solidFill>
                  <a:srgbClr val="91B900"/>
                </a:solidFill>
                <a:latin typeface="Arial"/>
                <a:cs typeface="Arial"/>
              </a:rPr>
              <a:t> </a:t>
            </a:r>
            <a:r>
              <a:rPr sz="2000" b="1" spc="-5" dirty="0">
                <a:solidFill>
                  <a:srgbClr val="91B900"/>
                </a:solidFill>
                <a:latin typeface="Arial"/>
                <a:cs typeface="Arial"/>
              </a:rPr>
              <a:t>d</a:t>
            </a:r>
            <a:r>
              <a:rPr sz="2000" b="1" dirty="0">
                <a:solidFill>
                  <a:srgbClr val="91B900"/>
                </a:solidFill>
                <a:latin typeface="Arial"/>
                <a:cs typeface="Arial"/>
              </a:rPr>
              <a:t>e</a:t>
            </a:r>
            <a:r>
              <a:rPr sz="2000" b="1" spc="-10" dirty="0">
                <a:solidFill>
                  <a:srgbClr val="91B900"/>
                </a:solidFill>
                <a:latin typeface="Arial"/>
                <a:cs typeface="Arial"/>
              </a:rPr>
              <a:t>li</a:t>
            </a:r>
            <a:r>
              <a:rPr sz="2000" b="1" spc="-25" dirty="0">
                <a:solidFill>
                  <a:srgbClr val="91B900"/>
                </a:solidFill>
                <a:latin typeface="Arial"/>
                <a:cs typeface="Arial"/>
              </a:rPr>
              <a:t>v</a:t>
            </a:r>
            <a:r>
              <a:rPr sz="2000" b="1" dirty="0">
                <a:solidFill>
                  <a:srgbClr val="91B900"/>
                </a:solidFill>
                <a:latin typeface="Arial"/>
                <a:cs typeface="Arial"/>
              </a:rPr>
              <a:t>ery</a:t>
            </a:r>
            <a:r>
              <a:rPr sz="2000" b="1" spc="-5" dirty="0">
                <a:solidFill>
                  <a:srgbClr val="91B900"/>
                </a:solidFill>
                <a:latin typeface="Arial"/>
                <a:cs typeface="Arial"/>
              </a:rPr>
              <a:t> </a:t>
            </a:r>
            <a:r>
              <a:rPr sz="2000" b="1" dirty="0">
                <a:solidFill>
                  <a:srgbClr val="91B900"/>
                </a:solidFill>
                <a:latin typeface="Arial"/>
                <a:cs typeface="Arial"/>
              </a:rPr>
              <a:t>at</a:t>
            </a:r>
            <a:r>
              <a:rPr sz="2000" b="1" spc="-15" dirty="0">
                <a:solidFill>
                  <a:srgbClr val="91B900"/>
                </a:solidFill>
                <a:latin typeface="Arial"/>
                <a:cs typeface="Arial"/>
              </a:rPr>
              <a:t> </a:t>
            </a:r>
            <a:r>
              <a:rPr sz="2000" b="1" dirty="0">
                <a:solidFill>
                  <a:srgbClr val="91B900"/>
                </a:solidFill>
                <a:latin typeface="Arial"/>
                <a:cs typeface="Arial"/>
              </a:rPr>
              <a:t>310</a:t>
            </a:r>
            <a:r>
              <a:rPr sz="2000" b="1" spc="-15" dirty="0">
                <a:solidFill>
                  <a:srgbClr val="91B900"/>
                </a:solidFill>
                <a:latin typeface="Arial"/>
                <a:cs typeface="Arial"/>
              </a:rPr>
              <a:t> </a:t>
            </a:r>
            <a:r>
              <a:rPr sz="2000" b="1" spc="-5" dirty="0">
                <a:solidFill>
                  <a:srgbClr val="91B900"/>
                </a:solidFill>
                <a:latin typeface="Arial"/>
                <a:cs typeface="Arial"/>
              </a:rPr>
              <a:t>b</a:t>
            </a:r>
            <a:r>
              <a:rPr sz="2000" b="1" dirty="0">
                <a:solidFill>
                  <a:srgbClr val="91B900"/>
                </a:solidFill>
                <a:latin typeface="Arial"/>
                <a:cs typeface="Arial"/>
              </a:rPr>
              <a:t>ar.</a:t>
            </a:r>
            <a:endParaRPr sz="2000">
              <a:latin typeface="Arial"/>
              <a:cs typeface="Arial"/>
            </a:endParaRPr>
          </a:p>
        </p:txBody>
      </p:sp>
      <p:sp>
        <p:nvSpPr>
          <p:cNvPr id="6" name="object 6"/>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7" name="object 7"/>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2B6A919A-41D7-49D0-98E1-647D19C8129E}" type="slidenum">
              <a:rPr spc="-5" dirty="0">
                <a:latin typeface="Arial"/>
                <a:cs typeface="Arial"/>
              </a:rPr>
              <a:pPr marL="12700" fontAlgn="auto">
                <a:spcBef>
                  <a:spcPts val="0"/>
                </a:spcBef>
                <a:spcAft>
                  <a:spcPts val="0"/>
                </a:spcAft>
                <a:defRPr/>
              </a:pPr>
              <a:t>34</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
        <p:nvSpPr>
          <p:cNvPr id="124934" name="object 5"/>
          <p:cNvSpPr txBox="1">
            <a:spLocks noChangeArrowheads="1"/>
          </p:cNvSpPr>
          <p:nvPr/>
        </p:nvSpPr>
        <p:spPr bwMode="auto">
          <a:xfrm>
            <a:off x="419100" y="1306513"/>
            <a:ext cx="4549775" cy="4230687"/>
          </a:xfrm>
          <a:prstGeom prst="rect">
            <a:avLst/>
          </a:prstGeom>
          <a:noFill/>
          <a:ln w="9525">
            <a:noFill/>
            <a:miter lim="800000"/>
            <a:headEnd/>
            <a:tailEnd/>
          </a:ln>
        </p:spPr>
        <p:txBody>
          <a:bodyPr lIns="0" tIns="0" rIns="0" bIns="0"/>
          <a:lstStyle/>
          <a:p>
            <a:pPr marL="12700"/>
            <a:r>
              <a:rPr lang="el-GR" sz="2200">
                <a:cs typeface="Arial" charset="0"/>
              </a:rPr>
              <a:t>Multi-stage high pressure design for:</a:t>
            </a:r>
          </a:p>
          <a:p>
            <a:pPr marL="12700">
              <a:lnSpc>
                <a:spcPts val="800"/>
              </a:lnSpc>
              <a:spcBef>
                <a:spcPts val="13"/>
              </a:spcBef>
            </a:pPr>
            <a:endParaRPr lang="el-GR" sz="800">
              <a:latin typeface="Calibri" pitchFamily="34" charset="0"/>
            </a:endParaRPr>
          </a:p>
          <a:p>
            <a:pPr marL="12700">
              <a:lnSpc>
                <a:spcPts val="1000"/>
              </a:lnSpc>
            </a:pPr>
            <a:endParaRPr lang="el-GR" sz="1000">
              <a:latin typeface="Calibri" pitchFamily="34" charset="0"/>
            </a:endParaRPr>
          </a:p>
          <a:p>
            <a:pPr marL="12700">
              <a:lnSpc>
                <a:spcPts val="1000"/>
              </a:lnSpc>
            </a:pPr>
            <a:endParaRPr lang="el-GR" sz="1000">
              <a:latin typeface="Calibri" pitchFamily="34" charset="0"/>
            </a:endParaRPr>
          </a:p>
          <a:p>
            <a:pPr marL="12700">
              <a:buClr>
                <a:srgbClr val="0039A6"/>
              </a:buClr>
              <a:buSzPct val="105000"/>
              <a:buFont typeface="Arial" charset="0"/>
              <a:buChar char="•"/>
            </a:pPr>
            <a:r>
              <a:rPr lang="el-GR" sz="2000">
                <a:cs typeface="Arial" charset="0"/>
              </a:rPr>
              <a:t>Natural Gas (CNG) fueling station</a:t>
            </a:r>
          </a:p>
          <a:p>
            <a:pPr marL="12700">
              <a:lnSpc>
                <a:spcPts val="2400"/>
              </a:lnSpc>
              <a:buClr>
                <a:srgbClr val="0039A6"/>
              </a:buClr>
              <a:buSzPct val="105000"/>
              <a:buFont typeface="Arial" charset="0"/>
              <a:buChar char="•"/>
            </a:pPr>
            <a:r>
              <a:rPr lang="el-GR" sz="2000">
                <a:cs typeface="Arial" charset="0"/>
              </a:rPr>
              <a:t>HP gas storage facilities</a:t>
            </a:r>
          </a:p>
          <a:p>
            <a:pPr marL="12700">
              <a:lnSpc>
                <a:spcPts val="2400"/>
              </a:lnSpc>
              <a:buClr>
                <a:srgbClr val="0039A6"/>
              </a:buClr>
              <a:buSzPct val="105000"/>
              <a:buFont typeface="Arial" charset="0"/>
              <a:buChar char="•"/>
            </a:pPr>
            <a:r>
              <a:rPr lang="el-GR" sz="2000">
                <a:cs typeface="Arial" charset="0"/>
              </a:rPr>
              <a:t>Fuel gas supply for LNGC’s</a:t>
            </a:r>
          </a:p>
          <a:p>
            <a:pPr marL="12700">
              <a:lnSpc>
                <a:spcPts val="2400"/>
              </a:lnSpc>
              <a:buClr>
                <a:srgbClr val="0039A6"/>
              </a:buClr>
              <a:buSzPct val="105000"/>
              <a:buFont typeface="Arial" charset="0"/>
              <a:buChar char="•"/>
            </a:pPr>
            <a:r>
              <a:rPr lang="el-GR" sz="2000">
                <a:cs typeface="Arial" charset="0"/>
              </a:rPr>
              <a:t>Merchant LNG fueled shipping</a:t>
            </a:r>
          </a:p>
          <a:p>
            <a:pPr marL="12700">
              <a:lnSpc>
                <a:spcPts val="850"/>
              </a:lnSpc>
              <a:spcBef>
                <a:spcPts val="25"/>
              </a:spcBef>
            </a:pPr>
            <a:endParaRPr lang="el-GR" sz="800">
              <a:latin typeface="Calibri" pitchFamily="34" charset="0"/>
            </a:endParaRPr>
          </a:p>
          <a:p>
            <a:pPr marL="12700">
              <a:lnSpc>
                <a:spcPts val="1000"/>
              </a:lnSpc>
            </a:pPr>
            <a:endParaRPr lang="el-GR" sz="1000">
              <a:latin typeface="Calibri" pitchFamily="34" charset="0"/>
            </a:endParaRPr>
          </a:p>
          <a:p>
            <a:pPr marL="12700">
              <a:lnSpc>
                <a:spcPts val="1000"/>
              </a:lnSpc>
            </a:pPr>
            <a:endParaRPr lang="el-GR" sz="1000">
              <a:latin typeface="Calibri" pitchFamily="34" charset="0"/>
            </a:endParaRPr>
          </a:p>
          <a:p>
            <a:pPr marL="12700"/>
            <a:r>
              <a:rPr lang="el-GR" sz="2200">
                <a:cs typeface="Arial" charset="0"/>
              </a:rPr>
              <a:t>Gas tight crankcase</a:t>
            </a:r>
          </a:p>
          <a:p>
            <a:pPr marL="12700">
              <a:lnSpc>
                <a:spcPts val="3138"/>
              </a:lnSpc>
              <a:spcBef>
                <a:spcPts val="175"/>
              </a:spcBef>
            </a:pPr>
            <a:r>
              <a:rPr lang="el-GR" sz="2200">
                <a:cs typeface="Arial" charset="0"/>
              </a:rPr>
              <a:t>Air or water cooled design Zero gas loss</a:t>
            </a:r>
          </a:p>
          <a:p>
            <a:pPr marL="12700">
              <a:spcBef>
                <a:spcPts val="313"/>
              </a:spcBef>
            </a:pPr>
            <a:r>
              <a:rPr lang="el-GR" sz="2200">
                <a:cs typeface="Arial" charset="0"/>
              </a:rPr>
              <a:t>Anti - vibration mounting</a:t>
            </a:r>
          </a:p>
          <a:p>
            <a:pPr marL="12700">
              <a:spcBef>
                <a:spcPts val="488"/>
              </a:spcBef>
            </a:pPr>
            <a:r>
              <a:rPr lang="el-GR" sz="2200">
                <a:cs typeface="Arial" charset="0"/>
              </a:rPr>
              <a:t>More than 700 installed SHP units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050" y="187325"/>
            <a:ext cx="2159000" cy="787400"/>
          </a:xfrm>
          <a:prstGeom prst="rect">
            <a:avLst/>
          </a:prstGeom>
        </p:spPr>
        <p:txBody>
          <a:bodyPr lIns="0" tIns="0" rIns="0" bIns="0"/>
          <a:lstStyle/>
          <a:p>
            <a:pPr marL="12700" fontAlgn="auto">
              <a:spcBef>
                <a:spcPts val="0"/>
              </a:spcBef>
              <a:spcAft>
                <a:spcPts val="0"/>
              </a:spcAft>
              <a:defRPr/>
            </a:pPr>
            <a:r>
              <a:rPr sz="2600" spc="5" dirty="0">
                <a:solidFill>
                  <a:srgbClr val="FFFFFF"/>
                </a:solidFill>
                <a:latin typeface="Arial"/>
                <a:cs typeface="Arial"/>
              </a:rPr>
              <a:t>F</a:t>
            </a:r>
            <a:r>
              <a:rPr sz="2600" dirty="0">
                <a:solidFill>
                  <a:srgbClr val="FFFFFF"/>
                </a:solidFill>
                <a:latin typeface="Arial"/>
                <a:cs typeface="Arial"/>
              </a:rPr>
              <a:t>GSS</a:t>
            </a:r>
            <a:r>
              <a:rPr sz="2600" spc="-15" dirty="0">
                <a:solidFill>
                  <a:srgbClr val="FFFFFF"/>
                </a:solidFill>
                <a:latin typeface="Arial"/>
                <a:cs typeface="Arial"/>
              </a:rPr>
              <a:t> </a:t>
            </a:r>
            <a:r>
              <a:rPr sz="2600" dirty="0">
                <a:solidFill>
                  <a:srgbClr val="FFFFFF"/>
                </a:solidFill>
                <a:latin typeface="Arial"/>
                <a:cs typeface="Arial"/>
              </a:rPr>
              <a:t>ME</a:t>
            </a:r>
            <a:r>
              <a:rPr sz="2600" spc="-5" dirty="0">
                <a:solidFill>
                  <a:srgbClr val="FFFFFF"/>
                </a:solidFill>
                <a:latin typeface="Arial"/>
                <a:cs typeface="Arial"/>
              </a:rPr>
              <a:t>-</a:t>
            </a:r>
            <a:r>
              <a:rPr sz="2600" dirty="0">
                <a:solidFill>
                  <a:srgbClr val="FFFFFF"/>
                </a:solidFill>
                <a:latin typeface="Arial"/>
                <a:cs typeface="Arial"/>
              </a:rPr>
              <a:t>LGI</a:t>
            </a:r>
            <a:endParaRPr sz="2600">
              <a:latin typeface="Arial"/>
              <a:cs typeface="Arial"/>
            </a:endParaRPr>
          </a:p>
          <a:p>
            <a:pPr fontAlgn="auto">
              <a:lnSpc>
                <a:spcPts val="550"/>
              </a:lnSpc>
              <a:spcBef>
                <a:spcPts val="49"/>
              </a:spcBef>
              <a:spcAft>
                <a:spcPts val="0"/>
              </a:spcAft>
              <a:defRPr/>
            </a:pPr>
            <a:endParaRPr sz="550">
              <a:latin typeface="+mn-lt"/>
            </a:endParaRPr>
          </a:p>
          <a:p>
            <a:pPr marL="12700" fontAlgn="auto">
              <a:spcBef>
                <a:spcPts val="0"/>
              </a:spcBef>
              <a:spcAft>
                <a:spcPts val="0"/>
              </a:spcAft>
              <a:defRPr/>
            </a:pPr>
            <a:r>
              <a:rPr sz="2000" b="1" spc="5" dirty="0">
                <a:solidFill>
                  <a:srgbClr val="4B96D2"/>
                </a:solidFill>
                <a:latin typeface="Arial"/>
                <a:cs typeface="Arial"/>
              </a:rPr>
              <a:t>A</a:t>
            </a:r>
            <a:r>
              <a:rPr sz="2000" b="1" spc="-10" dirty="0">
                <a:solidFill>
                  <a:srgbClr val="4B96D2"/>
                </a:solidFill>
                <a:latin typeface="Arial"/>
                <a:cs typeface="Arial"/>
              </a:rPr>
              <a:t>l</a:t>
            </a:r>
            <a:r>
              <a:rPr sz="2000" b="1" dirty="0">
                <a:solidFill>
                  <a:srgbClr val="4B96D2"/>
                </a:solidFill>
                <a:latin typeface="Arial"/>
                <a:cs typeface="Arial"/>
              </a:rPr>
              <a:t>pha</a:t>
            </a:r>
            <a:r>
              <a:rPr sz="2000" b="1" spc="-15" dirty="0">
                <a:solidFill>
                  <a:srgbClr val="4B96D2"/>
                </a:solidFill>
                <a:latin typeface="Arial"/>
                <a:cs typeface="Arial"/>
              </a:rPr>
              <a:t> </a:t>
            </a:r>
            <a:r>
              <a:rPr sz="2000" b="1" dirty="0">
                <a:solidFill>
                  <a:srgbClr val="4B96D2"/>
                </a:solidFill>
                <a:latin typeface="Arial"/>
                <a:cs typeface="Arial"/>
              </a:rPr>
              <a:t>La</a:t>
            </a:r>
            <a:r>
              <a:rPr sz="2000" b="1" spc="-25" dirty="0">
                <a:solidFill>
                  <a:srgbClr val="4B96D2"/>
                </a:solidFill>
                <a:latin typeface="Arial"/>
                <a:cs typeface="Arial"/>
              </a:rPr>
              <a:t>v</a:t>
            </a:r>
            <a:r>
              <a:rPr sz="2000" b="1" dirty="0">
                <a:solidFill>
                  <a:srgbClr val="4B96D2"/>
                </a:solidFill>
                <a:latin typeface="Arial"/>
                <a:cs typeface="Arial"/>
              </a:rPr>
              <a:t>al</a:t>
            </a:r>
            <a:endParaRPr sz="2000">
              <a:latin typeface="Arial"/>
              <a:cs typeface="Arial"/>
            </a:endParaRPr>
          </a:p>
        </p:txBody>
      </p:sp>
      <p:sp>
        <p:nvSpPr>
          <p:cNvPr id="125954" name="object 3"/>
          <p:cNvSpPr>
            <a:spLocks noChangeArrowheads="1"/>
          </p:cNvSpPr>
          <p:nvPr/>
        </p:nvSpPr>
        <p:spPr bwMode="auto">
          <a:xfrm>
            <a:off x="3530600" y="2482850"/>
            <a:ext cx="5526088" cy="414655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txBox="1"/>
          <p:nvPr/>
        </p:nvSpPr>
        <p:spPr>
          <a:xfrm>
            <a:off x="185738" y="1628775"/>
            <a:ext cx="4410075" cy="376238"/>
          </a:xfrm>
          <a:prstGeom prst="rect">
            <a:avLst/>
          </a:prstGeom>
        </p:spPr>
        <p:txBody>
          <a:bodyPr lIns="0" tIns="0" rIns="0" bIns="0"/>
          <a:lstStyle/>
          <a:p>
            <a:pPr marL="12700" fontAlgn="auto">
              <a:spcBef>
                <a:spcPts val="0"/>
              </a:spcBef>
              <a:spcAft>
                <a:spcPts val="0"/>
              </a:spcAft>
              <a:defRPr/>
            </a:pPr>
            <a:r>
              <a:rPr sz="2400" b="1" spc="-5" dirty="0">
                <a:latin typeface="Arial"/>
                <a:cs typeface="Arial"/>
              </a:rPr>
              <a:t>Nex</a:t>
            </a:r>
            <a:r>
              <a:rPr sz="2400" b="1" dirty="0">
                <a:latin typeface="Arial"/>
                <a:cs typeface="Arial"/>
              </a:rPr>
              <a:t>t</a:t>
            </a:r>
            <a:r>
              <a:rPr sz="2400" b="1" spc="20" dirty="0">
                <a:latin typeface="Arial"/>
                <a:cs typeface="Arial"/>
              </a:rPr>
              <a:t> </a:t>
            </a:r>
            <a:r>
              <a:rPr sz="2400" b="1" spc="-5" dirty="0">
                <a:latin typeface="Arial"/>
                <a:cs typeface="Arial"/>
              </a:rPr>
              <a:t>s</a:t>
            </a:r>
            <a:r>
              <a:rPr sz="2400" b="1" dirty="0">
                <a:latin typeface="Arial"/>
                <a:cs typeface="Arial"/>
              </a:rPr>
              <a:t>t</a:t>
            </a:r>
            <a:r>
              <a:rPr sz="2400" b="1" spc="-5" dirty="0">
                <a:latin typeface="Arial"/>
                <a:cs typeface="Arial"/>
              </a:rPr>
              <a:t>o</a:t>
            </a:r>
            <a:r>
              <a:rPr sz="2400" b="1" dirty="0">
                <a:latin typeface="Arial"/>
                <a:cs typeface="Arial"/>
              </a:rPr>
              <a:t>p</a:t>
            </a:r>
            <a:r>
              <a:rPr sz="2400" b="1" spc="-10" dirty="0">
                <a:latin typeface="Arial"/>
                <a:cs typeface="Arial"/>
              </a:rPr>
              <a:t> </a:t>
            </a:r>
            <a:r>
              <a:rPr sz="2400" b="1" spc="-5" dirty="0">
                <a:latin typeface="Arial"/>
                <a:cs typeface="Arial"/>
              </a:rPr>
              <a:t>A</a:t>
            </a:r>
            <a:r>
              <a:rPr sz="2400" b="1" dirty="0">
                <a:latin typeface="Arial"/>
                <a:cs typeface="Arial"/>
              </a:rPr>
              <a:t>l</a:t>
            </a:r>
            <a:r>
              <a:rPr sz="2400" b="1" spc="-5" dirty="0">
                <a:latin typeface="Arial"/>
                <a:cs typeface="Arial"/>
              </a:rPr>
              <a:t>ph</a:t>
            </a:r>
            <a:r>
              <a:rPr sz="2400" b="1" dirty="0">
                <a:latin typeface="Arial"/>
                <a:cs typeface="Arial"/>
              </a:rPr>
              <a:t>a</a:t>
            </a:r>
            <a:r>
              <a:rPr sz="2400" b="1" spc="-10" dirty="0">
                <a:latin typeface="Arial"/>
                <a:cs typeface="Arial"/>
              </a:rPr>
              <a:t> </a:t>
            </a:r>
            <a:r>
              <a:rPr sz="2400" b="1" spc="-5" dirty="0">
                <a:latin typeface="Arial"/>
                <a:cs typeface="Arial"/>
              </a:rPr>
              <a:t>Lava</a:t>
            </a:r>
            <a:r>
              <a:rPr sz="2400" b="1" dirty="0">
                <a:latin typeface="Arial"/>
                <a:cs typeface="Arial"/>
              </a:rPr>
              <a:t>l</a:t>
            </a:r>
            <a:r>
              <a:rPr sz="2400" b="1" spc="5" dirty="0">
                <a:latin typeface="Arial"/>
                <a:cs typeface="Arial"/>
              </a:rPr>
              <a:t> </a:t>
            </a:r>
            <a:r>
              <a:rPr sz="2400" b="1" dirty="0">
                <a:latin typeface="Arial"/>
                <a:cs typeface="Arial"/>
              </a:rPr>
              <a:t>MO</a:t>
            </a:r>
            <a:r>
              <a:rPr sz="2400" b="1" spc="-5" dirty="0">
                <a:latin typeface="Arial"/>
                <a:cs typeface="Arial"/>
              </a:rPr>
              <a:t>NZA</a:t>
            </a:r>
            <a:endParaRPr sz="2400">
              <a:latin typeface="Arial"/>
              <a:cs typeface="Arial"/>
            </a:endParaRPr>
          </a:p>
        </p:txBody>
      </p:sp>
      <p:sp>
        <p:nvSpPr>
          <p:cNvPr id="9" name="object 9"/>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10" name="object 10"/>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r>
              <a:rPr spc="-5" dirty="0">
                <a:latin typeface="Arial"/>
                <a:cs typeface="Arial"/>
              </a:rPr>
              <a:t>31   </a:t>
            </a:r>
            <a:r>
              <a:rPr spc="55" dirty="0">
                <a:latin typeface="Arial"/>
                <a:cs typeface="Arial"/>
              </a:rPr>
              <a:t> </a:t>
            </a:r>
            <a:r>
              <a:rPr spc="-5" dirty="0">
                <a:latin typeface="Arial"/>
                <a:cs typeface="Arial"/>
              </a:rPr>
              <a:t>&gt;</a:t>
            </a:r>
            <a:endParaRPr b="0">
              <a:latin typeface="Arial"/>
              <a:cs typeface="Arial"/>
            </a:endParaRPr>
          </a:p>
        </p:txBody>
      </p:sp>
      <p:sp>
        <p:nvSpPr>
          <p:cNvPr id="5" name="object 5"/>
          <p:cNvSpPr txBox="1"/>
          <p:nvPr/>
        </p:nvSpPr>
        <p:spPr>
          <a:xfrm>
            <a:off x="185738" y="2371725"/>
            <a:ext cx="2382837" cy="303213"/>
          </a:xfrm>
          <a:prstGeom prst="rect">
            <a:avLst/>
          </a:prstGeom>
        </p:spPr>
        <p:txBody>
          <a:bodyPr lIns="0" tIns="0" rIns="0" bIns="0"/>
          <a:lstStyle/>
          <a:p>
            <a:pPr marL="12700" fontAlgn="auto">
              <a:spcBef>
                <a:spcPts val="0"/>
              </a:spcBef>
              <a:spcAft>
                <a:spcPts val="0"/>
              </a:spcAft>
              <a:defRPr/>
            </a:pPr>
            <a:r>
              <a:rPr dirty="0">
                <a:latin typeface="Courier New"/>
                <a:cs typeface="Courier New"/>
              </a:rPr>
              <a:t>o</a:t>
            </a:r>
            <a:r>
              <a:rPr spc="95" dirty="0">
                <a:latin typeface="Courier New"/>
                <a:cs typeface="Courier New"/>
              </a:rPr>
              <a:t> </a:t>
            </a:r>
            <a:r>
              <a:rPr b="1" dirty="0">
                <a:latin typeface="Arial"/>
                <a:cs typeface="Arial"/>
              </a:rPr>
              <a:t>F</a:t>
            </a:r>
            <a:r>
              <a:rPr b="1" spc="-5" dirty="0">
                <a:latin typeface="Arial"/>
                <a:cs typeface="Arial"/>
              </a:rPr>
              <a:t>C</a:t>
            </a:r>
            <a:r>
              <a:rPr b="1" dirty="0">
                <a:latin typeface="Arial"/>
                <a:cs typeface="Arial"/>
              </a:rPr>
              <a:t>M One</a:t>
            </a:r>
            <a:r>
              <a:rPr b="1" spc="-15" dirty="0">
                <a:latin typeface="Arial"/>
                <a:cs typeface="Arial"/>
              </a:rPr>
              <a:t> </a:t>
            </a:r>
            <a:r>
              <a:rPr b="1" dirty="0">
                <a:latin typeface="Arial"/>
                <a:cs typeface="Arial"/>
              </a:rPr>
              <a:t>LF</a:t>
            </a:r>
            <a:r>
              <a:rPr b="1" spc="-5" dirty="0">
                <a:latin typeface="Arial"/>
                <a:cs typeface="Arial"/>
              </a:rPr>
              <a:t> </a:t>
            </a:r>
            <a:r>
              <a:rPr b="1" dirty="0">
                <a:latin typeface="Arial"/>
                <a:cs typeface="Arial"/>
              </a:rPr>
              <a:t>M</a:t>
            </a:r>
            <a:r>
              <a:rPr b="1" spc="-10" dirty="0">
                <a:latin typeface="Arial"/>
                <a:cs typeface="Arial"/>
              </a:rPr>
              <a:t>e</a:t>
            </a:r>
            <a:r>
              <a:rPr b="1" dirty="0">
                <a:latin typeface="Arial"/>
                <a:cs typeface="Arial"/>
              </a:rPr>
              <a:t>OH</a:t>
            </a:r>
            <a:endParaRPr>
              <a:latin typeface="Arial"/>
              <a:cs typeface="Arial"/>
            </a:endParaRPr>
          </a:p>
        </p:txBody>
      </p:sp>
      <p:sp>
        <p:nvSpPr>
          <p:cNvPr id="6" name="object 6"/>
          <p:cNvSpPr txBox="1"/>
          <p:nvPr/>
        </p:nvSpPr>
        <p:spPr>
          <a:xfrm>
            <a:off x="185738" y="3021013"/>
            <a:ext cx="2192337" cy="303212"/>
          </a:xfrm>
          <a:prstGeom prst="rect">
            <a:avLst/>
          </a:prstGeom>
        </p:spPr>
        <p:txBody>
          <a:bodyPr lIns="0" tIns="0" rIns="0" bIns="0"/>
          <a:lstStyle/>
          <a:p>
            <a:pPr marL="12700" fontAlgn="auto">
              <a:spcBef>
                <a:spcPts val="0"/>
              </a:spcBef>
              <a:spcAft>
                <a:spcPts val="0"/>
              </a:spcAft>
              <a:defRPr/>
            </a:pPr>
            <a:r>
              <a:rPr dirty="0">
                <a:latin typeface="Courier New"/>
                <a:cs typeface="Courier New"/>
              </a:rPr>
              <a:t>o</a:t>
            </a:r>
            <a:r>
              <a:rPr spc="95" dirty="0">
                <a:latin typeface="Courier New"/>
                <a:cs typeface="Courier New"/>
              </a:rPr>
              <a:t> </a:t>
            </a:r>
            <a:r>
              <a:rPr b="1" dirty="0">
                <a:latin typeface="Arial"/>
                <a:cs typeface="Arial"/>
              </a:rPr>
              <a:t>F</a:t>
            </a:r>
            <a:r>
              <a:rPr b="1" spc="-5" dirty="0">
                <a:latin typeface="Arial"/>
                <a:cs typeface="Arial"/>
              </a:rPr>
              <a:t>C</a:t>
            </a:r>
            <a:r>
              <a:rPr b="1" dirty="0">
                <a:latin typeface="Arial"/>
                <a:cs typeface="Arial"/>
              </a:rPr>
              <a:t>M One</a:t>
            </a:r>
            <a:r>
              <a:rPr b="1" spc="-15" dirty="0">
                <a:latin typeface="Arial"/>
                <a:cs typeface="Arial"/>
              </a:rPr>
              <a:t> </a:t>
            </a:r>
            <a:r>
              <a:rPr b="1" dirty="0">
                <a:latin typeface="Arial"/>
                <a:cs typeface="Arial"/>
              </a:rPr>
              <a:t>LF</a:t>
            </a:r>
            <a:r>
              <a:rPr b="1" spc="-5" dirty="0">
                <a:latin typeface="Arial"/>
                <a:cs typeface="Arial"/>
              </a:rPr>
              <a:t> </a:t>
            </a:r>
            <a:r>
              <a:rPr b="1" dirty="0">
                <a:latin typeface="Arial"/>
                <a:cs typeface="Arial"/>
              </a:rPr>
              <a:t>L</a:t>
            </a:r>
            <a:r>
              <a:rPr b="1" spc="-5" dirty="0">
                <a:latin typeface="Arial"/>
                <a:cs typeface="Arial"/>
              </a:rPr>
              <a:t>P</a:t>
            </a:r>
            <a:r>
              <a:rPr b="1" dirty="0">
                <a:latin typeface="Arial"/>
                <a:cs typeface="Arial"/>
              </a:rPr>
              <a:t>G</a:t>
            </a:r>
            <a:endParaRPr>
              <a:latin typeface="Arial"/>
              <a:cs typeface="Arial"/>
            </a:endParaRPr>
          </a:p>
        </p:txBody>
      </p:sp>
      <p:sp>
        <p:nvSpPr>
          <p:cNvPr id="7" name="object 7"/>
          <p:cNvSpPr txBox="1"/>
          <p:nvPr/>
        </p:nvSpPr>
        <p:spPr>
          <a:xfrm>
            <a:off x="185738" y="3671888"/>
            <a:ext cx="2357437" cy="303212"/>
          </a:xfrm>
          <a:prstGeom prst="rect">
            <a:avLst/>
          </a:prstGeom>
        </p:spPr>
        <p:txBody>
          <a:bodyPr lIns="0" tIns="0" rIns="0" bIns="0"/>
          <a:lstStyle/>
          <a:p>
            <a:pPr marL="12700" fontAlgn="auto">
              <a:spcBef>
                <a:spcPts val="0"/>
              </a:spcBef>
              <a:spcAft>
                <a:spcPts val="0"/>
              </a:spcAft>
              <a:defRPr/>
            </a:pPr>
            <a:r>
              <a:rPr dirty="0">
                <a:latin typeface="Courier New"/>
                <a:cs typeface="Courier New"/>
              </a:rPr>
              <a:t>o</a:t>
            </a:r>
            <a:r>
              <a:rPr spc="95" dirty="0">
                <a:latin typeface="Courier New"/>
                <a:cs typeface="Courier New"/>
              </a:rPr>
              <a:t> </a:t>
            </a:r>
            <a:r>
              <a:rPr b="1" dirty="0">
                <a:latin typeface="Arial"/>
                <a:cs typeface="Arial"/>
              </a:rPr>
              <a:t>F</a:t>
            </a:r>
            <a:r>
              <a:rPr b="1" spc="-5" dirty="0">
                <a:latin typeface="Arial"/>
                <a:cs typeface="Arial"/>
              </a:rPr>
              <a:t>C</a:t>
            </a:r>
            <a:r>
              <a:rPr b="1" dirty="0">
                <a:latin typeface="Arial"/>
                <a:cs typeface="Arial"/>
              </a:rPr>
              <a:t>M One</a:t>
            </a:r>
            <a:r>
              <a:rPr b="1" spc="-15" dirty="0">
                <a:latin typeface="Arial"/>
                <a:cs typeface="Arial"/>
              </a:rPr>
              <a:t> </a:t>
            </a:r>
            <a:r>
              <a:rPr b="1" dirty="0">
                <a:latin typeface="Arial"/>
                <a:cs typeface="Arial"/>
              </a:rPr>
              <a:t>G</a:t>
            </a:r>
            <a:r>
              <a:rPr b="1" spc="-10" dirty="0">
                <a:latin typeface="Arial"/>
                <a:cs typeface="Arial"/>
              </a:rPr>
              <a:t>a</a:t>
            </a:r>
            <a:r>
              <a:rPr b="1" dirty="0">
                <a:latin typeface="Arial"/>
                <a:cs typeface="Arial"/>
              </a:rPr>
              <a:t>s</a:t>
            </a:r>
            <a:r>
              <a:rPr b="1" spc="-5" dirty="0">
                <a:latin typeface="Arial"/>
                <a:cs typeface="Arial"/>
              </a:rPr>
              <a:t> </a:t>
            </a:r>
            <a:r>
              <a:rPr b="1" dirty="0">
                <a:latin typeface="Arial"/>
                <a:cs typeface="Arial"/>
              </a:rPr>
              <a:t>L</a:t>
            </a:r>
            <a:r>
              <a:rPr b="1" spc="-5" dirty="0">
                <a:latin typeface="Arial"/>
                <a:cs typeface="Arial"/>
              </a:rPr>
              <a:t>N</a:t>
            </a:r>
            <a:r>
              <a:rPr b="1" dirty="0">
                <a:latin typeface="Arial"/>
                <a:cs typeface="Arial"/>
              </a:rPr>
              <a:t>G</a:t>
            </a:r>
            <a:endParaRPr>
              <a:latin typeface="Arial"/>
              <a:cs typeface="Arial"/>
            </a:endParaRPr>
          </a:p>
        </p:txBody>
      </p:sp>
      <p:sp>
        <p:nvSpPr>
          <p:cNvPr id="8" name="object 8"/>
          <p:cNvSpPr txBox="1"/>
          <p:nvPr/>
        </p:nvSpPr>
        <p:spPr>
          <a:xfrm>
            <a:off x="4132263" y="2514600"/>
            <a:ext cx="4686300" cy="285750"/>
          </a:xfrm>
          <a:prstGeom prst="rect">
            <a:avLst/>
          </a:prstGeom>
        </p:spPr>
        <p:txBody>
          <a:bodyPr lIns="0" tIns="0" rIns="0" bIns="0"/>
          <a:lstStyle/>
          <a:p>
            <a:pPr marL="12700" fontAlgn="auto">
              <a:spcBef>
                <a:spcPts val="0"/>
              </a:spcBef>
              <a:spcAft>
                <a:spcPts val="0"/>
              </a:spcAft>
              <a:defRPr/>
            </a:pPr>
            <a:r>
              <a:rPr u="heavy" spc="-10" dirty="0">
                <a:latin typeface="Arial"/>
                <a:cs typeface="Arial"/>
              </a:rPr>
              <a:t>L</a:t>
            </a:r>
            <a:r>
              <a:rPr u="heavy" spc="-5" dirty="0">
                <a:latin typeface="Arial"/>
                <a:cs typeface="Arial"/>
              </a:rPr>
              <a:t>P</a:t>
            </a:r>
            <a:r>
              <a:rPr u="heavy" dirty="0">
                <a:latin typeface="Arial"/>
                <a:cs typeface="Arial"/>
              </a:rPr>
              <a:t>G</a:t>
            </a:r>
            <a:r>
              <a:rPr u="heavy" spc="5" dirty="0">
                <a:latin typeface="Arial"/>
                <a:cs typeface="Arial"/>
              </a:rPr>
              <a:t> </a:t>
            </a:r>
            <a:r>
              <a:rPr u="heavy" dirty="0">
                <a:latin typeface="Arial"/>
                <a:cs typeface="Arial"/>
              </a:rPr>
              <a:t>s</a:t>
            </a:r>
            <a:r>
              <a:rPr u="heavy" spc="-10" dirty="0">
                <a:latin typeface="Arial"/>
                <a:cs typeface="Arial"/>
              </a:rPr>
              <a:t>upp</a:t>
            </a:r>
            <a:r>
              <a:rPr u="heavy" spc="-5" dirty="0">
                <a:latin typeface="Arial"/>
                <a:cs typeface="Arial"/>
              </a:rPr>
              <a:t>l</a:t>
            </a:r>
            <a:r>
              <a:rPr u="heavy" dirty="0">
                <a:latin typeface="Arial"/>
                <a:cs typeface="Arial"/>
              </a:rPr>
              <a:t>y</a:t>
            </a:r>
            <a:r>
              <a:rPr u="heavy" spc="15" dirty="0">
                <a:latin typeface="Arial"/>
                <a:cs typeface="Arial"/>
              </a:rPr>
              <a:t> </a:t>
            </a:r>
            <a:r>
              <a:rPr u="heavy" dirty="0">
                <a:latin typeface="Arial"/>
                <a:cs typeface="Arial"/>
              </a:rPr>
              <a:t>s</a:t>
            </a:r>
            <a:r>
              <a:rPr u="heavy" spc="-25" dirty="0">
                <a:latin typeface="Arial"/>
                <a:cs typeface="Arial"/>
              </a:rPr>
              <a:t>y</a:t>
            </a:r>
            <a:r>
              <a:rPr u="heavy" dirty="0">
                <a:latin typeface="Arial"/>
                <a:cs typeface="Arial"/>
              </a:rPr>
              <a:t>st</a:t>
            </a:r>
            <a:r>
              <a:rPr u="heavy" spc="-5" dirty="0">
                <a:latin typeface="Arial"/>
                <a:cs typeface="Arial"/>
              </a:rPr>
              <a:t>e</a:t>
            </a:r>
            <a:r>
              <a:rPr u="heavy" dirty="0">
                <a:latin typeface="Arial"/>
                <a:cs typeface="Arial"/>
              </a:rPr>
              <a:t>m</a:t>
            </a:r>
            <a:r>
              <a:rPr u="heavy" spc="15" dirty="0">
                <a:latin typeface="Arial"/>
                <a:cs typeface="Arial"/>
              </a:rPr>
              <a:t> </a:t>
            </a:r>
            <a:r>
              <a:rPr u="heavy" dirty="0">
                <a:latin typeface="Arial"/>
                <a:cs typeface="Arial"/>
              </a:rPr>
              <a:t>f</a:t>
            </a:r>
            <a:r>
              <a:rPr u="heavy" spc="-5" dirty="0">
                <a:latin typeface="Arial"/>
                <a:cs typeface="Arial"/>
              </a:rPr>
              <a:t>o</a:t>
            </a:r>
            <a:r>
              <a:rPr u="heavy" dirty="0">
                <a:latin typeface="Arial"/>
                <a:cs typeface="Arial"/>
              </a:rPr>
              <a:t>r </a:t>
            </a:r>
            <a:r>
              <a:rPr u="heavy" spc="-10" dirty="0">
                <a:latin typeface="Arial"/>
                <a:cs typeface="Arial"/>
              </a:rPr>
              <a:t>our</a:t>
            </a:r>
            <a:r>
              <a:rPr u="heavy" spc="10" dirty="0">
                <a:latin typeface="Arial"/>
                <a:cs typeface="Arial"/>
              </a:rPr>
              <a:t> </a:t>
            </a:r>
            <a:r>
              <a:rPr u="heavy" dirty="0">
                <a:latin typeface="Arial"/>
                <a:cs typeface="Arial"/>
              </a:rPr>
              <a:t>t</a:t>
            </a:r>
            <a:r>
              <a:rPr u="heavy" spc="-5" dirty="0">
                <a:latin typeface="Arial"/>
                <a:cs typeface="Arial"/>
              </a:rPr>
              <a:t>e</a:t>
            </a:r>
            <a:r>
              <a:rPr u="heavy" dirty="0">
                <a:latin typeface="Arial"/>
                <a:cs typeface="Arial"/>
              </a:rPr>
              <a:t>st</a:t>
            </a:r>
            <a:r>
              <a:rPr u="heavy" spc="5" dirty="0">
                <a:latin typeface="Arial"/>
                <a:cs typeface="Arial"/>
              </a:rPr>
              <a:t> </a:t>
            </a:r>
            <a:r>
              <a:rPr u="heavy" spc="-10" dirty="0">
                <a:latin typeface="Arial"/>
                <a:cs typeface="Arial"/>
              </a:rPr>
              <a:t>eng</a:t>
            </a:r>
            <a:r>
              <a:rPr u="heavy" spc="-5" dirty="0">
                <a:latin typeface="Arial"/>
                <a:cs typeface="Arial"/>
              </a:rPr>
              <a:t>i</a:t>
            </a:r>
            <a:r>
              <a:rPr u="heavy" spc="-10" dirty="0">
                <a:latin typeface="Arial"/>
                <a:cs typeface="Arial"/>
              </a:rPr>
              <a:t>ne</a:t>
            </a:r>
            <a:r>
              <a:rPr u="heavy" spc="15" dirty="0">
                <a:latin typeface="Arial"/>
                <a:cs typeface="Arial"/>
              </a:rPr>
              <a:t> </a:t>
            </a:r>
            <a:r>
              <a:rPr u="heavy" spc="-10" dirty="0">
                <a:latin typeface="Arial"/>
                <a:cs typeface="Arial"/>
              </a:rPr>
              <a:t>10</a:t>
            </a:r>
            <a:r>
              <a:rPr u="heavy" spc="15" dirty="0">
                <a:latin typeface="Arial"/>
                <a:cs typeface="Arial"/>
              </a:rPr>
              <a:t> </a:t>
            </a:r>
            <a:r>
              <a:rPr u="heavy" dirty="0">
                <a:latin typeface="Arial"/>
                <a:cs typeface="Arial"/>
              </a:rPr>
              <a:t>MW</a:t>
            </a:r>
            <a:endParaRPr>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object 2"/>
          <p:cNvSpPr>
            <a:spLocks noGrp="1"/>
          </p:cNvSpPr>
          <p:nvPr>
            <p:ph type="title" idx="4294967295"/>
          </p:nvPr>
        </p:nvSpPr>
        <p:spPr/>
        <p:txBody>
          <a:bodyPr tIns="265810"/>
          <a:lstStyle/>
          <a:p>
            <a:pPr marL="12700" eaLnBrk="1" hangingPunct="1"/>
            <a:r>
              <a:rPr lang="el-GR" sz="2600" b="1" smtClean="0">
                <a:solidFill>
                  <a:srgbClr val="FFFFFF"/>
                </a:solidFill>
                <a:cs typeface="Arial" charset="0"/>
              </a:rPr>
              <a:t>New Concepts coming, TCEV + FBIV</a:t>
            </a:r>
            <a:endParaRPr lang="el-GR" sz="2600" smtClean="0">
              <a:solidFill>
                <a:srgbClr val="000000"/>
              </a:solidFill>
              <a:cs typeface="Arial" charset="0"/>
            </a:endParaRPr>
          </a:p>
        </p:txBody>
      </p:sp>
      <p:sp>
        <p:nvSpPr>
          <p:cNvPr id="126978" name="object 3"/>
          <p:cNvSpPr>
            <a:spLocks noChangeArrowheads="1"/>
          </p:cNvSpPr>
          <p:nvPr/>
        </p:nvSpPr>
        <p:spPr bwMode="auto">
          <a:xfrm>
            <a:off x="1212850" y="1846263"/>
            <a:ext cx="6692900" cy="3887787"/>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126979" name="object 4"/>
          <p:cNvSpPr txBox="1">
            <a:spLocks noChangeArrowheads="1"/>
          </p:cNvSpPr>
          <p:nvPr/>
        </p:nvSpPr>
        <p:spPr bwMode="auto">
          <a:xfrm>
            <a:off x="1492250" y="5821363"/>
            <a:ext cx="6096000" cy="660400"/>
          </a:xfrm>
          <a:prstGeom prst="rect">
            <a:avLst/>
          </a:prstGeom>
          <a:noFill/>
          <a:ln w="9525">
            <a:noFill/>
            <a:miter lim="800000"/>
            <a:headEnd/>
            <a:tailEnd/>
          </a:ln>
        </p:spPr>
        <p:txBody>
          <a:bodyPr lIns="0" tIns="0" rIns="0" bIns="0"/>
          <a:lstStyle/>
          <a:p>
            <a:pPr marL="222250" indent="-209550">
              <a:lnSpc>
                <a:spcPct val="118000"/>
              </a:lnSpc>
            </a:pPr>
            <a:r>
              <a:rPr lang="el-GR">
                <a:cs typeface="Arial" charset="0"/>
              </a:rPr>
              <a:t>FBIV + TCEV tested on Mitsui test engine 4S50ME-T9 2014 Lower weight ( cost ? ) and fuel consumption suggested</a:t>
            </a:r>
          </a:p>
        </p:txBody>
      </p:sp>
      <p:sp>
        <p:nvSpPr>
          <p:cNvPr id="5" name="object 5"/>
          <p:cNvSpPr txBox="1"/>
          <p:nvPr/>
        </p:nvSpPr>
        <p:spPr>
          <a:xfrm>
            <a:off x="8164513" y="2724150"/>
            <a:ext cx="530225" cy="284163"/>
          </a:xfrm>
          <a:prstGeom prst="rect">
            <a:avLst/>
          </a:prstGeom>
        </p:spPr>
        <p:txBody>
          <a:bodyPr lIns="0" tIns="0" rIns="0" bIns="0"/>
          <a:lstStyle/>
          <a:p>
            <a:pPr marL="12700" fontAlgn="auto">
              <a:spcBef>
                <a:spcPts val="0"/>
              </a:spcBef>
              <a:spcAft>
                <a:spcPts val="0"/>
              </a:spcAft>
              <a:defRPr/>
            </a:pPr>
            <a:r>
              <a:rPr b="1" dirty="0">
                <a:latin typeface="Arial"/>
                <a:cs typeface="Arial"/>
              </a:rPr>
              <a:t>F</a:t>
            </a:r>
            <a:r>
              <a:rPr b="1" spc="5" dirty="0">
                <a:latin typeface="Arial"/>
                <a:cs typeface="Arial"/>
              </a:rPr>
              <a:t>I</a:t>
            </a:r>
            <a:r>
              <a:rPr b="1" spc="-135" dirty="0">
                <a:latin typeface="Arial"/>
                <a:cs typeface="Arial"/>
              </a:rPr>
              <a:t>V</a:t>
            </a:r>
            <a:r>
              <a:rPr b="1" dirty="0">
                <a:latin typeface="Arial"/>
                <a:cs typeface="Arial"/>
              </a:rPr>
              <a:t>A</a:t>
            </a:r>
            <a:endParaRPr>
              <a:latin typeface="Arial"/>
              <a:cs typeface="Arial"/>
            </a:endParaRPr>
          </a:p>
        </p:txBody>
      </p:sp>
      <p:sp>
        <p:nvSpPr>
          <p:cNvPr id="126981" name="object 6"/>
          <p:cNvSpPr>
            <a:spLocks/>
          </p:cNvSpPr>
          <p:nvPr/>
        </p:nvSpPr>
        <p:spPr bwMode="auto">
          <a:xfrm>
            <a:off x="6986588" y="2851150"/>
            <a:ext cx="1127125" cy="174625"/>
          </a:xfrm>
          <a:custGeom>
            <a:avLst/>
            <a:gdLst>
              <a:gd name="T0" fmla="*/ 71336 w 1126744"/>
              <a:gd name="T1" fmla="*/ 102785 h 173736"/>
              <a:gd name="T2" fmla="*/ 0 w 1126744"/>
              <a:gd name="T3" fmla="*/ 151718 h 173736"/>
              <a:gd name="T4" fmla="*/ 80380 w 1126744"/>
              <a:gd name="T5" fmla="*/ 181903 h 173736"/>
              <a:gd name="T6" fmla="*/ 77400 w 1126744"/>
              <a:gd name="T7" fmla="*/ 155839 h 173736"/>
              <a:gd name="T8" fmla="*/ 64587 w 1126744"/>
              <a:gd name="T9" fmla="*/ 155839 h 173736"/>
              <a:gd name="T10" fmla="*/ 61911 w 1126744"/>
              <a:gd name="T11" fmla="*/ 132039 h 173736"/>
              <a:gd name="T12" fmla="*/ 74501 w 1126744"/>
              <a:gd name="T13" fmla="*/ 130478 h 173736"/>
              <a:gd name="T14" fmla="*/ 71336 w 1126744"/>
              <a:gd name="T15" fmla="*/ 102785 h 173736"/>
              <a:gd name="T16" fmla="*/ 74501 w 1126744"/>
              <a:gd name="T17" fmla="*/ 130478 h 173736"/>
              <a:gd name="T18" fmla="*/ 61911 w 1126744"/>
              <a:gd name="T19" fmla="*/ 132039 h 173736"/>
              <a:gd name="T20" fmla="*/ 64587 w 1126744"/>
              <a:gd name="T21" fmla="*/ 155839 h 173736"/>
              <a:gd name="T22" fmla="*/ 77222 w 1126744"/>
              <a:gd name="T23" fmla="*/ 154272 h 173736"/>
              <a:gd name="T24" fmla="*/ 74501 w 1126744"/>
              <a:gd name="T25" fmla="*/ 130478 h 173736"/>
              <a:gd name="T26" fmla="*/ 77222 w 1126744"/>
              <a:gd name="T27" fmla="*/ 154272 h 173736"/>
              <a:gd name="T28" fmla="*/ 64587 w 1126744"/>
              <a:gd name="T29" fmla="*/ 155839 h 173736"/>
              <a:gd name="T30" fmla="*/ 77400 w 1126744"/>
              <a:gd name="T31" fmla="*/ 155839 h 173736"/>
              <a:gd name="T32" fmla="*/ 77222 w 1126744"/>
              <a:gd name="T33" fmla="*/ 154272 h 173736"/>
              <a:gd name="T34" fmla="*/ 1127502 w 1126744"/>
              <a:gd name="T35" fmla="*/ 0 h 173736"/>
              <a:gd name="T36" fmla="*/ 74501 w 1126744"/>
              <a:gd name="T37" fmla="*/ 130478 h 173736"/>
              <a:gd name="T38" fmla="*/ 77222 w 1126744"/>
              <a:gd name="T39" fmla="*/ 154272 h 173736"/>
              <a:gd name="T40" fmla="*/ 1130178 w 1126744"/>
              <a:gd name="T41" fmla="*/ 23668 h 173736"/>
              <a:gd name="T42" fmla="*/ 1127502 w 1126744"/>
              <a:gd name="T43" fmla="*/ 0 h 1737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6744"/>
              <a:gd name="T67" fmla="*/ 0 h 173736"/>
              <a:gd name="T68" fmla="*/ 1126744 w 1126744"/>
              <a:gd name="T69" fmla="*/ 173736 h 1737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6744" h="173736">
                <a:moveTo>
                  <a:pt x="71120" y="98171"/>
                </a:moveTo>
                <a:lnTo>
                  <a:pt x="0" y="144907"/>
                </a:lnTo>
                <a:lnTo>
                  <a:pt x="80137" y="173736"/>
                </a:lnTo>
                <a:lnTo>
                  <a:pt x="77166" y="148844"/>
                </a:lnTo>
                <a:lnTo>
                  <a:pt x="64389" y="148844"/>
                </a:lnTo>
                <a:lnTo>
                  <a:pt x="61722" y="126111"/>
                </a:lnTo>
                <a:lnTo>
                  <a:pt x="74276" y="124620"/>
                </a:lnTo>
                <a:lnTo>
                  <a:pt x="71120" y="98171"/>
                </a:lnTo>
                <a:close/>
              </a:path>
              <a:path w="1126744" h="173736">
                <a:moveTo>
                  <a:pt x="74276" y="124620"/>
                </a:moveTo>
                <a:lnTo>
                  <a:pt x="61722" y="126111"/>
                </a:lnTo>
                <a:lnTo>
                  <a:pt x="64389" y="148844"/>
                </a:lnTo>
                <a:lnTo>
                  <a:pt x="76988" y="147346"/>
                </a:lnTo>
                <a:lnTo>
                  <a:pt x="74276" y="124620"/>
                </a:lnTo>
                <a:close/>
              </a:path>
              <a:path w="1126744" h="173736">
                <a:moveTo>
                  <a:pt x="76988" y="147346"/>
                </a:moveTo>
                <a:lnTo>
                  <a:pt x="64389" y="148844"/>
                </a:lnTo>
                <a:lnTo>
                  <a:pt x="77166" y="148844"/>
                </a:lnTo>
                <a:lnTo>
                  <a:pt x="76988" y="147346"/>
                </a:lnTo>
                <a:close/>
              </a:path>
              <a:path w="1126744" h="173736">
                <a:moveTo>
                  <a:pt x="1124077" y="0"/>
                </a:moveTo>
                <a:lnTo>
                  <a:pt x="74276" y="124620"/>
                </a:lnTo>
                <a:lnTo>
                  <a:pt x="76988" y="147346"/>
                </a:lnTo>
                <a:lnTo>
                  <a:pt x="1126744" y="22606"/>
                </a:lnTo>
                <a:lnTo>
                  <a:pt x="1124077" y="0"/>
                </a:lnTo>
                <a:close/>
              </a:path>
            </a:pathLst>
          </a:custGeom>
          <a:solidFill>
            <a:srgbClr val="E30045"/>
          </a:solidFill>
          <a:ln w="9525">
            <a:noFill/>
            <a:round/>
            <a:headEnd/>
            <a:tailEnd/>
          </a:ln>
        </p:spPr>
        <p:txBody>
          <a:bodyPr lIns="0" tIns="0" rIns="0" bIns="0"/>
          <a:lstStyle/>
          <a:p>
            <a:endParaRPr lang="el-GR"/>
          </a:p>
        </p:txBody>
      </p:sp>
      <p:sp>
        <p:nvSpPr>
          <p:cNvPr id="126982" name="object 7"/>
          <p:cNvSpPr txBox="1">
            <a:spLocks noChangeArrowheads="1"/>
          </p:cNvSpPr>
          <p:nvPr/>
        </p:nvSpPr>
        <p:spPr bwMode="auto">
          <a:xfrm>
            <a:off x="511175" y="3806825"/>
            <a:ext cx="546100" cy="285750"/>
          </a:xfrm>
          <a:prstGeom prst="rect">
            <a:avLst/>
          </a:prstGeom>
          <a:noFill/>
          <a:ln w="9525">
            <a:noFill/>
            <a:miter lim="800000"/>
            <a:headEnd/>
            <a:tailEnd/>
          </a:ln>
        </p:spPr>
        <p:txBody>
          <a:bodyPr lIns="0" tIns="0" rIns="0" bIns="0"/>
          <a:lstStyle/>
          <a:p>
            <a:pPr marL="12700"/>
            <a:r>
              <a:rPr lang="el-GR" b="1">
                <a:cs typeface="Arial" charset="0"/>
              </a:rPr>
              <a:t>FBIV</a:t>
            </a:r>
            <a:endParaRPr lang="el-GR">
              <a:cs typeface="Arial" charset="0"/>
            </a:endParaRPr>
          </a:p>
        </p:txBody>
      </p:sp>
      <p:sp>
        <p:nvSpPr>
          <p:cNvPr id="126983" name="object 8"/>
          <p:cNvSpPr>
            <a:spLocks/>
          </p:cNvSpPr>
          <p:nvPr/>
        </p:nvSpPr>
        <p:spPr bwMode="auto">
          <a:xfrm>
            <a:off x="1101725" y="4097338"/>
            <a:ext cx="623888" cy="307975"/>
          </a:xfrm>
          <a:custGeom>
            <a:avLst/>
            <a:gdLst>
              <a:gd name="T0" fmla="*/ 549912 w 623925"/>
              <a:gd name="T1" fmla="*/ 289572 h 307213"/>
              <a:gd name="T2" fmla="*/ 538420 w 623925"/>
              <a:gd name="T3" fmla="*/ 314139 h 307213"/>
              <a:gd name="T4" fmla="*/ 623592 w 623925"/>
              <a:gd name="T5" fmla="*/ 312581 h 307213"/>
              <a:gd name="T6" fmla="*/ 610347 w 623925"/>
              <a:gd name="T7" fmla="*/ 295180 h 307213"/>
              <a:gd name="T8" fmla="*/ 561398 w 623925"/>
              <a:gd name="T9" fmla="*/ 295180 h 307213"/>
              <a:gd name="T10" fmla="*/ 549912 w 623925"/>
              <a:gd name="T11" fmla="*/ 289572 h 307213"/>
              <a:gd name="T12" fmla="*/ 559749 w 623925"/>
              <a:gd name="T13" fmla="*/ 268563 h 307213"/>
              <a:gd name="T14" fmla="*/ 549912 w 623925"/>
              <a:gd name="T15" fmla="*/ 289572 h 307213"/>
              <a:gd name="T16" fmla="*/ 561398 w 623925"/>
              <a:gd name="T17" fmla="*/ 295180 h 307213"/>
              <a:gd name="T18" fmla="*/ 571168 w 623925"/>
              <a:gd name="T19" fmla="*/ 274142 h 307213"/>
              <a:gd name="T20" fmla="*/ 559749 w 623925"/>
              <a:gd name="T21" fmla="*/ 268563 h 307213"/>
              <a:gd name="T22" fmla="*/ 571295 w 623925"/>
              <a:gd name="T23" fmla="*/ 243882 h 307213"/>
              <a:gd name="T24" fmla="*/ 559749 w 623925"/>
              <a:gd name="T25" fmla="*/ 268563 h 307213"/>
              <a:gd name="T26" fmla="*/ 571168 w 623925"/>
              <a:gd name="T27" fmla="*/ 274142 h 307213"/>
              <a:gd name="T28" fmla="*/ 561398 w 623925"/>
              <a:gd name="T29" fmla="*/ 295180 h 307213"/>
              <a:gd name="T30" fmla="*/ 610347 w 623925"/>
              <a:gd name="T31" fmla="*/ 295180 h 307213"/>
              <a:gd name="T32" fmla="*/ 571295 w 623925"/>
              <a:gd name="T33" fmla="*/ 243882 h 307213"/>
              <a:gd name="T34" fmla="*/ 9846 w 623925"/>
              <a:gd name="T35" fmla="*/ 0 h 307213"/>
              <a:gd name="T36" fmla="*/ 0 w 623925"/>
              <a:gd name="T37" fmla="*/ 21038 h 307213"/>
              <a:gd name="T38" fmla="*/ 549912 w 623925"/>
              <a:gd name="T39" fmla="*/ 289572 h 307213"/>
              <a:gd name="T40" fmla="*/ 559749 w 623925"/>
              <a:gd name="T41" fmla="*/ 268563 h 307213"/>
              <a:gd name="T42" fmla="*/ 9846 w 623925"/>
              <a:gd name="T43" fmla="*/ 0 h 307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3925"/>
              <a:gd name="T67" fmla="*/ 0 h 307213"/>
              <a:gd name="T68" fmla="*/ 623925 w 623925"/>
              <a:gd name="T69" fmla="*/ 307213 h 307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3925" h="307213">
                <a:moveTo>
                  <a:pt x="550209" y="283188"/>
                </a:moveTo>
                <a:lnTo>
                  <a:pt x="538708" y="307213"/>
                </a:lnTo>
                <a:lnTo>
                  <a:pt x="623925" y="305689"/>
                </a:lnTo>
                <a:lnTo>
                  <a:pt x="610671" y="288671"/>
                </a:lnTo>
                <a:lnTo>
                  <a:pt x="561695" y="288671"/>
                </a:lnTo>
                <a:lnTo>
                  <a:pt x="550209" y="283188"/>
                </a:lnTo>
                <a:close/>
              </a:path>
              <a:path w="623925" h="307213">
                <a:moveTo>
                  <a:pt x="560046" y="262641"/>
                </a:moveTo>
                <a:lnTo>
                  <a:pt x="550209" y="283188"/>
                </a:lnTo>
                <a:lnTo>
                  <a:pt x="561695" y="288671"/>
                </a:lnTo>
                <a:lnTo>
                  <a:pt x="571474" y="268097"/>
                </a:lnTo>
                <a:lnTo>
                  <a:pt x="560046" y="262641"/>
                </a:lnTo>
                <a:close/>
              </a:path>
              <a:path w="623925" h="307213">
                <a:moveTo>
                  <a:pt x="571601" y="238506"/>
                </a:moveTo>
                <a:lnTo>
                  <a:pt x="560046" y="262641"/>
                </a:lnTo>
                <a:lnTo>
                  <a:pt x="571474" y="268097"/>
                </a:lnTo>
                <a:lnTo>
                  <a:pt x="561695" y="288671"/>
                </a:lnTo>
                <a:lnTo>
                  <a:pt x="610671" y="288671"/>
                </a:lnTo>
                <a:lnTo>
                  <a:pt x="571601" y="238506"/>
                </a:lnTo>
                <a:close/>
              </a:path>
              <a:path w="623925" h="307213">
                <a:moveTo>
                  <a:pt x="9855" y="0"/>
                </a:moveTo>
                <a:lnTo>
                  <a:pt x="0" y="20574"/>
                </a:lnTo>
                <a:lnTo>
                  <a:pt x="550209" y="283188"/>
                </a:lnTo>
                <a:lnTo>
                  <a:pt x="560046" y="262641"/>
                </a:lnTo>
                <a:lnTo>
                  <a:pt x="9855" y="0"/>
                </a:lnTo>
                <a:close/>
              </a:path>
            </a:pathLst>
          </a:custGeom>
          <a:solidFill>
            <a:srgbClr val="E30045"/>
          </a:solidFill>
          <a:ln w="9525">
            <a:noFill/>
            <a:round/>
            <a:headEnd/>
            <a:tailEnd/>
          </a:ln>
        </p:spPr>
        <p:txBody>
          <a:bodyPr lIns="0" tIns="0" rIns="0" bIns="0"/>
          <a:lstStyle/>
          <a:p>
            <a:endParaRPr lang="el-GR"/>
          </a:p>
        </p:txBody>
      </p:sp>
      <p:sp>
        <p:nvSpPr>
          <p:cNvPr id="9" name="object 9"/>
          <p:cNvSpPr txBox="1"/>
          <p:nvPr/>
        </p:nvSpPr>
        <p:spPr>
          <a:xfrm>
            <a:off x="2198688" y="1373188"/>
            <a:ext cx="4125912" cy="285750"/>
          </a:xfrm>
          <a:prstGeom prst="rect">
            <a:avLst/>
          </a:prstGeom>
        </p:spPr>
        <p:txBody>
          <a:bodyPr lIns="0" tIns="0" rIns="0" bIns="0"/>
          <a:lstStyle/>
          <a:p>
            <a:pPr marL="12700" fontAlgn="auto">
              <a:spcBef>
                <a:spcPts val="0"/>
              </a:spcBef>
              <a:spcAft>
                <a:spcPts val="0"/>
              </a:spcAft>
              <a:defRPr/>
            </a:pPr>
            <a:r>
              <a:rPr b="1" spc="-130" dirty="0">
                <a:latin typeface="Arial"/>
                <a:cs typeface="Arial"/>
              </a:rPr>
              <a:t>T</a:t>
            </a:r>
            <a:r>
              <a:rPr b="1" dirty="0">
                <a:latin typeface="Arial"/>
                <a:cs typeface="Arial"/>
              </a:rPr>
              <a:t>op</a:t>
            </a:r>
            <a:r>
              <a:rPr b="1" spc="-10" dirty="0">
                <a:latin typeface="Arial"/>
                <a:cs typeface="Arial"/>
              </a:rPr>
              <a:t> </a:t>
            </a:r>
            <a:r>
              <a:rPr b="1" dirty="0">
                <a:latin typeface="Arial"/>
                <a:cs typeface="Arial"/>
              </a:rPr>
              <a:t>Control</a:t>
            </a:r>
            <a:r>
              <a:rPr b="1" spc="5" dirty="0">
                <a:latin typeface="Arial"/>
                <a:cs typeface="Arial"/>
              </a:rPr>
              <a:t>l</a:t>
            </a:r>
            <a:r>
              <a:rPr b="1" dirty="0">
                <a:latin typeface="Arial"/>
                <a:cs typeface="Arial"/>
              </a:rPr>
              <a:t>ed</a:t>
            </a:r>
            <a:r>
              <a:rPr b="1" spc="-10" dirty="0">
                <a:latin typeface="Arial"/>
                <a:cs typeface="Arial"/>
              </a:rPr>
              <a:t> </a:t>
            </a:r>
            <a:r>
              <a:rPr b="1" dirty="0">
                <a:latin typeface="Arial"/>
                <a:cs typeface="Arial"/>
              </a:rPr>
              <a:t>E</a:t>
            </a:r>
            <a:r>
              <a:rPr b="1" spc="-10" dirty="0">
                <a:latin typeface="Arial"/>
                <a:cs typeface="Arial"/>
              </a:rPr>
              <a:t>x</a:t>
            </a:r>
            <a:r>
              <a:rPr b="1" dirty="0">
                <a:latin typeface="Arial"/>
                <a:cs typeface="Arial"/>
              </a:rPr>
              <a:t>haust</a:t>
            </a:r>
            <a:r>
              <a:rPr b="1" spc="5" dirty="0">
                <a:latin typeface="Arial"/>
                <a:cs typeface="Arial"/>
              </a:rPr>
              <a:t> </a:t>
            </a:r>
            <a:r>
              <a:rPr b="1" spc="-100" dirty="0">
                <a:latin typeface="Arial"/>
                <a:cs typeface="Arial"/>
              </a:rPr>
              <a:t>V</a:t>
            </a:r>
            <a:r>
              <a:rPr b="1" dirty="0">
                <a:latin typeface="Arial"/>
                <a:cs typeface="Arial"/>
              </a:rPr>
              <a:t>al</a:t>
            </a:r>
            <a:r>
              <a:rPr b="1" spc="-45" dirty="0">
                <a:latin typeface="Arial"/>
                <a:cs typeface="Arial"/>
              </a:rPr>
              <a:t>v</a:t>
            </a:r>
            <a:r>
              <a:rPr b="1" dirty="0">
                <a:latin typeface="Arial"/>
                <a:cs typeface="Arial"/>
              </a:rPr>
              <a:t>e</a:t>
            </a:r>
            <a:r>
              <a:rPr b="1" spc="30" dirty="0">
                <a:latin typeface="Arial"/>
                <a:cs typeface="Arial"/>
              </a:rPr>
              <a:t> </a:t>
            </a:r>
            <a:r>
              <a:rPr b="1" dirty="0">
                <a:latin typeface="Arial"/>
                <a:cs typeface="Arial"/>
              </a:rPr>
              <a:t>( </a:t>
            </a:r>
            <a:r>
              <a:rPr b="1" spc="5" dirty="0">
                <a:latin typeface="Arial"/>
                <a:cs typeface="Arial"/>
              </a:rPr>
              <a:t>T</a:t>
            </a:r>
            <a:r>
              <a:rPr b="1" dirty="0">
                <a:latin typeface="Arial"/>
                <a:cs typeface="Arial"/>
              </a:rPr>
              <a:t>ECV)</a:t>
            </a:r>
            <a:endParaRPr>
              <a:latin typeface="Arial"/>
              <a:cs typeface="Arial"/>
            </a:endParaRPr>
          </a:p>
        </p:txBody>
      </p:sp>
      <p:sp>
        <p:nvSpPr>
          <p:cNvPr id="126985" name="object 10"/>
          <p:cNvSpPr>
            <a:spLocks/>
          </p:cNvSpPr>
          <p:nvPr/>
        </p:nvSpPr>
        <p:spPr bwMode="auto">
          <a:xfrm>
            <a:off x="3905250" y="1755775"/>
            <a:ext cx="392113" cy="804863"/>
          </a:xfrm>
          <a:custGeom>
            <a:avLst/>
            <a:gdLst>
              <a:gd name="T0" fmla="*/ 0 w 391921"/>
              <a:gd name="T1" fmla="*/ 720222 h 804799"/>
              <a:gd name="T2" fmla="*/ 1786 w 391921"/>
              <a:gd name="T3" fmla="*/ 805375 h 804799"/>
              <a:gd name="T4" fmla="*/ 69139 w 391921"/>
              <a:gd name="T5" fmla="*/ 752888 h 804799"/>
              <a:gd name="T6" fmla="*/ 39540 w 391921"/>
              <a:gd name="T7" fmla="*/ 752888 h 804799"/>
              <a:gd name="T8" fmla="*/ 18749 w 391921"/>
              <a:gd name="T9" fmla="*/ 743100 h 804799"/>
              <a:gd name="T10" fmla="*/ 24205 w 391921"/>
              <a:gd name="T11" fmla="*/ 731657 h 804799"/>
              <a:gd name="T12" fmla="*/ 0 w 391921"/>
              <a:gd name="T13" fmla="*/ 720222 h 804799"/>
              <a:gd name="T14" fmla="*/ 24205 w 391921"/>
              <a:gd name="T15" fmla="*/ 731657 h 804799"/>
              <a:gd name="T16" fmla="*/ 18749 w 391921"/>
              <a:gd name="T17" fmla="*/ 743100 h 804799"/>
              <a:gd name="T18" fmla="*/ 39540 w 391921"/>
              <a:gd name="T19" fmla="*/ 752888 h 804799"/>
              <a:gd name="T20" fmla="*/ 44982 w 391921"/>
              <a:gd name="T21" fmla="*/ 741475 h 804799"/>
              <a:gd name="T22" fmla="*/ 24205 w 391921"/>
              <a:gd name="T23" fmla="*/ 731657 h 804799"/>
              <a:gd name="T24" fmla="*/ 44982 w 391921"/>
              <a:gd name="T25" fmla="*/ 741475 h 804799"/>
              <a:gd name="T26" fmla="*/ 39540 w 391921"/>
              <a:gd name="T27" fmla="*/ 752888 h 804799"/>
              <a:gd name="T28" fmla="*/ 69139 w 391921"/>
              <a:gd name="T29" fmla="*/ 752888 h 804799"/>
              <a:gd name="T30" fmla="*/ 44982 w 391921"/>
              <a:gd name="T31" fmla="*/ 741475 h 804799"/>
              <a:gd name="T32" fmla="*/ 372859 w 391921"/>
              <a:gd name="T33" fmla="*/ 0 h 804799"/>
              <a:gd name="T34" fmla="*/ 24205 w 391921"/>
              <a:gd name="T35" fmla="*/ 731657 h 804799"/>
              <a:gd name="T36" fmla="*/ 44982 w 391921"/>
              <a:gd name="T37" fmla="*/ 741475 h 804799"/>
              <a:gd name="T38" fmla="*/ 393652 w 391921"/>
              <a:gd name="T39" fmla="*/ 9915 h 804799"/>
              <a:gd name="T40" fmla="*/ 372859 w 391921"/>
              <a:gd name="T41" fmla="*/ 0 h 8047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1921"/>
              <a:gd name="T64" fmla="*/ 0 h 804799"/>
              <a:gd name="T65" fmla="*/ 391921 w 391921"/>
              <a:gd name="T66" fmla="*/ 804799 h 8047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1921" h="804799">
                <a:moveTo>
                  <a:pt x="0" y="719709"/>
                </a:moveTo>
                <a:lnTo>
                  <a:pt x="1777" y="804799"/>
                </a:lnTo>
                <a:lnTo>
                  <a:pt x="68833" y="752348"/>
                </a:lnTo>
                <a:lnTo>
                  <a:pt x="39369" y="752348"/>
                </a:lnTo>
                <a:lnTo>
                  <a:pt x="18668" y="742569"/>
                </a:lnTo>
                <a:lnTo>
                  <a:pt x="24097" y="731135"/>
                </a:lnTo>
                <a:lnTo>
                  <a:pt x="0" y="719709"/>
                </a:lnTo>
                <a:close/>
              </a:path>
              <a:path w="391921" h="804799">
                <a:moveTo>
                  <a:pt x="24097" y="731135"/>
                </a:moveTo>
                <a:lnTo>
                  <a:pt x="18668" y="742569"/>
                </a:lnTo>
                <a:lnTo>
                  <a:pt x="39369" y="752348"/>
                </a:lnTo>
                <a:lnTo>
                  <a:pt x="44784" y="740944"/>
                </a:lnTo>
                <a:lnTo>
                  <a:pt x="24097" y="731135"/>
                </a:lnTo>
                <a:close/>
              </a:path>
              <a:path w="391921" h="804799">
                <a:moveTo>
                  <a:pt x="44784" y="740944"/>
                </a:moveTo>
                <a:lnTo>
                  <a:pt x="39369" y="752348"/>
                </a:lnTo>
                <a:lnTo>
                  <a:pt x="68833" y="752348"/>
                </a:lnTo>
                <a:lnTo>
                  <a:pt x="44784" y="740944"/>
                </a:lnTo>
                <a:close/>
              </a:path>
              <a:path w="391921" h="804799">
                <a:moveTo>
                  <a:pt x="371220" y="0"/>
                </a:moveTo>
                <a:lnTo>
                  <a:pt x="24097" y="731135"/>
                </a:lnTo>
                <a:lnTo>
                  <a:pt x="44784" y="740944"/>
                </a:lnTo>
                <a:lnTo>
                  <a:pt x="391921" y="9906"/>
                </a:lnTo>
                <a:lnTo>
                  <a:pt x="371220" y="0"/>
                </a:lnTo>
                <a:close/>
              </a:path>
            </a:pathLst>
          </a:custGeom>
          <a:solidFill>
            <a:srgbClr val="E30045"/>
          </a:solidFill>
          <a:ln w="9525">
            <a:noFill/>
            <a:round/>
            <a:headEnd/>
            <a:tailEnd/>
          </a:ln>
        </p:spPr>
        <p:txBody>
          <a:bodyPr lIns="0" tIns="0" rIns="0" bIns="0"/>
          <a:lstStyle/>
          <a:p>
            <a:endParaRPr lang="el-GR"/>
          </a:p>
        </p:txBody>
      </p:sp>
      <p:sp>
        <p:nvSpPr>
          <p:cNvPr id="11" name="object 11"/>
          <p:cNvSpPr txBox="1">
            <a:spLocks noGrp="1"/>
          </p:cNvSpPr>
          <p:nvPr/>
        </p:nvSpPr>
        <p:spPr>
          <a:xfrm>
            <a:off x="509588" y="6710363"/>
            <a:ext cx="831850" cy="117475"/>
          </a:xfrm>
          <a:prstGeom prst="rect">
            <a:avLst/>
          </a:prstGeom>
          <a:noFill/>
        </p:spPr>
        <p:txBody>
          <a:bodyPr lIns="0" tIns="0" rIns="0" bIns="0"/>
          <a:lstStyle/>
          <a:p>
            <a:pPr marL="12700" fontAlgn="auto">
              <a:spcBef>
                <a:spcPts val="0"/>
              </a:spcBef>
              <a:spcAft>
                <a:spcPts val="0"/>
              </a:spcAft>
              <a:defRPr/>
            </a:pPr>
            <a:r>
              <a:rPr sz="700" spc="-30" dirty="0">
                <a:latin typeface="Arial"/>
                <a:cs typeface="Arial"/>
              </a:rPr>
              <a:t>M</a:t>
            </a:r>
            <a:r>
              <a:rPr sz="700" spc="-5" dirty="0">
                <a:latin typeface="Arial"/>
                <a:cs typeface="Arial"/>
              </a:rPr>
              <a:t>AN</a:t>
            </a:r>
            <a:r>
              <a:rPr sz="700" spc="20" dirty="0">
                <a:latin typeface="Arial"/>
                <a:cs typeface="Arial"/>
              </a:rPr>
              <a:t> </a:t>
            </a:r>
            <a:r>
              <a:rPr sz="700" spc="-5" dirty="0">
                <a:latin typeface="Arial"/>
                <a:cs typeface="Arial"/>
              </a:rPr>
              <a:t>Di</a:t>
            </a:r>
            <a:r>
              <a:rPr sz="700" spc="-10" dirty="0">
                <a:latin typeface="Arial"/>
                <a:cs typeface="Arial"/>
              </a:rPr>
              <a:t>e</a:t>
            </a:r>
            <a:r>
              <a:rPr sz="700" spc="-5" dirty="0">
                <a:latin typeface="Arial"/>
                <a:cs typeface="Arial"/>
              </a:rPr>
              <a:t>s</a:t>
            </a:r>
            <a:r>
              <a:rPr sz="700" spc="-10" dirty="0">
                <a:latin typeface="Arial"/>
                <a:cs typeface="Arial"/>
              </a:rPr>
              <a:t>e</a:t>
            </a:r>
            <a:r>
              <a:rPr sz="700" spc="-5" dirty="0">
                <a:latin typeface="Arial"/>
                <a:cs typeface="Arial"/>
              </a:rPr>
              <a:t>l &amp; T</a:t>
            </a:r>
            <a:r>
              <a:rPr sz="700" spc="-10" dirty="0">
                <a:latin typeface="Arial"/>
                <a:cs typeface="Arial"/>
              </a:rPr>
              <a:t>urb</a:t>
            </a:r>
            <a:r>
              <a:rPr sz="700" spc="-5" dirty="0">
                <a:latin typeface="Arial"/>
                <a:cs typeface="Arial"/>
              </a:rPr>
              <a:t>o</a:t>
            </a:r>
            <a:endParaRPr sz="700">
              <a:latin typeface="Arial"/>
              <a:cs typeface="Arial"/>
            </a:endParaRPr>
          </a:p>
        </p:txBody>
      </p:sp>
      <p:sp>
        <p:nvSpPr>
          <p:cNvPr id="12" name="object 12"/>
          <p:cNvSpPr txBox="1">
            <a:spLocks noGrp="1"/>
          </p:cNvSpPr>
          <p:nvPr/>
        </p:nvSpPr>
        <p:spPr>
          <a:xfrm>
            <a:off x="8658225" y="6710363"/>
            <a:ext cx="436563" cy="117475"/>
          </a:xfrm>
          <a:prstGeom prst="rect">
            <a:avLst/>
          </a:prstGeom>
          <a:noFill/>
        </p:spPr>
        <p:txBody>
          <a:bodyPr lIns="0" tIns="0" rIns="0" bIns="0"/>
          <a:lstStyle/>
          <a:p>
            <a:pPr marL="12700" fontAlgn="auto">
              <a:spcBef>
                <a:spcPts val="0"/>
              </a:spcBef>
              <a:spcAft>
                <a:spcPts val="0"/>
              </a:spcAft>
              <a:defRPr/>
            </a:pPr>
            <a:r>
              <a:rPr sz="700" b="1" spc="-5" dirty="0">
                <a:latin typeface="Arial"/>
                <a:cs typeface="Arial"/>
              </a:rPr>
              <a:t>&lt;   </a:t>
            </a:r>
            <a:r>
              <a:rPr sz="700" b="1" spc="40" dirty="0">
                <a:latin typeface="Arial"/>
                <a:cs typeface="Arial"/>
              </a:rPr>
              <a:t> </a:t>
            </a:r>
            <a:fld id="{6182A065-CB8D-49B1-ABF2-3C52EC8BD632}" type="slidenum">
              <a:rPr sz="700" b="1" spc="-5" dirty="0">
                <a:latin typeface="Arial"/>
                <a:cs typeface="Arial"/>
              </a:rPr>
              <a:pPr marL="12700" fontAlgn="auto">
                <a:spcBef>
                  <a:spcPts val="0"/>
                </a:spcBef>
                <a:spcAft>
                  <a:spcPts val="0"/>
                </a:spcAft>
                <a:defRPr/>
              </a:pPr>
              <a:t>36</a:t>
            </a:fld>
            <a:r>
              <a:rPr sz="700" b="1" spc="-5" dirty="0">
                <a:latin typeface="Arial"/>
                <a:cs typeface="Arial"/>
              </a:rPr>
              <a:t>   </a:t>
            </a:r>
            <a:r>
              <a:rPr sz="700" b="1" spc="55" dirty="0">
                <a:latin typeface="Arial"/>
                <a:cs typeface="Arial"/>
              </a:rPr>
              <a:t> </a:t>
            </a:r>
            <a:r>
              <a:rPr sz="700" b="1" spc="-5" dirty="0">
                <a:latin typeface="Arial"/>
                <a:cs typeface="Arial"/>
              </a:rPr>
              <a:t>&gt;</a:t>
            </a:r>
            <a:endParaRPr sz="7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49499" rtlCol="0">
            <a:noAutofit/>
          </a:bodyPr>
          <a:lstStyle/>
          <a:p>
            <a:pPr eaLnBrk="1" fontAlgn="auto" hangingPunct="1">
              <a:lnSpc>
                <a:spcPct val="100000"/>
              </a:lnSpc>
              <a:spcAft>
                <a:spcPts val="0"/>
              </a:spcAft>
              <a:defRPr/>
            </a:pPr>
            <a:r>
              <a:rPr sz="2800" b="1" spc="-25" dirty="0" smtClean="0">
                <a:solidFill>
                  <a:srgbClr val="FFFFFF"/>
                </a:solidFill>
                <a:latin typeface="Arial"/>
                <a:cs typeface="Arial"/>
              </a:rPr>
              <a:t>T</a:t>
            </a:r>
            <a:r>
              <a:rPr sz="2800" b="1" spc="-55" dirty="0" smtClean="0">
                <a:solidFill>
                  <a:srgbClr val="FFFFFF"/>
                </a:solidFill>
                <a:latin typeface="Arial"/>
                <a:cs typeface="Arial"/>
              </a:rPr>
              <a:t>y</a:t>
            </a:r>
            <a:r>
              <a:rPr sz="2800" b="1" spc="-25" dirty="0" smtClean="0">
                <a:solidFill>
                  <a:srgbClr val="FFFFFF"/>
                </a:solidFill>
                <a:latin typeface="Arial"/>
                <a:cs typeface="Arial"/>
              </a:rPr>
              <a:t>p</a:t>
            </a:r>
            <a:r>
              <a:rPr sz="2800" b="1" spc="-10" dirty="0" smtClean="0">
                <a:solidFill>
                  <a:srgbClr val="FFFFFF"/>
                </a:solidFill>
                <a:latin typeface="Arial"/>
                <a:cs typeface="Arial"/>
              </a:rPr>
              <a:t>i</a:t>
            </a:r>
            <a:r>
              <a:rPr sz="2800" b="1" spc="-15" dirty="0" smtClean="0">
                <a:solidFill>
                  <a:srgbClr val="FFFFFF"/>
                </a:solidFill>
                <a:latin typeface="Arial"/>
                <a:cs typeface="Arial"/>
              </a:rPr>
              <a:t>ca</a:t>
            </a:r>
            <a:r>
              <a:rPr sz="2800" b="1" spc="-10" dirty="0" smtClean="0">
                <a:solidFill>
                  <a:srgbClr val="FFFFFF"/>
                </a:solidFill>
                <a:latin typeface="Arial"/>
                <a:cs typeface="Arial"/>
              </a:rPr>
              <a:t>l</a:t>
            </a:r>
            <a:r>
              <a:rPr sz="2800" b="1" spc="50" dirty="0" smtClean="0">
                <a:solidFill>
                  <a:srgbClr val="FFFFFF"/>
                </a:solidFill>
                <a:latin typeface="Arial"/>
                <a:cs typeface="Arial"/>
              </a:rPr>
              <a:t> </a:t>
            </a:r>
            <a:r>
              <a:rPr sz="2800" b="1" spc="-25" dirty="0" smtClean="0">
                <a:solidFill>
                  <a:srgbClr val="FFFFFF"/>
                </a:solidFill>
                <a:latin typeface="Arial"/>
                <a:cs typeface="Arial"/>
              </a:rPr>
              <a:t>Fu</a:t>
            </a:r>
            <a:r>
              <a:rPr sz="2800" b="1" spc="-15" dirty="0" smtClean="0">
                <a:solidFill>
                  <a:srgbClr val="FFFFFF"/>
                </a:solidFill>
                <a:latin typeface="Arial"/>
                <a:cs typeface="Arial"/>
              </a:rPr>
              <a:t>e</a:t>
            </a:r>
            <a:r>
              <a:rPr sz="2800" b="1" spc="-10" dirty="0" smtClean="0">
                <a:solidFill>
                  <a:srgbClr val="FFFFFF"/>
                </a:solidFill>
                <a:latin typeface="Arial"/>
                <a:cs typeface="Arial"/>
              </a:rPr>
              <a:t>l</a:t>
            </a:r>
            <a:r>
              <a:rPr sz="2800" b="1" spc="15" dirty="0" smtClean="0">
                <a:solidFill>
                  <a:srgbClr val="FFFFFF"/>
                </a:solidFill>
                <a:latin typeface="Arial"/>
                <a:cs typeface="Arial"/>
              </a:rPr>
              <a:t> </a:t>
            </a:r>
            <a:r>
              <a:rPr sz="2800" b="1" spc="-30" dirty="0" smtClean="0">
                <a:solidFill>
                  <a:srgbClr val="FFFFFF"/>
                </a:solidFill>
                <a:latin typeface="Arial"/>
                <a:cs typeface="Arial"/>
              </a:rPr>
              <a:t>G</a:t>
            </a:r>
            <a:r>
              <a:rPr sz="2800" b="1" spc="-15" dirty="0" smtClean="0">
                <a:solidFill>
                  <a:srgbClr val="FFFFFF"/>
                </a:solidFill>
                <a:latin typeface="Arial"/>
                <a:cs typeface="Arial"/>
              </a:rPr>
              <a:t>a</a:t>
            </a:r>
            <a:r>
              <a:rPr sz="2800" b="1" spc="-20" dirty="0" smtClean="0">
                <a:solidFill>
                  <a:srgbClr val="FFFFFF"/>
                </a:solidFill>
                <a:latin typeface="Arial"/>
                <a:cs typeface="Arial"/>
              </a:rPr>
              <a:t>s</a:t>
            </a:r>
            <a:r>
              <a:rPr sz="2800" b="1" spc="5" dirty="0" smtClean="0">
                <a:solidFill>
                  <a:srgbClr val="FFFFFF"/>
                </a:solidFill>
                <a:latin typeface="Arial"/>
                <a:cs typeface="Arial"/>
              </a:rPr>
              <a:t> </a:t>
            </a:r>
            <a:r>
              <a:rPr sz="2800" b="1" spc="-25" dirty="0" smtClean="0">
                <a:solidFill>
                  <a:srgbClr val="FFFFFF"/>
                </a:solidFill>
                <a:latin typeface="Arial"/>
                <a:cs typeface="Arial"/>
              </a:rPr>
              <a:t>Supp</a:t>
            </a:r>
            <a:r>
              <a:rPr sz="2800" b="1" spc="-15" dirty="0" smtClean="0">
                <a:solidFill>
                  <a:srgbClr val="FFFFFF"/>
                </a:solidFill>
                <a:latin typeface="Arial"/>
                <a:cs typeface="Arial"/>
              </a:rPr>
              <a:t>ly</a:t>
            </a:r>
            <a:r>
              <a:rPr sz="2800" b="1" spc="30" dirty="0" smtClean="0">
                <a:solidFill>
                  <a:srgbClr val="FFFFFF"/>
                </a:solidFill>
                <a:latin typeface="Arial"/>
                <a:cs typeface="Arial"/>
              </a:rPr>
              <a:t> </a:t>
            </a:r>
            <a:r>
              <a:rPr sz="2800" b="1" spc="-25" dirty="0" smtClean="0">
                <a:solidFill>
                  <a:srgbClr val="FFFFFF"/>
                </a:solidFill>
                <a:latin typeface="Arial"/>
                <a:cs typeface="Arial"/>
              </a:rPr>
              <a:t>S</a:t>
            </a:r>
            <a:r>
              <a:rPr sz="2800" b="1" spc="-55" dirty="0" smtClean="0">
                <a:solidFill>
                  <a:srgbClr val="FFFFFF"/>
                </a:solidFill>
                <a:latin typeface="Arial"/>
                <a:cs typeface="Arial"/>
              </a:rPr>
              <a:t>y</a:t>
            </a:r>
            <a:r>
              <a:rPr sz="2800" b="1" spc="-15" dirty="0" smtClean="0">
                <a:solidFill>
                  <a:srgbClr val="FFFFFF"/>
                </a:solidFill>
                <a:latin typeface="Arial"/>
                <a:cs typeface="Arial"/>
              </a:rPr>
              <a:t>s</a:t>
            </a:r>
            <a:r>
              <a:rPr sz="2800" b="1" spc="-5" dirty="0" smtClean="0">
                <a:solidFill>
                  <a:srgbClr val="FFFFFF"/>
                </a:solidFill>
                <a:latin typeface="Arial"/>
                <a:cs typeface="Arial"/>
              </a:rPr>
              <a:t>t</a:t>
            </a:r>
            <a:r>
              <a:rPr sz="2800" b="1" spc="-15" dirty="0" smtClean="0">
                <a:solidFill>
                  <a:srgbClr val="FFFFFF"/>
                </a:solidFill>
                <a:latin typeface="Arial"/>
                <a:cs typeface="Arial"/>
              </a:rPr>
              <a:t>e</a:t>
            </a:r>
            <a:r>
              <a:rPr sz="2800" b="1" spc="-25" dirty="0" smtClean="0">
                <a:solidFill>
                  <a:srgbClr val="FFFFFF"/>
                </a:solidFill>
                <a:latin typeface="Arial"/>
                <a:cs typeface="Arial"/>
              </a:rPr>
              <a:t>m</a:t>
            </a:r>
            <a:r>
              <a:rPr sz="2800">
                <a:latin typeface="Arial"/>
                <a:cs typeface="Arial"/>
              </a:rPr>
              <a:t/>
            </a:r>
            <a:br>
              <a:rPr sz="2800">
                <a:latin typeface="Arial"/>
                <a:cs typeface="Arial"/>
              </a:rPr>
            </a:br>
            <a:r>
              <a:rPr sz="2000" b="1" dirty="0" smtClean="0">
                <a:solidFill>
                  <a:srgbClr val="FFCD00"/>
                </a:solidFill>
                <a:latin typeface="Arial"/>
                <a:cs typeface="Arial"/>
              </a:rPr>
              <a:t>For</a:t>
            </a:r>
            <a:r>
              <a:rPr sz="2000" b="1" spc="-5" dirty="0" smtClean="0">
                <a:solidFill>
                  <a:srgbClr val="FFCD00"/>
                </a:solidFill>
                <a:latin typeface="Arial"/>
                <a:cs typeface="Arial"/>
              </a:rPr>
              <a:t> </a:t>
            </a:r>
            <a:r>
              <a:rPr sz="2000" b="1" dirty="0" smtClean="0">
                <a:solidFill>
                  <a:srgbClr val="FFCD00"/>
                </a:solidFill>
                <a:latin typeface="Arial"/>
                <a:cs typeface="Arial"/>
              </a:rPr>
              <a:t>non-L</a:t>
            </a:r>
            <a:r>
              <a:rPr sz="2000" b="1" spc="5" dirty="0" smtClean="0">
                <a:solidFill>
                  <a:srgbClr val="FFCD00"/>
                </a:solidFill>
                <a:latin typeface="Arial"/>
                <a:cs typeface="Arial"/>
              </a:rPr>
              <a:t>N</a:t>
            </a:r>
            <a:r>
              <a:rPr sz="2000" b="1" dirty="0" smtClean="0">
                <a:solidFill>
                  <a:srgbClr val="FFCD00"/>
                </a:solidFill>
                <a:latin typeface="Arial"/>
                <a:cs typeface="Arial"/>
              </a:rPr>
              <a:t>G</a:t>
            </a:r>
            <a:r>
              <a:rPr sz="2000" b="1" spc="-30" dirty="0" smtClean="0">
                <a:solidFill>
                  <a:srgbClr val="FFCD00"/>
                </a:solidFill>
                <a:latin typeface="Arial"/>
                <a:cs typeface="Arial"/>
              </a:rPr>
              <a:t> </a:t>
            </a:r>
            <a:r>
              <a:rPr sz="2000" b="1" spc="5" dirty="0" smtClean="0">
                <a:solidFill>
                  <a:srgbClr val="FFCD00"/>
                </a:solidFill>
                <a:latin typeface="Arial"/>
                <a:cs typeface="Arial"/>
              </a:rPr>
              <a:t>C</a:t>
            </a:r>
            <a:r>
              <a:rPr sz="2000" b="1" dirty="0" smtClean="0">
                <a:solidFill>
                  <a:srgbClr val="FFCD00"/>
                </a:solidFill>
                <a:latin typeface="Arial"/>
                <a:cs typeface="Arial"/>
              </a:rPr>
              <a:t>arr</a:t>
            </a:r>
            <a:r>
              <a:rPr sz="2000" b="1" spc="-5" dirty="0" smtClean="0">
                <a:solidFill>
                  <a:srgbClr val="FFCD00"/>
                </a:solidFill>
                <a:latin typeface="Arial"/>
                <a:cs typeface="Arial"/>
              </a:rPr>
              <a:t>i</a:t>
            </a:r>
            <a:r>
              <a:rPr sz="2000" b="1" dirty="0" smtClean="0">
                <a:solidFill>
                  <a:srgbClr val="FFCD00"/>
                </a:solidFill>
                <a:latin typeface="Arial"/>
                <a:cs typeface="Arial"/>
              </a:rPr>
              <a:t>ers</a:t>
            </a:r>
            <a:endParaRPr sz="2000">
              <a:latin typeface="Arial"/>
              <a:cs typeface="Arial"/>
            </a:endParaRPr>
          </a:p>
        </p:txBody>
      </p:sp>
      <p:sp>
        <p:nvSpPr>
          <p:cNvPr id="13314" name="object 3"/>
          <p:cNvSpPr>
            <a:spLocks noChangeArrowheads="1"/>
          </p:cNvSpPr>
          <p:nvPr/>
        </p:nvSpPr>
        <p:spPr bwMode="auto">
          <a:xfrm>
            <a:off x="1271588" y="1484313"/>
            <a:ext cx="6600825" cy="49688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4" name="object 4"/>
          <p:cNvSpPr txBox="1"/>
          <p:nvPr/>
        </p:nvSpPr>
        <p:spPr>
          <a:xfrm>
            <a:off x="6946900" y="3478213"/>
            <a:ext cx="693738" cy="133350"/>
          </a:xfrm>
          <a:prstGeom prst="rect">
            <a:avLst/>
          </a:prstGeom>
        </p:spPr>
        <p:txBody>
          <a:bodyPr lIns="0" tIns="0" rIns="0" bIns="0"/>
          <a:lstStyle/>
          <a:p>
            <a:pPr marL="12700" fontAlgn="auto">
              <a:spcBef>
                <a:spcPts val="0"/>
              </a:spcBef>
              <a:spcAft>
                <a:spcPts val="0"/>
              </a:spcAft>
              <a:defRPr/>
            </a:pPr>
            <a:r>
              <a:rPr sz="800" dirty="0">
                <a:latin typeface="Arial"/>
                <a:cs typeface="Arial"/>
              </a:rPr>
              <a:t>4 x</a:t>
            </a:r>
            <a:r>
              <a:rPr sz="800" spc="-5" dirty="0">
                <a:latin typeface="Arial"/>
                <a:cs typeface="Arial"/>
              </a:rPr>
              <a:t> 9L28</a:t>
            </a:r>
            <a:r>
              <a:rPr sz="800" dirty="0">
                <a:latin typeface="Arial"/>
                <a:cs typeface="Arial"/>
              </a:rPr>
              <a:t>/</a:t>
            </a:r>
            <a:r>
              <a:rPr sz="800" spc="-5" dirty="0">
                <a:latin typeface="Arial"/>
                <a:cs typeface="Arial"/>
              </a:rPr>
              <a:t>32D</a:t>
            </a:r>
            <a:r>
              <a:rPr sz="800" dirty="0">
                <a:latin typeface="Arial"/>
                <a:cs typeface="Arial"/>
              </a:rPr>
              <a:t>F</a:t>
            </a:r>
            <a:endParaRPr sz="800">
              <a:latin typeface="Arial"/>
              <a:cs typeface="Arial"/>
            </a:endParaRPr>
          </a:p>
        </p:txBody>
      </p:sp>
      <p:sp>
        <p:nvSpPr>
          <p:cNvPr id="5" name="object 5"/>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6" name="object 6"/>
          <p:cNvSpPr>
            <a:spLocks noGrp="1"/>
          </p:cNvSpPr>
          <p:nvPr>
            <p:ph type="sldNum" sz="quarter" idx="12"/>
          </p:nvPr>
        </p:nvSpPr>
        <p:spPr/>
        <p:txBody>
          <a:bodyPr rtlCol="0"/>
          <a:lstStyle/>
          <a:p>
            <a:pPr marL="12700" fontAlgn="auto">
              <a:spcBef>
                <a:spcPts val="0"/>
              </a:spcBef>
              <a:spcAft>
                <a:spcPts val="0"/>
              </a:spcAft>
              <a:tabLst>
                <a:tab pos="192405" algn="l"/>
                <a:tab pos="372110" algn="l"/>
              </a:tabLst>
              <a:defRPr/>
            </a:pPr>
            <a:r>
              <a:rPr spc="-5" dirty="0">
                <a:latin typeface="Arial"/>
                <a:cs typeface="Arial"/>
              </a:rPr>
              <a:t>&lt;	</a:t>
            </a:r>
            <a:fld id="{47BB7702-1F93-4655-BF47-21FDEBAF5137}" type="slidenum">
              <a:rPr spc="-5" dirty="0">
                <a:latin typeface="Arial"/>
                <a:cs typeface="Arial"/>
              </a:rPr>
              <a:pPr marL="12700" fontAlgn="auto">
                <a:spcBef>
                  <a:spcPts val="0"/>
                </a:spcBef>
                <a:spcAft>
                  <a:spcPts val="0"/>
                </a:spcAft>
                <a:tabLst>
                  <a:tab pos="192405" algn="l"/>
                  <a:tab pos="372110" algn="l"/>
                </a:tabLst>
                <a:defRPr/>
              </a:pPr>
              <a:t>4</a:t>
            </a:fld>
            <a:r>
              <a:rPr spc="-5" dirty="0">
                <a:latin typeface="Arial"/>
                <a:cs typeface="Arial"/>
              </a:rPr>
              <a:t>	&gt;</a:t>
            </a:r>
            <a:endParaRPr b="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050" y="95250"/>
            <a:ext cx="6902450" cy="393700"/>
          </a:xfrm>
          <a:prstGeom prst="rect">
            <a:avLst/>
          </a:prstGeom>
        </p:spPr>
        <p:txBody>
          <a:bodyPr lIns="0" tIns="0" rIns="0" bIns="0"/>
          <a:lstStyle/>
          <a:p>
            <a:pPr marL="12700" fontAlgn="auto">
              <a:lnSpc>
                <a:spcPts val="3095"/>
              </a:lnSpc>
              <a:spcBef>
                <a:spcPts val="0"/>
              </a:spcBef>
              <a:spcAft>
                <a:spcPts val="0"/>
              </a:spcAft>
              <a:defRPr/>
            </a:pPr>
            <a:r>
              <a:rPr sz="2600" b="1" spc="5" dirty="0">
                <a:solidFill>
                  <a:srgbClr val="FFFFFF"/>
                </a:solidFill>
                <a:latin typeface="Arial"/>
                <a:cs typeface="Arial"/>
              </a:rPr>
              <a:t>F</a:t>
            </a:r>
            <a:r>
              <a:rPr sz="2600" b="1" dirty="0">
                <a:solidFill>
                  <a:srgbClr val="FFFFFF"/>
                </a:solidFill>
                <a:latin typeface="Arial"/>
                <a:cs typeface="Arial"/>
              </a:rPr>
              <a:t>GSS</a:t>
            </a:r>
            <a:r>
              <a:rPr sz="2600" b="1" spc="-15" dirty="0">
                <a:solidFill>
                  <a:srgbClr val="FFFFFF"/>
                </a:solidFill>
                <a:latin typeface="Arial"/>
                <a:cs typeface="Arial"/>
              </a:rPr>
              <a:t> </a:t>
            </a:r>
            <a:r>
              <a:rPr sz="2600" b="1" spc="25" dirty="0">
                <a:solidFill>
                  <a:srgbClr val="FFFFFF"/>
                </a:solidFill>
                <a:latin typeface="Arial"/>
                <a:cs typeface="Arial"/>
              </a:rPr>
              <a:t>w</a:t>
            </a:r>
            <a:r>
              <a:rPr sz="2600" b="1" spc="-5" dirty="0">
                <a:solidFill>
                  <a:srgbClr val="FFFFFF"/>
                </a:solidFill>
                <a:latin typeface="Arial"/>
                <a:cs typeface="Arial"/>
              </a:rPr>
              <a:t>it</a:t>
            </a:r>
            <a:r>
              <a:rPr sz="2600" b="1" dirty="0">
                <a:solidFill>
                  <a:srgbClr val="FFFFFF"/>
                </a:solidFill>
                <a:latin typeface="Arial"/>
                <a:cs typeface="Arial"/>
              </a:rPr>
              <a:t>h</a:t>
            </a:r>
            <a:r>
              <a:rPr sz="2600" b="1" spc="-25" dirty="0">
                <a:solidFill>
                  <a:srgbClr val="FFFFFF"/>
                </a:solidFill>
                <a:latin typeface="Arial"/>
                <a:cs typeface="Arial"/>
              </a:rPr>
              <a:t> </a:t>
            </a:r>
            <a:r>
              <a:rPr sz="2600" b="1" dirty="0">
                <a:solidFill>
                  <a:srgbClr val="FFFFFF"/>
                </a:solidFill>
                <a:latin typeface="Arial"/>
                <a:cs typeface="Arial"/>
              </a:rPr>
              <a:t>P</a:t>
            </a:r>
            <a:r>
              <a:rPr sz="2600" b="1" spc="5" dirty="0">
                <a:solidFill>
                  <a:srgbClr val="FFFFFF"/>
                </a:solidFill>
                <a:latin typeface="Arial"/>
                <a:cs typeface="Arial"/>
              </a:rPr>
              <a:t>T</a:t>
            </a:r>
            <a:r>
              <a:rPr sz="2600" b="1" dirty="0">
                <a:solidFill>
                  <a:srgbClr val="FFFFFF"/>
                </a:solidFill>
                <a:latin typeface="Arial"/>
                <a:cs typeface="Arial"/>
              </a:rPr>
              <a:t>O</a:t>
            </a:r>
            <a:r>
              <a:rPr sz="2600" b="1" spc="-15" dirty="0">
                <a:solidFill>
                  <a:srgbClr val="FFFFFF"/>
                </a:solidFill>
                <a:latin typeface="Arial"/>
                <a:cs typeface="Arial"/>
              </a:rPr>
              <a:t> </a:t>
            </a:r>
            <a:r>
              <a:rPr sz="2600" b="1" spc="5" dirty="0">
                <a:solidFill>
                  <a:srgbClr val="FFFFFF"/>
                </a:solidFill>
                <a:latin typeface="Arial"/>
                <a:cs typeface="Arial"/>
              </a:rPr>
              <a:t>an</a:t>
            </a:r>
            <a:r>
              <a:rPr sz="2600" b="1" dirty="0">
                <a:solidFill>
                  <a:srgbClr val="FFFFFF"/>
                </a:solidFill>
                <a:latin typeface="Arial"/>
                <a:cs typeface="Arial"/>
              </a:rPr>
              <a:t>d</a:t>
            </a:r>
            <a:r>
              <a:rPr sz="2600" b="1" spc="-10" dirty="0">
                <a:solidFill>
                  <a:srgbClr val="FFFFFF"/>
                </a:solidFill>
                <a:latin typeface="Arial"/>
                <a:cs typeface="Arial"/>
              </a:rPr>
              <a:t> </a:t>
            </a:r>
            <a:r>
              <a:rPr sz="2600" b="1" spc="5" dirty="0">
                <a:solidFill>
                  <a:srgbClr val="FFFFFF"/>
                </a:solidFill>
                <a:latin typeface="Arial"/>
                <a:cs typeface="Arial"/>
              </a:rPr>
              <a:t>s</a:t>
            </a:r>
            <a:r>
              <a:rPr sz="2600" b="1" dirty="0">
                <a:solidFill>
                  <a:srgbClr val="FFFFFF"/>
                </a:solidFill>
                <a:latin typeface="Arial"/>
                <a:cs typeface="Arial"/>
              </a:rPr>
              <a:t>m</a:t>
            </a:r>
            <a:r>
              <a:rPr sz="2600" b="1" spc="5" dirty="0">
                <a:solidFill>
                  <a:srgbClr val="FFFFFF"/>
                </a:solidFill>
                <a:latin typeface="Arial"/>
                <a:cs typeface="Arial"/>
              </a:rPr>
              <a:t>a</a:t>
            </a:r>
            <a:r>
              <a:rPr sz="2600" b="1" spc="-5" dirty="0">
                <a:solidFill>
                  <a:srgbClr val="FFFFFF"/>
                </a:solidFill>
                <a:latin typeface="Arial"/>
                <a:cs typeface="Arial"/>
              </a:rPr>
              <a:t>l</a:t>
            </a:r>
            <a:r>
              <a:rPr sz="2600" b="1" dirty="0">
                <a:solidFill>
                  <a:srgbClr val="FFFFFF"/>
                </a:solidFill>
                <a:latin typeface="Arial"/>
                <a:cs typeface="Arial"/>
              </a:rPr>
              <a:t>l BOG</a:t>
            </a:r>
            <a:r>
              <a:rPr sz="2600" b="1" spc="-15" dirty="0">
                <a:solidFill>
                  <a:srgbClr val="FFFFFF"/>
                </a:solidFill>
                <a:latin typeface="Arial"/>
                <a:cs typeface="Arial"/>
              </a:rPr>
              <a:t> </a:t>
            </a:r>
            <a:r>
              <a:rPr sz="2600" b="1" spc="5" dirty="0">
                <a:solidFill>
                  <a:srgbClr val="FFFFFF"/>
                </a:solidFill>
                <a:latin typeface="Arial"/>
                <a:cs typeface="Arial"/>
              </a:rPr>
              <a:t>co</a:t>
            </a:r>
            <a:r>
              <a:rPr sz="2600" b="1" dirty="0">
                <a:solidFill>
                  <a:srgbClr val="FFFFFF"/>
                </a:solidFill>
                <a:latin typeface="Arial"/>
                <a:cs typeface="Arial"/>
              </a:rPr>
              <a:t>m</a:t>
            </a:r>
            <a:r>
              <a:rPr sz="2600" b="1" spc="5" dirty="0">
                <a:solidFill>
                  <a:srgbClr val="FFFFFF"/>
                </a:solidFill>
                <a:latin typeface="Arial"/>
                <a:cs typeface="Arial"/>
              </a:rPr>
              <a:t>p</a:t>
            </a:r>
            <a:r>
              <a:rPr sz="2600" b="1" spc="-5" dirty="0">
                <a:solidFill>
                  <a:srgbClr val="FFFFFF"/>
                </a:solidFill>
                <a:latin typeface="Arial"/>
                <a:cs typeface="Arial"/>
              </a:rPr>
              <a:t>r</a:t>
            </a:r>
            <a:r>
              <a:rPr sz="2600" b="1" spc="5" dirty="0">
                <a:solidFill>
                  <a:srgbClr val="FFFFFF"/>
                </a:solidFill>
                <a:latin typeface="Arial"/>
                <a:cs typeface="Arial"/>
              </a:rPr>
              <a:t>essor</a:t>
            </a:r>
            <a:endParaRPr sz="2600">
              <a:latin typeface="Arial"/>
              <a:cs typeface="Arial"/>
            </a:endParaRPr>
          </a:p>
        </p:txBody>
      </p:sp>
      <p:sp>
        <p:nvSpPr>
          <p:cNvPr id="3" name="object 3"/>
          <p:cNvSpPr txBox="1"/>
          <p:nvPr/>
        </p:nvSpPr>
        <p:spPr>
          <a:xfrm>
            <a:off x="527050" y="495300"/>
            <a:ext cx="6102350" cy="485775"/>
          </a:xfrm>
          <a:prstGeom prst="rect">
            <a:avLst/>
          </a:prstGeom>
        </p:spPr>
        <p:txBody>
          <a:bodyPr lIns="0" tIns="0" rIns="0" bIns="0"/>
          <a:lstStyle/>
          <a:p>
            <a:pPr marL="12700" fontAlgn="auto">
              <a:spcBef>
                <a:spcPts val="0"/>
              </a:spcBef>
              <a:spcAft>
                <a:spcPts val="0"/>
              </a:spcAft>
              <a:defRPr/>
            </a:pPr>
            <a:r>
              <a:rPr sz="1600" b="1" spc="-10" dirty="0">
                <a:solidFill>
                  <a:srgbClr val="91B900"/>
                </a:solidFill>
                <a:latin typeface="Arial"/>
                <a:cs typeface="Arial"/>
              </a:rPr>
              <a:t>Elec</a:t>
            </a:r>
            <a:r>
              <a:rPr sz="1600" b="1" spc="-15" dirty="0">
                <a:solidFill>
                  <a:srgbClr val="91B900"/>
                </a:solidFill>
                <a:latin typeface="Arial"/>
                <a:cs typeface="Arial"/>
              </a:rPr>
              <a:t>t</a:t>
            </a:r>
            <a:r>
              <a:rPr sz="1600" b="1" spc="-10" dirty="0">
                <a:solidFill>
                  <a:srgbClr val="91B900"/>
                </a:solidFill>
                <a:latin typeface="Arial"/>
                <a:cs typeface="Arial"/>
              </a:rPr>
              <a:t>ric</a:t>
            </a:r>
            <a:r>
              <a:rPr sz="1600" b="1" spc="20" dirty="0">
                <a:solidFill>
                  <a:srgbClr val="91B900"/>
                </a:solidFill>
                <a:latin typeface="Arial"/>
                <a:cs typeface="Arial"/>
              </a:rPr>
              <a:t> </a:t>
            </a:r>
            <a:r>
              <a:rPr sz="1600" b="1" spc="-15" dirty="0">
                <a:solidFill>
                  <a:srgbClr val="91B900"/>
                </a:solidFill>
                <a:latin typeface="Arial"/>
                <a:cs typeface="Arial"/>
              </a:rPr>
              <a:t>po</a:t>
            </a:r>
            <a:r>
              <a:rPr sz="1600" b="1" spc="25" dirty="0">
                <a:solidFill>
                  <a:srgbClr val="91B900"/>
                </a:solidFill>
                <a:latin typeface="Arial"/>
                <a:cs typeface="Arial"/>
              </a:rPr>
              <a:t>w</a:t>
            </a:r>
            <a:r>
              <a:rPr sz="1600" b="1" spc="-10" dirty="0">
                <a:solidFill>
                  <a:srgbClr val="91B900"/>
                </a:solidFill>
                <a:latin typeface="Arial"/>
                <a:cs typeface="Arial"/>
              </a:rPr>
              <a:t>er</a:t>
            </a:r>
            <a:r>
              <a:rPr sz="1600" b="1" spc="-25" dirty="0">
                <a:solidFill>
                  <a:srgbClr val="91B900"/>
                </a:solidFill>
                <a:latin typeface="Arial"/>
                <a:cs typeface="Arial"/>
              </a:rPr>
              <a:t> </a:t>
            </a:r>
            <a:r>
              <a:rPr sz="1600" b="1" spc="-15" dirty="0">
                <a:solidFill>
                  <a:srgbClr val="91B900"/>
                </a:solidFill>
                <a:latin typeface="Arial"/>
                <a:cs typeface="Arial"/>
              </a:rPr>
              <a:t>g</a:t>
            </a:r>
            <a:r>
              <a:rPr sz="1600" b="1" spc="-10" dirty="0">
                <a:solidFill>
                  <a:srgbClr val="91B900"/>
                </a:solidFill>
                <a:latin typeface="Arial"/>
                <a:cs typeface="Arial"/>
              </a:rPr>
              <a:t>e</a:t>
            </a:r>
            <a:r>
              <a:rPr sz="1600" b="1" spc="-15" dirty="0">
                <a:solidFill>
                  <a:srgbClr val="91B900"/>
                </a:solidFill>
                <a:latin typeface="Arial"/>
                <a:cs typeface="Arial"/>
              </a:rPr>
              <a:t>n</a:t>
            </a:r>
            <a:r>
              <a:rPr sz="1600" b="1" spc="-10" dirty="0">
                <a:solidFill>
                  <a:srgbClr val="91B900"/>
                </a:solidFill>
                <a:latin typeface="Arial"/>
                <a:cs typeface="Arial"/>
              </a:rPr>
              <a:t>era</a:t>
            </a:r>
            <a:r>
              <a:rPr sz="1600" b="1" spc="-15" dirty="0">
                <a:solidFill>
                  <a:srgbClr val="91B900"/>
                </a:solidFill>
                <a:latin typeface="Arial"/>
                <a:cs typeface="Arial"/>
              </a:rPr>
              <a:t>t</a:t>
            </a:r>
            <a:r>
              <a:rPr sz="1600" b="1" spc="-10" dirty="0">
                <a:solidFill>
                  <a:srgbClr val="91B900"/>
                </a:solidFill>
                <a:latin typeface="Arial"/>
                <a:cs typeface="Arial"/>
              </a:rPr>
              <a:t>ed</a:t>
            </a:r>
            <a:r>
              <a:rPr sz="1600" b="1" spc="15" dirty="0">
                <a:solidFill>
                  <a:srgbClr val="91B900"/>
                </a:solidFill>
                <a:latin typeface="Arial"/>
                <a:cs typeface="Arial"/>
              </a:rPr>
              <a:t> </a:t>
            </a:r>
            <a:r>
              <a:rPr sz="1600" b="1" spc="-15" dirty="0">
                <a:solidFill>
                  <a:srgbClr val="91B900"/>
                </a:solidFill>
                <a:latin typeface="Arial"/>
                <a:cs typeface="Arial"/>
              </a:rPr>
              <a:t>b</a:t>
            </a:r>
            <a:r>
              <a:rPr sz="1600" b="1" spc="-10" dirty="0">
                <a:solidFill>
                  <a:srgbClr val="91B900"/>
                </a:solidFill>
                <a:latin typeface="Arial"/>
                <a:cs typeface="Arial"/>
              </a:rPr>
              <a:t>y</a:t>
            </a:r>
            <a:r>
              <a:rPr sz="1600" b="1" spc="10" dirty="0">
                <a:solidFill>
                  <a:srgbClr val="91B900"/>
                </a:solidFill>
                <a:latin typeface="Arial"/>
                <a:cs typeface="Arial"/>
              </a:rPr>
              <a:t> </a:t>
            </a:r>
            <a:r>
              <a:rPr sz="1600" b="1" spc="-15" dirty="0">
                <a:solidFill>
                  <a:srgbClr val="91B900"/>
                </a:solidFill>
                <a:latin typeface="Arial"/>
                <a:cs typeface="Arial"/>
              </a:rPr>
              <a:t>th</a:t>
            </a:r>
            <a:r>
              <a:rPr sz="1600" b="1" spc="-10" dirty="0">
                <a:solidFill>
                  <a:srgbClr val="91B900"/>
                </a:solidFill>
                <a:latin typeface="Arial"/>
                <a:cs typeface="Arial"/>
              </a:rPr>
              <a:t>e</a:t>
            </a:r>
            <a:r>
              <a:rPr sz="1600" b="1" spc="10" dirty="0">
                <a:solidFill>
                  <a:srgbClr val="91B900"/>
                </a:solidFill>
                <a:latin typeface="Arial"/>
                <a:cs typeface="Arial"/>
              </a:rPr>
              <a:t> </a:t>
            </a:r>
            <a:r>
              <a:rPr sz="1600" b="1" spc="-15" dirty="0">
                <a:solidFill>
                  <a:srgbClr val="91B900"/>
                </a:solidFill>
                <a:latin typeface="Arial"/>
                <a:cs typeface="Arial"/>
              </a:rPr>
              <a:t>M</a:t>
            </a:r>
            <a:r>
              <a:rPr sz="1600" b="1" spc="-10" dirty="0">
                <a:solidFill>
                  <a:srgbClr val="91B900"/>
                </a:solidFill>
                <a:latin typeface="Arial"/>
                <a:cs typeface="Arial"/>
              </a:rPr>
              <a:t>E</a:t>
            </a:r>
            <a:r>
              <a:rPr sz="1600" b="1" spc="-15" dirty="0">
                <a:solidFill>
                  <a:srgbClr val="91B900"/>
                </a:solidFill>
                <a:latin typeface="Arial"/>
                <a:cs typeface="Arial"/>
              </a:rPr>
              <a:t>-</a:t>
            </a:r>
            <a:r>
              <a:rPr sz="1600" b="1" spc="-25" dirty="0">
                <a:solidFill>
                  <a:srgbClr val="91B900"/>
                </a:solidFill>
                <a:latin typeface="Arial"/>
                <a:cs typeface="Arial"/>
              </a:rPr>
              <a:t>G</a:t>
            </a:r>
            <a:r>
              <a:rPr sz="1600" b="1" spc="-5" dirty="0">
                <a:solidFill>
                  <a:srgbClr val="91B900"/>
                </a:solidFill>
                <a:latin typeface="Arial"/>
                <a:cs typeface="Arial"/>
              </a:rPr>
              <a:t>I</a:t>
            </a:r>
            <a:endParaRPr sz="1600">
              <a:latin typeface="Arial"/>
              <a:cs typeface="Arial"/>
            </a:endParaRPr>
          </a:p>
          <a:p>
            <a:pPr marL="12700" fontAlgn="auto">
              <a:lnSpc>
                <a:spcPts val="1905"/>
              </a:lnSpc>
              <a:spcBef>
                <a:spcPts val="0"/>
              </a:spcBef>
              <a:spcAft>
                <a:spcPts val="0"/>
              </a:spcAft>
              <a:defRPr/>
            </a:pPr>
            <a:r>
              <a:rPr sz="1600" b="1" spc="-25" dirty="0">
                <a:solidFill>
                  <a:srgbClr val="FFCD00"/>
                </a:solidFill>
                <a:latin typeface="Arial"/>
                <a:cs typeface="Arial"/>
              </a:rPr>
              <a:t>O</a:t>
            </a:r>
            <a:r>
              <a:rPr sz="1600" b="1" spc="-15" dirty="0">
                <a:solidFill>
                  <a:srgbClr val="FFCD00"/>
                </a:solidFill>
                <a:latin typeface="Arial"/>
                <a:cs typeface="Arial"/>
              </a:rPr>
              <a:t>n</a:t>
            </a:r>
            <a:r>
              <a:rPr sz="1600" b="1" spc="-10" dirty="0">
                <a:solidFill>
                  <a:srgbClr val="FFCD00"/>
                </a:solidFill>
                <a:latin typeface="Arial"/>
                <a:cs typeface="Arial"/>
              </a:rPr>
              <a:t>e</a:t>
            </a:r>
            <a:r>
              <a:rPr sz="1600" b="1" spc="20" dirty="0">
                <a:solidFill>
                  <a:srgbClr val="FFCD00"/>
                </a:solidFill>
                <a:latin typeface="Arial"/>
                <a:cs typeface="Arial"/>
              </a:rPr>
              <a:t> </a:t>
            </a:r>
            <a:r>
              <a:rPr sz="1600" b="1" spc="-25" dirty="0">
                <a:solidFill>
                  <a:srgbClr val="FFCD00"/>
                </a:solidFill>
                <a:latin typeface="Arial"/>
                <a:cs typeface="Arial"/>
              </a:rPr>
              <a:t>G</a:t>
            </a:r>
            <a:r>
              <a:rPr sz="1600" b="1" spc="-10" dirty="0">
                <a:solidFill>
                  <a:srgbClr val="FFCD00"/>
                </a:solidFill>
                <a:latin typeface="Arial"/>
                <a:cs typeface="Arial"/>
              </a:rPr>
              <a:t>e</a:t>
            </a:r>
            <a:r>
              <a:rPr sz="1600" b="1" spc="-15" dirty="0">
                <a:solidFill>
                  <a:srgbClr val="FFCD00"/>
                </a:solidFill>
                <a:latin typeface="Arial"/>
                <a:cs typeface="Arial"/>
              </a:rPr>
              <a:t>n</a:t>
            </a:r>
            <a:r>
              <a:rPr sz="1600" b="1" spc="-10" dirty="0">
                <a:solidFill>
                  <a:srgbClr val="FFCD00"/>
                </a:solidFill>
                <a:latin typeface="Arial"/>
                <a:cs typeface="Arial"/>
              </a:rPr>
              <a:t>set</a:t>
            </a:r>
            <a:r>
              <a:rPr sz="1600" b="1" spc="20" dirty="0">
                <a:solidFill>
                  <a:srgbClr val="FFCD00"/>
                </a:solidFill>
                <a:latin typeface="Arial"/>
                <a:cs typeface="Arial"/>
              </a:rPr>
              <a:t> </a:t>
            </a:r>
            <a:r>
              <a:rPr sz="1600" b="1" spc="-15" dirty="0">
                <a:solidFill>
                  <a:srgbClr val="FFCD00"/>
                </a:solidFill>
                <a:latin typeface="Arial"/>
                <a:cs typeface="Arial"/>
              </a:rPr>
              <a:t>o</a:t>
            </a:r>
            <a:r>
              <a:rPr sz="1600" b="1" spc="-10" dirty="0">
                <a:solidFill>
                  <a:srgbClr val="FFCD00"/>
                </a:solidFill>
                <a:latin typeface="Arial"/>
                <a:cs typeface="Arial"/>
              </a:rPr>
              <a:t>n</a:t>
            </a:r>
            <a:r>
              <a:rPr sz="1600" b="1" spc="5" dirty="0">
                <a:solidFill>
                  <a:srgbClr val="FFCD00"/>
                </a:solidFill>
                <a:latin typeface="Arial"/>
                <a:cs typeface="Arial"/>
              </a:rPr>
              <a:t> </a:t>
            </a:r>
            <a:r>
              <a:rPr sz="1600" b="1" spc="-20" dirty="0">
                <a:solidFill>
                  <a:srgbClr val="FFCD00"/>
                </a:solidFill>
                <a:latin typeface="Arial"/>
                <a:cs typeface="Arial"/>
              </a:rPr>
              <a:t>D</a:t>
            </a:r>
            <a:r>
              <a:rPr sz="1600" b="1" spc="-10" dirty="0">
                <a:solidFill>
                  <a:srgbClr val="FFCD00"/>
                </a:solidFill>
                <a:latin typeface="Arial"/>
                <a:cs typeface="Arial"/>
              </a:rPr>
              <a:t>F</a:t>
            </a:r>
            <a:r>
              <a:rPr sz="1600" b="1" spc="5" dirty="0">
                <a:solidFill>
                  <a:srgbClr val="FFCD00"/>
                </a:solidFill>
                <a:latin typeface="Arial"/>
                <a:cs typeface="Arial"/>
              </a:rPr>
              <a:t> </a:t>
            </a:r>
            <a:r>
              <a:rPr sz="1600" b="1" spc="-15" dirty="0">
                <a:solidFill>
                  <a:srgbClr val="FFCD00"/>
                </a:solidFill>
                <a:latin typeface="Arial"/>
                <a:cs typeface="Arial"/>
              </a:rPr>
              <a:t>fo</a:t>
            </a:r>
            <a:r>
              <a:rPr sz="1600" b="1" spc="-10" dirty="0">
                <a:solidFill>
                  <a:srgbClr val="FFCD00"/>
                </a:solidFill>
                <a:latin typeface="Arial"/>
                <a:cs typeface="Arial"/>
              </a:rPr>
              <a:t>r</a:t>
            </a:r>
            <a:r>
              <a:rPr sz="1600" b="1" spc="20" dirty="0">
                <a:solidFill>
                  <a:srgbClr val="FFCD00"/>
                </a:solidFill>
                <a:latin typeface="Arial"/>
                <a:cs typeface="Arial"/>
              </a:rPr>
              <a:t> </a:t>
            </a:r>
            <a:r>
              <a:rPr sz="1600" b="1" spc="-15" dirty="0">
                <a:solidFill>
                  <a:srgbClr val="FFCD00"/>
                </a:solidFill>
                <a:latin typeface="Arial"/>
                <a:cs typeface="Arial"/>
              </a:rPr>
              <a:t>h</a:t>
            </a:r>
            <a:r>
              <a:rPr sz="1600" b="1" spc="-10" dirty="0">
                <a:solidFill>
                  <a:srgbClr val="FFCD00"/>
                </a:solidFill>
                <a:latin typeface="Arial"/>
                <a:cs typeface="Arial"/>
              </a:rPr>
              <a:t>ar</a:t>
            </a:r>
            <a:r>
              <a:rPr sz="1600" b="1" spc="-15" dirty="0">
                <a:solidFill>
                  <a:srgbClr val="FFCD00"/>
                </a:solidFill>
                <a:latin typeface="Arial"/>
                <a:cs typeface="Arial"/>
              </a:rPr>
              <a:t>bou</a:t>
            </a:r>
            <a:r>
              <a:rPr sz="1600" b="1" spc="-10" dirty="0">
                <a:solidFill>
                  <a:srgbClr val="FFCD00"/>
                </a:solidFill>
                <a:latin typeface="Arial"/>
                <a:cs typeface="Arial"/>
              </a:rPr>
              <a:t>r</a:t>
            </a:r>
            <a:r>
              <a:rPr sz="1600" b="1" spc="10" dirty="0">
                <a:solidFill>
                  <a:srgbClr val="FFCD00"/>
                </a:solidFill>
                <a:latin typeface="Arial"/>
                <a:cs typeface="Arial"/>
              </a:rPr>
              <a:t> </a:t>
            </a:r>
            <a:r>
              <a:rPr sz="1600" b="1" spc="-15" dirty="0">
                <a:solidFill>
                  <a:srgbClr val="FFCD00"/>
                </a:solidFill>
                <a:latin typeface="Arial"/>
                <a:cs typeface="Arial"/>
              </a:rPr>
              <a:t>op</a:t>
            </a:r>
            <a:r>
              <a:rPr sz="1600" b="1" spc="-10" dirty="0">
                <a:solidFill>
                  <a:srgbClr val="FFCD00"/>
                </a:solidFill>
                <a:latin typeface="Arial"/>
                <a:cs typeface="Arial"/>
              </a:rPr>
              <a:t>era</a:t>
            </a:r>
            <a:r>
              <a:rPr sz="1600" b="1" spc="-15" dirty="0">
                <a:solidFill>
                  <a:srgbClr val="FFCD00"/>
                </a:solidFill>
                <a:latin typeface="Arial"/>
                <a:cs typeface="Arial"/>
              </a:rPr>
              <a:t>t</a:t>
            </a:r>
            <a:r>
              <a:rPr sz="1600" b="1" spc="-5" dirty="0">
                <a:solidFill>
                  <a:srgbClr val="FFCD00"/>
                </a:solidFill>
                <a:latin typeface="Arial"/>
                <a:cs typeface="Arial"/>
              </a:rPr>
              <a:t>i</a:t>
            </a:r>
            <a:r>
              <a:rPr sz="1600" b="1" spc="-15" dirty="0">
                <a:solidFill>
                  <a:srgbClr val="FFCD00"/>
                </a:solidFill>
                <a:latin typeface="Arial"/>
                <a:cs typeface="Arial"/>
              </a:rPr>
              <a:t>o</a:t>
            </a:r>
            <a:r>
              <a:rPr sz="1600" b="1" spc="-10" dirty="0">
                <a:solidFill>
                  <a:srgbClr val="FFCD00"/>
                </a:solidFill>
                <a:latin typeface="Arial"/>
                <a:cs typeface="Arial"/>
              </a:rPr>
              <a:t>n</a:t>
            </a:r>
            <a:r>
              <a:rPr sz="1600" b="1" spc="30" dirty="0">
                <a:solidFill>
                  <a:srgbClr val="FFCD00"/>
                </a:solidFill>
                <a:latin typeface="Arial"/>
                <a:cs typeface="Arial"/>
              </a:rPr>
              <a:t> </a:t>
            </a:r>
            <a:r>
              <a:rPr sz="1600" b="1" spc="-10" dirty="0">
                <a:solidFill>
                  <a:srgbClr val="FFCD00"/>
                </a:solidFill>
                <a:latin typeface="Arial"/>
                <a:cs typeface="Arial"/>
              </a:rPr>
              <a:t>–</a:t>
            </a:r>
            <a:r>
              <a:rPr sz="1600" b="1" spc="10" dirty="0">
                <a:solidFill>
                  <a:srgbClr val="FFCD00"/>
                </a:solidFill>
                <a:latin typeface="Arial"/>
                <a:cs typeface="Arial"/>
              </a:rPr>
              <a:t> </a:t>
            </a:r>
            <a:r>
              <a:rPr sz="1600" b="1" spc="-15" dirty="0">
                <a:solidFill>
                  <a:srgbClr val="FFCD00"/>
                </a:solidFill>
                <a:latin typeface="Arial"/>
                <a:cs typeface="Arial"/>
              </a:rPr>
              <a:t>B</a:t>
            </a:r>
            <a:r>
              <a:rPr sz="1600" b="1" spc="-25" dirty="0">
                <a:solidFill>
                  <a:srgbClr val="FFCD00"/>
                </a:solidFill>
                <a:latin typeface="Arial"/>
                <a:cs typeface="Arial"/>
              </a:rPr>
              <a:t>O</a:t>
            </a:r>
            <a:r>
              <a:rPr sz="1600" b="1" spc="-15" dirty="0">
                <a:solidFill>
                  <a:srgbClr val="FFCD00"/>
                </a:solidFill>
                <a:latin typeface="Arial"/>
                <a:cs typeface="Arial"/>
              </a:rPr>
              <a:t>G</a:t>
            </a:r>
            <a:r>
              <a:rPr sz="1600" b="1" spc="15" dirty="0">
                <a:solidFill>
                  <a:srgbClr val="FFCD00"/>
                </a:solidFill>
                <a:latin typeface="Arial"/>
                <a:cs typeface="Arial"/>
              </a:rPr>
              <a:t> </a:t>
            </a:r>
            <a:r>
              <a:rPr sz="1600" b="1" spc="-15" dirty="0">
                <a:solidFill>
                  <a:srgbClr val="FFCD00"/>
                </a:solidFill>
                <a:latin typeface="Arial"/>
                <a:cs typeface="Arial"/>
              </a:rPr>
              <a:t>b</a:t>
            </a:r>
            <a:r>
              <a:rPr sz="1600" b="1" spc="-10" dirty="0">
                <a:solidFill>
                  <a:srgbClr val="FFCD00"/>
                </a:solidFill>
                <a:latin typeface="Arial"/>
                <a:cs typeface="Arial"/>
              </a:rPr>
              <a:t>y</a:t>
            </a:r>
            <a:r>
              <a:rPr sz="1600" b="1" spc="10" dirty="0">
                <a:solidFill>
                  <a:srgbClr val="FFCD00"/>
                </a:solidFill>
                <a:latin typeface="Arial"/>
                <a:cs typeface="Arial"/>
              </a:rPr>
              <a:t> </a:t>
            </a:r>
            <a:r>
              <a:rPr sz="1600" b="1" spc="-10" dirty="0">
                <a:solidFill>
                  <a:srgbClr val="FFCD00"/>
                </a:solidFill>
                <a:latin typeface="Arial"/>
                <a:cs typeface="Arial"/>
              </a:rPr>
              <a:t>si</a:t>
            </a:r>
            <a:r>
              <a:rPr sz="1600" b="1" spc="-15" dirty="0">
                <a:solidFill>
                  <a:srgbClr val="FFCD00"/>
                </a:solidFill>
                <a:latin typeface="Arial"/>
                <a:cs typeface="Arial"/>
              </a:rPr>
              <a:t>d</a:t>
            </a:r>
            <a:r>
              <a:rPr sz="1600" b="1" spc="-10" dirty="0">
                <a:solidFill>
                  <a:srgbClr val="FFCD00"/>
                </a:solidFill>
                <a:latin typeface="Arial"/>
                <a:cs typeface="Arial"/>
              </a:rPr>
              <a:t>e</a:t>
            </a:r>
            <a:r>
              <a:rPr sz="1600" b="1" spc="10" dirty="0">
                <a:solidFill>
                  <a:srgbClr val="FFCD00"/>
                </a:solidFill>
                <a:latin typeface="Arial"/>
                <a:cs typeface="Arial"/>
              </a:rPr>
              <a:t> </a:t>
            </a:r>
            <a:r>
              <a:rPr sz="1600" b="1" spc="-10" dirty="0">
                <a:solidFill>
                  <a:srgbClr val="FFCD00"/>
                </a:solidFill>
                <a:latin typeface="Arial"/>
                <a:cs typeface="Arial"/>
              </a:rPr>
              <a:t>s</a:t>
            </a:r>
            <a:r>
              <a:rPr sz="1600" b="1" spc="-15" dirty="0">
                <a:solidFill>
                  <a:srgbClr val="FFCD00"/>
                </a:solidFill>
                <a:latin typeface="Arial"/>
                <a:cs typeface="Arial"/>
              </a:rPr>
              <a:t>t</a:t>
            </a:r>
            <a:r>
              <a:rPr sz="1600" b="1" spc="-10" dirty="0">
                <a:solidFill>
                  <a:srgbClr val="FFCD00"/>
                </a:solidFill>
                <a:latin typeface="Arial"/>
                <a:cs typeface="Arial"/>
              </a:rPr>
              <a:t>ream</a:t>
            </a:r>
            <a:endParaRPr sz="1600">
              <a:latin typeface="Arial"/>
              <a:cs typeface="Arial"/>
            </a:endParaRPr>
          </a:p>
        </p:txBody>
      </p:sp>
      <p:sp>
        <p:nvSpPr>
          <p:cNvPr id="14339" name="object 4"/>
          <p:cNvSpPr>
            <a:spLocks noChangeArrowheads="1"/>
          </p:cNvSpPr>
          <p:nvPr/>
        </p:nvSpPr>
        <p:spPr bwMode="auto">
          <a:xfrm>
            <a:off x="539750" y="1784350"/>
            <a:ext cx="8064500" cy="436880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5" name="object 5"/>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a:t>
            </a:r>
            <a:r>
              <a:rPr dirty="0">
                <a:latin typeface="Arial"/>
                <a:cs typeface="Arial"/>
              </a:rPr>
              <a:t>T</a:t>
            </a:r>
            <a:r>
              <a:rPr spc="-10" dirty="0">
                <a:latin typeface="Arial"/>
                <a:cs typeface="Arial"/>
              </a:rPr>
              <a:t>urbo</a:t>
            </a:r>
            <a:endParaRPr>
              <a:latin typeface="Arial"/>
              <a:cs typeface="Arial"/>
            </a:endParaRPr>
          </a:p>
        </p:txBody>
      </p:sp>
      <p:sp>
        <p:nvSpPr>
          <p:cNvPr id="6" name="object 6"/>
          <p:cNvSpPr>
            <a:spLocks noGrp="1"/>
          </p:cNvSpPr>
          <p:nvPr>
            <p:ph type="sldNum" sz="quarter" idx="12"/>
          </p:nvPr>
        </p:nvSpPr>
        <p:spPr/>
        <p:txBody>
          <a:bodyPr rtlCol="0"/>
          <a:lstStyle/>
          <a:p>
            <a:pPr marL="12700" fontAlgn="auto">
              <a:spcBef>
                <a:spcPts val="0"/>
              </a:spcBef>
              <a:spcAft>
                <a:spcPts val="0"/>
              </a:spcAft>
              <a:defRPr/>
            </a:pPr>
            <a:r>
              <a:rPr spc="-5" dirty="0">
                <a:latin typeface="Arial"/>
                <a:cs typeface="Arial"/>
              </a:rPr>
              <a:t>&lt;   </a:t>
            </a:r>
            <a:r>
              <a:rPr spc="40" dirty="0">
                <a:latin typeface="Arial"/>
                <a:cs typeface="Arial"/>
              </a:rPr>
              <a:t> </a:t>
            </a:r>
            <a:fld id="{B4E5EBF3-9258-4099-AE6E-0D5DF224B4C0}" type="slidenum">
              <a:rPr spc="-5" dirty="0">
                <a:latin typeface="Arial"/>
                <a:cs typeface="Arial"/>
              </a:rPr>
              <a:pPr marL="12700" fontAlgn="auto">
                <a:spcBef>
                  <a:spcPts val="0"/>
                </a:spcBef>
                <a:spcAft>
                  <a:spcPts val="0"/>
                </a:spcAft>
                <a:defRPr/>
              </a:pPr>
              <a:t>5</a:t>
            </a:fld>
            <a:r>
              <a:rPr spc="-5" dirty="0">
                <a:latin typeface="Arial"/>
                <a:cs typeface="Arial"/>
              </a:rPr>
              <a:t>   </a:t>
            </a:r>
            <a:r>
              <a:rPr spc="55" dirty="0">
                <a:latin typeface="Arial"/>
                <a:cs typeface="Arial"/>
              </a:rPr>
              <a:t> </a:t>
            </a:r>
            <a:r>
              <a:rPr spc="-5" dirty="0">
                <a:latin typeface="Arial"/>
                <a:cs typeface="Arial"/>
              </a:rPr>
              <a:t>&gt;</a:t>
            </a:r>
            <a:endParaRPr b="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p:cNvSpPr>
          <p:nvPr>
            <p:ph type="title" idx="4294967295"/>
          </p:nvPr>
        </p:nvSpPr>
        <p:spPr/>
        <p:txBody>
          <a:bodyPr/>
          <a:lstStyle/>
          <a:p>
            <a:endParaRPr lang="el-GR" smtClean="0"/>
          </a:p>
        </p:txBody>
      </p:sp>
      <p:graphicFrame>
        <p:nvGraphicFramePr>
          <p:cNvPr id="95236" name="Object 4"/>
          <p:cNvGraphicFramePr>
            <a:graphicFrameLocks noChangeAspect="1"/>
          </p:cNvGraphicFramePr>
          <p:nvPr>
            <p:ph idx="4294967295"/>
          </p:nvPr>
        </p:nvGraphicFramePr>
        <p:xfrm>
          <a:off x="0" y="304800"/>
          <a:ext cx="9144000" cy="6553200"/>
        </p:xfrm>
        <a:graphic>
          <a:graphicData uri="http://schemas.openxmlformats.org/presentationml/2006/ole">
            <p:oleObj spid="_x0000_s95236" name="Έγγραφο" r:id="rId3" imgW="7768703" imgH="9752775" progId="Word.Document.8">
              <p:embed/>
            </p:oleObj>
          </a:graphicData>
        </a:graphic>
      </p:graphicFrame>
      <p:pic>
        <p:nvPicPr>
          <p:cNvPr id="95238" name="Picture 7"/>
          <p:cNvPicPr>
            <a:picLocks noChangeAspect="1" noChangeArrowheads="1"/>
          </p:cNvPicPr>
          <p:nvPr/>
        </p:nvPicPr>
        <p:blipFill>
          <a:blip r:embed="rId4"/>
          <a:srcRect/>
          <a:stretch>
            <a:fillRect/>
          </a:stretch>
        </p:blipFill>
        <p:spPr bwMode="auto">
          <a:xfrm>
            <a:off x="-1524000" y="-1447800"/>
            <a:ext cx="12192000" cy="9753600"/>
          </a:xfrm>
          <a:prstGeom prst="rect">
            <a:avLst/>
          </a:prstGeom>
          <a:noFill/>
          <a:ln w="9525">
            <a:noFill/>
            <a:miter lim="800000"/>
            <a:headEnd/>
            <a:tailEnd/>
          </a:ln>
        </p:spPr>
      </p:pic>
      <p:pic>
        <p:nvPicPr>
          <p:cNvPr id="95240" name="Picture 8" descr="2017-11-08"/>
          <p:cNvPicPr>
            <a:picLocks noChangeAspect="1" noChangeArrowheads="1"/>
          </p:cNvPicPr>
          <p:nvPr/>
        </p:nvPicPr>
        <p:blipFill>
          <a:blip r:embed="rId5"/>
          <a:srcRect/>
          <a:stretch>
            <a:fillRect/>
          </a:stretch>
        </p:blipFill>
        <p:spPr bwMode="auto">
          <a:xfrm>
            <a:off x="-2743200" y="-685800"/>
            <a:ext cx="14631988" cy="8229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object 2"/>
          <p:cNvSpPr>
            <a:spLocks/>
          </p:cNvSpPr>
          <p:nvPr/>
        </p:nvSpPr>
        <p:spPr bwMode="auto">
          <a:xfrm>
            <a:off x="6613525" y="4108450"/>
            <a:ext cx="0" cy="109538"/>
          </a:xfrm>
          <a:custGeom>
            <a:avLst/>
            <a:gdLst>
              <a:gd name="T0" fmla="*/ 0 h 109104"/>
              <a:gd name="T1" fmla="*/ 110850 h 109104"/>
              <a:gd name="T2" fmla="*/ 0 60000 65536"/>
              <a:gd name="T3" fmla="*/ 0 60000 65536"/>
              <a:gd name="T4" fmla="*/ 0 h 109104"/>
              <a:gd name="T5" fmla="*/ 109104 h 109104"/>
            </a:gdLst>
            <a:ahLst/>
            <a:cxnLst>
              <a:cxn ang="T2">
                <a:pos x="0" y="T0"/>
              </a:cxn>
              <a:cxn ang="T3">
                <a:pos x="0" y="T1"/>
              </a:cxn>
            </a:cxnLst>
            <a:rect l="0" t="T4" r="0" b="T5"/>
            <a:pathLst>
              <a:path h="109104">
                <a:moveTo>
                  <a:pt x="0" y="0"/>
                </a:moveTo>
                <a:lnTo>
                  <a:pt x="0" y="109104"/>
                </a:lnTo>
              </a:path>
            </a:pathLst>
          </a:custGeom>
          <a:noFill/>
          <a:ln w="8954">
            <a:solidFill>
              <a:srgbClr val="000000"/>
            </a:solidFill>
            <a:round/>
            <a:headEnd/>
            <a:tailEnd/>
          </a:ln>
        </p:spPr>
        <p:txBody>
          <a:bodyPr lIns="0" tIns="0" rIns="0" bIns="0"/>
          <a:lstStyle/>
          <a:p>
            <a:endParaRPr lang="el-GR"/>
          </a:p>
        </p:txBody>
      </p:sp>
      <p:sp>
        <p:nvSpPr>
          <p:cNvPr id="96258" name="object 3"/>
          <p:cNvSpPr>
            <a:spLocks/>
          </p:cNvSpPr>
          <p:nvPr/>
        </p:nvSpPr>
        <p:spPr bwMode="auto">
          <a:xfrm>
            <a:off x="6542088" y="4108450"/>
            <a:ext cx="0" cy="109538"/>
          </a:xfrm>
          <a:custGeom>
            <a:avLst/>
            <a:gdLst>
              <a:gd name="T0" fmla="*/ 0 h 109104"/>
              <a:gd name="T1" fmla="*/ 110850 h 109104"/>
              <a:gd name="T2" fmla="*/ 0 60000 65536"/>
              <a:gd name="T3" fmla="*/ 0 60000 65536"/>
              <a:gd name="T4" fmla="*/ 0 h 109104"/>
              <a:gd name="T5" fmla="*/ 109104 h 109104"/>
            </a:gdLst>
            <a:ahLst/>
            <a:cxnLst>
              <a:cxn ang="T2">
                <a:pos x="0" y="T0"/>
              </a:cxn>
              <a:cxn ang="T3">
                <a:pos x="0" y="T1"/>
              </a:cxn>
            </a:cxnLst>
            <a:rect l="0" t="T4" r="0" b="T5"/>
            <a:pathLst>
              <a:path h="109104">
                <a:moveTo>
                  <a:pt x="0" y="0"/>
                </a:moveTo>
                <a:lnTo>
                  <a:pt x="0" y="109104"/>
                </a:lnTo>
              </a:path>
            </a:pathLst>
          </a:custGeom>
          <a:noFill/>
          <a:ln w="8954">
            <a:solidFill>
              <a:srgbClr val="000000"/>
            </a:solidFill>
            <a:round/>
            <a:headEnd/>
            <a:tailEnd/>
          </a:ln>
        </p:spPr>
        <p:txBody>
          <a:bodyPr lIns="0" tIns="0" rIns="0" bIns="0"/>
          <a:lstStyle/>
          <a:p>
            <a:endParaRPr lang="el-GR"/>
          </a:p>
        </p:txBody>
      </p:sp>
      <p:sp>
        <p:nvSpPr>
          <p:cNvPr id="96259" name="object 4"/>
          <p:cNvSpPr>
            <a:spLocks/>
          </p:cNvSpPr>
          <p:nvPr/>
        </p:nvSpPr>
        <p:spPr bwMode="auto">
          <a:xfrm>
            <a:off x="6357938" y="2813050"/>
            <a:ext cx="1254125" cy="1604963"/>
          </a:xfrm>
          <a:custGeom>
            <a:avLst/>
            <a:gdLst>
              <a:gd name="T0" fmla="*/ 0 w 1253867"/>
              <a:gd name="T1" fmla="*/ 1603329 h 1605508"/>
              <a:gd name="T2" fmla="*/ 1254899 w 1253867"/>
              <a:gd name="T3" fmla="*/ 1603329 h 1605508"/>
              <a:gd name="T4" fmla="*/ 1254899 w 1253867"/>
              <a:gd name="T5" fmla="*/ 0 h 1605508"/>
              <a:gd name="T6" fmla="*/ 0 w 1253867"/>
              <a:gd name="T7" fmla="*/ 0 h 1605508"/>
              <a:gd name="T8" fmla="*/ 0 w 1253867"/>
              <a:gd name="T9" fmla="*/ 1603329 h 1605508"/>
              <a:gd name="T10" fmla="*/ 0 60000 65536"/>
              <a:gd name="T11" fmla="*/ 0 60000 65536"/>
              <a:gd name="T12" fmla="*/ 0 60000 65536"/>
              <a:gd name="T13" fmla="*/ 0 60000 65536"/>
              <a:gd name="T14" fmla="*/ 0 60000 65536"/>
              <a:gd name="T15" fmla="*/ 0 w 1253867"/>
              <a:gd name="T16" fmla="*/ 0 h 1605508"/>
              <a:gd name="T17" fmla="*/ 1253867 w 1253867"/>
              <a:gd name="T18" fmla="*/ 1605508 h 1605508"/>
            </a:gdLst>
            <a:ahLst/>
            <a:cxnLst>
              <a:cxn ang="T10">
                <a:pos x="T0" y="T1"/>
              </a:cxn>
              <a:cxn ang="T11">
                <a:pos x="T2" y="T3"/>
              </a:cxn>
              <a:cxn ang="T12">
                <a:pos x="T4" y="T5"/>
              </a:cxn>
              <a:cxn ang="T13">
                <a:pos x="T6" y="T7"/>
              </a:cxn>
              <a:cxn ang="T14">
                <a:pos x="T8" y="T9"/>
              </a:cxn>
            </a:cxnLst>
            <a:rect l="T15" t="T16" r="T17" b="T18"/>
            <a:pathLst>
              <a:path w="1253867" h="1605508">
                <a:moveTo>
                  <a:pt x="0" y="1605508"/>
                </a:moveTo>
                <a:lnTo>
                  <a:pt x="1253867" y="1605508"/>
                </a:lnTo>
                <a:lnTo>
                  <a:pt x="1253867" y="0"/>
                </a:lnTo>
                <a:lnTo>
                  <a:pt x="0" y="0"/>
                </a:lnTo>
                <a:lnTo>
                  <a:pt x="0" y="1605508"/>
                </a:lnTo>
                <a:close/>
              </a:path>
            </a:pathLst>
          </a:custGeom>
          <a:noFill/>
          <a:ln w="9063">
            <a:solidFill>
              <a:srgbClr val="000000"/>
            </a:solidFill>
            <a:round/>
            <a:headEnd/>
            <a:tailEnd/>
          </a:ln>
        </p:spPr>
        <p:txBody>
          <a:bodyPr lIns="0" tIns="0" rIns="0" bIns="0"/>
          <a:lstStyle/>
          <a:p>
            <a:endParaRPr lang="el-GR"/>
          </a:p>
        </p:txBody>
      </p:sp>
      <p:sp>
        <p:nvSpPr>
          <p:cNvPr id="96260" name="object 5"/>
          <p:cNvSpPr>
            <a:spLocks/>
          </p:cNvSpPr>
          <p:nvPr/>
        </p:nvSpPr>
        <p:spPr bwMode="auto">
          <a:xfrm>
            <a:off x="7089775" y="4200525"/>
            <a:ext cx="176213" cy="746125"/>
          </a:xfrm>
          <a:custGeom>
            <a:avLst/>
            <a:gdLst>
              <a:gd name="T0" fmla="*/ 0 w 176265"/>
              <a:gd name="T1" fmla="*/ 746827 h 745891"/>
              <a:gd name="T2" fmla="*/ 176057 w 176265"/>
              <a:gd name="T3" fmla="*/ 746827 h 745891"/>
              <a:gd name="T4" fmla="*/ 176057 w 176265"/>
              <a:gd name="T5" fmla="*/ 0 h 745891"/>
              <a:gd name="T6" fmla="*/ 0 w 176265"/>
              <a:gd name="T7" fmla="*/ 0 h 745891"/>
              <a:gd name="T8" fmla="*/ 0 w 176265"/>
              <a:gd name="T9" fmla="*/ 746827 h 745891"/>
              <a:gd name="T10" fmla="*/ 0 60000 65536"/>
              <a:gd name="T11" fmla="*/ 0 60000 65536"/>
              <a:gd name="T12" fmla="*/ 0 60000 65536"/>
              <a:gd name="T13" fmla="*/ 0 60000 65536"/>
              <a:gd name="T14" fmla="*/ 0 60000 65536"/>
              <a:gd name="T15" fmla="*/ 0 w 176265"/>
              <a:gd name="T16" fmla="*/ 0 h 745891"/>
              <a:gd name="T17" fmla="*/ 176265 w 176265"/>
              <a:gd name="T18" fmla="*/ 745891 h 745891"/>
            </a:gdLst>
            <a:ahLst/>
            <a:cxnLst>
              <a:cxn ang="T10">
                <a:pos x="T0" y="T1"/>
              </a:cxn>
              <a:cxn ang="T11">
                <a:pos x="T2" y="T3"/>
              </a:cxn>
              <a:cxn ang="T12">
                <a:pos x="T4" y="T5"/>
              </a:cxn>
              <a:cxn ang="T13">
                <a:pos x="T6" y="T7"/>
              </a:cxn>
              <a:cxn ang="T14">
                <a:pos x="T8" y="T9"/>
              </a:cxn>
            </a:cxnLst>
            <a:rect l="T15" t="T16" r="T17" b="T18"/>
            <a:pathLst>
              <a:path w="176265" h="745891">
                <a:moveTo>
                  <a:pt x="0" y="745891"/>
                </a:moveTo>
                <a:lnTo>
                  <a:pt x="176265" y="745891"/>
                </a:lnTo>
                <a:lnTo>
                  <a:pt x="176265" y="0"/>
                </a:lnTo>
                <a:lnTo>
                  <a:pt x="0" y="0"/>
                </a:lnTo>
                <a:lnTo>
                  <a:pt x="0" y="745891"/>
                </a:lnTo>
                <a:close/>
              </a:path>
            </a:pathLst>
          </a:custGeom>
          <a:solidFill>
            <a:srgbClr val="CCFFFF"/>
          </a:solidFill>
          <a:ln w="9525">
            <a:noFill/>
            <a:round/>
            <a:headEnd/>
            <a:tailEnd/>
          </a:ln>
        </p:spPr>
        <p:txBody>
          <a:bodyPr lIns="0" tIns="0" rIns="0" bIns="0"/>
          <a:lstStyle/>
          <a:p>
            <a:endParaRPr lang="el-GR"/>
          </a:p>
        </p:txBody>
      </p:sp>
      <p:sp>
        <p:nvSpPr>
          <p:cNvPr id="96261" name="object 6"/>
          <p:cNvSpPr>
            <a:spLocks/>
          </p:cNvSpPr>
          <p:nvPr/>
        </p:nvSpPr>
        <p:spPr bwMode="auto">
          <a:xfrm>
            <a:off x="6965950" y="4946650"/>
            <a:ext cx="295275" cy="180975"/>
          </a:xfrm>
          <a:custGeom>
            <a:avLst/>
            <a:gdLst>
              <a:gd name="T0" fmla="*/ 0 w 296204"/>
              <a:gd name="T1" fmla="*/ 178164 h 181922"/>
              <a:gd name="T2" fmla="*/ 292506 w 296204"/>
              <a:gd name="T3" fmla="*/ 178164 h 181922"/>
              <a:gd name="T4" fmla="*/ 292506 w 296204"/>
              <a:gd name="T5" fmla="*/ 0 h 181922"/>
              <a:gd name="T6" fmla="*/ 0 w 296204"/>
              <a:gd name="T7" fmla="*/ 0 h 181922"/>
              <a:gd name="T8" fmla="*/ 0 w 296204"/>
              <a:gd name="T9" fmla="*/ 178164 h 181922"/>
              <a:gd name="T10" fmla="*/ 0 60000 65536"/>
              <a:gd name="T11" fmla="*/ 0 60000 65536"/>
              <a:gd name="T12" fmla="*/ 0 60000 65536"/>
              <a:gd name="T13" fmla="*/ 0 60000 65536"/>
              <a:gd name="T14" fmla="*/ 0 60000 65536"/>
              <a:gd name="T15" fmla="*/ 0 w 296204"/>
              <a:gd name="T16" fmla="*/ 0 h 181922"/>
              <a:gd name="T17" fmla="*/ 296204 w 296204"/>
              <a:gd name="T18" fmla="*/ 181922 h 181922"/>
            </a:gdLst>
            <a:ahLst/>
            <a:cxnLst>
              <a:cxn ang="T10">
                <a:pos x="T0" y="T1"/>
              </a:cxn>
              <a:cxn ang="T11">
                <a:pos x="T2" y="T3"/>
              </a:cxn>
              <a:cxn ang="T12">
                <a:pos x="T4" y="T5"/>
              </a:cxn>
              <a:cxn ang="T13">
                <a:pos x="T6" y="T7"/>
              </a:cxn>
              <a:cxn ang="T14">
                <a:pos x="T8" y="T9"/>
              </a:cxn>
            </a:cxnLst>
            <a:rect l="T15" t="T16" r="T17" b="T18"/>
            <a:pathLst>
              <a:path w="296204" h="181922">
                <a:moveTo>
                  <a:pt x="0" y="181922"/>
                </a:moveTo>
                <a:lnTo>
                  <a:pt x="296204" y="181922"/>
                </a:lnTo>
                <a:lnTo>
                  <a:pt x="296204" y="0"/>
                </a:lnTo>
                <a:lnTo>
                  <a:pt x="0" y="0"/>
                </a:lnTo>
                <a:lnTo>
                  <a:pt x="0" y="181922"/>
                </a:lnTo>
                <a:close/>
              </a:path>
            </a:pathLst>
          </a:custGeom>
          <a:solidFill>
            <a:srgbClr val="CCFFFF"/>
          </a:solidFill>
          <a:ln w="9525">
            <a:noFill/>
            <a:round/>
            <a:headEnd/>
            <a:tailEnd/>
          </a:ln>
        </p:spPr>
        <p:txBody>
          <a:bodyPr lIns="0" tIns="0" rIns="0" bIns="0"/>
          <a:lstStyle/>
          <a:p>
            <a:endParaRPr lang="el-GR"/>
          </a:p>
        </p:txBody>
      </p:sp>
      <p:sp>
        <p:nvSpPr>
          <p:cNvPr id="96262" name="object 7"/>
          <p:cNvSpPr>
            <a:spLocks/>
          </p:cNvSpPr>
          <p:nvPr/>
        </p:nvSpPr>
        <p:spPr bwMode="auto">
          <a:xfrm>
            <a:off x="6683375" y="4946650"/>
            <a:ext cx="106363" cy="180975"/>
          </a:xfrm>
          <a:custGeom>
            <a:avLst/>
            <a:gdLst>
              <a:gd name="T0" fmla="*/ 0 w 105674"/>
              <a:gd name="T1" fmla="*/ 178164 h 181922"/>
              <a:gd name="T2" fmla="*/ 108457 w 105674"/>
              <a:gd name="T3" fmla="*/ 178164 h 181922"/>
              <a:gd name="T4" fmla="*/ 108457 w 105674"/>
              <a:gd name="T5" fmla="*/ 0 h 181922"/>
              <a:gd name="T6" fmla="*/ 0 w 105674"/>
              <a:gd name="T7" fmla="*/ 0 h 181922"/>
              <a:gd name="T8" fmla="*/ 0 w 105674"/>
              <a:gd name="T9" fmla="*/ 178164 h 181922"/>
              <a:gd name="T10" fmla="*/ 0 60000 65536"/>
              <a:gd name="T11" fmla="*/ 0 60000 65536"/>
              <a:gd name="T12" fmla="*/ 0 60000 65536"/>
              <a:gd name="T13" fmla="*/ 0 60000 65536"/>
              <a:gd name="T14" fmla="*/ 0 60000 65536"/>
              <a:gd name="T15" fmla="*/ 0 w 105674"/>
              <a:gd name="T16" fmla="*/ 0 h 181922"/>
              <a:gd name="T17" fmla="*/ 105674 w 105674"/>
              <a:gd name="T18" fmla="*/ 181922 h 181922"/>
            </a:gdLst>
            <a:ahLst/>
            <a:cxnLst>
              <a:cxn ang="T10">
                <a:pos x="T0" y="T1"/>
              </a:cxn>
              <a:cxn ang="T11">
                <a:pos x="T2" y="T3"/>
              </a:cxn>
              <a:cxn ang="T12">
                <a:pos x="T4" y="T5"/>
              </a:cxn>
              <a:cxn ang="T13">
                <a:pos x="T6" y="T7"/>
              </a:cxn>
              <a:cxn ang="T14">
                <a:pos x="T8" y="T9"/>
              </a:cxn>
            </a:cxnLst>
            <a:rect l="T15" t="T16" r="T17" b="T18"/>
            <a:pathLst>
              <a:path w="105674" h="181922">
                <a:moveTo>
                  <a:pt x="0" y="181922"/>
                </a:moveTo>
                <a:lnTo>
                  <a:pt x="105674" y="181922"/>
                </a:lnTo>
                <a:lnTo>
                  <a:pt x="105674" y="0"/>
                </a:lnTo>
                <a:lnTo>
                  <a:pt x="0" y="0"/>
                </a:lnTo>
                <a:lnTo>
                  <a:pt x="0" y="181922"/>
                </a:lnTo>
                <a:close/>
              </a:path>
            </a:pathLst>
          </a:custGeom>
          <a:solidFill>
            <a:srgbClr val="CCFFFF"/>
          </a:solidFill>
          <a:ln w="9525">
            <a:noFill/>
            <a:round/>
            <a:headEnd/>
            <a:tailEnd/>
          </a:ln>
        </p:spPr>
        <p:txBody>
          <a:bodyPr lIns="0" tIns="0" rIns="0" bIns="0"/>
          <a:lstStyle/>
          <a:p>
            <a:endParaRPr lang="el-GR"/>
          </a:p>
        </p:txBody>
      </p:sp>
      <p:sp>
        <p:nvSpPr>
          <p:cNvPr id="96263" name="object 8"/>
          <p:cNvSpPr>
            <a:spLocks/>
          </p:cNvSpPr>
          <p:nvPr/>
        </p:nvSpPr>
        <p:spPr bwMode="auto">
          <a:xfrm>
            <a:off x="4886325" y="4946650"/>
            <a:ext cx="1620838" cy="180975"/>
          </a:xfrm>
          <a:custGeom>
            <a:avLst/>
            <a:gdLst>
              <a:gd name="T0" fmla="*/ 0 w 1621745"/>
              <a:gd name="T1" fmla="*/ 178164 h 181922"/>
              <a:gd name="T2" fmla="*/ 1618121 w 1621745"/>
              <a:gd name="T3" fmla="*/ 178164 h 181922"/>
              <a:gd name="T4" fmla="*/ 1618121 w 1621745"/>
              <a:gd name="T5" fmla="*/ 0 h 181922"/>
              <a:gd name="T6" fmla="*/ 0 w 1621745"/>
              <a:gd name="T7" fmla="*/ 0 h 181922"/>
              <a:gd name="T8" fmla="*/ 0 w 1621745"/>
              <a:gd name="T9" fmla="*/ 178164 h 181922"/>
              <a:gd name="T10" fmla="*/ 0 60000 65536"/>
              <a:gd name="T11" fmla="*/ 0 60000 65536"/>
              <a:gd name="T12" fmla="*/ 0 60000 65536"/>
              <a:gd name="T13" fmla="*/ 0 60000 65536"/>
              <a:gd name="T14" fmla="*/ 0 60000 65536"/>
              <a:gd name="T15" fmla="*/ 0 w 1621745"/>
              <a:gd name="T16" fmla="*/ 0 h 181922"/>
              <a:gd name="T17" fmla="*/ 1621745 w 1621745"/>
              <a:gd name="T18" fmla="*/ 181922 h 181922"/>
            </a:gdLst>
            <a:ahLst/>
            <a:cxnLst>
              <a:cxn ang="T10">
                <a:pos x="T0" y="T1"/>
              </a:cxn>
              <a:cxn ang="T11">
                <a:pos x="T2" y="T3"/>
              </a:cxn>
              <a:cxn ang="T12">
                <a:pos x="T4" y="T5"/>
              </a:cxn>
              <a:cxn ang="T13">
                <a:pos x="T6" y="T7"/>
              </a:cxn>
              <a:cxn ang="T14">
                <a:pos x="T8" y="T9"/>
              </a:cxn>
            </a:cxnLst>
            <a:rect l="T15" t="T16" r="T17" b="T18"/>
            <a:pathLst>
              <a:path w="1621745" h="181922">
                <a:moveTo>
                  <a:pt x="0" y="181922"/>
                </a:moveTo>
                <a:lnTo>
                  <a:pt x="1621745" y="181922"/>
                </a:lnTo>
                <a:lnTo>
                  <a:pt x="1621745" y="0"/>
                </a:lnTo>
                <a:lnTo>
                  <a:pt x="0" y="0"/>
                </a:lnTo>
                <a:lnTo>
                  <a:pt x="0" y="181922"/>
                </a:lnTo>
                <a:close/>
              </a:path>
            </a:pathLst>
          </a:custGeom>
          <a:solidFill>
            <a:srgbClr val="CCFFFF"/>
          </a:solidFill>
          <a:ln w="9525">
            <a:noFill/>
            <a:round/>
            <a:headEnd/>
            <a:tailEnd/>
          </a:ln>
        </p:spPr>
        <p:txBody>
          <a:bodyPr lIns="0" tIns="0" rIns="0" bIns="0"/>
          <a:lstStyle/>
          <a:p>
            <a:endParaRPr lang="el-GR"/>
          </a:p>
        </p:txBody>
      </p:sp>
      <p:sp>
        <p:nvSpPr>
          <p:cNvPr id="96264" name="object 9"/>
          <p:cNvSpPr>
            <a:spLocks/>
          </p:cNvSpPr>
          <p:nvPr/>
        </p:nvSpPr>
        <p:spPr bwMode="auto">
          <a:xfrm>
            <a:off x="4348163" y="4310063"/>
            <a:ext cx="2824162" cy="727075"/>
          </a:xfrm>
          <a:custGeom>
            <a:avLst/>
            <a:gdLst>
              <a:gd name="T0" fmla="*/ 0 w 2823876"/>
              <a:gd name="T1" fmla="*/ 729550 h 726252"/>
              <a:gd name="T2" fmla="*/ 2822782 w 2823876"/>
              <a:gd name="T3" fmla="*/ 729550 h 726252"/>
              <a:gd name="T4" fmla="*/ 2825020 w 2823876"/>
              <a:gd name="T5" fmla="*/ 0 h 726252"/>
              <a:gd name="T6" fmla="*/ 0 60000 65536"/>
              <a:gd name="T7" fmla="*/ 0 60000 65536"/>
              <a:gd name="T8" fmla="*/ 0 60000 65536"/>
              <a:gd name="T9" fmla="*/ 0 w 2823876"/>
              <a:gd name="T10" fmla="*/ 0 h 726252"/>
              <a:gd name="T11" fmla="*/ 2823876 w 2823876"/>
              <a:gd name="T12" fmla="*/ 726252 h 726252"/>
            </a:gdLst>
            <a:ahLst/>
            <a:cxnLst>
              <a:cxn ang="T6">
                <a:pos x="T0" y="T1"/>
              </a:cxn>
              <a:cxn ang="T7">
                <a:pos x="T2" y="T3"/>
              </a:cxn>
              <a:cxn ang="T8">
                <a:pos x="T4" y="T5"/>
              </a:cxn>
            </a:cxnLst>
            <a:rect l="T9" t="T10" r="T11" b="T12"/>
            <a:pathLst>
              <a:path w="2823876" h="726252">
                <a:moveTo>
                  <a:pt x="0" y="726252"/>
                </a:moveTo>
                <a:lnTo>
                  <a:pt x="2821638" y="726252"/>
                </a:lnTo>
                <a:lnTo>
                  <a:pt x="2823876" y="0"/>
                </a:lnTo>
              </a:path>
            </a:pathLst>
          </a:custGeom>
          <a:noFill/>
          <a:ln w="27671">
            <a:solidFill>
              <a:srgbClr val="959595"/>
            </a:solidFill>
            <a:round/>
            <a:headEnd/>
            <a:tailEnd/>
          </a:ln>
        </p:spPr>
        <p:txBody>
          <a:bodyPr lIns="0" tIns="0" rIns="0" bIns="0"/>
          <a:lstStyle/>
          <a:p>
            <a:endParaRPr lang="el-GR"/>
          </a:p>
        </p:txBody>
      </p:sp>
      <p:sp>
        <p:nvSpPr>
          <p:cNvPr id="96265" name="object 10"/>
          <p:cNvSpPr>
            <a:spLocks/>
          </p:cNvSpPr>
          <p:nvPr/>
        </p:nvSpPr>
        <p:spPr bwMode="auto">
          <a:xfrm>
            <a:off x="6789738" y="5176838"/>
            <a:ext cx="914400" cy="187325"/>
          </a:xfrm>
          <a:custGeom>
            <a:avLst/>
            <a:gdLst>
              <a:gd name="T0" fmla="*/ 913072 w 914843"/>
              <a:gd name="T1" fmla="*/ 0 h 188456"/>
              <a:gd name="T2" fmla="*/ 0 w 914843"/>
              <a:gd name="T3" fmla="*/ 0 h 188456"/>
              <a:gd name="T4" fmla="*/ 0 w 914843"/>
              <a:gd name="T5" fmla="*/ 177633 h 188456"/>
              <a:gd name="T6" fmla="*/ 886633 w 914843"/>
              <a:gd name="T7" fmla="*/ 183973 h 188456"/>
              <a:gd name="T8" fmla="*/ 886283 w 914843"/>
              <a:gd name="T9" fmla="*/ 169382 h 188456"/>
              <a:gd name="T10" fmla="*/ 886267 w 914843"/>
              <a:gd name="T11" fmla="*/ 154889 h 188456"/>
              <a:gd name="T12" fmla="*/ 888147 w 914843"/>
              <a:gd name="T13" fmla="*/ 112535 h 188456"/>
              <a:gd name="T14" fmla="*/ 892750 w 914843"/>
              <a:gd name="T15" fmla="*/ 73037 h 188456"/>
              <a:gd name="T16" fmla="*/ 902759 w 914843"/>
              <a:gd name="T17" fmla="*/ 27398 h 188456"/>
              <a:gd name="T18" fmla="*/ 912895 w 914843"/>
              <a:gd name="T19" fmla="*/ 371 h 188456"/>
              <a:gd name="T20" fmla="*/ 913072 w 914843"/>
              <a:gd name="T21" fmla="*/ 0 h 188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4843"/>
              <a:gd name="T34" fmla="*/ 0 h 188456"/>
              <a:gd name="T35" fmla="*/ 914843 w 914843"/>
              <a:gd name="T36" fmla="*/ 188456 h 188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4843" h="188456">
                <a:moveTo>
                  <a:pt x="914843" y="0"/>
                </a:moveTo>
                <a:lnTo>
                  <a:pt x="0" y="0"/>
                </a:lnTo>
                <a:lnTo>
                  <a:pt x="0" y="181961"/>
                </a:lnTo>
                <a:lnTo>
                  <a:pt x="888353" y="188456"/>
                </a:lnTo>
                <a:lnTo>
                  <a:pt x="888002" y="173510"/>
                </a:lnTo>
                <a:lnTo>
                  <a:pt x="887986" y="158663"/>
                </a:lnTo>
                <a:lnTo>
                  <a:pt x="889869" y="115278"/>
                </a:lnTo>
                <a:lnTo>
                  <a:pt x="894482" y="74817"/>
                </a:lnTo>
                <a:lnTo>
                  <a:pt x="904510" y="28064"/>
                </a:lnTo>
                <a:lnTo>
                  <a:pt x="914665" y="379"/>
                </a:lnTo>
                <a:lnTo>
                  <a:pt x="914843" y="0"/>
                </a:lnTo>
                <a:close/>
              </a:path>
            </a:pathLst>
          </a:custGeom>
          <a:solidFill>
            <a:srgbClr val="CCFFFF"/>
          </a:solidFill>
          <a:ln w="9525">
            <a:noFill/>
            <a:round/>
            <a:headEnd/>
            <a:tailEnd/>
          </a:ln>
        </p:spPr>
        <p:txBody>
          <a:bodyPr lIns="0" tIns="0" rIns="0" bIns="0"/>
          <a:lstStyle/>
          <a:p>
            <a:endParaRPr lang="el-GR"/>
          </a:p>
        </p:txBody>
      </p:sp>
      <p:sp>
        <p:nvSpPr>
          <p:cNvPr id="96266" name="object 11"/>
          <p:cNvSpPr>
            <a:spLocks/>
          </p:cNvSpPr>
          <p:nvPr/>
        </p:nvSpPr>
        <p:spPr bwMode="auto">
          <a:xfrm>
            <a:off x="6789738" y="4200525"/>
            <a:ext cx="176212" cy="982663"/>
          </a:xfrm>
          <a:custGeom>
            <a:avLst/>
            <a:gdLst>
              <a:gd name="T0" fmla="*/ 0 w 176265"/>
              <a:gd name="T1" fmla="*/ 983476 h 982392"/>
              <a:gd name="T2" fmla="*/ 176053 w 176265"/>
              <a:gd name="T3" fmla="*/ 983476 h 982392"/>
              <a:gd name="T4" fmla="*/ 176053 w 176265"/>
              <a:gd name="T5" fmla="*/ 0 h 982392"/>
              <a:gd name="T6" fmla="*/ 0 w 176265"/>
              <a:gd name="T7" fmla="*/ 0 h 982392"/>
              <a:gd name="T8" fmla="*/ 0 w 176265"/>
              <a:gd name="T9" fmla="*/ 983476 h 982392"/>
              <a:gd name="T10" fmla="*/ 0 60000 65536"/>
              <a:gd name="T11" fmla="*/ 0 60000 65536"/>
              <a:gd name="T12" fmla="*/ 0 60000 65536"/>
              <a:gd name="T13" fmla="*/ 0 60000 65536"/>
              <a:gd name="T14" fmla="*/ 0 60000 65536"/>
              <a:gd name="T15" fmla="*/ 0 w 176265"/>
              <a:gd name="T16" fmla="*/ 0 h 982392"/>
              <a:gd name="T17" fmla="*/ 176265 w 176265"/>
              <a:gd name="T18" fmla="*/ 982392 h 982392"/>
            </a:gdLst>
            <a:ahLst/>
            <a:cxnLst>
              <a:cxn ang="T10">
                <a:pos x="T0" y="T1"/>
              </a:cxn>
              <a:cxn ang="T11">
                <a:pos x="T2" y="T3"/>
              </a:cxn>
              <a:cxn ang="T12">
                <a:pos x="T4" y="T5"/>
              </a:cxn>
              <a:cxn ang="T13">
                <a:pos x="T6" y="T7"/>
              </a:cxn>
              <a:cxn ang="T14">
                <a:pos x="T8" y="T9"/>
              </a:cxn>
            </a:cxnLst>
            <a:rect l="T15" t="T16" r="T17" b="T18"/>
            <a:pathLst>
              <a:path w="176265" h="982392">
                <a:moveTo>
                  <a:pt x="0" y="982392"/>
                </a:moveTo>
                <a:lnTo>
                  <a:pt x="176265" y="982392"/>
                </a:lnTo>
                <a:lnTo>
                  <a:pt x="176265" y="0"/>
                </a:lnTo>
                <a:lnTo>
                  <a:pt x="0" y="0"/>
                </a:lnTo>
                <a:lnTo>
                  <a:pt x="0" y="982392"/>
                </a:lnTo>
                <a:close/>
              </a:path>
            </a:pathLst>
          </a:custGeom>
          <a:solidFill>
            <a:srgbClr val="CCFFFF"/>
          </a:solidFill>
          <a:ln w="9525">
            <a:noFill/>
            <a:round/>
            <a:headEnd/>
            <a:tailEnd/>
          </a:ln>
        </p:spPr>
        <p:txBody>
          <a:bodyPr lIns="0" tIns="0" rIns="0" bIns="0"/>
          <a:lstStyle/>
          <a:p>
            <a:endParaRPr lang="el-GR"/>
          </a:p>
        </p:txBody>
      </p:sp>
      <p:sp>
        <p:nvSpPr>
          <p:cNvPr id="96267" name="object 12"/>
          <p:cNvSpPr>
            <a:spLocks/>
          </p:cNvSpPr>
          <p:nvPr/>
        </p:nvSpPr>
        <p:spPr bwMode="auto">
          <a:xfrm>
            <a:off x="6683375" y="4200525"/>
            <a:ext cx="152400" cy="180975"/>
          </a:xfrm>
          <a:custGeom>
            <a:avLst/>
            <a:gdLst>
              <a:gd name="T0" fmla="*/ 0 w 151478"/>
              <a:gd name="T1" fmla="*/ 178164 h 181922"/>
              <a:gd name="T2" fmla="*/ 155200 w 151478"/>
              <a:gd name="T3" fmla="*/ 178164 h 181922"/>
              <a:gd name="T4" fmla="*/ 155200 w 151478"/>
              <a:gd name="T5" fmla="*/ 0 h 181922"/>
              <a:gd name="T6" fmla="*/ 0 w 151478"/>
              <a:gd name="T7" fmla="*/ 0 h 181922"/>
              <a:gd name="T8" fmla="*/ 0 w 151478"/>
              <a:gd name="T9" fmla="*/ 178164 h 181922"/>
              <a:gd name="T10" fmla="*/ 0 60000 65536"/>
              <a:gd name="T11" fmla="*/ 0 60000 65536"/>
              <a:gd name="T12" fmla="*/ 0 60000 65536"/>
              <a:gd name="T13" fmla="*/ 0 60000 65536"/>
              <a:gd name="T14" fmla="*/ 0 60000 65536"/>
              <a:gd name="T15" fmla="*/ 0 w 151478"/>
              <a:gd name="T16" fmla="*/ 0 h 181922"/>
              <a:gd name="T17" fmla="*/ 151478 w 151478"/>
              <a:gd name="T18" fmla="*/ 181922 h 181922"/>
            </a:gdLst>
            <a:ahLst/>
            <a:cxnLst>
              <a:cxn ang="T10">
                <a:pos x="T0" y="T1"/>
              </a:cxn>
              <a:cxn ang="T11">
                <a:pos x="T2" y="T3"/>
              </a:cxn>
              <a:cxn ang="T12">
                <a:pos x="T4" y="T5"/>
              </a:cxn>
              <a:cxn ang="T13">
                <a:pos x="T6" y="T7"/>
              </a:cxn>
              <a:cxn ang="T14">
                <a:pos x="T8" y="T9"/>
              </a:cxn>
            </a:cxnLst>
            <a:rect l="T15" t="T16" r="T17" b="T18"/>
            <a:pathLst>
              <a:path w="151478" h="181922">
                <a:moveTo>
                  <a:pt x="0" y="181922"/>
                </a:moveTo>
                <a:lnTo>
                  <a:pt x="151478" y="181922"/>
                </a:lnTo>
                <a:lnTo>
                  <a:pt x="151478" y="0"/>
                </a:lnTo>
                <a:lnTo>
                  <a:pt x="0" y="0"/>
                </a:lnTo>
                <a:lnTo>
                  <a:pt x="0" y="181922"/>
                </a:lnTo>
                <a:close/>
              </a:path>
            </a:pathLst>
          </a:custGeom>
          <a:solidFill>
            <a:srgbClr val="CCFFFF"/>
          </a:solidFill>
          <a:ln w="9525">
            <a:noFill/>
            <a:round/>
            <a:headEnd/>
            <a:tailEnd/>
          </a:ln>
        </p:spPr>
        <p:txBody>
          <a:bodyPr lIns="0" tIns="0" rIns="0" bIns="0"/>
          <a:lstStyle/>
          <a:p>
            <a:endParaRPr lang="el-GR"/>
          </a:p>
        </p:txBody>
      </p:sp>
      <p:sp>
        <p:nvSpPr>
          <p:cNvPr id="96268" name="object 13"/>
          <p:cNvSpPr>
            <a:spLocks/>
          </p:cNvSpPr>
          <p:nvPr/>
        </p:nvSpPr>
        <p:spPr bwMode="auto">
          <a:xfrm>
            <a:off x="6507163" y="4200525"/>
            <a:ext cx="176212" cy="982663"/>
          </a:xfrm>
          <a:custGeom>
            <a:avLst/>
            <a:gdLst>
              <a:gd name="T0" fmla="*/ 0 w 176265"/>
              <a:gd name="T1" fmla="*/ 983476 h 982392"/>
              <a:gd name="T2" fmla="*/ 176053 w 176265"/>
              <a:gd name="T3" fmla="*/ 983476 h 982392"/>
              <a:gd name="T4" fmla="*/ 176053 w 176265"/>
              <a:gd name="T5" fmla="*/ 0 h 982392"/>
              <a:gd name="T6" fmla="*/ 0 w 176265"/>
              <a:gd name="T7" fmla="*/ 0 h 982392"/>
              <a:gd name="T8" fmla="*/ 0 w 176265"/>
              <a:gd name="T9" fmla="*/ 983476 h 982392"/>
              <a:gd name="T10" fmla="*/ 0 60000 65536"/>
              <a:gd name="T11" fmla="*/ 0 60000 65536"/>
              <a:gd name="T12" fmla="*/ 0 60000 65536"/>
              <a:gd name="T13" fmla="*/ 0 60000 65536"/>
              <a:gd name="T14" fmla="*/ 0 60000 65536"/>
              <a:gd name="T15" fmla="*/ 0 w 176265"/>
              <a:gd name="T16" fmla="*/ 0 h 982392"/>
              <a:gd name="T17" fmla="*/ 176265 w 176265"/>
              <a:gd name="T18" fmla="*/ 982392 h 982392"/>
            </a:gdLst>
            <a:ahLst/>
            <a:cxnLst>
              <a:cxn ang="T10">
                <a:pos x="T0" y="T1"/>
              </a:cxn>
              <a:cxn ang="T11">
                <a:pos x="T2" y="T3"/>
              </a:cxn>
              <a:cxn ang="T12">
                <a:pos x="T4" y="T5"/>
              </a:cxn>
              <a:cxn ang="T13">
                <a:pos x="T6" y="T7"/>
              </a:cxn>
              <a:cxn ang="T14">
                <a:pos x="T8" y="T9"/>
              </a:cxn>
            </a:cxnLst>
            <a:rect l="T15" t="T16" r="T17" b="T18"/>
            <a:pathLst>
              <a:path w="176265" h="982392">
                <a:moveTo>
                  <a:pt x="0" y="982392"/>
                </a:moveTo>
                <a:lnTo>
                  <a:pt x="176265" y="982392"/>
                </a:lnTo>
                <a:lnTo>
                  <a:pt x="176265" y="0"/>
                </a:lnTo>
                <a:lnTo>
                  <a:pt x="0" y="0"/>
                </a:lnTo>
                <a:lnTo>
                  <a:pt x="0" y="982392"/>
                </a:lnTo>
                <a:close/>
              </a:path>
            </a:pathLst>
          </a:custGeom>
          <a:solidFill>
            <a:srgbClr val="CCFFFF"/>
          </a:solidFill>
          <a:ln w="9525">
            <a:noFill/>
            <a:round/>
            <a:headEnd/>
            <a:tailEnd/>
          </a:ln>
        </p:spPr>
        <p:txBody>
          <a:bodyPr lIns="0" tIns="0" rIns="0" bIns="0"/>
          <a:lstStyle/>
          <a:p>
            <a:endParaRPr lang="el-GR"/>
          </a:p>
        </p:txBody>
      </p:sp>
      <p:sp>
        <p:nvSpPr>
          <p:cNvPr id="96269" name="object 14"/>
          <p:cNvSpPr>
            <a:spLocks/>
          </p:cNvSpPr>
          <p:nvPr/>
        </p:nvSpPr>
        <p:spPr bwMode="auto">
          <a:xfrm>
            <a:off x="6592888" y="4294188"/>
            <a:ext cx="288925" cy="0"/>
          </a:xfrm>
          <a:custGeom>
            <a:avLst/>
            <a:gdLst>
              <a:gd name="T0" fmla="*/ 288616 w 289028"/>
              <a:gd name="T1" fmla="*/ 0 w 289028"/>
              <a:gd name="T2" fmla="*/ 0 60000 65536"/>
              <a:gd name="T3" fmla="*/ 0 60000 65536"/>
              <a:gd name="T4" fmla="*/ 0 w 289028"/>
              <a:gd name="T5" fmla="*/ 289028 w 289028"/>
            </a:gdLst>
            <a:ahLst/>
            <a:cxnLst>
              <a:cxn ang="T2">
                <a:pos x="T0" y="0"/>
              </a:cxn>
              <a:cxn ang="T3">
                <a:pos x="T1" y="0"/>
              </a:cxn>
            </a:cxnLst>
            <a:rect l="T4" t="0" r="T5" b="0"/>
            <a:pathLst>
              <a:path w="289028">
                <a:moveTo>
                  <a:pt x="289028" y="0"/>
                </a:moveTo>
                <a:lnTo>
                  <a:pt x="0" y="0"/>
                </a:lnTo>
              </a:path>
            </a:pathLst>
          </a:custGeom>
          <a:noFill/>
          <a:ln w="27725">
            <a:solidFill>
              <a:srgbClr val="FFCC00"/>
            </a:solidFill>
            <a:round/>
            <a:headEnd/>
            <a:tailEnd/>
          </a:ln>
        </p:spPr>
        <p:txBody>
          <a:bodyPr lIns="0" tIns="0" rIns="0" bIns="0"/>
          <a:lstStyle/>
          <a:p>
            <a:endParaRPr lang="el-GR"/>
          </a:p>
        </p:txBody>
      </p:sp>
      <p:sp>
        <p:nvSpPr>
          <p:cNvPr id="96270" name="object 15"/>
          <p:cNvSpPr>
            <a:spLocks/>
          </p:cNvSpPr>
          <p:nvPr/>
        </p:nvSpPr>
        <p:spPr bwMode="auto">
          <a:xfrm>
            <a:off x="6881813" y="4294188"/>
            <a:ext cx="0" cy="982662"/>
          </a:xfrm>
          <a:custGeom>
            <a:avLst/>
            <a:gdLst>
              <a:gd name="T0" fmla="*/ 0 h 982456"/>
              <a:gd name="T1" fmla="*/ 983280 h 982456"/>
              <a:gd name="T2" fmla="*/ 0 60000 65536"/>
              <a:gd name="T3" fmla="*/ 0 60000 65536"/>
              <a:gd name="T4" fmla="*/ 0 h 982456"/>
              <a:gd name="T5" fmla="*/ 982456 h 982456"/>
            </a:gdLst>
            <a:ahLst/>
            <a:cxnLst>
              <a:cxn ang="T2">
                <a:pos x="0" y="T0"/>
              </a:cxn>
              <a:cxn ang="T3">
                <a:pos x="0" y="T1"/>
              </a:cxn>
            </a:cxnLst>
            <a:rect l="0" t="T4" r="0" b="T5"/>
            <a:pathLst>
              <a:path h="982456">
                <a:moveTo>
                  <a:pt x="0" y="0"/>
                </a:moveTo>
                <a:lnTo>
                  <a:pt x="0" y="982456"/>
                </a:lnTo>
              </a:path>
            </a:pathLst>
          </a:custGeom>
          <a:noFill/>
          <a:ln w="26863">
            <a:solidFill>
              <a:srgbClr val="FFCC00"/>
            </a:solidFill>
            <a:round/>
            <a:headEnd/>
            <a:tailEnd/>
          </a:ln>
        </p:spPr>
        <p:txBody>
          <a:bodyPr lIns="0" tIns="0" rIns="0" bIns="0"/>
          <a:lstStyle/>
          <a:p>
            <a:endParaRPr lang="el-GR"/>
          </a:p>
        </p:txBody>
      </p:sp>
      <p:sp>
        <p:nvSpPr>
          <p:cNvPr id="96271" name="object 16"/>
          <p:cNvSpPr>
            <a:spLocks/>
          </p:cNvSpPr>
          <p:nvPr/>
        </p:nvSpPr>
        <p:spPr bwMode="auto">
          <a:xfrm>
            <a:off x="6881813" y="5273675"/>
            <a:ext cx="800100" cy="3175"/>
          </a:xfrm>
          <a:custGeom>
            <a:avLst/>
            <a:gdLst>
              <a:gd name="T0" fmla="*/ 800616 w 799928"/>
              <a:gd name="T1" fmla="*/ 0 h 3465"/>
              <a:gd name="T2" fmla="*/ 0 w 799928"/>
              <a:gd name="T3" fmla="*/ 2443 h 3465"/>
              <a:gd name="T4" fmla="*/ 0 60000 65536"/>
              <a:gd name="T5" fmla="*/ 0 60000 65536"/>
              <a:gd name="T6" fmla="*/ 0 w 799928"/>
              <a:gd name="T7" fmla="*/ 0 h 3465"/>
              <a:gd name="T8" fmla="*/ 799928 w 799928"/>
              <a:gd name="T9" fmla="*/ 3465 h 3465"/>
            </a:gdLst>
            <a:ahLst/>
            <a:cxnLst>
              <a:cxn ang="T4">
                <a:pos x="T0" y="T1"/>
              </a:cxn>
              <a:cxn ang="T5">
                <a:pos x="T2" y="T3"/>
              </a:cxn>
            </a:cxnLst>
            <a:rect l="T6" t="T7" r="T8" b="T9"/>
            <a:pathLst>
              <a:path w="799928" h="3465">
                <a:moveTo>
                  <a:pt x="799928" y="0"/>
                </a:moveTo>
                <a:lnTo>
                  <a:pt x="0" y="3465"/>
                </a:lnTo>
              </a:path>
            </a:pathLst>
          </a:custGeom>
          <a:noFill/>
          <a:ln w="27725">
            <a:solidFill>
              <a:srgbClr val="FFCC00"/>
            </a:solidFill>
            <a:round/>
            <a:headEnd/>
            <a:tailEnd/>
          </a:ln>
        </p:spPr>
        <p:txBody>
          <a:bodyPr lIns="0" tIns="0" rIns="0" bIns="0"/>
          <a:lstStyle/>
          <a:p>
            <a:endParaRPr lang="el-GR"/>
          </a:p>
        </p:txBody>
      </p:sp>
      <p:sp>
        <p:nvSpPr>
          <p:cNvPr id="96272" name="object 17"/>
          <p:cNvSpPr>
            <a:spLocks/>
          </p:cNvSpPr>
          <p:nvPr/>
        </p:nvSpPr>
        <p:spPr bwMode="auto">
          <a:xfrm>
            <a:off x="6613525" y="4200525"/>
            <a:ext cx="352425" cy="0"/>
          </a:xfrm>
          <a:custGeom>
            <a:avLst/>
            <a:gdLst>
              <a:gd name="T0" fmla="*/ 0 w 352589"/>
              <a:gd name="T1" fmla="*/ 351933 w 352589"/>
              <a:gd name="T2" fmla="*/ 0 60000 65536"/>
              <a:gd name="T3" fmla="*/ 0 60000 65536"/>
              <a:gd name="T4" fmla="*/ 0 w 352589"/>
              <a:gd name="T5" fmla="*/ 352589 w 352589"/>
            </a:gdLst>
            <a:ahLst/>
            <a:cxnLst>
              <a:cxn ang="T2">
                <a:pos x="T0" y="0"/>
              </a:cxn>
              <a:cxn ang="T3">
                <a:pos x="T1" y="0"/>
              </a:cxn>
            </a:cxnLst>
            <a:rect l="T4" t="0" r="T5" b="0"/>
            <a:pathLst>
              <a:path w="352589">
                <a:moveTo>
                  <a:pt x="0" y="0"/>
                </a:moveTo>
                <a:lnTo>
                  <a:pt x="352589" y="0"/>
                </a:lnTo>
              </a:path>
            </a:pathLst>
          </a:custGeom>
          <a:noFill/>
          <a:ln w="9241">
            <a:solidFill>
              <a:srgbClr val="000000"/>
            </a:solidFill>
            <a:round/>
            <a:headEnd/>
            <a:tailEnd/>
          </a:ln>
        </p:spPr>
        <p:txBody>
          <a:bodyPr lIns="0" tIns="0" rIns="0" bIns="0"/>
          <a:lstStyle/>
          <a:p>
            <a:endParaRPr lang="el-GR"/>
          </a:p>
        </p:txBody>
      </p:sp>
      <p:sp>
        <p:nvSpPr>
          <p:cNvPr id="96273" name="object 18"/>
          <p:cNvSpPr>
            <a:spLocks/>
          </p:cNvSpPr>
          <p:nvPr/>
        </p:nvSpPr>
        <p:spPr bwMode="auto">
          <a:xfrm>
            <a:off x="6507163" y="4200525"/>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274" name="object 19"/>
          <p:cNvSpPr>
            <a:spLocks/>
          </p:cNvSpPr>
          <p:nvPr/>
        </p:nvSpPr>
        <p:spPr bwMode="auto">
          <a:xfrm>
            <a:off x="4533900" y="5183188"/>
            <a:ext cx="2149475" cy="180975"/>
          </a:xfrm>
          <a:custGeom>
            <a:avLst/>
            <a:gdLst>
              <a:gd name="T0" fmla="*/ 0 w 2150429"/>
              <a:gd name="T1" fmla="*/ 178164 h 181922"/>
              <a:gd name="T2" fmla="*/ 2146616 w 2150429"/>
              <a:gd name="T3" fmla="*/ 178164 h 181922"/>
              <a:gd name="T4" fmla="*/ 2146616 w 2150429"/>
              <a:gd name="T5" fmla="*/ 0 h 181922"/>
              <a:gd name="T6" fmla="*/ 0 w 2150429"/>
              <a:gd name="T7" fmla="*/ 0 h 181922"/>
              <a:gd name="T8" fmla="*/ 0 w 2150429"/>
              <a:gd name="T9" fmla="*/ 178164 h 181922"/>
              <a:gd name="T10" fmla="*/ 0 60000 65536"/>
              <a:gd name="T11" fmla="*/ 0 60000 65536"/>
              <a:gd name="T12" fmla="*/ 0 60000 65536"/>
              <a:gd name="T13" fmla="*/ 0 60000 65536"/>
              <a:gd name="T14" fmla="*/ 0 60000 65536"/>
              <a:gd name="T15" fmla="*/ 0 w 2150429"/>
              <a:gd name="T16" fmla="*/ 0 h 181922"/>
              <a:gd name="T17" fmla="*/ 2150429 w 2150429"/>
              <a:gd name="T18" fmla="*/ 181922 h 181922"/>
            </a:gdLst>
            <a:ahLst/>
            <a:cxnLst>
              <a:cxn ang="T10">
                <a:pos x="T0" y="T1"/>
              </a:cxn>
              <a:cxn ang="T11">
                <a:pos x="T2" y="T3"/>
              </a:cxn>
              <a:cxn ang="T12">
                <a:pos x="T4" y="T5"/>
              </a:cxn>
              <a:cxn ang="T13">
                <a:pos x="T6" y="T7"/>
              </a:cxn>
              <a:cxn ang="T14">
                <a:pos x="T8" y="T9"/>
              </a:cxn>
            </a:cxnLst>
            <a:rect l="T15" t="T16" r="T17" b="T18"/>
            <a:pathLst>
              <a:path w="2150429" h="181922">
                <a:moveTo>
                  <a:pt x="0" y="181922"/>
                </a:moveTo>
                <a:lnTo>
                  <a:pt x="2150429" y="181922"/>
                </a:lnTo>
                <a:lnTo>
                  <a:pt x="2150429" y="0"/>
                </a:lnTo>
                <a:lnTo>
                  <a:pt x="0" y="0"/>
                </a:lnTo>
                <a:lnTo>
                  <a:pt x="0" y="181922"/>
                </a:lnTo>
                <a:close/>
              </a:path>
            </a:pathLst>
          </a:custGeom>
          <a:solidFill>
            <a:srgbClr val="CCFFFF"/>
          </a:solidFill>
          <a:ln w="9525">
            <a:noFill/>
            <a:round/>
            <a:headEnd/>
            <a:tailEnd/>
          </a:ln>
        </p:spPr>
        <p:txBody>
          <a:bodyPr lIns="0" tIns="0" rIns="0" bIns="0"/>
          <a:lstStyle/>
          <a:p>
            <a:endParaRPr lang="el-GR"/>
          </a:p>
        </p:txBody>
      </p:sp>
      <p:sp>
        <p:nvSpPr>
          <p:cNvPr id="96275" name="object 20"/>
          <p:cNvSpPr>
            <a:spLocks/>
          </p:cNvSpPr>
          <p:nvPr/>
        </p:nvSpPr>
        <p:spPr bwMode="auto">
          <a:xfrm>
            <a:off x="3279775" y="3875088"/>
            <a:ext cx="95250" cy="0"/>
          </a:xfrm>
          <a:custGeom>
            <a:avLst/>
            <a:gdLst>
              <a:gd name="T0" fmla="*/ 0 w 95265"/>
              <a:gd name="T1" fmla="*/ 95205 w 95265"/>
              <a:gd name="T2" fmla="*/ 0 60000 65536"/>
              <a:gd name="T3" fmla="*/ 0 60000 65536"/>
              <a:gd name="T4" fmla="*/ 0 w 95265"/>
              <a:gd name="T5" fmla="*/ 95265 w 95265"/>
            </a:gdLst>
            <a:ahLst/>
            <a:cxnLst>
              <a:cxn ang="T2">
                <a:pos x="T0" y="0"/>
              </a:cxn>
              <a:cxn ang="T3">
                <a:pos x="T1" y="0"/>
              </a:cxn>
            </a:cxnLst>
            <a:rect l="T4" t="0" r="T5" b="0"/>
            <a:pathLst>
              <a:path w="95265">
                <a:moveTo>
                  <a:pt x="0" y="0"/>
                </a:moveTo>
                <a:lnTo>
                  <a:pt x="95265" y="0"/>
                </a:lnTo>
              </a:path>
            </a:pathLst>
          </a:custGeom>
          <a:noFill/>
          <a:ln w="27725">
            <a:solidFill>
              <a:srgbClr val="9A9A9A"/>
            </a:solidFill>
            <a:round/>
            <a:headEnd/>
            <a:tailEnd/>
          </a:ln>
        </p:spPr>
        <p:txBody>
          <a:bodyPr lIns="0" tIns="0" rIns="0" bIns="0"/>
          <a:lstStyle/>
          <a:p>
            <a:endParaRPr lang="el-GR"/>
          </a:p>
        </p:txBody>
      </p:sp>
      <p:sp>
        <p:nvSpPr>
          <p:cNvPr id="96276" name="object 21"/>
          <p:cNvSpPr>
            <a:spLocks/>
          </p:cNvSpPr>
          <p:nvPr/>
        </p:nvSpPr>
        <p:spPr bwMode="auto">
          <a:xfrm>
            <a:off x="3375025" y="4021138"/>
            <a:ext cx="215900" cy="73025"/>
          </a:xfrm>
          <a:custGeom>
            <a:avLst/>
            <a:gdLst>
              <a:gd name="T0" fmla="*/ 217397 w 215403"/>
              <a:gd name="T1" fmla="*/ 0 h 72779"/>
              <a:gd name="T2" fmla="*/ 217397 w 215403"/>
              <a:gd name="T3" fmla="*/ 73769 h 72779"/>
              <a:gd name="T4" fmla="*/ 0 w 215403"/>
              <a:gd name="T5" fmla="*/ 73769 h 72779"/>
              <a:gd name="T6" fmla="*/ 0 60000 65536"/>
              <a:gd name="T7" fmla="*/ 0 60000 65536"/>
              <a:gd name="T8" fmla="*/ 0 60000 65536"/>
              <a:gd name="T9" fmla="*/ 0 w 215403"/>
              <a:gd name="T10" fmla="*/ 0 h 72779"/>
              <a:gd name="T11" fmla="*/ 215403 w 215403"/>
              <a:gd name="T12" fmla="*/ 72779 h 72779"/>
            </a:gdLst>
            <a:ahLst/>
            <a:cxnLst>
              <a:cxn ang="T6">
                <a:pos x="T0" y="T1"/>
              </a:cxn>
              <a:cxn ang="T7">
                <a:pos x="T2" y="T3"/>
              </a:cxn>
              <a:cxn ang="T8">
                <a:pos x="T4" y="T5"/>
              </a:cxn>
            </a:cxnLst>
            <a:rect l="T9" t="T10" r="T11" b="T12"/>
            <a:pathLst>
              <a:path w="215403" h="72779">
                <a:moveTo>
                  <a:pt x="215403" y="0"/>
                </a:moveTo>
                <a:lnTo>
                  <a:pt x="215403" y="72779"/>
                </a:lnTo>
                <a:lnTo>
                  <a:pt x="0" y="72779"/>
                </a:lnTo>
              </a:path>
            </a:pathLst>
          </a:custGeom>
          <a:noFill/>
          <a:ln w="27637">
            <a:solidFill>
              <a:srgbClr val="9A9A9A"/>
            </a:solidFill>
            <a:round/>
            <a:headEnd/>
            <a:tailEnd/>
          </a:ln>
        </p:spPr>
        <p:txBody>
          <a:bodyPr lIns="0" tIns="0" rIns="0" bIns="0"/>
          <a:lstStyle/>
          <a:p>
            <a:endParaRPr lang="el-GR"/>
          </a:p>
        </p:txBody>
      </p:sp>
      <p:sp>
        <p:nvSpPr>
          <p:cNvPr id="96277" name="object 22"/>
          <p:cNvSpPr>
            <a:spLocks/>
          </p:cNvSpPr>
          <p:nvPr/>
        </p:nvSpPr>
        <p:spPr bwMode="auto">
          <a:xfrm>
            <a:off x="3925888" y="3217863"/>
            <a:ext cx="0" cy="1819275"/>
          </a:xfrm>
          <a:custGeom>
            <a:avLst/>
            <a:gdLst>
              <a:gd name="T0" fmla="*/ 0 h 1819097"/>
              <a:gd name="T1" fmla="*/ 1819809 h 1819097"/>
              <a:gd name="T2" fmla="*/ 0 60000 65536"/>
              <a:gd name="T3" fmla="*/ 0 60000 65536"/>
              <a:gd name="T4" fmla="*/ 0 h 1819097"/>
              <a:gd name="T5" fmla="*/ 1819097 h 1819097"/>
            </a:gdLst>
            <a:ahLst/>
            <a:cxnLst>
              <a:cxn ang="T2">
                <a:pos x="0" y="T0"/>
              </a:cxn>
              <a:cxn ang="T3">
                <a:pos x="0" y="T1"/>
              </a:cxn>
            </a:cxnLst>
            <a:rect l="0" t="T4" r="0" b="T5"/>
            <a:pathLst>
              <a:path h="1819097">
                <a:moveTo>
                  <a:pt x="0" y="0"/>
                </a:moveTo>
                <a:lnTo>
                  <a:pt x="0" y="1819097"/>
                </a:lnTo>
              </a:path>
            </a:pathLst>
          </a:custGeom>
          <a:noFill/>
          <a:ln w="26863">
            <a:solidFill>
              <a:srgbClr val="959595"/>
            </a:solidFill>
            <a:round/>
            <a:headEnd/>
            <a:tailEnd/>
          </a:ln>
        </p:spPr>
        <p:txBody>
          <a:bodyPr lIns="0" tIns="0" rIns="0" bIns="0"/>
          <a:lstStyle/>
          <a:p>
            <a:endParaRPr lang="el-GR"/>
          </a:p>
        </p:txBody>
      </p:sp>
      <p:sp>
        <p:nvSpPr>
          <p:cNvPr id="96278" name="object 23"/>
          <p:cNvSpPr>
            <a:spLocks/>
          </p:cNvSpPr>
          <p:nvPr/>
        </p:nvSpPr>
        <p:spPr bwMode="auto">
          <a:xfrm>
            <a:off x="6604000" y="3032125"/>
            <a:ext cx="407988" cy="642938"/>
          </a:xfrm>
          <a:custGeom>
            <a:avLst/>
            <a:gdLst>
              <a:gd name="T0" fmla="*/ 0 w 408918"/>
              <a:gd name="T1" fmla="*/ 0 h 642306"/>
              <a:gd name="T2" fmla="*/ 36109 w 408918"/>
              <a:gd name="T3" fmla="*/ 0 h 642306"/>
              <a:gd name="T4" fmla="*/ 36109 w 408918"/>
              <a:gd name="T5" fmla="*/ 298708 h 642306"/>
              <a:gd name="T6" fmla="*/ 301567 w 408918"/>
              <a:gd name="T7" fmla="*/ 298708 h 642306"/>
              <a:gd name="T8" fmla="*/ 301567 w 408918"/>
              <a:gd name="T9" fmla="*/ 644838 h 642306"/>
              <a:gd name="T10" fmla="*/ 405210 w 408918"/>
              <a:gd name="T11" fmla="*/ 644838 h 642306"/>
              <a:gd name="T12" fmla="*/ 0 60000 65536"/>
              <a:gd name="T13" fmla="*/ 0 60000 65536"/>
              <a:gd name="T14" fmla="*/ 0 60000 65536"/>
              <a:gd name="T15" fmla="*/ 0 60000 65536"/>
              <a:gd name="T16" fmla="*/ 0 60000 65536"/>
              <a:gd name="T17" fmla="*/ 0 60000 65536"/>
              <a:gd name="T18" fmla="*/ 0 w 408918"/>
              <a:gd name="T19" fmla="*/ 0 h 642306"/>
              <a:gd name="T20" fmla="*/ 408918 w 408918"/>
              <a:gd name="T21" fmla="*/ 642306 h 642306"/>
            </a:gdLst>
            <a:ahLst/>
            <a:cxnLst>
              <a:cxn ang="T12">
                <a:pos x="T0" y="T1"/>
              </a:cxn>
              <a:cxn ang="T13">
                <a:pos x="T2" y="T3"/>
              </a:cxn>
              <a:cxn ang="T14">
                <a:pos x="T4" y="T5"/>
              </a:cxn>
              <a:cxn ang="T15">
                <a:pos x="T6" y="T7"/>
              </a:cxn>
              <a:cxn ang="T16">
                <a:pos x="T8" y="T9"/>
              </a:cxn>
              <a:cxn ang="T17">
                <a:pos x="T10" y="T11"/>
              </a:cxn>
            </a:cxnLst>
            <a:rect l="T18" t="T19" r="T20" b="T21"/>
            <a:pathLst>
              <a:path w="408918" h="642306">
                <a:moveTo>
                  <a:pt x="0" y="0"/>
                </a:moveTo>
                <a:lnTo>
                  <a:pt x="36439" y="0"/>
                </a:lnTo>
                <a:lnTo>
                  <a:pt x="36439" y="297535"/>
                </a:lnTo>
                <a:lnTo>
                  <a:pt x="304326" y="297535"/>
                </a:lnTo>
                <a:lnTo>
                  <a:pt x="304326" y="642306"/>
                </a:lnTo>
                <a:lnTo>
                  <a:pt x="408918" y="642306"/>
                </a:lnTo>
              </a:path>
            </a:pathLst>
          </a:custGeom>
          <a:noFill/>
          <a:ln w="9037">
            <a:solidFill>
              <a:srgbClr val="0000FF"/>
            </a:solidFill>
            <a:round/>
            <a:headEnd/>
            <a:tailEnd/>
          </a:ln>
        </p:spPr>
        <p:txBody>
          <a:bodyPr lIns="0" tIns="0" rIns="0" bIns="0"/>
          <a:lstStyle/>
          <a:p>
            <a:endParaRPr lang="el-GR"/>
          </a:p>
        </p:txBody>
      </p:sp>
      <p:sp>
        <p:nvSpPr>
          <p:cNvPr id="96279" name="object 24"/>
          <p:cNvSpPr>
            <a:spLocks/>
          </p:cNvSpPr>
          <p:nvPr/>
        </p:nvSpPr>
        <p:spPr bwMode="auto">
          <a:xfrm>
            <a:off x="6886575" y="3032125"/>
            <a:ext cx="477838" cy="649288"/>
          </a:xfrm>
          <a:custGeom>
            <a:avLst/>
            <a:gdLst>
              <a:gd name="T0" fmla="*/ 0 w 478564"/>
              <a:gd name="T1" fmla="*/ 0 h 649494"/>
              <a:gd name="T2" fmla="*/ 70460 w 478564"/>
              <a:gd name="T3" fmla="*/ 0 h 649494"/>
              <a:gd name="T4" fmla="*/ 70460 w 478564"/>
              <a:gd name="T5" fmla="*/ 501759 h 649494"/>
              <a:gd name="T6" fmla="*/ 364784 w 478564"/>
              <a:gd name="T7" fmla="*/ 501759 h 649494"/>
              <a:gd name="T8" fmla="*/ 364784 w 478564"/>
              <a:gd name="T9" fmla="*/ 648670 h 649494"/>
              <a:gd name="T10" fmla="*/ 475666 w 478564"/>
              <a:gd name="T11" fmla="*/ 648670 h 649494"/>
              <a:gd name="T12" fmla="*/ 0 60000 65536"/>
              <a:gd name="T13" fmla="*/ 0 60000 65536"/>
              <a:gd name="T14" fmla="*/ 0 60000 65536"/>
              <a:gd name="T15" fmla="*/ 0 60000 65536"/>
              <a:gd name="T16" fmla="*/ 0 60000 65536"/>
              <a:gd name="T17" fmla="*/ 0 60000 65536"/>
              <a:gd name="T18" fmla="*/ 0 w 478564"/>
              <a:gd name="T19" fmla="*/ 0 h 649494"/>
              <a:gd name="T20" fmla="*/ 478564 w 478564"/>
              <a:gd name="T21" fmla="*/ 649494 h 649494"/>
            </a:gdLst>
            <a:ahLst/>
            <a:cxnLst>
              <a:cxn ang="T12">
                <a:pos x="T0" y="T1"/>
              </a:cxn>
              <a:cxn ang="T13">
                <a:pos x="T2" y="T3"/>
              </a:cxn>
              <a:cxn ang="T14">
                <a:pos x="T4" y="T5"/>
              </a:cxn>
              <a:cxn ang="T15">
                <a:pos x="T6" y="T7"/>
              </a:cxn>
              <a:cxn ang="T16">
                <a:pos x="T8" y="T9"/>
              </a:cxn>
              <a:cxn ang="T17">
                <a:pos x="T10" y="T11"/>
              </a:cxn>
            </a:cxnLst>
            <a:rect l="T18" t="T19" r="T20" b="T21"/>
            <a:pathLst>
              <a:path w="478564" h="649494">
                <a:moveTo>
                  <a:pt x="0" y="0"/>
                </a:moveTo>
                <a:lnTo>
                  <a:pt x="70889" y="0"/>
                </a:lnTo>
                <a:lnTo>
                  <a:pt x="70889" y="502395"/>
                </a:lnTo>
                <a:lnTo>
                  <a:pt x="367006" y="502395"/>
                </a:lnTo>
                <a:lnTo>
                  <a:pt x="367006" y="649494"/>
                </a:lnTo>
                <a:lnTo>
                  <a:pt x="478564" y="649494"/>
                </a:lnTo>
              </a:path>
            </a:pathLst>
          </a:custGeom>
          <a:noFill/>
          <a:ln w="9055">
            <a:solidFill>
              <a:srgbClr val="0000FF"/>
            </a:solidFill>
            <a:round/>
            <a:headEnd/>
            <a:tailEnd/>
          </a:ln>
        </p:spPr>
        <p:txBody>
          <a:bodyPr lIns="0" tIns="0" rIns="0" bIns="0"/>
          <a:lstStyle/>
          <a:p>
            <a:endParaRPr lang="el-GR"/>
          </a:p>
        </p:txBody>
      </p:sp>
      <p:sp>
        <p:nvSpPr>
          <p:cNvPr id="96280" name="object 25"/>
          <p:cNvSpPr>
            <a:spLocks noChangeArrowheads="1"/>
          </p:cNvSpPr>
          <p:nvPr/>
        </p:nvSpPr>
        <p:spPr bwMode="auto">
          <a:xfrm>
            <a:off x="5194300" y="2674938"/>
            <a:ext cx="69850" cy="2271712"/>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6281" name="object 26"/>
          <p:cNvSpPr>
            <a:spLocks/>
          </p:cNvSpPr>
          <p:nvPr/>
        </p:nvSpPr>
        <p:spPr bwMode="auto">
          <a:xfrm>
            <a:off x="631825" y="5256213"/>
            <a:ext cx="60325" cy="1587"/>
          </a:xfrm>
          <a:custGeom>
            <a:avLst/>
            <a:gdLst>
              <a:gd name="T0" fmla="*/ 0 w 59459"/>
              <a:gd name="T1" fmla="*/ 610 h 2182"/>
              <a:gd name="T2" fmla="*/ 62999 w 59459"/>
              <a:gd name="T3" fmla="*/ 0 h 2182"/>
              <a:gd name="T4" fmla="*/ 0 60000 65536"/>
              <a:gd name="T5" fmla="*/ 0 60000 65536"/>
              <a:gd name="T6" fmla="*/ 0 w 59459"/>
              <a:gd name="T7" fmla="*/ 0 h 2182"/>
              <a:gd name="T8" fmla="*/ 59459 w 59459"/>
              <a:gd name="T9" fmla="*/ 2182 h 2182"/>
            </a:gdLst>
            <a:ahLst/>
            <a:cxnLst>
              <a:cxn ang="T4">
                <a:pos x="T0" y="T1"/>
              </a:cxn>
              <a:cxn ang="T5">
                <a:pos x="T2" y="T3"/>
              </a:cxn>
            </a:cxnLst>
            <a:rect l="T6" t="T7" r="T8" b="T9"/>
            <a:pathLst>
              <a:path w="59459" h="2182">
                <a:moveTo>
                  <a:pt x="0" y="2182"/>
                </a:moveTo>
                <a:lnTo>
                  <a:pt x="59459" y="0"/>
                </a:lnTo>
              </a:path>
            </a:pathLst>
          </a:custGeom>
          <a:noFill/>
          <a:ln w="27724">
            <a:solidFill>
              <a:srgbClr val="FFCC00"/>
            </a:solidFill>
            <a:round/>
            <a:headEnd/>
            <a:tailEnd/>
          </a:ln>
        </p:spPr>
        <p:txBody>
          <a:bodyPr lIns="0" tIns="0" rIns="0" bIns="0"/>
          <a:lstStyle/>
          <a:p>
            <a:endParaRPr lang="el-GR"/>
          </a:p>
        </p:txBody>
      </p:sp>
      <p:sp>
        <p:nvSpPr>
          <p:cNvPr id="96282" name="object 27"/>
          <p:cNvSpPr>
            <a:spLocks/>
          </p:cNvSpPr>
          <p:nvPr/>
        </p:nvSpPr>
        <p:spPr bwMode="auto">
          <a:xfrm>
            <a:off x="4454525" y="3381375"/>
            <a:ext cx="352425" cy="363538"/>
          </a:xfrm>
          <a:custGeom>
            <a:avLst/>
            <a:gdLst>
              <a:gd name="T0" fmla="*/ 189919 w 352456"/>
              <a:gd name="T1" fmla="*/ 0 h 362812"/>
              <a:gd name="T2" fmla="*/ 142259 w 352456"/>
              <a:gd name="T3" fmla="*/ 5120 h 362812"/>
              <a:gd name="T4" fmla="*/ 99902 w 352456"/>
              <a:gd name="T5" fmla="*/ 20120 h 362812"/>
              <a:gd name="T6" fmla="*/ 63785 w 352456"/>
              <a:gd name="T7" fmla="*/ 43712 h 362812"/>
              <a:gd name="T8" fmla="*/ 34855 w 352456"/>
              <a:gd name="T9" fmla="*/ 74608 h 362812"/>
              <a:gd name="T10" fmla="*/ 14052 w 352456"/>
              <a:gd name="T11" fmla="*/ 111522 h 362812"/>
              <a:gd name="T12" fmla="*/ 2318 w 352456"/>
              <a:gd name="T13" fmla="*/ 153167 h 362812"/>
              <a:gd name="T14" fmla="*/ 0 w 352456"/>
              <a:gd name="T15" fmla="*/ 182923 h 362812"/>
              <a:gd name="T16" fmla="*/ 587 w 352456"/>
              <a:gd name="T17" fmla="*/ 198011 h 362812"/>
              <a:gd name="T18" fmla="*/ 9026 w 352456"/>
              <a:gd name="T19" fmla="*/ 241053 h 362812"/>
              <a:gd name="T20" fmla="*/ 26530 w 352456"/>
              <a:gd name="T21" fmla="*/ 279772 h 362812"/>
              <a:gd name="T22" fmla="*/ 51858 w 352456"/>
              <a:gd name="T23" fmla="*/ 312879 h 362812"/>
              <a:gd name="T24" fmla="*/ 83790 w 352456"/>
              <a:gd name="T25" fmla="*/ 339094 h 362812"/>
              <a:gd name="T26" fmla="*/ 121081 w 352456"/>
              <a:gd name="T27" fmla="*/ 357137 h 362812"/>
              <a:gd name="T28" fmla="*/ 162511 w 352456"/>
              <a:gd name="T29" fmla="*/ 365724 h 362812"/>
              <a:gd name="T30" fmla="*/ 178912 w 352456"/>
              <a:gd name="T31" fmla="*/ 365194 h 362812"/>
              <a:gd name="T32" fmla="*/ 224875 w 352456"/>
              <a:gd name="T33" fmla="*/ 356647 h 362812"/>
              <a:gd name="T34" fmla="*/ 265236 w 352456"/>
              <a:gd name="T35" fmla="*/ 338661 h 362812"/>
              <a:gd name="T36" fmla="*/ 299047 w 352456"/>
              <a:gd name="T37" fmla="*/ 312519 h 362812"/>
              <a:gd name="T38" fmla="*/ 325363 w 352456"/>
              <a:gd name="T39" fmla="*/ 279501 h 362812"/>
              <a:gd name="T40" fmla="*/ 343247 w 352456"/>
              <a:gd name="T41" fmla="*/ 240889 h 362812"/>
              <a:gd name="T42" fmla="*/ 351746 w 352456"/>
              <a:gd name="T43" fmla="*/ 197967 h 362812"/>
              <a:gd name="T44" fmla="*/ 352332 w 352456"/>
              <a:gd name="T45" fmla="*/ 182923 h 362812"/>
              <a:gd name="T46" fmla="*/ 351745 w 352456"/>
              <a:gd name="T47" fmla="*/ 167839 h 362812"/>
              <a:gd name="T48" fmla="*/ 343311 w 352456"/>
              <a:gd name="T49" fmla="*/ 124797 h 362812"/>
              <a:gd name="T50" fmla="*/ 325819 w 352456"/>
              <a:gd name="T51" fmla="*/ 86068 h 362812"/>
              <a:gd name="T52" fmla="*/ 300508 w 352456"/>
              <a:gd name="T53" fmla="*/ 52938 h 362812"/>
              <a:gd name="T54" fmla="*/ 268596 w 352456"/>
              <a:gd name="T55" fmla="*/ 26692 h 362812"/>
              <a:gd name="T56" fmla="*/ 231327 w 352456"/>
              <a:gd name="T57" fmla="*/ 8617 h 362812"/>
              <a:gd name="T58" fmla="*/ 189919 w 352456"/>
              <a:gd name="T59" fmla="*/ 0 h 3628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2456"/>
              <a:gd name="T91" fmla="*/ 0 h 362812"/>
              <a:gd name="T92" fmla="*/ 352456 w 352456"/>
              <a:gd name="T93" fmla="*/ 362812 h 3628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2456" h="362812">
                <a:moveTo>
                  <a:pt x="189987" y="0"/>
                </a:moveTo>
                <a:lnTo>
                  <a:pt x="142311" y="5080"/>
                </a:lnTo>
                <a:lnTo>
                  <a:pt x="99938" y="19960"/>
                </a:lnTo>
                <a:lnTo>
                  <a:pt x="63809" y="43364"/>
                </a:lnTo>
                <a:lnTo>
                  <a:pt x="34867" y="74014"/>
                </a:lnTo>
                <a:lnTo>
                  <a:pt x="14056" y="110634"/>
                </a:lnTo>
                <a:lnTo>
                  <a:pt x="2318" y="151947"/>
                </a:lnTo>
                <a:lnTo>
                  <a:pt x="0" y="181466"/>
                </a:lnTo>
                <a:lnTo>
                  <a:pt x="587" y="196434"/>
                </a:lnTo>
                <a:lnTo>
                  <a:pt x="9030" y="239135"/>
                </a:lnTo>
                <a:lnTo>
                  <a:pt x="26538" y="277543"/>
                </a:lnTo>
                <a:lnTo>
                  <a:pt x="51878" y="310387"/>
                </a:lnTo>
                <a:lnTo>
                  <a:pt x="83818" y="336394"/>
                </a:lnTo>
                <a:lnTo>
                  <a:pt x="121125" y="354293"/>
                </a:lnTo>
                <a:lnTo>
                  <a:pt x="162567" y="362812"/>
                </a:lnTo>
                <a:lnTo>
                  <a:pt x="178976" y="362286"/>
                </a:lnTo>
                <a:lnTo>
                  <a:pt x="224955" y="353807"/>
                </a:lnTo>
                <a:lnTo>
                  <a:pt x="265328" y="335964"/>
                </a:lnTo>
                <a:lnTo>
                  <a:pt x="299151" y="310030"/>
                </a:lnTo>
                <a:lnTo>
                  <a:pt x="325479" y="277275"/>
                </a:lnTo>
                <a:lnTo>
                  <a:pt x="343367" y="238971"/>
                </a:lnTo>
                <a:lnTo>
                  <a:pt x="351870" y="196390"/>
                </a:lnTo>
                <a:lnTo>
                  <a:pt x="352456" y="181466"/>
                </a:lnTo>
                <a:lnTo>
                  <a:pt x="351869" y="166502"/>
                </a:lnTo>
                <a:lnTo>
                  <a:pt x="343431" y="123803"/>
                </a:lnTo>
                <a:lnTo>
                  <a:pt x="325935" y="85382"/>
                </a:lnTo>
                <a:lnTo>
                  <a:pt x="300612" y="52516"/>
                </a:lnTo>
                <a:lnTo>
                  <a:pt x="268692" y="26480"/>
                </a:lnTo>
                <a:lnTo>
                  <a:pt x="231407" y="8549"/>
                </a:lnTo>
                <a:lnTo>
                  <a:pt x="189987" y="0"/>
                </a:lnTo>
                <a:close/>
              </a:path>
            </a:pathLst>
          </a:custGeom>
          <a:solidFill>
            <a:srgbClr val="CCFFFF"/>
          </a:solidFill>
          <a:ln w="9525">
            <a:noFill/>
            <a:round/>
            <a:headEnd/>
            <a:tailEnd/>
          </a:ln>
        </p:spPr>
        <p:txBody>
          <a:bodyPr lIns="0" tIns="0" rIns="0" bIns="0"/>
          <a:lstStyle/>
          <a:p>
            <a:endParaRPr lang="el-GR"/>
          </a:p>
        </p:txBody>
      </p:sp>
      <p:sp>
        <p:nvSpPr>
          <p:cNvPr id="96283" name="object 28"/>
          <p:cNvSpPr>
            <a:spLocks/>
          </p:cNvSpPr>
          <p:nvPr/>
        </p:nvSpPr>
        <p:spPr bwMode="auto">
          <a:xfrm>
            <a:off x="4454525" y="3381375"/>
            <a:ext cx="352425" cy="363538"/>
          </a:xfrm>
          <a:custGeom>
            <a:avLst/>
            <a:gdLst>
              <a:gd name="T0" fmla="*/ 352332 w 352456"/>
              <a:gd name="T1" fmla="*/ 182923 h 362812"/>
              <a:gd name="T2" fmla="*/ 347187 w 352456"/>
              <a:gd name="T3" fmla="*/ 138729 h 362812"/>
              <a:gd name="T4" fmla="*/ 332582 w 352456"/>
              <a:gd name="T5" fmla="*/ 98419 h 362812"/>
              <a:gd name="T6" fmla="*/ 309739 w 352456"/>
              <a:gd name="T7" fmla="*/ 63279 h 362812"/>
              <a:gd name="T8" fmla="*/ 279889 w 352456"/>
              <a:gd name="T9" fmla="*/ 34597 h 362812"/>
              <a:gd name="T10" fmla="*/ 244268 w 352456"/>
              <a:gd name="T11" fmla="*/ 13654 h 362812"/>
              <a:gd name="T12" fmla="*/ 204105 w 352456"/>
              <a:gd name="T13" fmla="*/ 1740 h 362812"/>
              <a:gd name="T14" fmla="*/ 189919 w 352456"/>
              <a:gd name="T15" fmla="*/ 0 h 362812"/>
              <a:gd name="T16" fmla="*/ 173504 w 352456"/>
              <a:gd name="T17" fmla="*/ 529 h 362812"/>
              <a:gd name="T18" fmla="*/ 127507 w 352456"/>
              <a:gd name="T19" fmla="*/ 9086 h 362812"/>
              <a:gd name="T20" fmla="*/ 87122 w 352456"/>
              <a:gd name="T21" fmla="*/ 27093 h 362812"/>
              <a:gd name="T22" fmla="*/ 53296 w 352456"/>
              <a:gd name="T23" fmla="*/ 53263 h 362812"/>
              <a:gd name="T24" fmla="*/ 26972 w 352456"/>
              <a:gd name="T25" fmla="*/ 86308 h 362812"/>
              <a:gd name="T26" fmla="*/ 9085 w 352456"/>
              <a:gd name="T27" fmla="*/ 124943 h 362812"/>
              <a:gd name="T28" fmla="*/ 585 w 352456"/>
              <a:gd name="T29" fmla="*/ 167877 h 362812"/>
              <a:gd name="T30" fmla="*/ 0 w 352456"/>
              <a:gd name="T31" fmla="*/ 182923 h 362812"/>
              <a:gd name="T32" fmla="*/ 587 w 352456"/>
              <a:gd name="T33" fmla="*/ 198011 h 362812"/>
              <a:gd name="T34" fmla="*/ 9026 w 352456"/>
              <a:gd name="T35" fmla="*/ 241053 h 362812"/>
              <a:gd name="T36" fmla="*/ 26530 w 352456"/>
              <a:gd name="T37" fmla="*/ 279772 h 362812"/>
              <a:gd name="T38" fmla="*/ 51858 w 352456"/>
              <a:gd name="T39" fmla="*/ 312879 h 362812"/>
              <a:gd name="T40" fmla="*/ 83790 w 352456"/>
              <a:gd name="T41" fmla="*/ 339094 h 362812"/>
              <a:gd name="T42" fmla="*/ 121081 w 352456"/>
              <a:gd name="T43" fmla="*/ 357137 h 362812"/>
              <a:gd name="T44" fmla="*/ 162511 w 352456"/>
              <a:gd name="T45" fmla="*/ 365724 h 362812"/>
              <a:gd name="T46" fmla="*/ 178912 w 352456"/>
              <a:gd name="T47" fmla="*/ 365194 h 362812"/>
              <a:gd name="T48" fmla="*/ 224875 w 352456"/>
              <a:gd name="T49" fmla="*/ 356647 h 362812"/>
              <a:gd name="T50" fmla="*/ 265236 w 352456"/>
              <a:gd name="T51" fmla="*/ 338661 h 362812"/>
              <a:gd name="T52" fmla="*/ 299047 w 352456"/>
              <a:gd name="T53" fmla="*/ 312519 h 362812"/>
              <a:gd name="T54" fmla="*/ 325363 w 352456"/>
              <a:gd name="T55" fmla="*/ 279501 h 362812"/>
              <a:gd name="T56" fmla="*/ 343247 w 352456"/>
              <a:gd name="T57" fmla="*/ 240889 h 362812"/>
              <a:gd name="T58" fmla="*/ 351746 w 352456"/>
              <a:gd name="T59" fmla="*/ 197967 h 362812"/>
              <a:gd name="T60" fmla="*/ 352332 w 352456"/>
              <a:gd name="T61" fmla="*/ 182923 h 3628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456"/>
              <a:gd name="T94" fmla="*/ 0 h 362812"/>
              <a:gd name="T95" fmla="*/ 352456 w 352456"/>
              <a:gd name="T96" fmla="*/ 362812 h 3628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456" h="362812">
                <a:moveTo>
                  <a:pt x="352456" y="181466"/>
                </a:moveTo>
                <a:lnTo>
                  <a:pt x="347311" y="137624"/>
                </a:lnTo>
                <a:lnTo>
                  <a:pt x="332698" y="97635"/>
                </a:lnTo>
                <a:lnTo>
                  <a:pt x="309847" y="62775"/>
                </a:lnTo>
                <a:lnTo>
                  <a:pt x="279989" y="34321"/>
                </a:lnTo>
                <a:lnTo>
                  <a:pt x="244356" y="13546"/>
                </a:lnTo>
                <a:lnTo>
                  <a:pt x="204177" y="1728"/>
                </a:lnTo>
                <a:lnTo>
                  <a:pt x="189987" y="0"/>
                </a:lnTo>
                <a:lnTo>
                  <a:pt x="173564" y="525"/>
                </a:lnTo>
                <a:lnTo>
                  <a:pt x="127551" y="9014"/>
                </a:lnTo>
                <a:lnTo>
                  <a:pt x="87154" y="26877"/>
                </a:lnTo>
                <a:lnTo>
                  <a:pt x="53316" y="52839"/>
                </a:lnTo>
                <a:lnTo>
                  <a:pt x="26980" y="85621"/>
                </a:lnTo>
                <a:lnTo>
                  <a:pt x="9089" y="123947"/>
                </a:lnTo>
                <a:lnTo>
                  <a:pt x="585" y="166540"/>
                </a:lnTo>
                <a:lnTo>
                  <a:pt x="0" y="181466"/>
                </a:lnTo>
                <a:lnTo>
                  <a:pt x="587" y="196434"/>
                </a:lnTo>
                <a:lnTo>
                  <a:pt x="9030" y="239135"/>
                </a:lnTo>
                <a:lnTo>
                  <a:pt x="26538" y="277543"/>
                </a:lnTo>
                <a:lnTo>
                  <a:pt x="51878" y="310387"/>
                </a:lnTo>
                <a:lnTo>
                  <a:pt x="83818" y="336394"/>
                </a:lnTo>
                <a:lnTo>
                  <a:pt x="121125" y="354293"/>
                </a:lnTo>
                <a:lnTo>
                  <a:pt x="162567" y="362812"/>
                </a:lnTo>
                <a:lnTo>
                  <a:pt x="178976" y="362286"/>
                </a:lnTo>
                <a:lnTo>
                  <a:pt x="224955" y="353807"/>
                </a:lnTo>
                <a:lnTo>
                  <a:pt x="265328" y="335964"/>
                </a:lnTo>
                <a:lnTo>
                  <a:pt x="299151" y="310030"/>
                </a:lnTo>
                <a:lnTo>
                  <a:pt x="325479" y="277275"/>
                </a:lnTo>
                <a:lnTo>
                  <a:pt x="343367" y="238971"/>
                </a:lnTo>
                <a:lnTo>
                  <a:pt x="351870" y="196390"/>
                </a:lnTo>
                <a:lnTo>
                  <a:pt x="352456" y="181466"/>
                </a:lnTo>
                <a:close/>
              </a:path>
            </a:pathLst>
          </a:custGeom>
          <a:noFill/>
          <a:ln w="15156">
            <a:solidFill>
              <a:srgbClr val="000000"/>
            </a:solidFill>
            <a:round/>
            <a:headEnd/>
            <a:tailEnd/>
          </a:ln>
        </p:spPr>
        <p:txBody>
          <a:bodyPr lIns="0" tIns="0" rIns="0" bIns="0"/>
          <a:lstStyle/>
          <a:p>
            <a:endParaRPr lang="el-GR"/>
          </a:p>
        </p:txBody>
      </p:sp>
      <p:sp>
        <p:nvSpPr>
          <p:cNvPr id="96284" name="object 29"/>
          <p:cNvSpPr>
            <a:spLocks/>
          </p:cNvSpPr>
          <p:nvPr/>
        </p:nvSpPr>
        <p:spPr bwMode="auto">
          <a:xfrm>
            <a:off x="4454525" y="3513138"/>
            <a:ext cx="176213" cy="52387"/>
          </a:xfrm>
          <a:custGeom>
            <a:avLst/>
            <a:gdLst>
              <a:gd name="T0" fmla="*/ 0 w 176228"/>
              <a:gd name="T1" fmla="*/ 49155 h 53511"/>
              <a:gd name="T2" fmla="*/ 25116 w 176228"/>
              <a:gd name="T3" fmla="*/ 14777 h 53511"/>
              <a:gd name="T4" fmla="*/ 68601 w 176228"/>
              <a:gd name="T5" fmla="*/ 1189 h 53511"/>
              <a:gd name="T6" fmla="*/ 85984 w 176228"/>
              <a:gd name="T7" fmla="*/ 0 h 53511"/>
              <a:gd name="T8" fmla="*/ 103873 w 176228"/>
              <a:gd name="T9" fmla="*/ 935 h 53511"/>
              <a:gd name="T10" fmla="*/ 148564 w 176228"/>
              <a:gd name="T11" fmla="*/ 13572 h 53511"/>
              <a:gd name="T12" fmla="*/ 176051 w 176228"/>
              <a:gd name="T13" fmla="*/ 46607 h 53511"/>
              <a:gd name="T14" fmla="*/ 176168 w 176228"/>
              <a:gd name="T15" fmla="*/ 49155 h 53511"/>
              <a:gd name="T16" fmla="*/ 0 60000 65536"/>
              <a:gd name="T17" fmla="*/ 0 60000 65536"/>
              <a:gd name="T18" fmla="*/ 0 60000 65536"/>
              <a:gd name="T19" fmla="*/ 0 60000 65536"/>
              <a:gd name="T20" fmla="*/ 0 60000 65536"/>
              <a:gd name="T21" fmla="*/ 0 60000 65536"/>
              <a:gd name="T22" fmla="*/ 0 60000 65536"/>
              <a:gd name="T23" fmla="*/ 0 60000 65536"/>
              <a:gd name="T24" fmla="*/ 0 w 176228"/>
              <a:gd name="T25" fmla="*/ 0 h 53511"/>
              <a:gd name="T26" fmla="*/ 176228 w 176228"/>
              <a:gd name="T27" fmla="*/ 53511 h 53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228" h="53511">
                <a:moveTo>
                  <a:pt x="0" y="53511"/>
                </a:moveTo>
                <a:lnTo>
                  <a:pt x="25124" y="16087"/>
                </a:lnTo>
                <a:lnTo>
                  <a:pt x="68625" y="1294"/>
                </a:lnTo>
                <a:lnTo>
                  <a:pt x="86012" y="0"/>
                </a:lnTo>
                <a:lnTo>
                  <a:pt x="103909" y="1018"/>
                </a:lnTo>
                <a:lnTo>
                  <a:pt x="148616" y="14774"/>
                </a:lnTo>
                <a:lnTo>
                  <a:pt x="176111" y="50737"/>
                </a:lnTo>
                <a:lnTo>
                  <a:pt x="176228" y="53511"/>
                </a:lnTo>
              </a:path>
            </a:pathLst>
          </a:custGeom>
          <a:noFill/>
          <a:ln w="9217">
            <a:solidFill>
              <a:srgbClr val="000000"/>
            </a:solidFill>
            <a:round/>
            <a:headEnd/>
            <a:tailEnd/>
          </a:ln>
        </p:spPr>
        <p:txBody>
          <a:bodyPr lIns="0" tIns="0" rIns="0" bIns="0"/>
          <a:lstStyle/>
          <a:p>
            <a:endParaRPr lang="el-GR"/>
          </a:p>
        </p:txBody>
      </p:sp>
      <p:sp>
        <p:nvSpPr>
          <p:cNvPr id="96285" name="object 30"/>
          <p:cNvSpPr>
            <a:spLocks/>
          </p:cNvSpPr>
          <p:nvPr/>
        </p:nvSpPr>
        <p:spPr bwMode="auto">
          <a:xfrm>
            <a:off x="4630738" y="3565525"/>
            <a:ext cx="176212" cy="53975"/>
          </a:xfrm>
          <a:custGeom>
            <a:avLst/>
            <a:gdLst>
              <a:gd name="T0" fmla="*/ 176164 w 176228"/>
              <a:gd name="T1" fmla="*/ 0 h 53511"/>
              <a:gd name="T2" fmla="*/ 151047 w 176228"/>
              <a:gd name="T3" fmla="*/ 38739 h 53511"/>
              <a:gd name="T4" fmla="*/ 107562 w 176228"/>
              <a:gd name="T5" fmla="*/ 54052 h 53511"/>
              <a:gd name="T6" fmla="*/ 90183 w 176228"/>
              <a:gd name="T7" fmla="*/ 55391 h 53511"/>
              <a:gd name="T8" fmla="*/ 72290 w 176228"/>
              <a:gd name="T9" fmla="*/ 54337 h 53511"/>
              <a:gd name="T10" fmla="*/ 27599 w 176228"/>
              <a:gd name="T11" fmla="*/ 40098 h 53511"/>
              <a:gd name="T12" fmla="*/ 116 w 176228"/>
              <a:gd name="T13" fmla="*/ 2871 h 53511"/>
              <a:gd name="T14" fmla="*/ 0 w 176228"/>
              <a:gd name="T15" fmla="*/ 0 h 53511"/>
              <a:gd name="T16" fmla="*/ 0 60000 65536"/>
              <a:gd name="T17" fmla="*/ 0 60000 65536"/>
              <a:gd name="T18" fmla="*/ 0 60000 65536"/>
              <a:gd name="T19" fmla="*/ 0 60000 65536"/>
              <a:gd name="T20" fmla="*/ 0 60000 65536"/>
              <a:gd name="T21" fmla="*/ 0 60000 65536"/>
              <a:gd name="T22" fmla="*/ 0 60000 65536"/>
              <a:gd name="T23" fmla="*/ 0 60000 65536"/>
              <a:gd name="T24" fmla="*/ 0 w 176228"/>
              <a:gd name="T25" fmla="*/ 0 h 53511"/>
              <a:gd name="T26" fmla="*/ 176228 w 176228"/>
              <a:gd name="T27" fmla="*/ 53511 h 53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228" h="53511">
                <a:moveTo>
                  <a:pt x="176228" y="0"/>
                </a:moveTo>
                <a:lnTo>
                  <a:pt x="151103" y="37424"/>
                </a:lnTo>
                <a:lnTo>
                  <a:pt x="107602" y="52216"/>
                </a:lnTo>
                <a:lnTo>
                  <a:pt x="90215" y="53511"/>
                </a:lnTo>
                <a:lnTo>
                  <a:pt x="72318" y="52493"/>
                </a:lnTo>
                <a:lnTo>
                  <a:pt x="27611" y="38736"/>
                </a:lnTo>
                <a:lnTo>
                  <a:pt x="116" y="2774"/>
                </a:lnTo>
                <a:lnTo>
                  <a:pt x="0" y="0"/>
                </a:lnTo>
              </a:path>
            </a:pathLst>
          </a:custGeom>
          <a:noFill/>
          <a:ln w="9217">
            <a:solidFill>
              <a:srgbClr val="000000"/>
            </a:solidFill>
            <a:round/>
            <a:headEnd/>
            <a:tailEnd/>
          </a:ln>
        </p:spPr>
        <p:txBody>
          <a:bodyPr lIns="0" tIns="0" rIns="0" bIns="0"/>
          <a:lstStyle/>
          <a:p>
            <a:endParaRPr lang="el-GR"/>
          </a:p>
        </p:txBody>
      </p:sp>
      <p:sp>
        <p:nvSpPr>
          <p:cNvPr id="96286" name="object 31"/>
          <p:cNvSpPr>
            <a:spLocks/>
          </p:cNvSpPr>
          <p:nvPr/>
        </p:nvSpPr>
        <p:spPr bwMode="auto">
          <a:xfrm>
            <a:off x="4630738" y="3384550"/>
            <a:ext cx="50800" cy="180975"/>
          </a:xfrm>
          <a:custGeom>
            <a:avLst/>
            <a:gdLst>
              <a:gd name="T0" fmla="*/ 0 w 51802"/>
              <a:gd name="T1" fmla="*/ 0 h 181884"/>
              <a:gd name="T2" fmla="*/ 33137 w 51802"/>
              <a:gd name="T3" fmla="*/ 24703 h 181884"/>
              <a:gd name="T4" fmla="*/ 46561 w 51802"/>
              <a:gd name="T5" fmla="*/ 67618 h 181884"/>
              <a:gd name="T6" fmla="*/ 47908 w 51802"/>
              <a:gd name="T7" fmla="*/ 84820 h 181884"/>
              <a:gd name="T8" fmla="*/ 47070 w 51802"/>
              <a:gd name="T9" fmla="*/ 103016 h 181884"/>
              <a:gd name="T10" fmla="*/ 35523 w 51802"/>
              <a:gd name="T11" fmla="*/ 148346 h 181884"/>
              <a:gd name="T12" fmla="*/ 5028 w 51802"/>
              <a:gd name="T13" fmla="*/ 177789 h 181884"/>
              <a:gd name="T14" fmla="*/ 0 w 51802"/>
              <a:gd name="T15" fmla="*/ 178276 h 181884"/>
              <a:gd name="T16" fmla="*/ 0 60000 65536"/>
              <a:gd name="T17" fmla="*/ 0 60000 65536"/>
              <a:gd name="T18" fmla="*/ 0 60000 65536"/>
              <a:gd name="T19" fmla="*/ 0 60000 65536"/>
              <a:gd name="T20" fmla="*/ 0 60000 65536"/>
              <a:gd name="T21" fmla="*/ 0 60000 65536"/>
              <a:gd name="T22" fmla="*/ 0 60000 65536"/>
              <a:gd name="T23" fmla="*/ 0 60000 65536"/>
              <a:gd name="T24" fmla="*/ 0 w 51802"/>
              <a:gd name="T25" fmla="*/ 0 h 181884"/>
              <a:gd name="T26" fmla="*/ 51802 w 51802"/>
              <a:gd name="T27" fmla="*/ 181884 h 1818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802" h="181884">
                <a:moveTo>
                  <a:pt x="0" y="0"/>
                </a:moveTo>
                <a:lnTo>
                  <a:pt x="35831" y="25203"/>
                </a:lnTo>
                <a:lnTo>
                  <a:pt x="50344" y="68987"/>
                </a:lnTo>
                <a:lnTo>
                  <a:pt x="51802" y="86536"/>
                </a:lnTo>
                <a:lnTo>
                  <a:pt x="50894" y="105101"/>
                </a:lnTo>
                <a:lnTo>
                  <a:pt x="38411" y="151349"/>
                </a:lnTo>
                <a:lnTo>
                  <a:pt x="5436" y="181388"/>
                </a:lnTo>
                <a:lnTo>
                  <a:pt x="0" y="181884"/>
                </a:lnTo>
              </a:path>
            </a:pathLst>
          </a:custGeom>
          <a:noFill/>
          <a:ln w="8975">
            <a:solidFill>
              <a:srgbClr val="000000"/>
            </a:solidFill>
            <a:round/>
            <a:headEnd/>
            <a:tailEnd/>
          </a:ln>
        </p:spPr>
        <p:txBody>
          <a:bodyPr lIns="0" tIns="0" rIns="0" bIns="0"/>
          <a:lstStyle/>
          <a:p>
            <a:endParaRPr lang="el-GR"/>
          </a:p>
        </p:txBody>
      </p:sp>
      <p:sp>
        <p:nvSpPr>
          <p:cNvPr id="96287" name="object 32"/>
          <p:cNvSpPr>
            <a:spLocks/>
          </p:cNvSpPr>
          <p:nvPr/>
        </p:nvSpPr>
        <p:spPr bwMode="auto">
          <a:xfrm>
            <a:off x="4578350" y="3565525"/>
            <a:ext cx="52388" cy="182563"/>
          </a:xfrm>
          <a:custGeom>
            <a:avLst/>
            <a:gdLst>
              <a:gd name="T0" fmla="*/ 54186 w 51802"/>
              <a:gd name="T1" fmla="*/ 184616 h 181884"/>
              <a:gd name="T2" fmla="*/ 16707 w 51802"/>
              <a:gd name="T3" fmla="*/ 159032 h 181884"/>
              <a:gd name="T4" fmla="*/ 1525 w 51802"/>
              <a:gd name="T5" fmla="*/ 114591 h 181884"/>
              <a:gd name="T6" fmla="*/ 0 w 51802"/>
              <a:gd name="T7" fmla="*/ 96779 h 181884"/>
              <a:gd name="T8" fmla="*/ 948 w 51802"/>
              <a:gd name="T9" fmla="*/ 77936 h 181884"/>
              <a:gd name="T10" fmla="*/ 14007 w 51802"/>
              <a:gd name="T11" fmla="*/ 30992 h 181884"/>
              <a:gd name="T12" fmla="*/ 48500 w 51802"/>
              <a:gd name="T13" fmla="*/ 503 h 181884"/>
              <a:gd name="T14" fmla="*/ 54186 w 51802"/>
              <a:gd name="T15" fmla="*/ 0 h 181884"/>
              <a:gd name="T16" fmla="*/ 0 60000 65536"/>
              <a:gd name="T17" fmla="*/ 0 60000 65536"/>
              <a:gd name="T18" fmla="*/ 0 60000 65536"/>
              <a:gd name="T19" fmla="*/ 0 60000 65536"/>
              <a:gd name="T20" fmla="*/ 0 60000 65536"/>
              <a:gd name="T21" fmla="*/ 0 60000 65536"/>
              <a:gd name="T22" fmla="*/ 0 60000 65536"/>
              <a:gd name="T23" fmla="*/ 0 60000 65536"/>
              <a:gd name="T24" fmla="*/ 0 w 51802"/>
              <a:gd name="T25" fmla="*/ 0 h 181884"/>
              <a:gd name="T26" fmla="*/ 51802 w 51802"/>
              <a:gd name="T27" fmla="*/ 181884 h 1818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802" h="181884">
                <a:moveTo>
                  <a:pt x="51802" y="181884"/>
                </a:moveTo>
                <a:lnTo>
                  <a:pt x="15971" y="156680"/>
                </a:lnTo>
                <a:lnTo>
                  <a:pt x="1458" y="112896"/>
                </a:lnTo>
                <a:lnTo>
                  <a:pt x="0" y="95347"/>
                </a:lnTo>
                <a:lnTo>
                  <a:pt x="907" y="76782"/>
                </a:lnTo>
                <a:lnTo>
                  <a:pt x="13391" y="30534"/>
                </a:lnTo>
                <a:lnTo>
                  <a:pt x="46366" y="495"/>
                </a:lnTo>
                <a:lnTo>
                  <a:pt x="51802" y="0"/>
                </a:lnTo>
              </a:path>
            </a:pathLst>
          </a:custGeom>
          <a:noFill/>
          <a:ln w="8975">
            <a:solidFill>
              <a:srgbClr val="000000"/>
            </a:solidFill>
            <a:round/>
            <a:headEnd/>
            <a:tailEnd/>
          </a:ln>
        </p:spPr>
        <p:txBody>
          <a:bodyPr lIns="0" tIns="0" rIns="0" bIns="0"/>
          <a:lstStyle/>
          <a:p>
            <a:endParaRPr lang="el-GR"/>
          </a:p>
        </p:txBody>
      </p:sp>
      <p:sp>
        <p:nvSpPr>
          <p:cNvPr id="96288" name="object 33"/>
          <p:cNvSpPr>
            <a:spLocks/>
          </p:cNvSpPr>
          <p:nvPr/>
        </p:nvSpPr>
        <p:spPr bwMode="auto">
          <a:xfrm>
            <a:off x="4543425" y="3476625"/>
            <a:ext cx="174625" cy="179388"/>
          </a:xfrm>
          <a:custGeom>
            <a:avLst/>
            <a:gdLst>
              <a:gd name="T0" fmla="*/ 171577 w 175653"/>
              <a:gd name="T1" fmla="*/ 87907 h 180376"/>
              <a:gd name="T2" fmla="*/ 161932 w 175653"/>
              <a:gd name="T3" fmla="*/ 46942 h 180376"/>
              <a:gd name="T4" fmla="*/ 136194 w 175653"/>
              <a:gd name="T5" fmla="*/ 15968 h 180376"/>
              <a:gd name="T6" fmla="*/ 99155 w 175653"/>
              <a:gd name="T7" fmla="*/ 0 h 180376"/>
              <a:gd name="T8" fmla="*/ 82801 w 175653"/>
              <a:gd name="T9" fmla="*/ 713 h 180376"/>
              <a:gd name="T10" fmla="*/ 41410 w 175653"/>
              <a:gd name="T11" fmla="*/ 13935 h 180376"/>
              <a:gd name="T12" fmla="*/ 13129 w 175653"/>
              <a:gd name="T13" fmla="*/ 40624 h 180376"/>
              <a:gd name="T14" fmla="*/ 0 w 175653"/>
              <a:gd name="T15" fmla="*/ 76719 h 180376"/>
              <a:gd name="T16" fmla="*/ 816 w 175653"/>
              <a:gd name="T17" fmla="*/ 93104 h 180376"/>
              <a:gd name="T18" fmla="*/ 14181 w 175653"/>
              <a:gd name="T19" fmla="*/ 134866 h 180376"/>
              <a:gd name="T20" fmla="*/ 40759 w 175653"/>
              <a:gd name="T21" fmla="*/ 163517 h 180376"/>
              <a:gd name="T22" fmla="*/ 76504 w 175653"/>
              <a:gd name="T23" fmla="*/ 176456 h 180376"/>
              <a:gd name="T24" fmla="*/ 92129 w 175653"/>
              <a:gd name="T25" fmla="*/ 175524 h 180376"/>
              <a:gd name="T26" fmla="*/ 132076 w 175653"/>
              <a:gd name="T27" fmla="*/ 161188 h 180376"/>
              <a:gd name="T28" fmla="*/ 159416 w 175653"/>
              <a:gd name="T29" fmla="*/ 132932 h 180376"/>
              <a:gd name="T30" fmla="*/ 171300 w 175653"/>
              <a:gd name="T31" fmla="*/ 95097 h 180376"/>
              <a:gd name="T32" fmla="*/ 171577 w 175653"/>
              <a:gd name="T33" fmla="*/ 87907 h 180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653"/>
              <a:gd name="T52" fmla="*/ 0 h 180376"/>
              <a:gd name="T53" fmla="*/ 175653 w 175653"/>
              <a:gd name="T54" fmla="*/ 180376 h 1803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653" h="180376">
                <a:moveTo>
                  <a:pt x="175653" y="89860"/>
                </a:moveTo>
                <a:lnTo>
                  <a:pt x="165779" y="47985"/>
                </a:lnTo>
                <a:lnTo>
                  <a:pt x="139429" y="16322"/>
                </a:lnTo>
                <a:lnTo>
                  <a:pt x="101511" y="0"/>
                </a:lnTo>
                <a:lnTo>
                  <a:pt x="84767" y="729"/>
                </a:lnTo>
                <a:lnTo>
                  <a:pt x="42394" y="14245"/>
                </a:lnTo>
                <a:lnTo>
                  <a:pt x="13441" y="41526"/>
                </a:lnTo>
                <a:lnTo>
                  <a:pt x="0" y="78424"/>
                </a:lnTo>
                <a:lnTo>
                  <a:pt x="836" y="95172"/>
                </a:lnTo>
                <a:lnTo>
                  <a:pt x="14517" y="137862"/>
                </a:lnTo>
                <a:lnTo>
                  <a:pt x="41727" y="167151"/>
                </a:lnTo>
                <a:lnTo>
                  <a:pt x="78321" y="180376"/>
                </a:lnTo>
                <a:lnTo>
                  <a:pt x="94318" y="179423"/>
                </a:lnTo>
                <a:lnTo>
                  <a:pt x="135214" y="164770"/>
                </a:lnTo>
                <a:lnTo>
                  <a:pt x="163203" y="135884"/>
                </a:lnTo>
                <a:lnTo>
                  <a:pt x="175368" y="97210"/>
                </a:lnTo>
                <a:lnTo>
                  <a:pt x="175653" y="89860"/>
                </a:lnTo>
                <a:close/>
              </a:path>
            </a:pathLst>
          </a:custGeom>
          <a:noFill/>
          <a:ln w="9094">
            <a:solidFill>
              <a:srgbClr val="000000"/>
            </a:solidFill>
            <a:round/>
            <a:headEnd/>
            <a:tailEnd/>
          </a:ln>
        </p:spPr>
        <p:txBody>
          <a:bodyPr lIns="0" tIns="0" rIns="0" bIns="0"/>
          <a:lstStyle/>
          <a:p>
            <a:endParaRPr lang="el-GR"/>
          </a:p>
        </p:txBody>
      </p:sp>
      <p:sp>
        <p:nvSpPr>
          <p:cNvPr id="96289" name="object 34"/>
          <p:cNvSpPr>
            <a:spLocks/>
          </p:cNvSpPr>
          <p:nvPr/>
        </p:nvSpPr>
        <p:spPr bwMode="auto">
          <a:xfrm>
            <a:off x="4365625" y="3414713"/>
            <a:ext cx="233363" cy="325437"/>
          </a:xfrm>
          <a:custGeom>
            <a:avLst/>
            <a:gdLst>
              <a:gd name="T0" fmla="*/ 164027 w 233075"/>
              <a:gd name="T1" fmla="*/ 0 h 325513"/>
              <a:gd name="T2" fmla="*/ 122721 w 233075"/>
              <a:gd name="T3" fmla="*/ 408 h 325513"/>
              <a:gd name="T4" fmla="*/ 69744 w 233075"/>
              <a:gd name="T5" fmla="*/ 2949 h 325513"/>
              <a:gd name="T6" fmla="*/ 29114 w 233075"/>
              <a:gd name="T7" fmla="*/ 8723 h 325513"/>
              <a:gd name="T8" fmla="*/ 0 w 233075"/>
              <a:gd name="T9" fmla="*/ 28297 h 325513"/>
              <a:gd name="T10" fmla="*/ 261 w 233075"/>
              <a:gd name="T11" fmla="*/ 47913 h 325513"/>
              <a:gd name="T12" fmla="*/ 2115 w 233075"/>
              <a:gd name="T13" fmla="*/ 103080 h 325513"/>
              <a:gd name="T14" fmla="*/ 5394 w 233075"/>
              <a:gd name="T15" fmla="*/ 151233 h 325513"/>
              <a:gd name="T16" fmla="*/ 9885 w 233075"/>
              <a:gd name="T17" fmla="*/ 190438 h 325513"/>
              <a:gd name="T18" fmla="*/ 19490 w 233075"/>
              <a:gd name="T19" fmla="*/ 230661 h 325513"/>
              <a:gd name="T20" fmla="*/ 23886 w 233075"/>
              <a:gd name="T21" fmla="*/ 236291 h 325513"/>
              <a:gd name="T22" fmla="*/ 25900 w 233075"/>
              <a:gd name="T23" fmla="*/ 245193 h 325513"/>
              <a:gd name="T24" fmla="*/ 48458 w 233075"/>
              <a:gd name="T25" fmla="*/ 277824 h 325513"/>
              <a:gd name="T26" fmla="*/ 90765 w 233075"/>
              <a:gd name="T27" fmla="*/ 303754 h 325513"/>
              <a:gd name="T28" fmla="*/ 132676 w 233075"/>
              <a:gd name="T29" fmla="*/ 317245 h 325513"/>
              <a:gd name="T30" fmla="*/ 181148 w 233075"/>
              <a:gd name="T31" fmla="*/ 324412 h 325513"/>
              <a:gd name="T32" fmla="*/ 198426 w 233075"/>
              <a:gd name="T33" fmla="*/ 325209 h 325513"/>
              <a:gd name="T34" fmla="*/ 216143 w 233075"/>
              <a:gd name="T35" fmla="*/ 325141 h 325513"/>
              <a:gd name="T36" fmla="*/ 234229 w 233075"/>
              <a:gd name="T37" fmla="*/ 324167 h 325513"/>
              <a:gd name="T38" fmla="*/ 227333 w 233075"/>
              <a:gd name="T39" fmla="*/ 313060 h 325513"/>
              <a:gd name="T40" fmla="*/ 205756 w 233075"/>
              <a:gd name="T41" fmla="*/ 280612 h 325513"/>
              <a:gd name="T42" fmla="*/ 182905 w 233075"/>
              <a:gd name="T43" fmla="*/ 249506 h 325513"/>
              <a:gd name="T44" fmla="*/ 158840 w 233075"/>
              <a:gd name="T45" fmla="*/ 219762 h 325513"/>
              <a:gd name="T46" fmla="*/ 124972 w 233075"/>
              <a:gd name="T47" fmla="*/ 182272 h 325513"/>
              <a:gd name="T48" fmla="*/ 89202 w 233075"/>
              <a:gd name="T49" fmla="*/ 147330 h 325513"/>
              <a:gd name="T50" fmla="*/ 94081 w 233075"/>
              <a:gd name="T51" fmla="*/ 136079 h 325513"/>
              <a:gd name="T52" fmla="*/ 114849 w 233075"/>
              <a:gd name="T53" fmla="*/ 91431 h 325513"/>
              <a:gd name="T54" fmla="*/ 132129 w 233075"/>
              <a:gd name="T55" fmla="*/ 57412 h 325513"/>
              <a:gd name="T56" fmla="*/ 150808 w 233075"/>
              <a:gd name="T57" fmla="*/ 23066 h 325513"/>
              <a:gd name="T58" fmla="*/ 157345 w 233075"/>
              <a:gd name="T59" fmla="*/ 11540 h 325513"/>
              <a:gd name="T60" fmla="*/ 164027 w 233075"/>
              <a:gd name="T61" fmla="*/ 0 h 3255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075"/>
              <a:gd name="T94" fmla="*/ 0 h 325513"/>
              <a:gd name="T95" fmla="*/ 233075 w 233075"/>
              <a:gd name="T96" fmla="*/ 325513 h 3255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075" h="325513">
                <a:moveTo>
                  <a:pt x="163219" y="0"/>
                </a:moveTo>
                <a:lnTo>
                  <a:pt x="122117" y="408"/>
                </a:lnTo>
                <a:lnTo>
                  <a:pt x="69400" y="2953"/>
                </a:lnTo>
                <a:lnTo>
                  <a:pt x="28970" y="8731"/>
                </a:lnTo>
                <a:lnTo>
                  <a:pt x="0" y="28325"/>
                </a:lnTo>
                <a:lnTo>
                  <a:pt x="261" y="47957"/>
                </a:lnTo>
                <a:lnTo>
                  <a:pt x="2103" y="103176"/>
                </a:lnTo>
                <a:lnTo>
                  <a:pt x="5366" y="151373"/>
                </a:lnTo>
                <a:lnTo>
                  <a:pt x="9837" y="190616"/>
                </a:lnTo>
                <a:lnTo>
                  <a:pt x="19394" y="230877"/>
                </a:lnTo>
                <a:lnTo>
                  <a:pt x="23770" y="236511"/>
                </a:lnTo>
                <a:lnTo>
                  <a:pt x="25772" y="245421"/>
                </a:lnTo>
                <a:lnTo>
                  <a:pt x="48218" y="278084"/>
                </a:lnTo>
                <a:lnTo>
                  <a:pt x="90317" y="304038"/>
                </a:lnTo>
                <a:lnTo>
                  <a:pt x="132022" y="317541"/>
                </a:lnTo>
                <a:lnTo>
                  <a:pt x="180255" y="324716"/>
                </a:lnTo>
                <a:lnTo>
                  <a:pt x="197448" y="325513"/>
                </a:lnTo>
                <a:lnTo>
                  <a:pt x="215078" y="325445"/>
                </a:lnTo>
                <a:lnTo>
                  <a:pt x="233075" y="324471"/>
                </a:lnTo>
                <a:lnTo>
                  <a:pt x="226212" y="313352"/>
                </a:lnTo>
                <a:lnTo>
                  <a:pt x="204742" y="280876"/>
                </a:lnTo>
                <a:lnTo>
                  <a:pt x="182004" y="249738"/>
                </a:lnTo>
                <a:lnTo>
                  <a:pt x="158057" y="219966"/>
                </a:lnTo>
                <a:lnTo>
                  <a:pt x="124356" y="182444"/>
                </a:lnTo>
                <a:lnTo>
                  <a:pt x="88762" y="147466"/>
                </a:lnTo>
                <a:lnTo>
                  <a:pt x="93617" y="136207"/>
                </a:lnTo>
                <a:lnTo>
                  <a:pt x="114283" y="91515"/>
                </a:lnTo>
                <a:lnTo>
                  <a:pt x="131478" y="57464"/>
                </a:lnTo>
                <a:lnTo>
                  <a:pt x="150065" y="23086"/>
                </a:lnTo>
                <a:lnTo>
                  <a:pt x="156570" y="11552"/>
                </a:lnTo>
                <a:lnTo>
                  <a:pt x="163219" y="0"/>
                </a:lnTo>
                <a:close/>
              </a:path>
            </a:pathLst>
          </a:custGeom>
          <a:solidFill>
            <a:srgbClr val="CCFFFF"/>
          </a:solidFill>
          <a:ln w="9525">
            <a:noFill/>
            <a:round/>
            <a:headEnd/>
            <a:tailEnd/>
          </a:ln>
        </p:spPr>
        <p:txBody>
          <a:bodyPr lIns="0" tIns="0" rIns="0" bIns="0"/>
          <a:lstStyle/>
          <a:p>
            <a:endParaRPr lang="el-GR"/>
          </a:p>
        </p:txBody>
      </p:sp>
      <p:sp>
        <p:nvSpPr>
          <p:cNvPr id="96290" name="object 35"/>
          <p:cNvSpPr>
            <a:spLocks/>
          </p:cNvSpPr>
          <p:nvPr/>
        </p:nvSpPr>
        <p:spPr bwMode="auto">
          <a:xfrm>
            <a:off x="4357688" y="3427413"/>
            <a:ext cx="246062" cy="319087"/>
          </a:xfrm>
          <a:custGeom>
            <a:avLst/>
            <a:gdLst>
              <a:gd name="T0" fmla="*/ 244028 w 246744"/>
              <a:gd name="T1" fmla="*/ 315990 h 320126"/>
              <a:gd name="T2" fmla="*/ 189595 w 246744"/>
              <a:gd name="T3" fmla="*/ 312025 h 320126"/>
              <a:gd name="T4" fmla="*/ 139925 w 246744"/>
              <a:gd name="T5" fmla="*/ 300763 h 320126"/>
              <a:gd name="T6" fmla="*/ 96599 w 246744"/>
              <a:gd name="T7" fmla="*/ 283150 h 320126"/>
              <a:gd name="T8" fmla="*/ 61189 w 246744"/>
              <a:gd name="T9" fmla="*/ 260133 h 320126"/>
              <a:gd name="T10" fmla="*/ 35275 w 246744"/>
              <a:gd name="T11" fmla="*/ 232658 h 320126"/>
              <a:gd name="T12" fmla="*/ 18216 w 246744"/>
              <a:gd name="T13" fmla="*/ 190729 h 320126"/>
              <a:gd name="T14" fmla="*/ 17465 w 246744"/>
              <a:gd name="T15" fmla="*/ 179534 h 320126"/>
              <a:gd name="T16" fmla="*/ 16678 w 246744"/>
              <a:gd name="T17" fmla="*/ 178380 h 320126"/>
              <a:gd name="T18" fmla="*/ 12620 w 246744"/>
              <a:gd name="T19" fmla="*/ 129209 h 320126"/>
              <a:gd name="T20" fmla="*/ 11261 w 246744"/>
              <a:gd name="T21" fmla="*/ 83093 h 320126"/>
              <a:gd name="T22" fmla="*/ 10536 w 246744"/>
              <a:gd name="T23" fmla="*/ 27130 h 320126"/>
              <a:gd name="T24" fmla="*/ 10460 w 246744"/>
              <a:gd name="T25" fmla="*/ 6872 h 320126"/>
              <a:gd name="T26" fmla="*/ 0 w 246744"/>
              <a:gd name="T27" fmla="*/ 0 h 320126"/>
              <a:gd name="T28" fmla="*/ 156945 w 246744"/>
              <a:gd name="T29" fmla="*/ 0 h 320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744"/>
              <a:gd name="T46" fmla="*/ 0 h 320126"/>
              <a:gd name="T47" fmla="*/ 246744 w 246744"/>
              <a:gd name="T48" fmla="*/ 320126 h 320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744" h="320126">
                <a:moveTo>
                  <a:pt x="246744" y="320126"/>
                </a:moveTo>
                <a:lnTo>
                  <a:pt x="191705" y="316109"/>
                </a:lnTo>
                <a:lnTo>
                  <a:pt x="141483" y="304700"/>
                </a:lnTo>
                <a:lnTo>
                  <a:pt x="97674" y="286856"/>
                </a:lnTo>
                <a:lnTo>
                  <a:pt x="61871" y="263538"/>
                </a:lnTo>
                <a:lnTo>
                  <a:pt x="35668" y="235704"/>
                </a:lnTo>
                <a:lnTo>
                  <a:pt x="18419" y="193225"/>
                </a:lnTo>
                <a:lnTo>
                  <a:pt x="17660" y="181884"/>
                </a:lnTo>
                <a:lnTo>
                  <a:pt x="16863" y="180716"/>
                </a:lnTo>
                <a:lnTo>
                  <a:pt x="12760" y="130900"/>
                </a:lnTo>
                <a:lnTo>
                  <a:pt x="11385" y="84180"/>
                </a:lnTo>
                <a:lnTo>
                  <a:pt x="10652" y="27485"/>
                </a:lnTo>
                <a:lnTo>
                  <a:pt x="10576" y="6962"/>
                </a:lnTo>
                <a:lnTo>
                  <a:pt x="0" y="0"/>
                </a:lnTo>
                <a:lnTo>
                  <a:pt x="158692" y="0"/>
                </a:lnTo>
              </a:path>
            </a:pathLst>
          </a:custGeom>
          <a:noFill/>
          <a:ln w="15102">
            <a:solidFill>
              <a:srgbClr val="000000"/>
            </a:solidFill>
            <a:round/>
            <a:headEnd/>
            <a:tailEnd/>
          </a:ln>
        </p:spPr>
        <p:txBody>
          <a:bodyPr lIns="0" tIns="0" rIns="0" bIns="0"/>
          <a:lstStyle/>
          <a:p>
            <a:endParaRPr lang="el-GR"/>
          </a:p>
        </p:txBody>
      </p:sp>
      <p:sp>
        <p:nvSpPr>
          <p:cNvPr id="96291" name="object 36"/>
          <p:cNvSpPr>
            <a:spLocks/>
          </p:cNvSpPr>
          <p:nvPr/>
        </p:nvSpPr>
        <p:spPr bwMode="auto">
          <a:xfrm>
            <a:off x="7370763" y="4946650"/>
            <a:ext cx="361950" cy="180975"/>
          </a:xfrm>
          <a:custGeom>
            <a:avLst/>
            <a:gdLst>
              <a:gd name="T0" fmla="*/ 363575 w 361410"/>
              <a:gd name="T1" fmla="*/ 0 h 182012"/>
              <a:gd name="T2" fmla="*/ 0 w 361410"/>
              <a:gd name="T3" fmla="*/ 0 h 182012"/>
              <a:gd name="T4" fmla="*/ 0 w 361410"/>
              <a:gd name="T5" fmla="*/ 177900 h 182012"/>
              <a:gd name="T6" fmla="*/ 349061 w 361410"/>
              <a:gd name="T7" fmla="*/ 177900 h 182012"/>
              <a:gd name="T8" fmla="*/ 349073 w 361410"/>
              <a:gd name="T9" fmla="*/ 147345 h 182012"/>
              <a:gd name="T10" fmla="*/ 349354 w 361410"/>
              <a:gd name="T11" fmla="*/ 132400 h 182012"/>
              <a:gd name="T12" fmla="*/ 351226 w 361410"/>
              <a:gd name="T13" fmla="*/ 89682 h 182012"/>
              <a:gd name="T14" fmla="*/ 354528 w 361410"/>
              <a:gd name="T15" fmla="*/ 51514 h 182012"/>
              <a:gd name="T16" fmla="*/ 360897 w 361410"/>
              <a:gd name="T17" fmla="*/ 10754 h 182012"/>
              <a:gd name="T18" fmla="*/ 362803 w 361410"/>
              <a:gd name="T19" fmla="*/ 2810 h 182012"/>
              <a:gd name="T20" fmla="*/ 363575 w 361410"/>
              <a:gd name="T21" fmla="*/ 0 h 1820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410"/>
              <a:gd name="T34" fmla="*/ 0 h 182012"/>
              <a:gd name="T35" fmla="*/ 361410 w 361410"/>
              <a:gd name="T36" fmla="*/ 182012 h 1820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410" h="182012">
                <a:moveTo>
                  <a:pt x="361410" y="0"/>
                </a:moveTo>
                <a:lnTo>
                  <a:pt x="0" y="0"/>
                </a:lnTo>
                <a:lnTo>
                  <a:pt x="0" y="182012"/>
                </a:lnTo>
                <a:lnTo>
                  <a:pt x="346983" y="182012"/>
                </a:lnTo>
                <a:lnTo>
                  <a:pt x="346995" y="150751"/>
                </a:lnTo>
                <a:lnTo>
                  <a:pt x="347274" y="135461"/>
                </a:lnTo>
                <a:lnTo>
                  <a:pt x="349135" y="91756"/>
                </a:lnTo>
                <a:lnTo>
                  <a:pt x="352417" y="52705"/>
                </a:lnTo>
                <a:lnTo>
                  <a:pt x="358748" y="11003"/>
                </a:lnTo>
                <a:lnTo>
                  <a:pt x="360643" y="2874"/>
                </a:lnTo>
                <a:lnTo>
                  <a:pt x="361410" y="0"/>
                </a:lnTo>
                <a:close/>
              </a:path>
            </a:pathLst>
          </a:custGeom>
          <a:solidFill>
            <a:srgbClr val="CCFFFF"/>
          </a:solidFill>
          <a:ln w="9525">
            <a:noFill/>
            <a:round/>
            <a:headEnd/>
            <a:tailEnd/>
          </a:ln>
        </p:spPr>
        <p:txBody>
          <a:bodyPr lIns="0" tIns="0" rIns="0" bIns="0"/>
          <a:lstStyle/>
          <a:p>
            <a:endParaRPr lang="el-GR"/>
          </a:p>
        </p:txBody>
      </p:sp>
      <p:sp>
        <p:nvSpPr>
          <p:cNvPr id="96292" name="object 37"/>
          <p:cNvSpPr>
            <a:spLocks/>
          </p:cNvSpPr>
          <p:nvPr/>
        </p:nvSpPr>
        <p:spPr bwMode="auto">
          <a:xfrm>
            <a:off x="4891088" y="4524375"/>
            <a:ext cx="176212" cy="423863"/>
          </a:xfrm>
          <a:custGeom>
            <a:avLst/>
            <a:gdLst>
              <a:gd name="T0" fmla="*/ 0 w 176265"/>
              <a:gd name="T1" fmla="*/ 421440 h 424674"/>
              <a:gd name="T2" fmla="*/ 176053 w 176265"/>
              <a:gd name="T3" fmla="*/ 421440 h 424674"/>
              <a:gd name="T4" fmla="*/ 176053 w 176265"/>
              <a:gd name="T5" fmla="*/ 0 h 424674"/>
              <a:gd name="T6" fmla="*/ 0 w 176265"/>
              <a:gd name="T7" fmla="*/ 0 h 424674"/>
              <a:gd name="T8" fmla="*/ 0 w 176265"/>
              <a:gd name="T9" fmla="*/ 421440 h 424674"/>
              <a:gd name="T10" fmla="*/ 0 60000 65536"/>
              <a:gd name="T11" fmla="*/ 0 60000 65536"/>
              <a:gd name="T12" fmla="*/ 0 60000 65536"/>
              <a:gd name="T13" fmla="*/ 0 60000 65536"/>
              <a:gd name="T14" fmla="*/ 0 60000 65536"/>
              <a:gd name="T15" fmla="*/ 0 w 176265"/>
              <a:gd name="T16" fmla="*/ 0 h 424674"/>
              <a:gd name="T17" fmla="*/ 176265 w 176265"/>
              <a:gd name="T18" fmla="*/ 424674 h 424674"/>
            </a:gdLst>
            <a:ahLst/>
            <a:cxnLst>
              <a:cxn ang="T10">
                <a:pos x="T0" y="T1"/>
              </a:cxn>
              <a:cxn ang="T11">
                <a:pos x="T2" y="T3"/>
              </a:cxn>
              <a:cxn ang="T12">
                <a:pos x="T4" y="T5"/>
              </a:cxn>
              <a:cxn ang="T13">
                <a:pos x="T6" y="T7"/>
              </a:cxn>
              <a:cxn ang="T14">
                <a:pos x="T8" y="T9"/>
              </a:cxn>
            </a:cxnLst>
            <a:rect l="T15" t="T16" r="T17" b="T18"/>
            <a:pathLst>
              <a:path w="176265" h="424674">
                <a:moveTo>
                  <a:pt x="0" y="424674"/>
                </a:moveTo>
                <a:lnTo>
                  <a:pt x="176265" y="424674"/>
                </a:lnTo>
                <a:lnTo>
                  <a:pt x="176265" y="0"/>
                </a:lnTo>
                <a:lnTo>
                  <a:pt x="0" y="0"/>
                </a:lnTo>
                <a:lnTo>
                  <a:pt x="0" y="424674"/>
                </a:lnTo>
                <a:close/>
              </a:path>
            </a:pathLst>
          </a:custGeom>
          <a:solidFill>
            <a:srgbClr val="CCFFFF"/>
          </a:solidFill>
          <a:ln w="9525">
            <a:noFill/>
            <a:round/>
            <a:headEnd/>
            <a:tailEnd/>
          </a:ln>
        </p:spPr>
        <p:txBody>
          <a:bodyPr lIns="0" tIns="0" rIns="0" bIns="0"/>
          <a:lstStyle/>
          <a:p>
            <a:endParaRPr lang="el-GR"/>
          </a:p>
        </p:txBody>
      </p:sp>
      <p:sp>
        <p:nvSpPr>
          <p:cNvPr id="96293" name="object 38"/>
          <p:cNvSpPr>
            <a:spLocks/>
          </p:cNvSpPr>
          <p:nvPr/>
        </p:nvSpPr>
        <p:spPr bwMode="auto">
          <a:xfrm>
            <a:off x="2020888" y="5040313"/>
            <a:ext cx="3175" cy="222250"/>
          </a:xfrm>
          <a:custGeom>
            <a:avLst/>
            <a:gdLst>
              <a:gd name="T0" fmla="*/ 12914 w 1989"/>
              <a:gd name="T1" fmla="*/ 0 h 222958"/>
              <a:gd name="T2" fmla="*/ 0 w 1989"/>
              <a:gd name="T3" fmla="*/ 220139 h 222958"/>
              <a:gd name="T4" fmla="*/ 0 60000 65536"/>
              <a:gd name="T5" fmla="*/ 0 60000 65536"/>
              <a:gd name="T6" fmla="*/ 0 w 1989"/>
              <a:gd name="T7" fmla="*/ 0 h 222958"/>
              <a:gd name="T8" fmla="*/ 1989 w 1989"/>
              <a:gd name="T9" fmla="*/ 222958 h 222958"/>
            </a:gdLst>
            <a:ahLst/>
            <a:cxnLst>
              <a:cxn ang="T4">
                <a:pos x="T0" y="T1"/>
              </a:cxn>
              <a:cxn ang="T5">
                <a:pos x="T2" y="T3"/>
              </a:cxn>
            </a:cxnLst>
            <a:rect l="T6" t="T7" r="T8" b="T9"/>
            <a:pathLst>
              <a:path w="1989" h="222958">
                <a:moveTo>
                  <a:pt x="1989" y="0"/>
                </a:moveTo>
                <a:lnTo>
                  <a:pt x="0" y="222958"/>
                </a:lnTo>
              </a:path>
            </a:pathLst>
          </a:custGeom>
          <a:noFill/>
          <a:ln w="26863">
            <a:solidFill>
              <a:srgbClr val="FFCC00"/>
            </a:solidFill>
            <a:round/>
            <a:headEnd/>
            <a:tailEnd/>
          </a:ln>
        </p:spPr>
        <p:txBody>
          <a:bodyPr lIns="0" tIns="0" rIns="0" bIns="0"/>
          <a:lstStyle/>
          <a:p>
            <a:endParaRPr lang="el-GR"/>
          </a:p>
        </p:txBody>
      </p:sp>
      <p:sp>
        <p:nvSpPr>
          <p:cNvPr id="96294" name="object 39"/>
          <p:cNvSpPr>
            <a:spLocks/>
          </p:cNvSpPr>
          <p:nvPr/>
        </p:nvSpPr>
        <p:spPr bwMode="auto">
          <a:xfrm>
            <a:off x="2020888" y="4691063"/>
            <a:ext cx="3175" cy="152400"/>
          </a:xfrm>
          <a:custGeom>
            <a:avLst/>
            <a:gdLst>
              <a:gd name="T0" fmla="*/ 0 w 1989"/>
              <a:gd name="T1" fmla="*/ 0 h 152875"/>
              <a:gd name="T2" fmla="*/ 12914 w 1989"/>
              <a:gd name="T3" fmla="*/ 150983 h 152875"/>
              <a:gd name="T4" fmla="*/ 0 60000 65536"/>
              <a:gd name="T5" fmla="*/ 0 60000 65536"/>
              <a:gd name="T6" fmla="*/ 0 w 1989"/>
              <a:gd name="T7" fmla="*/ 0 h 152875"/>
              <a:gd name="T8" fmla="*/ 1989 w 1989"/>
              <a:gd name="T9" fmla="*/ 152875 h 152875"/>
            </a:gdLst>
            <a:ahLst/>
            <a:cxnLst>
              <a:cxn ang="T4">
                <a:pos x="T0" y="T1"/>
              </a:cxn>
              <a:cxn ang="T5">
                <a:pos x="T2" y="T3"/>
              </a:cxn>
            </a:cxnLst>
            <a:rect l="T6" t="T7" r="T8" b="T9"/>
            <a:pathLst>
              <a:path w="1989" h="152875">
                <a:moveTo>
                  <a:pt x="0" y="0"/>
                </a:moveTo>
                <a:lnTo>
                  <a:pt x="1989" y="152875"/>
                </a:lnTo>
              </a:path>
            </a:pathLst>
          </a:custGeom>
          <a:noFill/>
          <a:ln w="26863">
            <a:solidFill>
              <a:srgbClr val="B3B3B3"/>
            </a:solidFill>
            <a:round/>
            <a:headEnd/>
            <a:tailEnd/>
          </a:ln>
        </p:spPr>
        <p:txBody>
          <a:bodyPr lIns="0" tIns="0" rIns="0" bIns="0"/>
          <a:lstStyle/>
          <a:p>
            <a:endParaRPr lang="el-GR"/>
          </a:p>
        </p:txBody>
      </p:sp>
      <p:sp>
        <p:nvSpPr>
          <p:cNvPr id="96295" name="object 40"/>
          <p:cNvSpPr>
            <a:spLocks/>
          </p:cNvSpPr>
          <p:nvPr/>
        </p:nvSpPr>
        <p:spPr bwMode="auto">
          <a:xfrm>
            <a:off x="2452688" y="4775200"/>
            <a:ext cx="923925" cy="485775"/>
          </a:xfrm>
          <a:custGeom>
            <a:avLst/>
            <a:gdLst>
              <a:gd name="T0" fmla="*/ 926552 w 923051"/>
              <a:gd name="T1" fmla="*/ 0 h 484810"/>
              <a:gd name="T2" fmla="*/ 926552 w 923051"/>
              <a:gd name="T3" fmla="*/ 265882 h 484810"/>
              <a:gd name="T4" fmla="*/ 0 w 923051"/>
              <a:gd name="T5" fmla="*/ 265882 h 484810"/>
              <a:gd name="T6" fmla="*/ 0 w 923051"/>
              <a:gd name="T7" fmla="*/ 488682 h 484810"/>
              <a:gd name="T8" fmla="*/ 0 60000 65536"/>
              <a:gd name="T9" fmla="*/ 0 60000 65536"/>
              <a:gd name="T10" fmla="*/ 0 60000 65536"/>
              <a:gd name="T11" fmla="*/ 0 60000 65536"/>
              <a:gd name="T12" fmla="*/ 0 w 923051"/>
              <a:gd name="T13" fmla="*/ 0 h 484810"/>
              <a:gd name="T14" fmla="*/ 923051 w 923051"/>
              <a:gd name="T15" fmla="*/ 484810 h 484810"/>
            </a:gdLst>
            <a:ahLst/>
            <a:cxnLst>
              <a:cxn ang="T8">
                <a:pos x="T0" y="T1"/>
              </a:cxn>
              <a:cxn ang="T9">
                <a:pos x="T2" y="T3"/>
              </a:cxn>
              <a:cxn ang="T10">
                <a:pos x="T4" y="T5"/>
              </a:cxn>
              <a:cxn ang="T11">
                <a:pos x="T6" y="T7"/>
              </a:cxn>
            </a:cxnLst>
            <a:rect l="T12" t="T13" r="T14" b="T15"/>
            <a:pathLst>
              <a:path w="923051" h="484810">
                <a:moveTo>
                  <a:pt x="923051" y="0"/>
                </a:moveTo>
                <a:lnTo>
                  <a:pt x="923051" y="263776"/>
                </a:lnTo>
                <a:lnTo>
                  <a:pt x="0" y="263776"/>
                </a:lnTo>
                <a:lnTo>
                  <a:pt x="0" y="484810"/>
                </a:lnTo>
              </a:path>
            </a:pathLst>
          </a:custGeom>
          <a:noFill/>
          <a:ln w="27539">
            <a:solidFill>
              <a:srgbClr val="FFCC00"/>
            </a:solidFill>
            <a:round/>
            <a:headEnd/>
            <a:tailEnd/>
          </a:ln>
        </p:spPr>
        <p:txBody>
          <a:bodyPr lIns="0" tIns="0" rIns="0" bIns="0"/>
          <a:lstStyle/>
          <a:p>
            <a:endParaRPr lang="el-GR"/>
          </a:p>
        </p:txBody>
      </p:sp>
      <p:sp>
        <p:nvSpPr>
          <p:cNvPr id="96296" name="object 41"/>
          <p:cNvSpPr>
            <a:spLocks/>
          </p:cNvSpPr>
          <p:nvPr/>
        </p:nvSpPr>
        <p:spPr bwMode="auto">
          <a:xfrm>
            <a:off x="7140575" y="3773488"/>
            <a:ext cx="171450" cy="174625"/>
          </a:xfrm>
          <a:custGeom>
            <a:avLst/>
            <a:gdLst>
              <a:gd name="T0" fmla="*/ 0 w 171875"/>
              <a:gd name="T1" fmla="*/ 0 h 174567"/>
              <a:gd name="T2" fmla="*/ 0 w 171875"/>
              <a:gd name="T3" fmla="*/ 174799 h 174567"/>
              <a:gd name="T4" fmla="*/ 170181 w 171875"/>
              <a:gd name="T5" fmla="*/ 174799 h 174567"/>
              <a:gd name="T6" fmla="*/ 0 60000 65536"/>
              <a:gd name="T7" fmla="*/ 0 60000 65536"/>
              <a:gd name="T8" fmla="*/ 0 60000 65536"/>
              <a:gd name="T9" fmla="*/ 0 w 171875"/>
              <a:gd name="T10" fmla="*/ 0 h 174567"/>
              <a:gd name="T11" fmla="*/ 171875 w 171875"/>
              <a:gd name="T12" fmla="*/ 174567 h 174567"/>
            </a:gdLst>
            <a:ahLst/>
            <a:cxnLst>
              <a:cxn ang="T6">
                <a:pos x="T0" y="T1"/>
              </a:cxn>
              <a:cxn ang="T7">
                <a:pos x="T2" y="T3"/>
              </a:cxn>
              <a:cxn ang="T8">
                <a:pos x="T4" y="T5"/>
              </a:cxn>
            </a:cxnLst>
            <a:rect l="T9" t="T10" r="T11" b="T12"/>
            <a:pathLst>
              <a:path w="171875" h="174567">
                <a:moveTo>
                  <a:pt x="0" y="0"/>
                </a:moveTo>
                <a:lnTo>
                  <a:pt x="0" y="174567"/>
                </a:lnTo>
                <a:lnTo>
                  <a:pt x="171875" y="174567"/>
                </a:lnTo>
              </a:path>
            </a:pathLst>
          </a:custGeom>
          <a:noFill/>
          <a:ln w="27287">
            <a:solidFill>
              <a:srgbClr val="959595"/>
            </a:solidFill>
            <a:round/>
            <a:headEnd/>
            <a:tailEnd/>
          </a:ln>
        </p:spPr>
        <p:txBody>
          <a:bodyPr lIns="0" tIns="0" rIns="0" bIns="0"/>
          <a:lstStyle/>
          <a:p>
            <a:endParaRPr lang="el-GR"/>
          </a:p>
        </p:txBody>
      </p:sp>
      <p:sp>
        <p:nvSpPr>
          <p:cNvPr id="96297" name="object 42"/>
          <p:cNvSpPr>
            <a:spLocks/>
          </p:cNvSpPr>
          <p:nvPr/>
        </p:nvSpPr>
        <p:spPr bwMode="auto">
          <a:xfrm>
            <a:off x="7312025" y="3781425"/>
            <a:ext cx="180975" cy="166688"/>
          </a:xfrm>
          <a:custGeom>
            <a:avLst/>
            <a:gdLst>
              <a:gd name="T0" fmla="*/ 181787 w 180705"/>
              <a:gd name="T1" fmla="*/ 0 h 167379"/>
              <a:gd name="T2" fmla="*/ 181787 w 180705"/>
              <a:gd name="T3" fmla="*/ 164633 h 167379"/>
              <a:gd name="T4" fmla="*/ 0 w 180705"/>
              <a:gd name="T5" fmla="*/ 164633 h 167379"/>
              <a:gd name="T6" fmla="*/ 0 60000 65536"/>
              <a:gd name="T7" fmla="*/ 0 60000 65536"/>
              <a:gd name="T8" fmla="*/ 0 60000 65536"/>
              <a:gd name="T9" fmla="*/ 0 w 180705"/>
              <a:gd name="T10" fmla="*/ 0 h 167379"/>
              <a:gd name="T11" fmla="*/ 180705 w 180705"/>
              <a:gd name="T12" fmla="*/ 167379 h 167379"/>
            </a:gdLst>
            <a:ahLst/>
            <a:cxnLst>
              <a:cxn ang="T6">
                <a:pos x="T0" y="T1"/>
              </a:cxn>
              <a:cxn ang="T7">
                <a:pos x="T2" y="T3"/>
              </a:cxn>
              <a:cxn ang="T8">
                <a:pos x="T4" y="T5"/>
              </a:cxn>
            </a:cxnLst>
            <a:rect l="T9" t="T10" r="T11" b="T12"/>
            <a:pathLst>
              <a:path w="180705" h="167379">
                <a:moveTo>
                  <a:pt x="180705" y="0"/>
                </a:moveTo>
                <a:lnTo>
                  <a:pt x="180705" y="167379"/>
                </a:lnTo>
                <a:lnTo>
                  <a:pt x="0" y="167379"/>
                </a:lnTo>
              </a:path>
            </a:pathLst>
          </a:custGeom>
          <a:noFill/>
          <a:ln w="27327">
            <a:solidFill>
              <a:srgbClr val="959595"/>
            </a:solidFill>
            <a:round/>
            <a:headEnd/>
            <a:tailEnd/>
          </a:ln>
        </p:spPr>
        <p:txBody>
          <a:bodyPr lIns="0" tIns="0" rIns="0" bIns="0"/>
          <a:lstStyle/>
          <a:p>
            <a:endParaRPr lang="el-GR"/>
          </a:p>
        </p:txBody>
      </p:sp>
      <p:sp>
        <p:nvSpPr>
          <p:cNvPr id="96298" name="object 43"/>
          <p:cNvSpPr>
            <a:spLocks/>
          </p:cNvSpPr>
          <p:nvPr/>
        </p:nvSpPr>
        <p:spPr bwMode="auto">
          <a:xfrm>
            <a:off x="3590925" y="3686175"/>
            <a:ext cx="0" cy="138113"/>
          </a:xfrm>
          <a:custGeom>
            <a:avLst/>
            <a:gdLst>
              <a:gd name="T0" fmla="*/ 0 w 373"/>
              <a:gd name="T1" fmla="*/ 0 h 138755"/>
              <a:gd name="T2" fmla="*/ 0 w 373"/>
              <a:gd name="T3" fmla="*/ 136205 h 138755"/>
              <a:gd name="T4" fmla="*/ 0 60000 65536"/>
              <a:gd name="T5" fmla="*/ 0 60000 65536"/>
              <a:gd name="T6" fmla="*/ 0 w 373"/>
              <a:gd name="T7" fmla="*/ 0 h 138755"/>
              <a:gd name="T8" fmla="*/ 0 w 373"/>
              <a:gd name="T9" fmla="*/ 138755 h 138755"/>
            </a:gdLst>
            <a:ahLst/>
            <a:cxnLst>
              <a:cxn ang="T4">
                <a:pos x="T0" y="T1"/>
              </a:cxn>
              <a:cxn ang="T5">
                <a:pos x="T2" y="T3"/>
              </a:cxn>
            </a:cxnLst>
            <a:rect l="T6" t="T7" r="T8" b="T9"/>
            <a:pathLst>
              <a:path w="373" h="138755">
                <a:moveTo>
                  <a:pt x="373" y="0"/>
                </a:moveTo>
                <a:lnTo>
                  <a:pt x="0" y="138755"/>
                </a:lnTo>
              </a:path>
            </a:pathLst>
          </a:custGeom>
          <a:noFill/>
          <a:ln w="26863">
            <a:solidFill>
              <a:srgbClr val="959595"/>
            </a:solidFill>
            <a:round/>
            <a:headEnd/>
            <a:tailEnd/>
          </a:ln>
        </p:spPr>
        <p:txBody>
          <a:bodyPr lIns="0" tIns="0" rIns="0" bIns="0"/>
          <a:lstStyle/>
          <a:p>
            <a:endParaRPr lang="el-GR"/>
          </a:p>
        </p:txBody>
      </p:sp>
      <p:sp>
        <p:nvSpPr>
          <p:cNvPr id="96299" name="object 44"/>
          <p:cNvSpPr>
            <a:spLocks/>
          </p:cNvSpPr>
          <p:nvPr/>
        </p:nvSpPr>
        <p:spPr bwMode="auto">
          <a:xfrm>
            <a:off x="2019300" y="3402013"/>
            <a:ext cx="1906588" cy="1092200"/>
          </a:xfrm>
          <a:custGeom>
            <a:avLst/>
            <a:gdLst>
              <a:gd name="T0" fmla="*/ 1909422 w 1905644"/>
              <a:gd name="T1" fmla="*/ 0 h 1091560"/>
              <a:gd name="T2" fmla="*/ 1962 w 1905644"/>
              <a:gd name="T3" fmla="*/ 0 h 1091560"/>
              <a:gd name="T4" fmla="*/ 1590 w 1905644"/>
              <a:gd name="T5" fmla="*/ 54711 h 1091560"/>
              <a:gd name="T6" fmla="*/ 1257 w 1905644"/>
              <a:gd name="T7" fmla="*/ 109421 h 1091560"/>
              <a:gd name="T8" fmla="*/ 959 w 1905644"/>
              <a:gd name="T9" fmla="*/ 164129 h 1091560"/>
              <a:gd name="T10" fmla="*/ 705 w 1905644"/>
              <a:gd name="T11" fmla="*/ 218836 h 1091560"/>
              <a:gd name="T12" fmla="*/ 489 w 1905644"/>
              <a:gd name="T13" fmla="*/ 273542 h 1091560"/>
              <a:gd name="T14" fmla="*/ 313 w 1905644"/>
              <a:gd name="T15" fmla="*/ 328247 h 1091560"/>
              <a:gd name="T16" fmla="*/ 176 w 1905644"/>
              <a:gd name="T17" fmla="*/ 382951 h 1091560"/>
              <a:gd name="T18" fmla="*/ 78 w 1905644"/>
              <a:gd name="T19" fmla="*/ 437654 h 1091560"/>
              <a:gd name="T20" fmla="*/ 19 w 1905644"/>
              <a:gd name="T21" fmla="*/ 492357 h 1091560"/>
              <a:gd name="T22" fmla="*/ 0 w 1905644"/>
              <a:gd name="T23" fmla="*/ 547061 h 1091560"/>
              <a:gd name="T24" fmla="*/ 19 w 1905644"/>
              <a:gd name="T25" fmla="*/ 601764 h 1091560"/>
              <a:gd name="T26" fmla="*/ 78 w 1905644"/>
              <a:gd name="T27" fmla="*/ 656467 h 1091560"/>
              <a:gd name="T28" fmla="*/ 176 w 1905644"/>
              <a:gd name="T29" fmla="*/ 711170 h 1091560"/>
              <a:gd name="T30" fmla="*/ 313 w 1905644"/>
              <a:gd name="T31" fmla="*/ 765874 h 1091560"/>
              <a:gd name="T32" fmla="*/ 489 w 1905644"/>
              <a:gd name="T33" fmla="*/ 820579 h 1091560"/>
              <a:gd name="T34" fmla="*/ 705 w 1905644"/>
              <a:gd name="T35" fmla="*/ 875285 h 1091560"/>
              <a:gd name="T36" fmla="*/ 959 w 1905644"/>
              <a:gd name="T37" fmla="*/ 929992 h 1091560"/>
              <a:gd name="T38" fmla="*/ 1257 w 1905644"/>
              <a:gd name="T39" fmla="*/ 984700 h 1091560"/>
              <a:gd name="T40" fmla="*/ 1590 w 1905644"/>
              <a:gd name="T41" fmla="*/ 1039410 h 1091560"/>
              <a:gd name="T42" fmla="*/ 1962 w 1905644"/>
              <a:gd name="T43" fmla="*/ 1094122 h 10915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5644"/>
              <a:gd name="T67" fmla="*/ 0 h 1091560"/>
              <a:gd name="T68" fmla="*/ 1905644 w 1905644"/>
              <a:gd name="T69" fmla="*/ 1091560 h 10915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5644" h="1091560">
                <a:moveTo>
                  <a:pt x="1905644" y="0"/>
                </a:moveTo>
                <a:lnTo>
                  <a:pt x="1958" y="0"/>
                </a:lnTo>
                <a:lnTo>
                  <a:pt x="1586" y="54583"/>
                </a:lnTo>
                <a:lnTo>
                  <a:pt x="1253" y="109165"/>
                </a:lnTo>
                <a:lnTo>
                  <a:pt x="959" y="163745"/>
                </a:lnTo>
                <a:lnTo>
                  <a:pt x="705" y="218324"/>
                </a:lnTo>
                <a:lnTo>
                  <a:pt x="489" y="272902"/>
                </a:lnTo>
                <a:lnTo>
                  <a:pt x="313" y="327479"/>
                </a:lnTo>
                <a:lnTo>
                  <a:pt x="176" y="382055"/>
                </a:lnTo>
                <a:lnTo>
                  <a:pt x="78" y="436630"/>
                </a:lnTo>
                <a:lnTo>
                  <a:pt x="19" y="491205"/>
                </a:lnTo>
                <a:lnTo>
                  <a:pt x="0" y="545780"/>
                </a:lnTo>
                <a:lnTo>
                  <a:pt x="19" y="600355"/>
                </a:lnTo>
                <a:lnTo>
                  <a:pt x="78" y="654930"/>
                </a:lnTo>
                <a:lnTo>
                  <a:pt x="176" y="709505"/>
                </a:lnTo>
                <a:lnTo>
                  <a:pt x="313" y="764081"/>
                </a:lnTo>
                <a:lnTo>
                  <a:pt x="489" y="818658"/>
                </a:lnTo>
                <a:lnTo>
                  <a:pt x="705" y="873236"/>
                </a:lnTo>
                <a:lnTo>
                  <a:pt x="959" y="927815"/>
                </a:lnTo>
                <a:lnTo>
                  <a:pt x="1253" y="982395"/>
                </a:lnTo>
                <a:lnTo>
                  <a:pt x="1586" y="1036977"/>
                </a:lnTo>
                <a:lnTo>
                  <a:pt x="1958" y="1091560"/>
                </a:lnTo>
              </a:path>
            </a:pathLst>
          </a:custGeom>
          <a:noFill/>
          <a:ln w="27512">
            <a:solidFill>
              <a:srgbClr val="959595"/>
            </a:solidFill>
            <a:round/>
            <a:headEnd/>
            <a:tailEnd/>
          </a:ln>
        </p:spPr>
        <p:txBody>
          <a:bodyPr lIns="0" tIns="0" rIns="0" bIns="0"/>
          <a:lstStyle/>
          <a:p>
            <a:endParaRPr lang="el-GR"/>
          </a:p>
        </p:txBody>
      </p:sp>
      <p:sp>
        <p:nvSpPr>
          <p:cNvPr id="96300" name="object 45"/>
          <p:cNvSpPr>
            <a:spLocks/>
          </p:cNvSpPr>
          <p:nvPr/>
        </p:nvSpPr>
        <p:spPr bwMode="auto">
          <a:xfrm>
            <a:off x="1858963" y="5262563"/>
            <a:ext cx="288925" cy="0"/>
          </a:xfrm>
          <a:custGeom>
            <a:avLst/>
            <a:gdLst>
              <a:gd name="T0" fmla="*/ 0 w 289028"/>
              <a:gd name="T1" fmla="*/ 288616 w 289028"/>
              <a:gd name="T2" fmla="*/ 0 60000 65536"/>
              <a:gd name="T3" fmla="*/ 0 60000 65536"/>
              <a:gd name="T4" fmla="*/ 0 w 289028"/>
              <a:gd name="T5" fmla="*/ 289028 w 289028"/>
            </a:gdLst>
            <a:ahLst/>
            <a:cxnLst>
              <a:cxn ang="T2">
                <a:pos x="T0" y="0"/>
              </a:cxn>
              <a:cxn ang="T3">
                <a:pos x="T1" y="0"/>
              </a:cxn>
            </a:cxnLst>
            <a:rect l="T4" t="0" r="T5" b="0"/>
            <a:pathLst>
              <a:path w="289028">
                <a:moveTo>
                  <a:pt x="0" y="0"/>
                </a:moveTo>
                <a:lnTo>
                  <a:pt x="289028" y="0"/>
                </a:lnTo>
              </a:path>
            </a:pathLst>
          </a:custGeom>
          <a:noFill/>
          <a:ln w="27725">
            <a:solidFill>
              <a:srgbClr val="FFCC00"/>
            </a:solidFill>
            <a:round/>
            <a:headEnd/>
            <a:tailEnd/>
          </a:ln>
        </p:spPr>
        <p:txBody>
          <a:bodyPr lIns="0" tIns="0" rIns="0" bIns="0"/>
          <a:lstStyle/>
          <a:p>
            <a:endParaRPr lang="el-GR"/>
          </a:p>
        </p:txBody>
      </p:sp>
      <p:sp>
        <p:nvSpPr>
          <p:cNvPr id="96301" name="object 46"/>
          <p:cNvSpPr>
            <a:spLocks/>
          </p:cNvSpPr>
          <p:nvPr/>
        </p:nvSpPr>
        <p:spPr bwMode="auto">
          <a:xfrm>
            <a:off x="3375025" y="4443413"/>
            <a:ext cx="1588" cy="136525"/>
          </a:xfrm>
          <a:custGeom>
            <a:avLst/>
            <a:gdLst>
              <a:gd name="T0" fmla="*/ 0 w 1119"/>
              <a:gd name="T1" fmla="*/ 0 h 136316"/>
              <a:gd name="T2" fmla="*/ 4540 w 1119"/>
              <a:gd name="T3" fmla="*/ 137154 h 136316"/>
              <a:gd name="T4" fmla="*/ 0 60000 65536"/>
              <a:gd name="T5" fmla="*/ 0 60000 65536"/>
              <a:gd name="T6" fmla="*/ 0 w 1119"/>
              <a:gd name="T7" fmla="*/ 0 h 136316"/>
              <a:gd name="T8" fmla="*/ 1119 w 1119"/>
              <a:gd name="T9" fmla="*/ 136316 h 136316"/>
            </a:gdLst>
            <a:ahLst/>
            <a:cxnLst>
              <a:cxn ang="T4">
                <a:pos x="T0" y="T1"/>
              </a:cxn>
              <a:cxn ang="T5">
                <a:pos x="T2" y="T3"/>
              </a:cxn>
            </a:cxnLst>
            <a:rect l="T6" t="T7" r="T8" b="T9"/>
            <a:pathLst>
              <a:path w="1119" h="136316">
                <a:moveTo>
                  <a:pt x="0" y="0"/>
                </a:moveTo>
                <a:lnTo>
                  <a:pt x="1119" y="136316"/>
                </a:lnTo>
              </a:path>
            </a:pathLst>
          </a:custGeom>
          <a:noFill/>
          <a:ln w="26863">
            <a:solidFill>
              <a:srgbClr val="9A9A9A"/>
            </a:solidFill>
            <a:round/>
            <a:headEnd/>
            <a:tailEnd/>
          </a:ln>
        </p:spPr>
        <p:txBody>
          <a:bodyPr lIns="0" tIns="0" rIns="0" bIns="0"/>
          <a:lstStyle/>
          <a:p>
            <a:endParaRPr lang="el-GR"/>
          </a:p>
        </p:txBody>
      </p:sp>
      <p:sp>
        <p:nvSpPr>
          <p:cNvPr id="96302" name="object 47"/>
          <p:cNvSpPr>
            <a:spLocks/>
          </p:cNvSpPr>
          <p:nvPr/>
        </p:nvSpPr>
        <p:spPr bwMode="auto">
          <a:xfrm>
            <a:off x="3375025" y="3875088"/>
            <a:ext cx="0" cy="350837"/>
          </a:xfrm>
          <a:custGeom>
            <a:avLst/>
            <a:gdLst>
              <a:gd name="T0" fmla="*/ 0 w 621"/>
              <a:gd name="T1" fmla="*/ 0 h 351188"/>
              <a:gd name="T2" fmla="*/ 0 w 621"/>
              <a:gd name="T3" fmla="*/ 349786 h 351188"/>
              <a:gd name="T4" fmla="*/ 0 60000 65536"/>
              <a:gd name="T5" fmla="*/ 0 60000 65536"/>
              <a:gd name="T6" fmla="*/ 0 w 621"/>
              <a:gd name="T7" fmla="*/ 0 h 351188"/>
              <a:gd name="T8" fmla="*/ 0 w 621"/>
              <a:gd name="T9" fmla="*/ 351188 h 351188"/>
            </a:gdLst>
            <a:ahLst/>
            <a:cxnLst>
              <a:cxn ang="T4">
                <a:pos x="T0" y="T1"/>
              </a:cxn>
              <a:cxn ang="T5">
                <a:pos x="T2" y="T3"/>
              </a:cxn>
            </a:cxnLst>
            <a:rect l="T6" t="T7" r="T8" b="T9"/>
            <a:pathLst>
              <a:path w="621" h="351188">
                <a:moveTo>
                  <a:pt x="621" y="0"/>
                </a:moveTo>
                <a:lnTo>
                  <a:pt x="0" y="351188"/>
                </a:lnTo>
              </a:path>
            </a:pathLst>
          </a:custGeom>
          <a:noFill/>
          <a:ln w="26863">
            <a:solidFill>
              <a:srgbClr val="959595"/>
            </a:solidFill>
            <a:round/>
            <a:headEnd/>
            <a:tailEnd/>
          </a:ln>
        </p:spPr>
        <p:txBody>
          <a:bodyPr lIns="0" tIns="0" rIns="0" bIns="0"/>
          <a:lstStyle/>
          <a:p>
            <a:endParaRPr lang="el-GR"/>
          </a:p>
        </p:txBody>
      </p:sp>
      <p:sp>
        <p:nvSpPr>
          <p:cNvPr id="96303" name="object 48"/>
          <p:cNvSpPr>
            <a:spLocks/>
          </p:cNvSpPr>
          <p:nvPr/>
        </p:nvSpPr>
        <p:spPr bwMode="auto">
          <a:xfrm>
            <a:off x="3008313" y="3875088"/>
            <a:ext cx="71437" cy="1587"/>
          </a:xfrm>
          <a:custGeom>
            <a:avLst/>
            <a:gdLst>
              <a:gd name="T0" fmla="*/ 74273 w 70516"/>
              <a:gd name="T1" fmla="*/ 0 h 1411"/>
              <a:gd name="T2" fmla="*/ 0 w 70516"/>
              <a:gd name="T3" fmla="*/ 2258 h 1411"/>
              <a:gd name="T4" fmla="*/ 0 60000 65536"/>
              <a:gd name="T5" fmla="*/ 0 60000 65536"/>
              <a:gd name="T6" fmla="*/ 0 w 70516"/>
              <a:gd name="T7" fmla="*/ 0 h 1411"/>
              <a:gd name="T8" fmla="*/ 70516 w 70516"/>
              <a:gd name="T9" fmla="*/ 1411 h 1411"/>
            </a:gdLst>
            <a:ahLst/>
            <a:cxnLst>
              <a:cxn ang="T4">
                <a:pos x="T0" y="T1"/>
              </a:cxn>
              <a:cxn ang="T5">
                <a:pos x="T2" y="T3"/>
              </a:cxn>
            </a:cxnLst>
            <a:rect l="T6" t="T7" r="T8" b="T9"/>
            <a:pathLst>
              <a:path w="70516" h="1411">
                <a:moveTo>
                  <a:pt x="70516" y="0"/>
                </a:moveTo>
                <a:lnTo>
                  <a:pt x="0" y="1411"/>
                </a:lnTo>
              </a:path>
            </a:pathLst>
          </a:custGeom>
          <a:noFill/>
          <a:ln w="27725">
            <a:solidFill>
              <a:srgbClr val="99CC00"/>
            </a:solidFill>
            <a:round/>
            <a:headEnd/>
            <a:tailEnd/>
          </a:ln>
        </p:spPr>
        <p:txBody>
          <a:bodyPr lIns="0" tIns="0" rIns="0" bIns="0"/>
          <a:lstStyle/>
          <a:p>
            <a:endParaRPr lang="el-GR"/>
          </a:p>
        </p:txBody>
      </p:sp>
      <p:sp>
        <p:nvSpPr>
          <p:cNvPr id="96304" name="object 49"/>
          <p:cNvSpPr>
            <a:spLocks/>
          </p:cNvSpPr>
          <p:nvPr/>
        </p:nvSpPr>
        <p:spPr bwMode="auto">
          <a:xfrm>
            <a:off x="7480300" y="2886075"/>
            <a:ext cx="41275" cy="7938"/>
          </a:xfrm>
          <a:custGeom>
            <a:avLst/>
            <a:gdLst>
              <a:gd name="T0" fmla="*/ 39425 w 41911"/>
              <a:gd name="T1" fmla="*/ 0 h 7316"/>
              <a:gd name="T2" fmla="*/ 0 w 41911"/>
              <a:gd name="T3" fmla="*/ 10140 h 7316"/>
              <a:gd name="T4" fmla="*/ 0 60000 65536"/>
              <a:gd name="T5" fmla="*/ 0 60000 65536"/>
              <a:gd name="T6" fmla="*/ 0 w 41911"/>
              <a:gd name="T7" fmla="*/ 0 h 7316"/>
              <a:gd name="T8" fmla="*/ 41911 w 41911"/>
              <a:gd name="T9" fmla="*/ 7316 h 7316"/>
            </a:gdLst>
            <a:ahLst/>
            <a:cxnLst>
              <a:cxn ang="T4">
                <a:pos x="T0" y="T1"/>
              </a:cxn>
              <a:cxn ang="T5">
                <a:pos x="T2" y="T3"/>
              </a:cxn>
            </a:cxnLst>
            <a:rect l="T6" t="T7" r="T8" b="T9"/>
            <a:pathLst>
              <a:path w="41911" h="7316">
                <a:moveTo>
                  <a:pt x="41911" y="0"/>
                </a:moveTo>
                <a:lnTo>
                  <a:pt x="0" y="7316"/>
                </a:lnTo>
              </a:path>
            </a:pathLst>
          </a:custGeom>
          <a:noFill/>
          <a:ln w="9233">
            <a:solidFill>
              <a:srgbClr val="000000"/>
            </a:solidFill>
            <a:round/>
            <a:headEnd/>
            <a:tailEnd/>
          </a:ln>
        </p:spPr>
        <p:txBody>
          <a:bodyPr lIns="0" tIns="0" rIns="0" bIns="0"/>
          <a:lstStyle/>
          <a:p>
            <a:endParaRPr lang="el-GR"/>
          </a:p>
        </p:txBody>
      </p:sp>
      <p:sp>
        <p:nvSpPr>
          <p:cNvPr id="96305" name="object 50"/>
          <p:cNvSpPr>
            <a:spLocks/>
          </p:cNvSpPr>
          <p:nvPr/>
        </p:nvSpPr>
        <p:spPr bwMode="auto">
          <a:xfrm>
            <a:off x="7486650" y="2863850"/>
            <a:ext cx="34925" cy="22225"/>
          </a:xfrm>
          <a:custGeom>
            <a:avLst/>
            <a:gdLst>
              <a:gd name="T0" fmla="*/ 34859 w 34947"/>
              <a:gd name="T1" fmla="*/ 23486 h 21820"/>
              <a:gd name="T2" fmla="*/ 0 w 34947"/>
              <a:gd name="T3" fmla="*/ 0 h 21820"/>
              <a:gd name="T4" fmla="*/ 0 60000 65536"/>
              <a:gd name="T5" fmla="*/ 0 60000 65536"/>
              <a:gd name="T6" fmla="*/ 0 w 34947"/>
              <a:gd name="T7" fmla="*/ 0 h 21820"/>
              <a:gd name="T8" fmla="*/ 34947 w 34947"/>
              <a:gd name="T9" fmla="*/ 21820 h 21820"/>
            </a:gdLst>
            <a:ahLst/>
            <a:cxnLst>
              <a:cxn ang="T4">
                <a:pos x="T0" y="T1"/>
              </a:cxn>
              <a:cxn ang="T5">
                <a:pos x="T2" y="T3"/>
              </a:cxn>
            </a:cxnLst>
            <a:rect l="T6" t="T7" r="T8" b="T9"/>
            <a:pathLst>
              <a:path w="34947" h="21820">
                <a:moveTo>
                  <a:pt x="34947" y="21820"/>
                </a:moveTo>
                <a:lnTo>
                  <a:pt x="0" y="0"/>
                </a:lnTo>
              </a:path>
            </a:pathLst>
          </a:custGeom>
          <a:noFill/>
          <a:ln w="9161">
            <a:solidFill>
              <a:srgbClr val="000000"/>
            </a:solidFill>
            <a:round/>
            <a:headEnd/>
            <a:tailEnd/>
          </a:ln>
        </p:spPr>
        <p:txBody>
          <a:bodyPr lIns="0" tIns="0" rIns="0" bIns="0"/>
          <a:lstStyle/>
          <a:p>
            <a:endParaRPr lang="el-GR"/>
          </a:p>
        </p:txBody>
      </p:sp>
      <p:sp>
        <p:nvSpPr>
          <p:cNvPr id="96306" name="object 51"/>
          <p:cNvSpPr>
            <a:spLocks/>
          </p:cNvSpPr>
          <p:nvPr/>
        </p:nvSpPr>
        <p:spPr bwMode="auto">
          <a:xfrm>
            <a:off x="7381875" y="28130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307" name="object 52"/>
          <p:cNvSpPr>
            <a:spLocks/>
          </p:cNvSpPr>
          <p:nvPr/>
        </p:nvSpPr>
        <p:spPr bwMode="auto">
          <a:xfrm>
            <a:off x="7381875" y="2674938"/>
            <a:ext cx="69850" cy="0"/>
          </a:xfrm>
          <a:custGeom>
            <a:avLst/>
            <a:gdLst>
              <a:gd name="T0" fmla="*/ 0 w 70516"/>
              <a:gd name="T1" fmla="*/ 67890 w 70516"/>
              <a:gd name="T2" fmla="*/ 0 60000 65536"/>
              <a:gd name="T3" fmla="*/ 0 60000 65536"/>
              <a:gd name="T4" fmla="*/ 0 w 70516"/>
              <a:gd name="T5" fmla="*/ 70516 w 70516"/>
            </a:gdLst>
            <a:ahLst/>
            <a:cxnLst>
              <a:cxn ang="T2">
                <a:pos x="T0" y="0"/>
              </a:cxn>
              <a:cxn ang="T3">
                <a:pos x="T1" y="0"/>
              </a:cxn>
            </a:cxnLst>
            <a:rect l="T4" t="0" r="T5" b="0"/>
            <a:pathLst>
              <a:path w="70516">
                <a:moveTo>
                  <a:pt x="0" y="0"/>
                </a:moveTo>
                <a:lnTo>
                  <a:pt x="70516" y="0"/>
                </a:lnTo>
              </a:path>
            </a:pathLst>
          </a:custGeom>
          <a:noFill/>
          <a:ln w="9241">
            <a:solidFill>
              <a:srgbClr val="000000"/>
            </a:solidFill>
            <a:round/>
            <a:headEnd/>
            <a:tailEnd/>
          </a:ln>
        </p:spPr>
        <p:txBody>
          <a:bodyPr lIns="0" tIns="0" rIns="0" bIns="0"/>
          <a:lstStyle/>
          <a:p>
            <a:endParaRPr lang="el-GR"/>
          </a:p>
        </p:txBody>
      </p:sp>
      <p:sp>
        <p:nvSpPr>
          <p:cNvPr id="96308" name="object 53"/>
          <p:cNvSpPr>
            <a:spLocks/>
          </p:cNvSpPr>
          <p:nvPr/>
        </p:nvSpPr>
        <p:spPr bwMode="auto">
          <a:xfrm>
            <a:off x="7381875" y="2959100"/>
            <a:ext cx="139700" cy="0"/>
          </a:xfrm>
          <a:custGeom>
            <a:avLst/>
            <a:gdLst>
              <a:gd name="T0" fmla="*/ 0 w 140659"/>
              <a:gd name="T1" fmla="*/ 136862 w 140659"/>
              <a:gd name="T2" fmla="*/ 0 60000 65536"/>
              <a:gd name="T3" fmla="*/ 0 60000 65536"/>
              <a:gd name="T4" fmla="*/ 0 w 140659"/>
              <a:gd name="T5" fmla="*/ 140659 w 140659"/>
            </a:gdLst>
            <a:ahLst/>
            <a:cxnLst>
              <a:cxn ang="T2">
                <a:pos x="T0" y="0"/>
              </a:cxn>
              <a:cxn ang="T3">
                <a:pos x="T1" y="0"/>
              </a:cxn>
            </a:cxnLst>
            <a:rect l="T4" t="0" r="T5" b="0"/>
            <a:pathLst>
              <a:path w="140659">
                <a:moveTo>
                  <a:pt x="0" y="0"/>
                </a:moveTo>
                <a:lnTo>
                  <a:pt x="140659" y="0"/>
                </a:lnTo>
              </a:path>
            </a:pathLst>
          </a:custGeom>
          <a:noFill/>
          <a:ln w="9241">
            <a:solidFill>
              <a:srgbClr val="000000"/>
            </a:solidFill>
            <a:round/>
            <a:headEnd/>
            <a:tailEnd/>
          </a:ln>
        </p:spPr>
        <p:txBody>
          <a:bodyPr lIns="0" tIns="0" rIns="0" bIns="0"/>
          <a:lstStyle/>
          <a:p>
            <a:endParaRPr lang="el-GR"/>
          </a:p>
        </p:txBody>
      </p:sp>
      <p:sp>
        <p:nvSpPr>
          <p:cNvPr id="96309" name="object 54"/>
          <p:cNvSpPr>
            <a:spLocks/>
          </p:cNvSpPr>
          <p:nvPr/>
        </p:nvSpPr>
        <p:spPr bwMode="auto">
          <a:xfrm>
            <a:off x="7381875" y="31051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310" name="object 55"/>
          <p:cNvSpPr>
            <a:spLocks/>
          </p:cNvSpPr>
          <p:nvPr/>
        </p:nvSpPr>
        <p:spPr bwMode="auto">
          <a:xfrm>
            <a:off x="7521575" y="2813050"/>
            <a:ext cx="0" cy="292100"/>
          </a:xfrm>
          <a:custGeom>
            <a:avLst/>
            <a:gdLst>
              <a:gd name="T0" fmla="*/ 0 h 291887"/>
              <a:gd name="T1" fmla="*/ 292739 h 291887"/>
              <a:gd name="T2" fmla="*/ 0 60000 65536"/>
              <a:gd name="T3" fmla="*/ 0 60000 65536"/>
              <a:gd name="T4" fmla="*/ 0 h 291887"/>
              <a:gd name="T5" fmla="*/ 291887 h 291887"/>
            </a:gdLst>
            <a:ahLst/>
            <a:cxnLst>
              <a:cxn ang="T2">
                <a:pos x="0" y="T0"/>
              </a:cxn>
              <a:cxn ang="T3">
                <a:pos x="0" y="T1"/>
              </a:cxn>
            </a:cxnLst>
            <a:rect l="0" t="T4" r="0" b="T5"/>
            <a:pathLst>
              <a:path h="291887">
                <a:moveTo>
                  <a:pt x="0" y="0"/>
                </a:moveTo>
                <a:lnTo>
                  <a:pt x="0" y="291887"/>
                </a:lnTo>
              </a:path>
            </a:pathLst>
          </a:custGeom>
          <a:noFill/>
          <a:ln w="8954">
            <a:solidFill>
              <a:srgbClr val="000000"/>
            </a:solidFill>
            <a:round/>
            <a:headEnd/>
            <a:tailEnd/>
          </a:ln>
        </p:spPr>
        <p:txBody>
          <a:bodyPr lIns="0" tIns="0" rIns="0" bIns="0"/>
          <a:lstStyle/>
          <a:p>
            <a:endParaRPr lang="el-GR"/>
          </a:p>
        </p:txBody>
      </p:sp>
      <p:sp>
        <p:nvSpPr>
          <p:cNvPr id="96311" name="object 56"/>
          <p:cNvSpPr>
            <a:spLocks/>
          </p:cNvSpPr>
          <p:nvPr/>
        </p:nvSpPr>
        <p:spPr bwMode="auto">
          <a:xfrm>
            <a:off x="7451725" y="2674938"/>
            <a:ext cx="0" cy="138112"/>
          </a:xfrm>
          <a:custGeom>
            <a:avLst/>
            <a:gdLst>
              <a:gd name="T0" fmla="*/ 0 h 138242"/>
              <a:gd name="T1" fmla="*/ 137722 h 138242"/>
              <a:gd name="T2" fmla="*/ 0 60000 65536"/>
              <a:gd name="T3" fmla="*/ 0 60000 65536"/>
              <a:gd name="T4" fmla="*/ 0 h 138242"/>
              <a:gd name="T5" fmla="*/ 138242 h 138242"/>
            </a:gdLst>
            <a:ahLst/>
            <a:cxnLst>
              <a:cxn ang="T2">
                <a:pos x="0" y="T0"/>
              </a:cxn>
              <a:cxn ang="T3">
                <a:pos x="0" y="T1"/>
              </a:cxn>
            </a:cxnLst>
            <a:rect l="0" t="T4" r="0" b="T5"/>
            <a:pathLst>
              <a:path h="138242">
                <a:moveTo>
                  <a:pt x="0" y="0"/>
                </a:moveTo>
                <a:lnTo>
                  <a:pt x="0" y="138242"/>
                </a:lnTo>
              </a:path>
            </a:pathLst>
          </a:custGeom>
          <a:noFill/>
          <a:ln w="8954">
            <a:solidFill>
              <a:srgbClr val="000000"/>
            </a:solidFill>
            <a:round/>
            <a:headEnd/>
            <a:tailEnd/>
          </a:ln>
        </p:spPr>
        <p:txBody>
          <a:bodyPr lIns="0" tIns="0" rIns="0" bIns="0"/>
          <a:lstStyle/>
          <a:p>
            <a:endParaRPr lang="el-GR"/>
          </a:p>
        </p:txBody>
      </p:sp>
      <p:sp>
        <p:nvSpPr>
          <p:cNvPr id="96312" name="object 57"/>
          <p:cNvSpPr>
            <a:spLocks/>
          </p:cNvSpPr>
          <p:nvPr/>
        </p:nvSpPr>
        <p:spPr bwMode="auto">
          <a:xfrm>
            <a:off x="7381875" y="2674938"/>
            <a:ext cx="0" cy="430212"/>
          </a:xfrm>
          <a:custGeom>
            <a:avLst/>
            <a:gdLst>
              <a:gd name="T0" fmla="*/ 0 h 430129"/>
              <a:gd name="T1" fmla="*/ 430461 h 430129"/>
              <a:gd name="T2" fmla="*/ 0 60000 65536"/>
              <a:gd name="T3" fmla="*/ 0 60000 65536"/>
              <a:gd name="T4" fmla="*/ 0 h 430129"/>
              <a:gd name="T5" fmla="*/ 430129 h 430129"/>
            </a:gdLst>
            <a:ahLst/>
            <a:cxnLst>
              <a:cxn ang="T2">
                <a:pos x="0" y="T0"/>
              </a:cxn>
              <a:cxn ang="T3">
                <a:pos x="0" y="T1"/>
              </a:cxn>
            </a:cxnLst>
            <a:rect l="0" t="T4" r="0" b="T5"/>
            <a:pathLst>
              <a:path h="430129">
                <a:moveTo>
                  <a:pt x="0" y="0"/>
                </a:moveTo>
                <a:lnTo>
                  <a:pt x="0" y="430129"/>
                </a:lnTo>
              </a:path>
            </a:pathLst>
          </a:custGeom>
          <a:noFill/>
          <a:ln w="8954">
            <a:solidFill>
              <a:srgbClr val="000000"/>
            </a:solidFill>
            <a:round/>
            <a:headEnd/>
            <a:tailEnd/>
          </a:ln>
        </p:spPr>
        <p:txBody>
          <a:bodyPr lIns="0" tIns="0" rIns="0" bIns="0"/>
          <a:lstStyle/>
          <a:p>
            <a:endParaRPr lang="el-GR"/>
          </a:p>
        </p:txBody>
      </p:sp>
      <p:sp>
        <p:nvSpPr>
          <p:cNvPr id="96313" name="object 58"/>
          <p:cNvSpPr>
            <a:spLocks/>
          </p:cNvSpPr>
          <p:nvPr/>
        </p:nvSpPr>
        <p:spPr bwMode="auto">
          <a:xfrm>
            <a:off x="7416800" y="2981325"/>
            <a:ext cx="0" cy="36513"/>
          </a:xfrm>
          <a:custGeom>
            <a:avLst/>
            <a:gdLst>
              <a:gd name="T0" fmla="*/ 0 h 36710"/>
              <a:gd name="T1" fmla="*/ 35928 h 36710"/>
              <a:gd name="T2" fmla="*/ 0 60000 65536"/>
              <a:gd name="T3" fmla="*/ 0 60000 65536"/>
              <a:gd name="T4" fmla="*/ 0 h 36710"/>
              <a:gd name="T5" fmla="*/ 36710 h 36710"/>
            </a:gdLst>
            <a:ahLst/>
            <a:cxnLst>
              <a:cxn ang="T2">
                <a:pos x="0" y="T0"/>
              </a:cxn>
              <a:cxn ang="T3">
                <a:pos x="0" y="T1"/>
              </a:cxn>
            </a:cxnLst>
            <a:rect l="0" t="T4" r="0" b="T5"/>
            <a:pathLst>
              <a:path h="36710">
                <a:moveTo>
                  <a:pt x="0" y="0"/>
                </a:moveTo>
                <a:lnTo>
                  <a:pt x="0" y="36710"/>
                </a:lnTo>
              </a:path>
            </a:pathLst>
          </a:custGeom>
          <a:noFill/>
          <a:ln w="8954">
            <a:solidFill>
              <a:srgbClr val="000000"/>
            </a:solidFill>
            <a:round/>
            <a:headEnd/>
            <a:tailEnd/>
          </a:ln>
        </p:spPr>
        <p:txBody>
          <a:bodyPr lIns="0" tIns="0" rIns="0" bIns="0"/>
          <a:lstStyle/>
          <a:p>
            <a:endParaRPr lang="el-GR"/>
          </a:p>
        </p:txBody>
      </p:sp>
      <p:sp>
        <p:nvSpPr>
          <p:cNvPr id="96314" name="object 59"/>
          <p:cNvSpPr>
            <a:spLocks/>
          </p:cNvSpPr>
          <p:nvPr/>
        </p:nvSpPr>
        <p:spPr bwMode="auto">
          <a:xfrm>
            <a:off x="7381875" y="2995613"/>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315" name="object 60"/>
          <p:cNvSpPr>
            <a:spLocks/>
          </p:cNvSpPr>
          <p:nvPr/>
        </p:nvSpPr>
        <p:spPr bwMode="auto">
          <a:xfrm>
            <a:off x="7381875" y="2711450"/>
            <a:ext cx="69850" cy="50800"/>
          </a:xfrm>
          <a:custGeom>
            <a:avLst/>
            <a:gdLst>
              <a:gd name="T0" fmla="*/ 67890 w 70516"/>
              <a:gd name="T1" fmla="*/ 0 h 50829"/>
              <a:gd name="T2" fmla="*/ 0 w 70516"/>
              <a:gd name="T3" fmla="*/ 50713 h 50829"/>
              <a:gd name="T4" fmla="*/ 0 60000 65536"/>
              <a:gd name="T5" fmla="*/ 0 60000 65536"/>
              <a:gd name="T6" fmla="*/ 0 w 70516"/>
              <a:gd name="T7" fmla="*/ 0 h 50829"/>
              <a:gd name="T8" fmla="*/ 70516 w 70516"/>
              <a:gd name="T9" fmla="*/ 50829 h 50829"/>
            </a:gdLst>
            <a:ahLst/>
            <a:cxnLst>
              <a:cxn ang="T4">
                <a:pos x="T0" y="T1"/>
              </a:cxn>
              <a:cxn ang="T5">
                <a:pos x="T2" y="T3"/>
              </a:cxn>
            </a:cxnLst>
            <a:rect l="T6" t="T7" r="T8" b="T9"/>
            <a:pathLst>
              <a:path w="70516" h="50829">
                <a:moveTo>
                  <a:pt x="70516" y="0"/>
                </a:moveTo>
                <a:lnTo>
                  <a:pt x="0" y="50829"/>
                </a:lnTo>
              </a:path>
            </a:pathLst>
          </a:custGeom>
          <a:noFill/>
          <a:ln w="9143">
            <a:solidFill>
              <a:srgbClr val="000000"/>
            </a:solidFill>
            <a:round/>
            <a:headEnd/>
            <a:tailEnd/>
          </a:ln>
        </p:spPr>
        <p:txBody>
          <a:bodyPr lIns="0" tIns="0" rIns="0" bIns="0"/>
          <a:lstStyle/>
          <a:p>
            <a:endParaRPr lang="el-GR"/>
          </a:p>
        </p:txBody>
      </p:sp>
      <p:sp>
        <p:nvSpPr>
          <p:cNvPr id="96316" name="object 61"/>
          <p:cNvSpPr>
            <a:spLocks/>
          </p:cNvSpPr>
          <p:nvPr/>
        </p:nvSpPr>
        <p:spPr bwMode="auto">
          <a:xfrm>
            <a:off x="7427913" y="3178175"/>
            <a:ext cx="42862" cy="14288"/>
          </a:xfrm>
          <a:custGeom>
            <a:avLst/>
            <a:gdLst>
              <a:gd name="T0" fmla="*/ 44644 w 42284"/>
              <a:gd name="T1" fmla="*/ 13659 h 14504"/>
              <a:gd name="T2" fmla="*/ 0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42284" y="14504"/>
                </a:moveTo>
                <a:lnTo>
                  <a:pt x="0" y="0"/>
                </a:lnTo>
              </a:path>
            </a:pathLst>
          </a:custGeom>
          <a:noFill/>
          <a:ln w="9211">
            <a:solidFill>
              <a:srgbClr val="000000"/>
            </a:solidFill>
            <a:round/>
            <a:headEnd/>
            <a:tailEnd/>
          </a:ln>
        </p:spPr>
        <p:txBody>
          <a:bodyPr lIns="0" tIns="0" rIns="0" bIns="0"/>
          <a:lstStyle/>
          <a:p>
            <a:endParaRPr lang="el-GR"/>
          </a:p>
        </p:txBody>
      </p:sp>
      <p:sp>
        <p:nvSpPr>
          <p:cNvPr id="96317" name="object 62"/>
          <p:cNvSpPr>
            <a:spLocks/>
          </p:cNvSpPr>
          <p:nvPr/>
        </p:nvSpPr>
        <p:spPr bwMode="auto">
          <a:xfrm>
            <a:off x="7427913" y="3162300"/>
            <a:ext cx="42862" cy="15875"/>
          </a:xfrm>
          <a:custGeom>
            <a:avLst/>
            <a:gdLst>
              <a:gd name="T0" fmla="*/ 0 w 42284"/>
              <a:gd name="T1" fmla="*/ 19242 h 14889"/>
              <a:gd name="T2" fmla="*/ 44644 w 42284"/>
              <a:gd name="T3" fmla="*/ 0 h 14889"/>
              <a:gd name="T4" fmla="*/ 0 60000 65536"/>
              <a:gd name="T5" fmla="*/ 0 60000 65536"/>
              <a:gd name="T6" fmla="*/ 0 w 42284"/>
              <a:gd name="T7" fmla="*/ 0 h 14889"/>
              <a:gd name="T8" fmla="*/ 42284 w 42284"/>
              <a:gd name="T9" fmla="*/ 14889 h 14889"/>
            </a:gdLst>
            <a:ahLst/>
            <a:cxnLst>
              <a:cxn ang="T4">
                <a:pos x="T0" y="T1"/>
              </a:cxn>
              <a:cxn ang="T5">
                <a:pos x="T2" y="T3"/>
              </a:cxn>
            </a:cxnLst>
            <a:rect l="T6" t="T7" r="T8" b="T9"/>
            <a:pathLst>
              <a:path w="42284" h="14889">
                <a:moveTo>
                  <a:pt x="0" y="14889"/>
                </a:moveTo>
                <a:lnTo>
                  <a:pt x="42284" y="0"/>
                </a:lnTo>
              </a:path>
            </a:pathLst>
          </a:custGeom>
          <a:noFill/>
          <a:ln w="9210">
            <a:solidFill>
              <a:srgbClr val="000000"/>
            </a:solidFill>
            <a:round/>
            <a:headEnd/>
            <a:tailEnd/>
          </a:ln>
        </p:spPr>
        <p:txBody>
          <a:bodyPr lIns="0" tIns="0" rIns="0" bIns="0"/>
          <a:lstStyle/>
          <a:p>
            <a:endParaRPr lang="el-GR"/>
          </a:p>
        </p:txBody>
      </p:sp>
      <p:sp>
        <p:nvSpPr>
          <p:cNvPr id="96318" name="object 63"/>
          <p:cNvSpPr>
            <a:spLocks/>
          </p:cNvSpPr>
          <p:nvPr/>
        </p:nvSpPr>
        <p:spPr bwMode="auto">
          <a:xfrm>
            <a:off x="7427913" y="3148013"/>
            <a:ext cx="42862" cy="14287"/>
          </a:xfrm>
          <a:custGeom>
            <a:avLst/>
            <a:gdLst>
              <a:gd name="T0" fmla="*/ 44644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319" name="object 64"/>
          <p:cNvSpPr>
            <a:spLocks/>
          </p:cNvSpPr>
          <p:nvPr/>
        </p:nvSpPr>
        <p:spPr bwMode="auto">
          <a:xfrm>
            <a:off x="7427913" y="3133725"/>
            <a:ext cx="42862" cy="14288"/>
          </a:xfrm>
          <a:custGeom>
            <a:avLst/>
            <a:gdLst>
              <a:gd name="T0" fmla="*/ 0 w 42284"/>
              <a:gd name="T1" fmla="*/ 13659 h 14504"/>
              <a:gd name="T2" fmla="*/ 44644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320" name="object 65"/>
          <p:cNvSpPr>
            <a:spLocks/>
          </p:cNvSpPr>
          <p:nvPr/>
        </p:nvSpPr>
        <p:spPr bwMode="auto">
          <a:xfrm>
            <a:off x="7427913" y="3119438"/>
            <a:ext cx="42862" cy="14287"/>
          </a:xfrm>
          <a:custGeom>
            <a:avLst/>
            <a:gdLst>
              <a:gd name="T0" fmla="*/ 44644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321" name="object 66"/>
          <p:cNvSpPr>
            <a:spLocks/>
          </p:cNvSpPr>
          <p:nvPr/>
        </p:nvSpPr>
        <p:spPr bwMode="auto">
          <a:xfrm>
            <a:off x="7427913" y="3105150"/>
            <a:ext cx="42862" cy="14288"/>
          </a:xfrm>
          <a:custGeom>
            <a:avLst/>
            <a:gdLst>
              <a:gd name="T0" fmla="*/ 0 w 42284"/>
              <a:gd name="T1" fmla="*/ 13659 h 14504"/>
              <a:gd name="T2" fmla="*/ 44644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322" name="object 67"/>
          <p:cNvSpPr>
            <a:spLocks/>
          </p:cNvSpPr>
          <p:nvPr/>
        </p:nvSpPr>
        <p:spPr bwMode="auto">
          <a:xfrm>
            <a:off x="7381875" y="2849563"/>
            <a:ext cx="139700" cy="36512"/>
          </a:xfrm>
          <a:custGeom>
            <a:avLst/>
            <a:gdLst>
              <a:gd name="T0" fmla="*/ 0 w 140659"/>
              <a:gd name="T1" fmla="*/ 0 h 36325"/>
              <a:gd name="T2" fmla="*/ 136862 w 140659"/>
              <a:gd name="T3" fmla="*/ 37079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0" y="0"/>
                </a:moveTo>
                <a:lnTo>
                  <a:pt x="140659" y="36325"/>
                </a:lnTo>
              </a:path>
            </a:pathLst>
          </a:custGeom>
          <a:noFill/>
          <a:ln w="9223">
            <a:solidFill>
              <a:srgbClr val="000000"/>
            </a:solidFill>
            <a:round/>
            <a:headEnd/>
            <a:tailEnd/>
          </a:ln>
        </p:spPr>
        <p:txBody>
          <a:bodyPr lIns="0" tIns="0" rIns="0" bIns="0"/>
          <a:lstStyle/>
          <a:p>
            <a:endParaRPr lang="el-GR"/>
          </a:p>
        </p:txBody>
      </p:sp>
      <p:sp>
        <p:nvSpPr>
          <p:cNvPr id="96323" name="object 68"/>
          <p:cNvSpPr>
            <a:spLocks/>
          </p:cNvSpPr>
          <p:nvPr/>
        </p:nvSpPr>
        <p:spPr bwMode="auto">
          <a:xfrm>
            <a:off x="7416800" y="2908300"/>
            <a:ext cx="0" cy="36513"/>
          </a:xfrm>
          <a:custGeom>
            <a:avLst/>
            <a:gdLst>
              <a:gd name="T0" fmla="*/ 0 h 36453"/>
              <a:gd name="T1" fmla="*/ 36693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8954">
            <a:solidFill>
              <a:srgbClr val="000000"/>
            </a:solidFill>
            <a:round/>
            <a:headEnd/>
            <a:tailEnd/>
          </a:ln>
        </p:spPr>
        <p:txBody>
          <a:bodyPr lIns="0" tIns="0" rIns="0" bIns="0"/>
          <a:lstStyle/>
          <a:p>
            <a:endParaRPr lang="el-GR"/>
          </a:p>
        </p:txBody>
      </p:sp>
      <p:sp>
        <p:nvSpPr>
          <p:cNvPr id="96324" name="object 69"/>
          <p:cNvSpPr>
            <a:spLocks/>
          </p:cNvSpPr>
          <p:nvPr/>
        </p:nvSpPr>
        <p:spPr bwMode="auto">
          <a:xfrm>
            <a:off x="7381875" y="2922588"/>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325" name="object 70"/>
          <p:cNvSpPr>
            <a:spLocks/>
          </p:cNvSpPr>
          <p:nvPr/>
        </p:nvSpPr>
        <p:spPr bwMode="auto">
          <a:xfrm>
            <a:off x="7380288" y="3032125"/>
            <a:ext cx="139700" cy="36513"/>
          </a:xfrm>
          <a:custGeom>
            <a:avLst/>
            <a:gdLst>
              <a:gd name="T0" fmla="*/ 136862 w 140659"/>
              <a:gd name="T1" fmla="*/ 0 h 36325"/>
              <a:gd name="T2" fmla="*/ 0 w 140659"/>
              <a:gd name="T3" fmla="*/ 37083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140659" y="0"/>
                </a:moveTo>
                <a:lnTo>
                  <a:pt x="0" y="36325"/>
                </a:lnTo>
              </a:path>
            </a:pathLst>
          </a:custGeom>
          <a:noFill/>
          <a:ln w="9223">
            <a:solidFill>
              <a:srgbClr val="000000"/>
            </a:solidFill>
            <a:round/>
            <a:headEnd/>
            <a:tailEnd/>
          </a:ln>
        </p:spPr>
        <p:txBody>
          <a:bodyPr lIns="0" tIns="0" rIns="0" bIns="0"/>
          <a:lstStyle/>
          <a:p>
            <a:endParaRPr lang="el-GR"/>
          </a:p>
        </p:txBody>
      </p:sp>
      <p:sp>
        <p:nvSpPr>
          <p:cNvPr id="96326" name="object 71"/>
          <p:cNvSpPr>
            <a:spLocks/>
          </p:cNvSpPr>
          <p:nvPr/>
        </p:nvSpPr>
        <p:spPr bwMode="auto">
          <a:xfrm>
            <a:off x="7380288" y="3068638"/>
            <a:ext cx="34925" cy="14287"/>
          </a:xfrm>
          <a:custGeom>
            <a:avLst/>
            <a:gdLst>
              <a:gd name="T0" fmla="*/ 0 w 35320"/>
              <a:gd name="T1" fmla="*/ 0 h 14632"/>
              <a:gd name="T2" fmla="*/ 33766 w 35320"/>
              <a:gd name="T3" fmla="*/ 13300 h 14632"/>
              <a:gd name="T4" fmla="*/ 0 60000 65536"/>
              <a:gd name="T5" fmla="*/ 0 60000 65536"/>
              <a:gd name="T6" fmla="*/ 0 w 35320"/>
              <a:gd name="T7" fmla="*/ 0 h 14632"/>
              <a:gd name="T8" fmla="*/ 35320 w 35320"/>
              <a:gd name="T9" fmla="*/ 14632 h 14632"/>
            </a:gdLst>
            <a:ahLst/>
            <a:cxnLst>
              <a:cxn ang="T4">
                <a:pos x="T0" y="T1"/>
              </a:cxn>
              <a:cxn ang="T5">
                <a:pos x="T2" y="T3"/>
              </a:cxn>
            </a:cxnLst>
            <a:rect l="T6" t="T7" r="T8" b="T9"/>
            <a:pathLst>
              <a:path w="35320" h="14632">
                <a:moveTo>
                  <a:pt x="0" y="0"/>
                </a:moveTo>
                <a:lnTo>
                  <a:pt x="35320" y="14632"/>
                </a:lnTo>
              </a:path>
            </a:pathLst>
          </a:custGeom>
          <a:noFill/>
          <a:ln w="9199">
            <a:solidFill>
              <a:srgbClr val="000000"/>
            </a:solidFill>
            <a:round/>
            <a:headEnd/>
            <a:tailEnd/>
          </a:ln>
        </p:spPr>
        <p:txBody>
          <a:bodyPr lIns="0" tIns="0" rIns="0" bIns="0"/>
          <a:lstStyle/>
          <a:p>
            <a:endParaRPr lang="el-GR"/>
          </a:p>
        </p:txBody>
      </p:sp>
      <p:sp>
        <p:nvSpPr>
          <p:cNvPr id="96327" name="object 72"/>
          <p:cNvSpPr>
            <a:spLocks/>
          </p:cNvSpPr>
          <p:nvPr/>
        </p:nvSpPr>
        <p:spPr bwMode="auto">
          <a:xfrm>
            <a:off x="7380288" y="3046413"/>
            <a:ext cx="20637" cy="22225"/>
          </a:xfrm>
          <a:custGeom>
            <a:avLst/>
            <a:gdLst>
              <a:gd name="T0" fmla="*/ 0 w 21142"/>
              <a:gd name="T1" fmla="*/ 23486 h 21820"/>
              <a:gd name="T2" fmla="*/ 19193 w 21142"/>
              <a:gd name="T3" fmla="*/ 0 h 21820"/>
              <a:gd name="T4" fmla="*/ 0 60000 65536"/>
              <a:gd name="T5" fmla="*/ 0 60000 65536"/>
              <a:gd name="T6" fmla="*/ 0 w 21142"/>
              <a:gd name="T7" fmla="*/ 0 h 21820"/>
              <a:gd name="T8" fmla="*/ 21142 w 21142"/>
              <a:gd name="T9" fmla="*/ 21820 h 21820"/>
            </a:gdLst>
            <a:ahLst/>
            <a:cxnLst>
              <a:cxn ang="T4">
                <a:pos x="T0" y="T1"/>
              </a:cxn>
              <a:cxn ang="T5">
                <a:pos x="T2" y="T3"/>
              </a:cxn>
            </a:cxnLst>
            <a:rect l="T6" t="T7" r="T8" b="T9"/>
            <a:pathLst>
              <a:path w="21142" h="21820">
                <a:moveTo>
                  <a:pt x="0" y="21820"/>
                </a:moveTo>
                <a:lnTo>
                  <a:pt x="21142" y="0"/>
                </a:lnTo>
              </a:path>
            </a:pathLst>
          </a:custGeom>
          <a:noFill/>
          <a:ln w="9093">
            <a:solidFill>
              <a:srgbClr val="000000"/>
            </a:solidFill>
            <a:round/>
            <a:headEnd/>
            <a:tailEnd/>
          </a:ln>
        </p:spPr>
        <p:txBody>
          <a:bodyPr lIns="0" tIns="0" rIns="0" bIns="0"/>
          <a:lstStyle/>
          <a:p>
            <a:endParaRPr lang="el-GR"/>
          </a:p>
        </p:txBody>
      </p:sp>
      <p:sp>
        <p:nvSpPr>
          <p:cNvPr id="96328" name="object 73"/>
          <p:cNvSpPr>
            <a:spLocks/>
          </p:cNvSpPr>
          <p:nvPr/>
        </p:nvSpPr>
        <p:spPr bwMode="auto">
          <a:xfrm>
            <a:off x="7539038" y="3038475"/>
            <a:ext cx="195262" cy="185738"/>
          </a:xfrm>
          <a:custGeom>
            <a:avLst/>
            <a:gdLst>
              <a:gd name="T0" fmla="*/ 193275 w 195929"/>
              <a:gd name="T1" fmla="*/ 184809 h 186049"/>
              <a:gd name="T2" fmla="*/ 178503 w 195929"/>
              <a:gd name="T3" fmla="*/ 148632 h 186049"/>
              <a:gd name="T4" fmla="*/ 152245 w 195929"/>
              <a:gd name="T5" fmla="*/ 105380 h 186049"/>
              <a:gd name="T6" fmla="*/ 123435 w 195929"/>
              <a:gd name="T7" fmla="*/ 73399 h 186049"/>
              <a:gd name="T8" fmla="*/ 85670 w 195929"/>
              <a:gd name="T9" fmla="*/ 44518 h 186049"/>
              <a:gd name="T10" fmla="*/ 54451 w 195929"/>
              <a:gd name="T11" fmla="*/ 26617 h 186049"/>
              <a:gd name="T12" fmla="*/ 48411 w 195929"/>
              <a:gd name="T13" fmla="*/ 23253 h 186049"/>
              <a:gd name="T14" fmla="*/ 42223 w 195929"/>
              <a:gd name="T15" fmla="*/ 19433 h 186049"/>
              <a:gd name="T16" fmla="*/ 35905 w 195929"/>
              <a:gd name="T17" fmla="*/ 15680 h 186049"/>
              <a:gd name="T18" fmla="*/ 27839 w 195929"/>
              <a:gd name="T19" fmla="*/ 11509 h 186049"/>
              <a:gd name="T20" fmla="*/ 16410 w 195929"/>
              <a:gd name="T21" fmla="*/ 6440 h 186049"/>
              <a:gd name="T22" fmla="*/ 0 w 195929"/>
              <a:gd name="T23" fmla="*/ 0 h 1860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929"/>
              <a:gd name="T37" fmla="*/ 0 h 186049"/>
              <a:gd name="T38" fmla="*/ 195929 w 195929"/>
              <a:gd name="T39" fmla="*/ 186049 h 1860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929" h="186049">
                <a:moveTo>
                  <a:pt x="195929" y="186049"/>
                </a:moveTo>
                <a:lnTo>
                  <a:pt x="180955" y="149630"/>
                </a:lnTo>
                <a:lnTo>
                  <a:pt x="154336" y="106087"/>
                </a:lnTo>
                <a:lnTo>
                  <a:pt x="125131" y="73892"/>
                </a:lnTo>
                <a:lnTo>
                  <a:pt x="86848" y="44818"/>
                </a:lnTo>
                <a:lnTo>
                  <a:pt x="55199" y="26797"/>
                </a:lnTo>
                <a:lnTo>
                  <a:pt x="49075" y="23409"/>
                </a:lnTo>
                <a:lnTo>
                  <a:pt x="42803" y="19565"/>
                </a:lnTo>
                <a:lnTo>
                  <a:pt x="36398" y="15784"/>
                </a:lnTo>
                <a:lnTo>
                  <a:pt x="28221" y="11585"/>
                </a:lnTo>
                <a:lnTo>
                  <a:pt x="16635" y="6484"/>
                </a:lnTo>
                <a:lnTo>
                  <a:pt x="0" y="0"/>
                </a:lnTo>
              </a:path>
            </a:pathLst>
          </a:custGeom>
          <a:noFill/>
          <a:ln w="9105">
            <a:solidFill>
              <a:srgbClr val="0000FF"/>
            </a:solidFill>
            <a:round/>
            <a:headEnd/>
            <a:tailEnd/>
          </a:ln>
        </p:spPr>
        <p:txBody>
          <a:bodyPr lIns="0" tIns="0" rIns="0" bIns="0"/>
          <a:lstStyle/>
          <a:p>
            <a:endParaRPr lang="el-GR"/>
          </a:p>
        </p:txBody>
      </p:sp>
      <p:sp>
        <p:nvSpPr>
          <p:cNvPr id="96329" name="object 74"/>
          <p:cNvSpPr>
            <a:spLocks/>
          </p:cNvSpPr>
          <p:nvPr/>
        </p:nvSpPr>
        <p:spPr bwMode="auto">
          <a:xfrm>
            <a:off x="7537450" y="2835275"/>
            <a:ext cx="792163" cy="185738"/>
          </a:xfrm>
          <a:custGeom>
            <a:avLst/>
            <a:gdLst>
              <a:gd name="T0" fmla="*/ 794141 w 791505"/>
              <a:gd name="T1" fmla="*/ 3457 h 185233"/>
              <a:gd name="T2" fmla="*/ 737816 w 791505"/>
              <a:gd name="T3" fmla="*/ 1178 h 185233"/>
              <a:gd name="T4" fmla="*/ 685050 w 791505"/>
              <a:gd name="T5" fmla="*/ 51 h 185233"/>
              <a:gd name="T6" fmla="*/ 635687 w 791505"/>
              <a:gd name="T7" fmla="*/ 0 h 185233"/>
              <a:gd name="T8" fmla="*/ 589574 w 791505"/>
              <a:gd name="T9" fmla="*/ 948 h 185233"/>
              <a:gd name="T10" fmla="*/ 546556 w 791505"/>
              <a:gd name="T11" fmla="*/ 2817 h 185233"/>
              <a:gd name="T12" fmla="*/ 506479 w 791505"/>
              <a:gd name="T13" fmla="*/ 5532 h 185233"/>
              <a:gd name="T14" fmla="*/ 434533 w 791505"/>
              <a:gd name="T15" fmla="*/ 13197 h 185233"/>
              <a:gd name="T16" fmla="*/ 372505 w 791505"/>
              <a:gd name="T17" fmla="*/ 23328 h 185233"/>
              <a:gd name="T18" fmla="*/ 319162 w 791505"/>
              <a:gd name="T19" fmla="*/ 35319 h 185233"/>
              <a:gd name="T20" fmla="*/ 273271 w 791505"/>
              <a:gd name="T21" fmla="*/ 48554 h 185233"/>
              <a:gd name="T22" fmla="*/ 233601 w 791505"/>
              <a:gd name="T23" fmla="*/ 62423 h 185233"/>
              <a:gd name="T24" fmla="*/ 183061 w 791505"/>
              <a:gd name="T25" fmla="*/ 83081 h 185233"/>
              <a:gd name="T26" fmla="*/ 167989 w 791505"/>
              <a:gd name="T27" fmla="*/ 89622 h 185233"/>
              <a:gd name="T28" fmla="*/ 161961 w 791505"/>
              <a:gd name="T29" fmla="*/ 92231 h 185233"/>
              <a:gd name="T30" fmla="*/ 121115 w 791505"/>
              <a:gd name="T31" fmla="*/ 111935 h 185233"/>
              <a:gd name="T32" fmla="*/ 80301 w 791505"/>
              <a:gd name="T33" fmla="*/ 135602 h 185233"/>
              <a:gd name="T34" fmla="*/ 36896 w 791505"/>
              <a:gd name="T35" fmla="*/ 163017 h 185233"/>
              <a:gd name="T36" fmla="*/ 19326 w 791505"/>
              <a:gd name="T37" fmla="*/ 174482 h 185233"/>
              <a:gd name="T38" fmla="*/ 0 w 791505"/>
              <a:gd name="T39" fmla="*/ 187261 h 1852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1505"/>
              <a:gd name="T61" fmla="*/ 0 h 185233"/>
              <a:gd name="T62" fmla="*/ 791505 w 791505"/>
              <a:gd name="T63" fmla="*/ 185233 h 1852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1505" h="185233">
                <a:moveTo>
                  <a:pt x="791505" y="3421"/>
                </a:moveTo>
                <a:lnTo>
                  <a:pt x="735368" y="1166"/>
                </a:lnTo>
                <a:lnTo>
                  <a:pt x="682776" y="51"/>
                </a:lnTo>
                <a:lnTo>
                  <a:pt x="633577" y="0"/>
                </a:lnTo>
                <a:lnTo>
                  <a:pt x="587617" y="936"/>
                </a:lnTo>
                <a:lnTo>
                  <a:pt x="544742" y="2785"/>
                </a:lnTo>
                <a:lnTo>
                  <a:pt x="504798" y="5472"/>
                </a:lnTo>
                <a:lnTo>
                  <a:pt x="433091" y="13053"/>
                </a:lnTo>
                <a:lnTo>
                  <a:pt x="371269" y="23076"/>
                </a:lnTo>
                <a:lnTo>
                  <a:pt x="318103" y="34936"/>
                </a:lnTo>
                <a:lnTo>
                  <a:pt x="272364" y="48028"/>
                </a:lnTo>
                <a:lnTo>
                  <a:pt x="232825" y="61747"/>
                </a:lnTo>
                <a:lnTo>
                  <a:pt x="182453" y="82181"/>
                </a:lnTo>
                <a:lnTo>
                  <a:pt x="167432" y="88651"/>
                </a:lnTo>
                <a:lnTo>
                  <a:pt x="161424" y="91232"/>
                </a:lnTo>
                <a:lnTo>
                  <a:pt x="120713" y="110722"/>
                </a:lnTo>
                <a:lnTo>
                  <a:pt x="80033" y="134132"/>
                </a:lnTo>
                <a:lnTo>
                  <a:pt x="36772" y="161251"/>
                </a:lnTo>
                <a:lnTo>
                  <a:pt x="19262" y="172592"/>
                </a:lnTo>
                <a:lnTo>
                  <a:pt x="0" y="185233"/>
                </a:lnTo>
              </a:path>
            </a:pathLst>
          </a:custGeom>
          <a:noFill/>
          <a:ln w="9226">
            <a:solidFill>
              <a:srgbClr val="0000FF"/>
            </a:solidFill>
            <a:round/>
            <a:headEnd/>
            <a:tailEnd/>
          </a:ln>
        </p:spPr>
        <p:txBody>
          <a:bodyPr lIns="0" tIns="0" rIns="0" bIns="0"/>
          <a:lstStyle/>
          <a:p>
            <a:endParaRPr lang="el-GR"/>
          </a:p>
        </p:txBody>
      </p:sp>
      <p:sp>
        <p:nvSpPr>
          <p:cNvPr id="96330" name="object 75"/>
          <p:cNvSpPr>
            <a:spLocks/>
          </p:cNvSpPr>
          <p:nvPr/>
        </p:nvSpPr>
        <p:spPr bwMode="auto">
          <a:xfrm>
            <a:off x="946150" y="5260975"/>
            <a:ext cx="735013" cy="0"/>
          </a:xfrm>
          <a:custGeom>
            <a:avLst/>
            <a:gdLst>
              <a:gd name="T0" fmla="*/ 0 w 734387"/>
              <a:gd name="T1" fmla="*/ 736895 w 734387"/>
              <a:gd name="T2" fmla="*/ 0 60000 65536"/>
              <a:gd name="T3" fmla="*/ 0 60000 65536"/>
              <a:gd name="T4" fmla="*/ 0 w 734387"/>
              <a:gd name="T5" fmla="*/ 734387 w 734387"/>
            </a:gdLst>
            <a:ahLst/>
            <a:cxnLst>
              <a:cxn ang="T2">
                <a:pos x="T0" y="0"/>
              </a:cxn>
              <a:cxn ang="T3">
                <a:pos x="T1" y="0"/>
              </a:cxn>
            </a:cxnLst>
            <a:rect l="T4" t="0" r="T5" b="0"/>
            <a:pathLst>
              <a:path w="734387">
                <a:moveTo>
                  <a:pt x="0" y="0"/>
                </a:moveTo>
                <a:lnTo>
                  <a:pt x="734387" y="0"/>
                </a:lnTo>
              </a:path>
            </a:pathLst>
          </a:custGeom>
          <a:noFill/>
          <a:ln w="6161">
            <a:solidFill>
              <a:srgbClr val="FFCC00"/>
            </a:solidFill>
            <a:round/>
            <a:headEnd/>
            <a:tailEnd/>
          </a:ln>
        </p:spPr>
        <p:txBody>
          <a:bodyPr lIns="0" tIns="0" rIns="0" bIns="0"/>
          <a:lstStyle/>
          <a:p>
            <a:endParaRPr lang="el-GR"/>
          </a:p>
        </p:txBody>
      </p:sp>
      <p:sp>
        <p:nvSpPr>
          <p:cNvPr id="96331" name="object 76"/>
          <p:cNvSpPr>
            <a:spLocks/>
          </p:cNvSpPr>
          <p:nvPr/>
        </p:nvSpPr>
        <p:spPr bwMode="auto">
          <a:xfrm>
            <a:off x="241300" y="4221163"/>
            <a:ext cx="546100" cy="909637"/>
          </a:xfrm>
          <a:custGeom>
            <a:avLst/>
            <a:gdLst>
              <a:gd name="T0" fmla="*/ 272563 w 546429"/>
              <a:gd name="T1" fmla="*/ 0 h 909676"/>
              <a:gd name="T2" fmla="*/ 228351 w 546429"/>
              <a:gd name="T3" fmla="*/ 3692 h 909676"/>
              <a:gd name="T4" fmla="*/ 186413 w 546429"/>
              <a:gd name="T5" fmla="*/ 14377 h 909676"/>
              <a:gd name="T6" fmla="*/ 147304 w 546429"/>
              <a:gd name="T7" fmla="*/ 31481 h 909676"/>
              <a:gd name="T8" fmla="*/ 111592 w 546429"/>
              <a:gd name="T9" fmla="*/ 54416 h 909676"/>
              <a:gd name="T10" fmla="*/ 79832 w 546429"/>
              <a:gd name="T11" fmla="*/ 82598 h 909676"/>
              <a:gd name="T12" fmla="*/ 52588 w 546429"/>
              <a:gd name="T13" fmla="*/ 115456 h 909676"/>
              <a:gd name="T14" fmla="*/ 30424 w 546429"/>
              <a:gd name="T15" fmla="*/ 152399 h 909676"/>
              <a:gd name="T16" fmla="*/ 13897 w 546429"/>
              <a:gd name="T17" fmla="*/ 192854 h 909676"/>
              <a:gd name="T18" fmla="*/ 3568 w 546429"/>
              <a:gd name="T19" fmla="*/ 236232 h 909676"/>
              <a:gd name="T20" fmla="*/ 0 w 546429"/>
              <a:gd name="T21" fmla="*/ 281955 h 909676"/>
              <a:gd name="T22" fmla="*/ 0 w 546429"/>
              <a:gd name="T23" fmla="*/ 627565 h 909676"/>
              <a:gd name="T24" fmla="*/ 3568 w 546429"/>
              <a:gd name="T25" fmla="*/ 673288 h 909676"/>
              <a:gd name="T26" fmla="*/ 13897 w 546429"/>
              <a:gd name="T27" fmla="*/ 716666 h 909676"/>
              <a:gd name="T28" fmla="*/ 30424 w 546429"/>
              <a:gd name="T29" fmla="*/ 757121 h 909676"/>
              <a:gd name="T30" fmla="*/ 52588 w 546429"/>
              <a:gd name="T31" fmla="*/ 794064 h 909676"/>
              <a:gd name="T32" fmla="*/ 79832 w 546429"/>
              <a:gd name="T33" fmla="*/ 826922 h 909676"/>
              <a:gd name="T34" fmla="*/ 111592 w 546429"/>
              <a:gd name="T35" fmla="*/ 855104 h 909676"/>
              <a:gd name="T36" fmla="*/ 147304 w 546429"/>
              <a:gd name="T37" fmla="*/ 878039 h 909676"/>
              <a:gd name="T38" fmla="*/ 186413 w 546429"/>
              <a:gd name="T39" fmla="*/ 895143 h 909676"/>
              <a:gd name="T40" fmla="*/ 228351 w 546429"/>
              <a:gd name="T41" fmla="*/ 905828 h 909676"/>
              <a:gd name="T42" fmla="*/ 272563 w 546429"/>
              <a:gd name="T43" fmla="*/ 909520 h 909676"/>
              <a:gd name="T44" fmla="*/ 294916 w 546429"/>
              <a:gd name="T45" fmla="*/ 908585 h 909676"/>
              <a:gd name="T46" fmla="*/ 338061 w 546429"/>
              <a:gd name="T47" fmla="*/ 901322 h 909676"/>
              <a:gd name="T48" fmla="*/ 378655 w 546429"/>
              <a:gd name="T49" fmla="*/ 887357 h 909676"/>
              <a:gd name="T50" fmla="*/ 416133 w 546429"/>
              <a:gd name="T51" fmla="*/ 867266 h 909676"/>
              <a:gd name="T52" fmla="*/ 449939 w 546429"/>
              <a:gd name="T53" fmla="*/ 841633 h 909676"/>
              <a:gd name="T54" fmla="*/ 479509 w 546429"/>
              <a:gd name="T55" fmla="*/ 811038 h 909676"/>
              <a:gd name="T56" fmla="*/ 504282 w 546429"/>
              <a:gd name="T57" fmla="*/ 776067 h 909676"/>
              <a:gd name="T58" fmla="*/ 523696 w 546429"/>
              <a:gd name="T59" fmla="*/ 737293 h 909676"/>
              <a:gd name="T60" fmla="*/ 537194 w 546429"/>
              <a:gd name="T61" fmla="*/ 695306 h 909676"/>
              <a:gd name="T62" fmla="*/ 544212 w 546429"/>
              <a:gd name="T63" fmla="*/ 650683 h 909676"/>
              <a:gd name="T64" fmla="*/ 545114 w 546429"/>
              <a:gd name="T65" fmla="*/ 627565 h 909676"/>
              <a:gd name="T66" fmla="*/ 545114 w 546429"/>
              <a:gd name="T67" fmla="*/ 281955 h 909676"/>
              <a:gd name="T68" fmla="*/ 541547 w 546429"/>
              <a:gd name="T69" fmla="*/ 236232 h 909676"/>
              <a:gd name="T70" fmla="*/ 531219 w 546429"/>
              <a:gd name="T71" fmla="*/ 192854 h 909676"/>
              <a:gd name="T72" fmla="*/ 514691 w 546429"/>
              <a:gd name="T73" fmla="*/ 152399 h 909676"/>
              <a:gd name="T74" fmla="*/ 492526 w 546429"/>
              <a:gd name="T75" fmla="*/ 115456 h 909676"/>
              <a:gd name="T76" fmla="*/ 465283 w 546429"/>
              <a:gd name="T77" fmla="*/ 82598 h 909676"/>
              <a:gd name="T78" fmla="*/ 433525 w 546429"/>
              <a:gd name="T79" fmla="*/ 54416 h 909676"/>
              <a:gd name="T80" fmla="*/ 397812 w 546429"/>
              <a:gd name="T81" fmla="*/ 31481 h 909676"/>
              <a:gd name="T82" fmla="*/ 358708 w 546429"/>
              <a:gd name="T83" fmla="*/ 14377 h 909676"/>
              <a:gd name="T84" fmla="*/ 316770 w 546429"/>
              <a:gd name="T85" fmla="*/ 3692 h 909676"/>
              <a:gd name="T86" fmla="*/ 272563 w 546429"/>
              <a:gd name="T87" fmla="*/ 0 h 9096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6429"/>
              <a:gd name="T133" fmla="*/ 0 h 909676"/>
              <a:gd name="T134" fmla="*/ 546429 w 546429"/>
              <a:gd name="T135" fmla="*/ 909676 h 9096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6429" h="909676">
                <a:moveTo>
                  <a:pt x="273220" y="0"/>
                </a:moveTo>
                <a:lnTo>
                  <a:pt x="228903" y="3692"/>
                </a:lnTo>
                <a:lnTo>
                  <a:pt x="186862" y="14381"/>
                </a:lnTo>
                <a:lnTo>
                  <a:pt x="147660" y="31485"/>
                </a:lnTo>
                <a:lnTo>
                  <a:pt x="111860" y="54424"/>
                </a:lnTo>
                <a:lnTo>
                  <a:pt x="80024" y="82614"/>
                </a:lnTo>
                <a:lnTo>
                  <a:pt x="52716" y="115476"/>
                </a:lnTo>
                <a:lnTo>
                  <a:pt x="30496" y="152427"/>
                </a:lnTo>
                <a:lnTo>
                  <a:pt x="13929" y="192886"/>
                </a:lnTo>
                <a:lnTo>
                  <a:pt x="3576" y="236272"/>
                </a:lnTo>
                <a:lnTo>
                  <a:pt x="0" y="282003"/>
                </a:lnTo>
                <a:lnTo>
                  <a:pt x="0" y="627673"/>
                </a:lnTo>
                <a:lnTo>
                  <a:pt x="3576" y="673404"/>
                </a:lnTo>
                <a:lnTo>
                  <a:pt x="13929" y="716790"/>
                </a:lnTo>
                <a:lnTo>
                  <a:pt x="30496" y="757249"/>
                </a:lnTo>
                <a:lnTo>
                  <a:pt x="52716" y="794200"/>
                </a:lnTo>
                <a:lnTo>
                  <a:pt x="80024" y="827062"/>
                </a:lnTo>
                <a:lnTo>
                  <a:pt x="111860" y="855252"/>
                </a:lnTo>
                <a:lnTo>
                  <a:pt x="147660" y="878191"/>
                </a:lnTo>
                <a:lnTo>
                  <a:pt x="186862" y="895295"/>
                </a:lnTo>
                <a:lnTo>
                  <a:pt x="228903" y="905984"/>
                </a:lnTo>
                <a:lnTo>
                  <a:pt x="273220" y="909676"/>
                </a:lnTo>
                <a:lnTo>
                  <a:pt x="295628" y="908741"/>
                </a:lnTo>
                <a:lnTo>
                  <a:pt x="338877" y="901478"/>
                </a:lnTo>
                <a:lnTo>
                  <a:pt x="379568" y="887509"/>
                </a:lnTo>
                <a:lnTo>
                  <a:pt x="417137" y="867414"/>
                </a:lnTo>
                <a:lnTo>
                  <a:pt x="451024" y="841777"/>
                </a:lnTo>
                <a:lnTo>
                  <a:pt x="480665" y="811178"/>
                </a:lnTo>
                <a:lnTo>
                  <a:pt x="505498" y="776199"/>
                </a:lnTo>
                <a:lnTo>
                  <a:pt x="524960" y="737421"/>
                </a:lnTo>
                <a:lnTo>
                  <a:pt x="538490" y="695426"/>
                </a:lnTo>
                <a:lnTo>
                  <a:pt x="545524" y="650795"/>
                </a:lnTo>
                <a:lnTo>
                  <a:pt x="546429" y="627673"/>
                </a:lnTo>
                <a:lnTo>
                  <a:pt x="546429" y="282003"/>
                </a:lnTo>
                <a:lnTo>
                  <a:pt x="542853" y="236272"/>
                </a:lnTo>
                <a:lnTo>
                  <a:pt x="532500" y="192886"/>
                </a:lnTo>
                <a:lnTo>
                  <a:pt x="515933" y="152427"/>
                </a:lnTo>
                <a:lnTo>
                  <a:pt x="493714" y="115476"/>
                </a:lnTo>
                <a:lnTo>
                  <a:pt x="466406" y="82614"/>
                </a:lnTo>
                <a:lnTo>
                  <a:pt x="434571" y="54424"/>
                </a:lnTo>
                <a:lnTo>
                  <a:pt x="398772" y="31485"/>
                </a:lnTo>
                <a:lnTo>
                  <a:pt x="359573" y="14381"/>
                </a:lnTo>
                <a:lnTo>
                  <a:pt x="317534" y="3692"/>
                </a:lnTo>
                <a:lnTo>
                  <a:pt x="273220" y="0"/>
                </a:lnTo>
                <a:close/>
              </a:path>
            </a:pathLst>
          </a:custGeom>
          <a:solidFill>
            <a:srgbClr val="FFCC00"/>
          </a:solidFill>
          <a:ln w="9525">
            <a:noFill/>
            <a:round/>
            <a:headEnd/>
            <a:tailEnd/>
          </a:ln>
        </p:spPr>
        <p:txBody>
          <a:bodyPr lIns="0" tIns="0" rIns="0" bIns="0"/>
          <a:lstStyle/>
          <a:p>
            <a:endParaRPr lang="el-GR"/>
          </a:p>
        </p:txBody>
      </p:sp>
      <p:sp>
        <p:nvSpPr>
          <p:cNvPr id="96332" name="object 77"/>
          <p:cNvSpPr>
            <a:spLocks/>
          </p:cNvSpPr>
          <p:nvPr/>
        </p:nvSpPr>
        <p:spPr bwMode="auto">
          <a:xfrm>
            <a:off x="241300" y="4221163"/>
            <a:ext cx="546100" cy="909637"/>
          </a:xfrm>
          <a:custGeom>
            <a:avLst/>
            <a:gdLst>
              <a:gd name="T0" fmla="*/ 272563 w 546429"/>
              <a:gd name="T1" fmla="*/ 909520 h 909676"/>
              <a:gd name="T2" fmla="*/ 228351 w 546429"/>
              <a:gd name="T3" fmla="*/ 905828 h 909676"/>
              <a:gd name="T4" fmla="*/ 186413 w 546429"/>
              <a:gd name="T5" fmla="*/ 895143 h 909676"/>
              <a:gd name="T6" fmla="*/ 147304 w 546429"/>
              <a:gd name="T7" fmla="*/ 878039 h 909676"/>
              <a:gd name="T8" fmla="*/ 111592 w 546429"/>
              <a:gd name="T9" fmla="*/ 855104 h 909676"/>
              <a:gd name="T10" fmla="*/ 79832 w 546429"/>
              <a:gd name="T11" fmla="*/ 826922 h 909676"/>
              <a:gd name="T12" fmla="*/ 52588 w 546429"/>
              <a:gd name="T13" fmla="*/ 794064 h 909676"/>
              <a:gd name="T14" fmla="*/ 30424 w 546429"/>
              <a:gd name="T15" fmla="*/ 757121 h 909676"/>
              <a:gd name="T16" fmla="*/ 13897 w 546429"/>
              <a:gd name="T17" fmla="*/ 716666 h 909676"/>
              <a:gd name="T18" fmla="*/ 3568 w 546429"/>
              <a:gd name="T19" fmla="*/ 673288 h 909676"/>
              <a:gd name="T20" fmla="*/ 0 w 546429"/>
              <a:gd name="T21" fmla="*/ 627565 h 909676"/>
              <a:gd name="T22" fmla="*/ 0 w 546429"/>
              <a:gd name="T23" fmla="*/ 281955 h 909676"/>
              <a:gd name="T24" fmla="*/ 901 w 546429"/>
              <a:gd name="T25" fmla="*/ 258837 h 909676"/>
              <a:gd name="T26" fmla="*/ 7920 w 546429"/>
              <a:gd name="T27" fmla="*/ 214214 h 909676"/>
              <a:gd name="T28" fmla="*/ 21419 w 546429"/>
              <a:gd name="T29" fmla="*/ 172227 h 909676"/>
              <a:gd name="T30" fmla="*/ 40834 w 546429"/>
              <a:gd name="T31" fmla="*/ 133453 h 909676"/>
              <a:gd name="T32" fmla="*/ 65609 w 546429"/>
              <a:gd name="T33" fmla="*/ 98482 h 909676"/>
              <a:gd name="T34" fmla="*/ 95184 w 546429"/>
              <a:gd name="T35" fmla="*/ 67887 h 909676"/>
              <a:gd name="T36" fmla="*/ 128988 w 546429"/>
              <a:gd name="T37" fmla="*/ 42253 h 909676"/>
              <a:gd name="T38" fmla="*/ 166471 w 546429"/>
              <a:gd name="T39" fmla="*/ 22163 h 909676"/>
              <a:gd name="T40" fmla="*/ 207062 w 546429"/>
              <a:gd name="T41" fmla="*/ 8198 h 909676"/>
              <a:gd name="T42" fmla="*/ 250208 w 546429"/>
              <a:gd name="T43" fmla="*/ 935 h 909676"/>
              <a:gd name="T44" fmla="*/ 272563 w 546429"/>
              <a:gd name="T45" fmla="*/ 0 h 909676"/>
              <a:gd name="T46" fmla="*/ 294915 w 546429"/>
              <a:gd name="T47" fmla="*/ 935 h 909676"/>
              <a:gd name="T48" fmla="*/ 338057 w 546429"/>
              <a:gd name="T49" fmla="*/ 8198 h 909676"/>
              <a:gd name="T50" fmla="*/ 378649 w 546429"/>
              <a:gd name="T51" fmla="*/ 22163 h 909676"/>
              <a:gd name="T52" fmla="*/ 416128 w 546429"/>
              <a:gd name="T53" fmla="*/ 42253 h 909676"/>
              <a:gd name="T54" fmla="*/ 449934 w 546429"/>
              <a:gd name="T55" fmla="*/ 67887 h 909676"/>
              <a:gd name="T56" fmla="*/ 479505 w 546429"/>
              <a:gd name="T57" fmla="*/ 98482 h 909676"/>
              <a:gd name="T58" fmla="*/ 504279 w 546429"/>
              <a:gd name="T59" fmla="*/ 133453 h 909676"/>
              <a:gd name="T60" fmla="*/ 523694 w 546429"/>
              <a:gd name="T61" fmla="*/ 172227 h 909676"/>
              <a:gd name="T62" fmla="*/ 537193 w 546429"/>
              <a:gd name="T63" fmla="*/ 214214 h 909676"/>
              <a:gd name="T64" fmla="*/ 544212 w 546429"/>
              <a:gd name="T65" fmla="*/ 258837 h 909676"/>
              <a:gd name="T66" fmla="*/ 545114 w 546429"/>
              <a:gd name="T67" fmla="*/ 281955 h 909676"/>
              <a:gd name="T68" fmla="*/ 545114 w 546429"/>
              <a:gd name="T69" fmla="*/ 627565 h 909676"/>
              <a:gd name="T70" fmla="*/ 541548 w 546429"/>
              <a:gd name="T71" fmla="*/ 673288 h 909676"/>
              <a:gd name="T72" fmla="*/ 531221 w 546429"/>
              <a:gd name="T73" fmla="*/ 716666 h 909676"/>
              <a:gd name="T74" fmla="*/ 514693 w 546429"/>
              <a:gd name="T75" fmla="*/ 757121 h 909676"/>
              <a:gd name="T76" fmla="*/ 492529 w 546429"/>
              <a:gd name="T77" fmla="*/ 794064 h 909676"/>
              <a:gd name="T78" fmla="*/ 465287 w 546429"/>
              <a:gd name="T79" fmla="*/ 826922 h 909676"/>
              <a:gd name="T80" fmla="*/ 433530 w 546429"/>
              <a:gd name="T81" fmla="*/ 855104 h 909676"/>
              <a:gd name="T82" fmla="*/ 397818 w 546429"/>
              <a:gd name="T83" fmla="*/ 878039 h 909676"/>
              <a:gd name="T84" fmla="*/ 358712 w 546429"/>
              <a:gd name="T85" fmla="*/ 895143 h 909676"/>
              <a:gd name="T86" fmla="*/ 316773 w 546429"/>
              <a:gd name="T87" fmla="*/ 905828 h 909676"/>
              <a:gd name="T88" fmla="*/ 294916 w 546429"/>
              <a:gd name="T89" fmla="*/ 908585 h 909676"/>
              <a:gd name="T90" fmla="*/ 272563 w 546429"/>
              <a:gd name="T91" fmla="*/ 909520 h 909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429"/>
              <a:gd name="T139" fmla="*/ 0 h 909676"/>
              <a:gd name="T140" fmla="*/ 546429 w 546429"/>
              <a:gd name="T141" fmla="*/ 909676 h 909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429" h="909676">
                <a:moveTo>
                  <a:pt x="273220" y="909676"/>
                </a:moveTo>
                <a:lnTo>
                  <a:pt x="228903" y="905984"/>
                </a:lnTo>
                <a:lnTo>
                  <a:pt x="186862" y="895295"/>
                </a:lnTo>
                <a:lnTo>
                  <a:pt x="147660" y="878191"/>
                </a:lnTo>
                <a:lnTo>
                  <a:pt x="111860" y="855252"/>
                </a:lnTo>
                <a:lnTo>
                  <a:pt x="80024" y="827062"/>
                </a:lnTo>
                <a:lnTo>
                  <a:pt x="52716" y="794200"/>
                </a:lnTo>
                <a:lnTo>
                  <a:pt x="30496" y="757249"/>
                </a:lnTo>
                <a:lnTo>
                  <a:pt x="13929" y="716790"/>
                </a:lnTo>
                <a:lnTo>
                  <a:pt x="3576" y="673404"/>
                </a:lnTo>
                <a:lnTo>
                  <a:pt x="0" y="627673"/>
                </a:lnTo>
                <a:lnTo>
                  <a:pt x="0" y="282003"/>
                </a:lnTo>
                <a:lnTo>
                  <a:pt x="905" y="258881"/>
                </a:lnTo>
                <a:lnTo>
                  <a:pt x="7940" y="214250"/>
                </a:lnTo>
                <a:lnTo>
                  <a:pt x="21471" y="172255"/>
                </a:lnTo>
                <a:lnTo>
                  <a:pt x="40934" y="133477"/>
                </a:lnTo>
                <a:lnTo>
                  <a:pt x="65769" y="98498"/>
                </a:lnTo>
                <a:lnTo>
                  <a:pt x="95412" y="67899"/>
                </a:lnTo>
                <a:lnTo>
                  <a:pt x="129300" y="42261"/>
                </a:lnTo>
                <a:lnTo>
                  <a:pt x="166871" y="22167"/>
                </a:lnTo>
                <a:lnTo>
                  <a:pt x="207562" y="8198"/>
                </a:lnTo>
                <a:lnTo>
                  <a:pt x="250812" y="935"/>
                </a:lnTo>
                <a:lnTo>
                  <a:pt x="273220" y="0"/>
                </a:lnTo>
                <a:lnTo>
                  <a:pt x="295627" y="935"/>
                </a:lnTo>
                <a:lnTo>
                  <a:pt x="338873" y="8198"/>
                </a:lnTo>
                <a:lnTo>
                  <a:pt x="379562" y="22167"/>
                </a:lnTo>
                <a:lnTo>
                  <a:pt x="417132" y="42261"/>
                </a:lnTo>
                <a:lnTo>
                  <a:pt x="451019" y="67899"/>
                </a:lnTo>
                <a:lnTo>
                  <a:pt x="480661" y="98498"/>
                </a:lnTo>
                <a:lnTo>
                  <a:pt x="505495" y="133477"/>
                </a:lnTo>
                <a:lnTo>
                  <a:pt x="524958" y="172255"/>
                </a:lnTo>
                <a:lnTo>
                  <a:pt x="538489" y="214250"/>
                </a:lnTo>
                <a:lnTo>
                  <a:pt x="545524" y="258881"/>
                </a:lnTo>
                <a:lnTo>
                  <a:pt x="546429" y="282003"/>
                </a:lnTo>
                <a:lnTo>
                  <a:pt x="546429" y="627673"/>
                </a:lnTo>
                <a:lnTo>
                  <a:pt x="542854" y="673404"/>
                </a:lnTo>
                <a:lnTo>
                  <a:pt x="532502" y="716790"/>
                </a:lnTo>
                <a:lnTo>
                  <a:pt x="515935" y="757249"/>
                </a:lnTo>
                <a:lnTo>
                  <a:pt x="493717" y="794200"/>
                </a:lnTo>
                <a:lnTo>
                  <a:pt x="466410" y="827062"/>
                </a:lnTo>
                <a:lnTo>
                  <a:pt x="434576" y="855252"/>
                </a:lnTo>
                <a:lnTo>
                  <a:pt x="398778" y="878191"/>
                </a:lnTo>
                <a:lnTo>
                  <a:pt x="359577" y="895295"/>
                </a:lnTo>
                <a:lnTo>
                  <a:pt x="317537" y="905984"/>
                </a:lnTo>
                <a:lnTo>
                  <a:pt x="295628" y="908741"/>
                </a:lnTo>
                <a:lnTo>
                  <a:pt x="273220" y="909676"/>
                </a:lnTo>
                <a:close/>
              </a:path>
            </a:pathLst>
          </a:custGeom>
          <a:noFill/>
          <a:ln w="9030">
            <a:solidFill>
              <a:srgbClr val="000000"/>
            </a:solidFill>
            <a:round/>
            <a:headEnd/>
            <a:tailEnd/>
          </a:ln>
        </p:spPr>
        <p:txBody>
          <a:bodyPr lIns="0" tIns="0" rIns="0" bIns="0"/>
          <a:lstStyle/>
          <a:p>
            <a:endParaRPr lang="el-GR"/>
          </a:p>
        </p:txBody>
      </p:sp>
      <p:sp>
        <p:nvSpPr>
          <p:cNvPr id="78" name="object 78"/>
          <p:cNvSpPr txBox="1"/>
          <p:nvPr/>
        </p:nvSpPr>
        <p:spPr>
          <a:xfrm>
            <a:off x="347663" y="4476750"/>
            <a:ext cx="333375" cy="381000"/>
          </a:xfrm>
          <a:prstGeom prst="rect">
            <a:avLst/>
          </a:prstGeom>
        </p:spPr>
        <p:txBody>
          <a:bodyPr lIns="0" tIns="0" rIns="0" bIns="0"/>
          <a:lstStyle/>
          <a:p>
            <a:pPr marL="12700" fontAlgn="auto">
              <a:spcBef>
                <a:spcPts val="0"/>
              </a:spcBef>
              <a:spcAft>
                <a:spcPts val="0"/>
              </a:spcAft>
              <a:defRPr/>
            </a:pPr>
            <a:r>
              <a:rPr sz="1200" spc="-25" dirty="0">
                <a:latin typeface="Arial"/>
                <a:cs typeface="Arial"/>
              </a:rPr>
              <a:t>LNG</a:t>
            </a:r>
            <a:endParaRPr sz="1200">
              <a:latin typeface="Arial"/>
              <a:cs typeface="Arial"/>
            </a:endParaRPr>
          </a:p>
          <a:p>
            <a:pPr marL="24765" fontAlgn="auto">
              <a:spcBef>
                <a:spcPts val="15"/>
              </a:spcBef>
              <a:spcAft>
                <a:spcPts val="0"/>
              </a:spcAft>
              <a:defRPr/>
            </a:pPr>
            <a:r>
              <a:rPr sz="1200" spc="-15" dirty="0">
                <a:latin typeface="Arial"/>
                <a:cs typeface="Arial"/>
              </a:rPr>
              <a:t>t</a:t>
            </a:r>
            <a:r>
              <a:rPr sz="1200" spc="-20" dirty="0">
                <a:latin typeface="Arial"/>
                <a:cs typeface="Arial"/>
              </a:rPr>
              <a:t>ank</a:t>
            </a:r>
            <a:endParaRPr sz="1200">
              <a:latin typeface="Arial"/>
              <a:cs typeface="Arial"/>
            </a:endParaRPr>
          </a:p>
        </p:txBody>
      </p:sp>
      <p:sp>
        <p:nvSpPr>
          <p:cNvPr id="96334" name="object 79"/>
          <p:cNvSpPr>
            <a:spLocks/>
          </p:cNvSpPr>
          <p:nvPr/>
        </p:nvSpPr>
        <p:spPr bwMode="auto">
          <a:xfrm>
            <a:off x="692150" y="5124450"/>
            <a:ext cx="254000" cy="261938"/>
          </a:xfrm>
          <a:custGeom>
            <a:avLst/>
            <a:gdLst>
              <a:gd name="T0" fmla="*/ 126210 w 254529"/>
              <a:gd name="T1" fmla="*/ 0 h 261299"/>
              <a:gd name="T2" fmla="*/ 82856 w 254529"/>
              <a:gd name="T3" fmla="*/ 8166 h 261299"/>
              <a:gd name="T4" fmla="*/ 45092 w 254529"/>
              <a:gd name="T5" fmla="*/ 30978 h 261299"/>
              <a:gd name="T6" fmla="*/ 16773 w 254529"/>
              <a:gd name="T7" fmla="*/ 66235 h 261299"/>
              <a:gd name="T8" fmla="*/ 1750 w 254529"/>
              <a:gd name="T9" fmla="*/ 109138 h 261299"/>
              <a:gd name="T10" fmla="*/ 0 w 254529"/>
              <a:gd name="T11" fmla="*/ 131951 h 261299"/>
              <a:gd name="T12" fmla="*/ 1750 w 254529"/>
              <a:gd name="T13" fmla="*/ 155155 h 261299"/>
              <a:gd name="T14" fmla="*/ 16773 w 254529"/>
              <a:gd name="T15" fmla="*/ 198057 h 261299"/>
              <a:gd name="T16" fmla="*/ 45092 w 254529"/>
              <a:gd name="T17" fmla="*/ 233054 h 261299"/>
              <a:gd name="T18" fmla="*/ 82856 w 254529"/>
              <a:gd name="T19" fmla="*/ 256152 h 261299"/>
              <a:gd name="T20" fmla="*/ 126210 w 254529"/>
              <a:gd name="T21" fmla="*/ 263865 h 261299"/>
              <a:gd name="T22" fmla="*/ 147880 w 254529"/>
              <a:gd name="T23" fmla="*/ 262037 h 261299"/>
              <a:gd name="T24" fmla="*/ 189135 w 254529"/>
              <a:gd name="T25" fmla="*/ 246236 h 261299"/>
              <a:gd name="T26" fmla="*/ 222695 w 254529"/>
              <a:gd name="T27" fmla="*/ 216851 h 261299"/>
              <a:gd name="T28" fmla="*/ 244722 w 254529"/>
              <a:gd name="T29" fmla="*/ 177188 h 261299"/>
              <a:gd name="T30" fmla="*/ 252419 w 254529"/>
              <a:gd name="T31" fmla="*/ 131951 h 261299"/>
              <a:gd name="T32" fmla="*/ 250323 w 254529"/>
              <a:gd name="T33" fmla="*/ 109138 h 261299"/>
              <a:gd name="T34" fmla="*/ 235288 w 254529"/>
              <a:gd name="T35" fmla="*/ 66235 h 261299"/>
              <a:gd name="T36" fmla="*/ 207315 w 254529"/>
              <a:gd name="T37" fmla="*/ 30978 h 261299"/>
              <a:gd name="T38" fmla="*/ 169205 w 254529"/>
              <a:gd name="T39" fmla="*/ 8166 h 261299"/>
              <a:gd name="T40" fmla="*/ 126210 w 254529"/>
              <a:gd name="T41" fmla="*/ 0 h 261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4529"/>
              <a:gd name="T64" fmla="*/ 0 h 261299"/>
              <a:gd name="T65" fmla="*/ 254529 w 254529"/>
              <a:gd name="T66" fmla="*/ 261299 h 261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4529" h="261299">
                <a:moveTo>
                  <a:pt x="127264" y="0"/>
                </a:moveTo>
                <a:lnTo>
                  <a:pt x="83549" y="8086"/>
                </a:lnTo>
                <a:lnTo>
                  <a:pt x="45468" y="30677"/>
                </a:lnTo>
                <a:lnTo>
                  <a:pt x="16913" y="65591"/>
                </a:lnTo>
                <a:lnTo>
                  <a:pt x="1766" y="108077"/>
                </a:lnTo>
                <a:lnTo>
                  <a:pt x="0" y="130668"/>
                </a:lnTo>
                <a:lnTo>
                  <a:pt x="1766" y="153645"/>
                </a:lnTo>
                <a:lnTo>
                  <a:pt x="16913" y="196131"/>
                </a:lnTo>
                <a:lnTo>
                  <a:pt x="45468" y="230788"/>
                </a:lnTo>
                <a:lnTo>
                  <a:pt x="83549" y="253662"/>
                </a:lnTo>
                <a:lnTo>
                  <a:pt x="127264" y="261299"/>
                </a:lnTo>
                <a:lnTo>
                  <a:pt x="149116" y="259489"/>
                </a:lnTo>
                <a:lnTo>
                  <a:pt x="190716" y="243842"/>
                </a:lnTo>
                <a:lnTo>
                  <a:pt x="224557" y="214743"/>
                </a:lnTo>
                <a:lnTo>
                  <a:pt x="246768" y="175466"/>
                </a:lnTo>
                <a:lnTo>
                  <a:pt x="254529" y="130668"/>
                </a:lnTo>
                <a:lnTo>
                  <a:pt x="252415" y="108077"/>
                </a:lnTo>
                <a:lnTo>
                  <a:pt x="237254" y="65591"/>
                </a:lnTo>
                <a:lnTo>
                  <a:pt x="209048" y="30677"/>
                </a:lnTo>
                <a:lnTo>
                  <a:pt x="170619" y="8086"/>
                </a:lnTo>
                <a:lnTo>
                  <a:pt x="127264" y="0"/>
                </a:lnTo>
                <a:close/>
              </a:path>
            </a:pathLst>
          </a:custGeom>
          <a:solidFill>
            <a:srgbClr val="FFCC00"/>
          </a:solidFill>
          <a:ln w="9525">
            <a:noFill/>
            <a:round/>
            <a:headEnd/>
            <a:tailEnd/>
          </a:ln>
        </p:spPr>
        <p:txBody>
          <a:bodyPr lIns="0" tIns="0" rIns="0" bIns="0"/>
          <a:lstStyle/>
          <a:p>
            <a:endParaRPr lang="el-GR"/>
          </a:p>
        </p:txBody>
      </p:sp>
      <p:sp>
        <p:nvSpPr>
          <p:cNvPr id="96335" name="object 80"/>
          <p:cNvSpPr>
            <a:spLocks/>
          </p:cNvSpPr>
          <p:nvPr/>
        </p:nvSpPr>
        <p:spPr bwMode="auto">
          <a:xfrm>
            <a:off x="692150" y="5124450"/>
            <a:ext cx="254000" cy="261938"/>
          </a:xfrm>
          <a:custGeom>
            <a:avLst/>
            <a:gdLst>
              <a:gd name="T0" fmla="*/ 126210 w 254529"/>
              <a:gd name="T1" fmla="*/ 0 h 261299"/>
              <a:gd name="T2" fmla="*/ 169205 w 254529"/>
              <a:gd name="T3" fmla="*/ 8166 h 261299"/>
              <a:gd name="T4" fmla="*/ 207315 w 254529"/>
              <a:gd name="T5" fmla="*/ 30978 h 261299"/>
              <a:gd name="T6" fmla="*/ 235288 w 254529"/>
              <a:gd name="T7" fmla="*/ 66235 h 261299"/>
              <a:gd name="T8" fmla="*/ 250323 w 254529"/>
              <a:gd name="T9" fmla="*/ 109138 h 261299"/>
              <a:gd name="T10" fmla="*/ 252419 w 254529"/>
              <a:gd name="T11" fmla="*/ 131951 h 261299"/>
              <a:gd name="T12" fmla="*/ 250323 w 254529"/>
              <a:gd name="T13" fmla="*/ 155155 h 261299"/>
              <a:gd name="T14" fmla="*/ 235288 w 254529"/>
              <a:gd name="T15" fmla="*/ 198057 h 261299"/>
              <a:gd name="T16" fmla="*/ 207315 w 254529"/>
              <a:gd name="T17" fmla="*/ 233054 h 261299"/>
              <a:gd name="T18" fmla="*/ 169205 w 254529"/>
              <a:gd name="T19" fmla="*/ 256152 h 261299"/>
              <a:gd name="T20" fmla="*/ 126210 w 254529"/>
              <a:gd name="T21" fmla="*/ 263865 h 261299"/>
              <a:gd name="T22" fmla="*/ 104182 w 254529"/>
              <a:gd name="T23" fmla="*/ 262037 h 261299"/>
              <a:gd name="T24" fmla="*/ 62926 w 254529"/>
              <a:gd name="T25" fmla="*/ 246236 h 261299"/>
              <a:gd name="T26" fmla="*/ 29366 w 254529"/>
              <a:gd name="T27" fmla="*/ 216851 h 261299"/>
              <a:gd name="T28" fmla="*/ 7684 w 254529"/>
              <a:gd name="T29" fmla="*/ 177188 h 261299"/>
              <a:gd name="T30" fmla="*/ 0 w 254529"/>
              <a:gd name="T31" fmla="*/ 131951 h 261299"/>
              <a:gd name="T32" fmla="*/ 1750 w 254529"/>
              <a:gd name="T33" fmla="*/ 109138 h 261299"/>
              <a:gd name="T34" fmla="*/ 16773 w 254529"/>
              <a:gd name="T35" fmla="*/ 66235 h 261299"/>
              <a:gd name="T36" fmla="*/ 45092 w 254529"/>
              <a:gd name="T37" fmla="*/ 30978 h 261299"/>
              <a:gd name="T38" fmla="*/ 82856 w 254529"/>
              <a:gd name="T39" fmla="*/ 8166 h 261299"/>
              <a:gd name="T40" fmla="*/ 126210 w 254529"/>
              <a:gd name="T41" fmla="*/ 0 h 261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4529"/>
              <a:gd name="T64" fmla="*/ 0 h 261299"/>
              <a:gd name="T65" fmla="*/ 254529 w 254529"/>
              <a:gd name="T66" fmla="*/ 261299 h 261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4529" h="261299">
                <a:moveTo>
                  <a:pt x="127264" y="0"/>
                </a:moveTo>
                <a:lnTo>
                  <a:pt x="170619" y="8086"/>
                </a:lnTo>
                <a:lnTo>
                  <a:pt x="209048" y="30677"/>
                </a:lnTo>
                <a:lnTo>
                  <a:pt x="237254" y="65591"/>
                </a:lnTo>
                <a:lnTo>
                  <a:pt x="252415" y="108077"/>
                </a:lnTo>
                <a:lnTo>
                  <a:pt x="254529" y="130668"/>
                </a:lnTo>
                <a:lnTo>
                  <a:pt x="252415" y="153645"/>
                </a:lnTo>
                <a:lnTo>
                  <a:pt x="237254" y="196131"/>
                </a:lnTo>
                <a:lnTo>
                  <a:pt x="209048" y="230788"/>
                </a:lnTo>
                <a:lnTo>
                  <a:pt x="170619" y="253662"/>
                </a:lnTo>
                <a:lnTo>
                  <a:pt x="127264" y="261299"/>
                </a:lnTo>
                <a:lnTo>
                  <a:pt x="105052" y="259489"/>
                </a:lnTo>
                <a:lnTo>
                  <a:pt x="63452" y="243842"/>
                </a:lnTo>
                <a:lnTo>
                  <a:pt x="29611" y="214743"/>
                </a:lnTo>
                <a:lnTo>
                  <a:pt x="7748" y="175466"/>
                </a:lnTo>
                <a:lnTo>
                  <a:pt x="0" y="130668"/>
                </a:lnTo>
                <a:lnTo>
                  <a:pt x="1766" y="108077"/>
                </a:lnTo>
                <a:lnTo>
                  <a:pt x="16913" y="65591"/>
                </a:lnTo>
                <a:lnTo>
                  <a:pt x="45468" y="30677"/>
                </a:lnTo>
                <a:lnTo>
                  <a:pt x="83549" y="8086"/>
                </a:lnTo>
                <a:lnTo>
                  <a:pt x="127264" y="0"/>
                </a:lnTo>
                <a:close/>
              </a:path>
            </a:pathLst>
          </a:custGeom>
          <a:noFill/>
          <a:ln w="9094">
            <a:solidFill>
              <a:srgbClr val="000000"/>
            </a:solidFill>
            <a:round/>
            <a:headEnd/>
            <a:tailEnd/>
          </a:ln>
        </p:spPr>
        <p:txBody>
          <a:bodyPr lIns="0" tIns="0" rIns="0" bIns="0"/>
          <a:lstStyle/>
          <a:p>
            <a:endParaRPr lang="el-GR"/>
          </a:p>
        </p:txBody>
      </p:sp>
      <p:sp>
        <p:nvSpPr>
          <p:cNvPr id="96336" name="object 81"/>
          <p:cNvSpPr>
            <a:spLocks/>
          </p:cNvSpPr>
          <p:nvPr/>
        </p:nvSpPr>
        <p:spPr bwMode="auto">
          <a:xfrm>
            <a:off x="882650" y="5197475"/>
            <a:ext cx="63500" cy="58738"/>
          </a:xfrm>
          <a:custGeom>
            <a:avLst/>
            <a:gdLst>
              <a:gd name="T0" fmla="*/ 62574 w 63812"/>
              <a:gd name="T1" fmla="*/ 60550 h 58146"/>
              <a:gd name="T2" fmla="*/ 0 w 63812"/>
              <a:gd name="T3" fmla="*/ 0 h 58146"/>
              <a:gd name="T4" fmla="*/ 0 60000 65536"/>
              <a:gd name="T5" fmla="*/ 0 60000 65536"/>
              <a:gd name="T6" fmla="*/ 0 w 63812"/>
              <a:gd name="T7" fmla="*/ 0 h 58146"/>
              <a:gd name="T8" fmla="*/ 63812 w 63812"/>
              <a:gd name="T9" fmla="*/ 58146 h 58146"/>
            </a:gdLst>
            <a:ahLst/>
            <a:cxnLst>
              <a:cxn ang="T4">
                <a:pos x="T0" y="T1"/>
              </a:cxn>
              <a:cxn ang="T5">
                <a:pos x="T2" y="T3"/>
              </a:cxn>
            </a:cxnLst>
            <a:rect l="T6" t="T7" r="T8" b="T9"/>
            <a:pathLst>
              <a:path w="63812" h="58146">
                <a:moveTo>
                  <a:pt x="63812" y="58146"/>
                </a:moveTo>
                <a:lnTo>
                  <a:pt x="0" y="0"/>
                </a:lnTo>
              </a:path>
            </a:pathLst>
          </a:custGeom>
          <a:noFill/>
          <a:ln w="9111">
            <a:solidFill>
              <a:srgbClr val="000000"/>
            </a:solidFill>
            <a:round/>
            <a:headEnd/>
            <a:tailEnd/>
          </a:ln>
        </p:spPr>
        <p:txBody>
          <a:bodyPr lIns="0" tIns="0" rIns="0" bIns="0"/>
          <a:lstStyle/>
          <a:p>
            <a:endParaRPr lang="el-GR"/>
          </a:p>
        </p:txBody>
      </p:sp>
      <p:sp>
        <p:nvSpPr>
          <p:cNvPr id="96337" name="object 82"/>
          <p:cNvSpPr>
            <a:spLocks/>
          </p:cNvSpPr>
          <p:nvPr/>
        </p:nvSpPr>
        <p:spPr bwMode="auto">
          <a:xfrm>
            <a:off x="882650" y="5256213"/>
            <a:ext cx="63500" cy="65087"/>
          </a:xfrm>
          <a:custGeom>
            <a:avLst/>
            <a:gdLst>
              <a:gd name="T0" fmla="*/ 0 w 63812"/>
              <a:gd name="T1" fmla="*/ 63974 h 65462"/>
              <a:gd name="T2" fmla="*/ 62574 w 63812"/>
              <a:gd name="T3" fmla="*/ 0 h 65462"/>
              <a:gd name="T4" fmla="*/ 0 60000 65536"/>
              <a:gd name="T5" fmla="*/ 0 60000 65536"/>
              <a:gd name="T6" fmla="*/ 0 w 63812"/>
              <a:gd name="T7" fmla="*/ 0 h 65462"/>
              <a:gd name="T8" fmla="*/ 63812 w 63812"/>
              <a:gd name="T9" fmla="*/ 65462 h 65462"/>
            </a:gdLst>
            <a:ahLst/>
            <a:cxnLst>
              <a:cxn ang="T4">
                <a:pos x="T0" y="T1"/>
              </a:cxn>
              <a:cxn ang="T5">
                <a:pos x="T2" y="T3"/>
              </a:cxn>
            </a:cxnLst>
            <a:rect l="T6" t="T7" r="T8" b="T9"/>
            <a:pathLst>
              <a:path w="63812" h="65462">
                <a:moveTo>
                  <a:pt x="0" y="65462"/>
                </a:moveTo>
                <a:lnTo>
                  <a:pt x="63812" y="0"/>
                </a:lnTo>
              </a:path>
            </a:pathLst>
          </a:custGeom>
          <a:noFill/>
          <a:ln w="9094">
            <a:solidFill>
              <a:srgbClr val="000000"/>
            </a:solidFill>
            <a:round/>
            <a:headEnd/>
            <a:tailEnd/>
          </a:ln>
        </p:spPr>
        <p:txBody>
          <a:bodyPr lIns="0" tIns="0" rIns="0" bIns="0"/>
          <a:lstStyle/>
          <a:p>
            <a:endParaRPr lang="el-GR"/>
          </a:p>
        </p:txBody>
      </p:sp>
      <p:sp>
        <p:nvSpPr>
          <p:cNvPr id="96338" name="object 83"/>
          <p:cNvSpPr>
            <a:spLocks/>
          </p:cNvSpPr>
          <p:nvPr/>
        </p:nvSpPr>
        <p:spPr bwMode="auto">
          <a:xfrm>
            <a:off x="882650" y="5197475"/>
            <a:ext cx="0" cy="123825"/>
          </a:xfrm>
          <a:custGeom>
            <a:avLst/>
            <a:gdLst>
              <a:gd name="T0" fmla="*/ 0 h 123609"/>
              <a:gd name="T1" fmla="*/ 124475 h 123609"/>
              <a:gd name="T2" fmla="*/ 0 60000 65536"/>
              <a:gd name="T3" fmla="*/ 0 60000 65536"/>
              <a:gd name="T4" fmla="*/ 0 h 123609"/>
              <a:gd name="T5" fmla="*/ 123609 h 123609"/>
            </a:gdLst>
            <a:ahLst/>
            <a:cxnLst>
              <a:cxn ang="T2">
                <a:pos x="0" y="T0"/>
              </a:cxn>
              <a:cxn ang="T3">
                <a:pos x="0" y="T1"/>
              </a:cxn>
            </a:cxnLst>
            <a:rect l="0" t="T4" r="0" b="T5"/>
            <a:pathLst>
              <a:path h="123609">
                <a:moveTo>
                  <a:pt x="0" y="0"/>
                </a:moveTo>
                <a:lnTo>
                  <a:pt x="0" y="123609"/>
                </a:lnTo>
              </a:path>
            </a:pathLst>
          </a:custGeom>
          <a:noFill/>
          <a:ln w="8954">
            <a:solidFill>
              <a:srgbClr val="000000"/>
            </a:solidFill>
            <a:round/>
            <a:headEnd/>
            <a:tailEnd/>
          </a:ln>
        </p:spPr>
        <p:txBody>
          <a:bodyPr lIns="0" tIns="0" rIns="0" bIns="0"/>
          <a:lstStyle/>
          <a:p>
            <a:endParaRPr lang="el-GR"/>
          </a:p>
        </p:txBody>
      </p:sp>
      <p:sp>
        <p:nvSpPr>
          <p:cNvPr id="96339" name="object 84"/>
          <p:cNvSpPr>
            <a:spLocks/>
          </p:cNvSpPr>
          <p:nvPr/>
        </p:nvSpPr>
        <p:spPr bwMode="auto">
          <a:xfrm>
            <a:off x="692150" y="5067300"/>
            <a:ext cx="263525" cy="319088"/>
          </a:xfrm>
          <a:custGeom>
            <a:avLst/>
            <a:gdLst>
              <a:gd name="T0" fmla="*/ 264735 w 263123"/>
              <a:gd name="T1" fmla="*/ 0 h 319060"/>
              <a:gd name="T2" fmla="*/ 0 w 263123"/>
              <a:gd name="T3" fmla="*/ 319172 h 319060"/>
              <a:gd name="T4" fmla="*/ 0 60000 65536"/>
              <a:gd name="T5" fmla="*/ 0 60000 65536"/>
              <a:gd name="T6" fmla="*/ 0 w 263123"/>
              <a:gd name="T7" fmla="*/ 0 h 319060"/>
              <a:gd name="T8" fmla="*/ 263123 w 263123"/>
              <a:gd name="T9" fmla="*/ 319060 h 319060"/>
            </a:gdLst>
            <a:ahLst/>
            <a:cxnLst>
              <a:cxn ang="T4">
                <a:pos x="T0" y="T1"/>
              </a:cxn>
              <a:cxn ang="T5">
                <a:pos x="T2" y="T3"/>
              </a:cxn>
            </a:cxnLst>
            <a:rect l="T6" t="T7" r="T8" b="T9"/>
            <a:pathLst>
              <a:path w="263123" h="319060">
                <a:moveTo>
                  <a:pt x="263123" y="0"/>
                </a:moveTo>
                <a:lnTo>
                  <a:pt x="0" y="319060"/>
                </a:lnTo>
              </a:path>
            </a:pathLst>
          </a:custGeom>
          <a:noFill/>
          <a:ln w="9070">
            <a:solidFill>
              <a:srgbClr val="000000"/>
            </a:solidFill>
            <a:round/>
            <a:headEnd/>
            <a:tailEnd/>
          </a:ln>
        </p:spPr>
        <p:txBody>
          <a:bodyPr lIns="0" tIns="0" rIns="0" bIns="0"/>
          <a:lstStyle/>
          <a:p>
            <a:endParaRPr lang="el-GR"/>
          </a:p>
        </p:txBody>
      </p:sp>
      <p:sp>
        <p:nvSpPr>
          <p:cNvPr id="96340" name="object 85"/>
          <p:cNvSpPr>
            <a:spLocks/>
          </p:cNvSpPr>
          <p:nvPr/>
        </p:nvSpPr>
        <p:spPr bwMode="auto">
          <a:xfrm>
            <a:off x="882650" y="5197475"/>
            <a:ext cx="63500" cy="123825"/>
          </a:xfrm>
          <a:custGeom>
            <a:avLst/>
            <a:gdLst>
              <a:gd name="T0" fmla="*/ 0 w 63812"/>
              <a:gd name="T1" fmla="*/ 124475 h 123609"/>
              <a:gd name="T2" fmla="*/ 62574 w 63812"/>
              <a:gd name="T3" fmla="*/ 58554 h 123609"/>
              <a:gd name="T4" fmla="*/ 0 w 63812"/>
              <a:gd name="T5" fmla="*/ 0 h 123609"/>
              <a:gd name="T6" fmla="*/ 0 w 63812"/>
              <a:gd name="T7" fmla="*/ 124475 h 123609"/>
              <a:gd name="T8" fmla="*/ 0 60000 65536"/>
              <a:gd name="T9" fmla="*/ 0 60000 65536"/>
              <a:gd name="T10" fmla="*/ 0 60000 65536"/>
              <a:gd name="T11" fmla="*/ 0 60000 65536"/>
              <a:gd name="T12" fmla="*/ 0 w 63812"/>
              <a:gd name="T13" fmla="*/ 0 h 123609"/>
              <a:gd name="T14" fmla="*/ 63812 w 63812"/>
              <a:gd name="T15" fmla="*/ 123609 h 123609"/>
            </a:gdLst>
            <a:ahLst/>
            <a:cxnLst>
              <a:cxn ang="T8">
                <a:pos x="T0" y="T1"/>
              </a:cxn>
              <a:cxn ang="T9">
                <a:pos x="T2" y="T3"/>
              </a:cxn>
              <a:cxn ang="T10">
                <a:pos x="T4" y="T5"/>
              </a:cxn>
              <a:cxn ang="T11">
                <a:pos x="T6" y="T7"/>
              </a:cxn>
            </a:cxnLst>
            <a:rect l="T12" t="T13" r="T14" b="T15"/>
            <a:pathLst>
              <a:path w="63812" h="123609">
                <a:moveTo>
                  <a:pt x="0" y="123609"/>
                </a:moveTo>
                <a:lnTo>
                  <a:pt x="63812" y="58146"/>
                </a:lnTo>
                <a:lnTo>
                  <a:pt x="0" y="0"/>
                </a:lnTo>
                <a:lnTo>
                  <a:pt x="0" y="123609"/>
                </a:lnTo>
                <a:close/>
              </a:path>
            </a:pathLst>
          </a:custGeom>
          <a:noFill/>
          <a:ln w="9014">
            <a:solidFill>
              <a:srgbClr val="000000"/>
            </a:solidFill>
            <a:round/>
            <a:headEnd/>
            <a:tailEnd/>
          </a:ln>
        </p:spPr>
        <p:txBody>
          <a:bodyPr lIns="0" tIns="0" rIns="0" bIns="0"/>
          <a:lstStyle/>
          <a:p>
            <a:endParaRPr lang="el-GR"/>
          </a:p>
        </p:txBody>
      </p:sp>
      <p:sp>
        <p:nvSpPr>
          <p:cNvPr id="96341" name="object 86"/>
          <p:cNvSpPr>
            <a:spLocks/>
          </p:cNvSpPr>
          <p:nvPr/>
        </p:nvSpPr>
        <p:spPr bwMode="auto">
          <a:xfrm>
            <a:off x="862013" y="5067300"/>
            <a:ext cx="93662" cy="107950"/>
          </a:xfrm>
          <a:custGeom>
            <a:avLst/>
            <a:gdLst>
              <a:gd name="T0" fmla="*/ 95291 w 93125"/>
              <a:gd name="T1" fmla="*/ 0 h 108591"/>
              <a:gd name="T2" fmla="*/ 26381 w 93125"/>
              <a:gd name="T3" fmla="*/ 106050 h 108591"/>
              <a:gd name="T4" fmla="*/ 0 w 93125"/>
              <a:gd name="T5" fmla="*/ 81480 h 108591"/>
              <a:gd name="T6" fmla="*/ 95291 w 93125"/>
              <a:gd name="T7" fmla="*/ 0 h 108591"/>
              <a:gd name="T8" fmla="*/ 0 60000 65536"/>
              <a:gd name="T9" fmla="*/ 0 60000 65536"/>
              <a:gd name="T10" fmla="*/ 0 60000 65536"/>
              <a:gd name="T11" fmla="*/ 0 60000 65536"/>
              <a:gd name="T12" fmla="*/ 0 w 93125"/>
              <a:gd name="T13" fmla="*/ 0 h 108591"/>
              <a:gd name="T14" fmla="*/ 93125 w 93125"/>
              <a:gd name="T15" fmla="*/ 108591 h 108591"/>
            </a:gdLst>
            <a:ahLst/>
            <a:cxnLst>
              <a:cxn ang="T8">
                <a:pos x="T0" y="T1"/>
              </a:cxn>
              <a:cxn ang="T9">
                <a:pos x="T2" y="T3"/>
              </a:cxn>
              <a:cxn ang="T10">
                <a:pos x="T4" y="T5"/>
              </a:cxn>
              <a:cxn ang="T11">
                <a:pos x="T6" y="T7"/>
              </a:cxn>
            </a:cxnLst>
            <a:rect l="T12" t="T13" r="T14" b="T15"/>
            <a:pathLst>
              <a:path w="93125" h="108591">
                <a:moveTo>
                  <a:pt x="93125" y="0"/>
                </a:moveTo>
                <a:lnTo>
                  <a:pt x="25781" y="108591"/>
                </a:lnTo>
                <a:lnTo>
                  <a:pt x="0" y="83433"/>
                </a:lnTo>
                <a:lnTo>
                  <a:pt x="93125" y="0"/>
                </a:lnTo>
                <a:close/>
              </a:path>
            </a:pathLst>
          </a:custGeom>
          <a:noFill/>
          <a:ln w="9076">
            <a:solidFill>
              <a:srgbClr val="000000"/>
            </a:solidFill>
            <a:round/>
            <a:headEnd/>
            <a:tailEnd/>
          </a:ln>
        </p:spPr>
        <p:txBody>
          <a:bodyPr lIns="0" tIns="0" rIns="0" bIns="0"/>
          <a:lstStyle/>
          <a:p>
            <a:endParaRPr lang="el-GR"/>
          </a:p>
        </p:txBody>
      </p:sp>
      <p:sp>
        <p:nvSpPr>
          <p:cNvPr id="96342" name="object 87"/>
          <p:cNvSpPr>
            <a:spLocks/>
          </p:cNvSpPr>
          <p:nvPr/>
        </p:nvSpPr>
        <p:spPr bwMode="auto">
          <a:xfrm>
            <a:off x="514350" y="5130800"/>
            <a:ext cx="114300" cy="128588"/>
          </a:xfrm>
          <a:custGeom>
            <a:avLst/>
            <a:gdLst>
              <a:gd name="T0" fmla="*/ 0 w 113852"/>
              <a:gd name="T1" fmla="*/ 0 h 128069"/>
              <a:gd name="T2" fmla="*/ 2177 w 113852"/>
              <a:gd name="T3" fmla="*/ 15434 h 128069"/>
              <a:gd name="T4" fmla="*/ 4165 w 113852"/>
              <a:gd name="T5" fmla="*/ 29908 h 128069"/>
              <a:gd name="T6" fmla="*/ 6300 w 113852"/>
              <a:gd name="T7" fmla="*/ 43437 h 128069"/>
              <a:gd name="T8" fmla="*/ 23037 w 113852"/>
              <a:gd name="T9" fmla="*/ 88406 h 128069"/>
              <a:gd name="T10" fmla="*/ 56660 w 113852"/>
              <a:gd name="T11" fmla="*/ 114848 h 128069"/>
              <a:gd name="T12" fmla="*/ 94190 w 113852"/>
              <a:gd name="T13" fmla="*/ 128631 h 128069"/>
              <a:gd name="T14" fmla="*/ 105565 w 113852"/>
              <a:gd name="T15" fmla="*/ 130157 h 128069"/>
              <a:gd name="T16" fmla="*/ 115655 w 113852"/>
              <a:gd name="T17" fmla="*/ 130060 h 1280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852"/>
              <a:gd name="T28" fmla="*/ 0 h 128069"/>
              <a:gd name="T29" fmla="*/ 113852 w 113852"/>
              <a:gd name="T30" fmla="*/ 128069 h 1280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852" h="128069">
                <a:moveTo>
                  <a:pt x="0" y="0"/>
                </a:moveTo>
                <a:lnTo>
                  <a:pt x="2144" y="15186"/>
                </a:lnTo>
                <a:lnTo>
                  <a:pt x="4101" y="29428"/>
                </a:lnTo>
                <a:lnTo>
                  <a:pt x="6202" y="42740"/>
                </a:lnTo>
                <a:lnTo>
                  <a:pt x="22678" y="86987"/>
                </a:lnTo>
                <a:lnTo>
                  <a:pt x="55778" y="113004"/>
                </a:lnTo>
                <a:lnTo>
                  <a:pt x="92722" y="126567"/>
                </a:lnTo>
                <a:lnTo>
                  <a:pt x="103919" y="128069"/>
                </a:lnTo>
                <a:lnTo>
                  <a:pt x="113852" y="127972"/>
                </a:lnTo>
              </a:path>
            </a:pathLst>
          </a:custGeom>
          <a:noFill/>
          <a:ln w="27243">
            <a:solidFill>
              <a:srgbClr val="FFCC00"/>
            </a:solidFill>
            <a:round/>
            <a:headEnd/>
            <a:tailEnd/>
          </a:ln>
        </p:spPr>
        <p:txBody>
          <a:bodyPr lIns="0" tIns="0" rIns="0" bIns="0"/>
          <a:lstStyle/>
          <a:p>
            <a:endParaRPr lang="el-GR"/>
          </a:p>
        </p:txBody>
      </p:sp>
      <p:sp>
        <p:nvSpPr>
          <p:cNvPr id="96343" name="object 88"/>
          <p:cNvSpPr>
            <a:spLocks/>
          </p:cNvSpPr>
          <p:nvPr/>
        </p:nvSpPr>
        <p:spPr bwMode="auto">
          <a:xfrm>
            <a:off x="6661150" y="3509963"/>
            <a:ext cx="152400" cy="307975"/>
          </a:xfrm>
          <a:custGeom>
            <a:avLst/>
            <a:gdLst>
              <a:gd name="T0" fmla="*/ 85867 w 151603"/>
              <a:gd name="T1" fmla="*/ 0 h 308749"/>
              <a:gd name="T2" fmla="*/ 41126 w 151603"/>
              <a:gd name="T3" fmla="*/ 10080 h 308749"/>
              <a:gd name="T4" fmla="*/ 11190 w 151603"/>
              <a:gd name="T5" fmla="*/ 37356 h 308749"/>
              <a:gd name="T6" fmla="*/ 5 w 151603"/>
              <a:gd name="T7" fmla="*/ 76007 h 308749"/>
              <a:gd name="T8" fmla="*/ 0 w 151603"/>
              <a:gd name="T9" fmla="*/ 228275 h 308749"/>
              <a:gd name="T10" fmla="*/ 1373 w 151603"/>
              <a:gd name="T11" fmla="*/ 242852 h 308749"/>
              <a:gd name="T12" fmla="*/ 19946 w 151603"/>
              <a:gd name="T13" fmla="*/ 280114 h 308749"/>
              <a:gd name="T14" fmla="*/ 54856 w 151603"/>
              <a:gd name="T15" fmla="*/ 302333 h 308749"/>
              <a:gd name="T16" fmla="*/ 77343 w 151603"/>
              <a:gd name="T17" fmla="*/ 305665 h 308749"/>
              <a:gd name="T18" fmla="*/ 91940 w 151603"/>
              <a:gd name="T19" fmla="*/ 304291 h 308749"/>
              <a:gd name="T20" fmla="*/ 129228 w 151603"/>
              <a:gd name="T21" fmla="*/ 285736 h 308749"/>
              <a:gd name="T22" fmla="*/ 151464 w 151603"/>
              <a:gd name="T23" fmla="*/ 250852 h 308749"/>
              <a:gd name="T24" fmla="*/ 154816 w 151603"/>
              <a:gd name="T25" fmla="*/ 228275 h 308749"/>
              <a:gd name="T26" fmla="*/ 154730 w 151603"/>
              <a:gd name="T27" fmla="*/ 76007 h 308749"/>
              <a:gd name="T28" fmla="*/ 143226 w 151603"/>
              <a:gd name="T29" fmla="*/ 36149 h 308749"/>
              <a:gd name="T30" fmla="*/ 113004 w 151603"/>
              <a:gd name="T31" fmla="*/ 8185 h 308749"/>
              <a:gd name="T32" fmla="*/ 85867 w 151603"/>
              <a:gd name="T33" fmla="*/ 0 h 3087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603"/>
              <a:gd name="T52" fmla="*/ 0 h 308749"/>
              <a:gd name="T53" fmla="*/ 151603 w 151603"/>
              <a:gd name="T54" fmla="*/ 308749 h 3087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603" h="308749">
                <a:moveTo>
                  <a:pt x="84085" y="0"/>
                </a:moveTo>
                <a:lnTo>
                  <a:pt x="40272" y="10181"/>
                </a:lnTo>
                <a:lnTo>
                  <a:pt x="10957" y="37733"/>
                </a:lnTo>
                <a:lnTo>
                  <a:pt x="5" y="76774"/>
                </a:lnTo>
                <a:lnTo>
                  <a:pt x="0" y="230579"/>
                </a:lnTo>
                <a:lnTo>
                  <a:pt x="1345" y="245302"/>
                </a:lnTo>
                <a:lnTo>
                  <a:pt x="19532" y="282941"/>
                </a:lnTo>
                <a:lnTo>
                  <a:pt x="53718" y="305385"/>
                </a:lnTo>
                <a:lnTo>
                  <a:pt x="75739" y="308749"/>
                </a:lnTo>
                <a:lnTo>
                  <a:pt x="90032" y="307363"/>
                </a:lnTo>
                <a:lnTo>
                  <a:pt x="126546" y="288620"/>
                </a:lnTo>
                <a:lnTo>
                  <a:pt x="148320" y="253383"/>
                </a:lnTo>
                <a:lnTo>
                  <a:pt x="151603" y="230579"/>
                </a:lnTo>
                <a:lnTo>
                  <a:pt x="151518" y="76774"/>
                </a:lnTo>
                <a:lnTo>
                  <a:pt x="140254" y="36514"/>
                </a:lnTo>
                <a:lnTo>
                  <a:pt x="110658" y="8269"/>
                </a:lnTo>
                <a:lnTo>
                  <a:pt x="84085" y="0"/>
                </a:lnTo>
                <a:close/>
              </a:path>
            </a:pathLst>
          </a:custGeom>
          <a:solidFill>
            <a:srgbClr val="FFCC00"/>
          </a:solidFill>
          <a:ln w="9525">
            <a:noFill/>
            <a:round/>
            <a:headEnd/>
            <a:tailEnd/>
          </a:ln>
        </p:spPr>
        <p:txBody>
          <a:bodyPr lIns="0" tIns="0" rIns="0" bIns="0"/>
          <a:lstStyle/>
          <a:p>
            <a:endParaRPr lang="el-GR"/>
          </a:p>
        </p:txBody>
      </p:sp>
      <p:sp>
        <p:nvSpPr>
          <p:cNvPr id="96344" name="object 89"/>
          <p:cNvSpPr>
            <a:spLocks/>
          </p:cNvSpPr>
          <p:nvPr/>
        </p:nvSpPr>
        <p:spPr bwMode="auto">
          <a:xfrm>
            <a:off x="6661150" y="3509963"/>
            <a:ext cx="152400" cy="307975"/>
          </a:xfrm>
          <a:custGeom>
            <a:avLst/>
            <a:gdLst>
              <a:gd name="T0" fmla="*/ 77343 w 151603"/>
              <a:gd name="T1" fmla="*/ 305665 h 308749"/>
              <a:gd name="T2" fmla="*/ 118135 w 151603"/>
              <a:gd name="T3" fmla="*/ 294074 h 308749"/>
              <a:gd name="T4" fmla="*/ 146144 w 151603"/>
              <a:gd name="T5" fmla="*/ 263872 h 308749"/>
              <a:gd name="T6" fmla="*/ 154816 w 151603"/>
              <a:gd name="T7" fmla="*/ 228275 h 308749"/>
              <a:gd name="T8" fmla="*/ 154816 w 151603"/>
              <a:gd name="T9" fmla="*/ 76928 h 308749"/>
              <a:gd name="T10" fmla="*/ 153444 w 151603"/>
              <a:gd name="T11" fmla="*/ 62327 h 308749"/>
              <a:gd name="T12" fmla="*/ 134886 w 151603"/>
              <a:gd name="T13" fmla="*/ 25071 h 308749"/>
              <a:gd name="T14" fmla="*/ 99966 w 151603"/>
              <a:gd name="T15" fmla="*/ 2882 h 308749"/>
              <a:gd name="T16" fmla="*/ 85867 w 151603"/>
              <a:gd name="T17" fmla="*/ 0 h 308749"/>
              <a:gd name="T18" fmla="*/ 69552 w 151603"/>
              <a:gd name="T19" fmla="*/ 1089 h 308749"/>
              <a:gd name="T20" fmla="*/ 29307 w 151603"/>
              <a:gd name="T21" fmla="*/ 17549 h 308749"/>
              <a:gd name="T22" fmla="*/ 5183 w 151603"/>
              <a:gd name="T23" fmla="*/ 49263 h 308749"/>
              <a:gd name="T24" fmla="*/ 0 w 151603"/>
              <a:gd name="T25" fmla="*/ 228275 h 308749"/>
              <a:gd name="T26" fmla="*/ 1373 w 151603"/>
              <a:gd name="T27" fmla="*/ 242852 h 308749"/>
              <a:gd name="T28" fmla="*/ 19946 w 151603"/>
              <a:gd name="T29" fmla="*/ 280114 h 308749"/>
              <a:gd name="T30" fmla="*/ 54856 w 151603"/>
              <a:gd name="T31" fmla="*/ 302333 h 308749"/>
              <a:gd name="T32" fmla="*/ 68939 w 151603"/>
              <a:gd name="T33" fmla="*/ 305211 h 308749"/>
              <a:gd name="T34" fmla="*/ 77343 w 151603"/>
              <a:gd name="T35" fmla="*/ 305665 h 3087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603"/>
              <a:gd name="T55" fmla="*/ 0 h 308749"/>
              <a:gd name="T56" fmla="*/ 151603 w 151603"/>
              <a:gd name="T57" fmla="*/ 308749 h 3087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603" h="308749">
                <a:moveTo>
                  <a:pt x="75739" y="308749"/>
                </a:moveTo>
                <a:lnTo>
                  <a:pt x="115683" y="297042"/>
                </a:lnTo>
                <a:lnTo>
                  <a:pt x="143112" y="266534"/>
                </a:lnTo>
                <a:lnTo>
                  <a:pt x="151603" y="230579"/>
                </a:lnTo>
                <a:lnTo>
                  <a:pt x="151603" y="77704"/>
                </a:lnTo>
                <a:lnTo>
                  <a:pt x="150260" y="62956"/>
                </a:lnTo>
                <a:lnTo>
                  <a:pt x="132087" y="25323"/>
                </a:lnTo>
                <a:lnTo>
                  <a:pt x="97891" y="2910"/>
                </a:lnTo>
                <a:lnTo>
                  <a:pt x="84085" y="0"/>
                </a:lnTo>
                <a:lnTo>
                  <a:pt x="68108" y="1101"/>
                </a:lnTo>
                <a:lnTo>
                  <a:pt x="28699" y="17725"/>
                </a:lnTo>
                <a:lnTo>
                  <a:pt x="5075" y="49760"/>
                </a:lnTo>
                <a:lnTo>
                  <a:pt x="0" y="230579"/>
                </a:lnTo>
                <a:lnTo>
                  <a:pt x="1345" y="245302"/>
                </a:lnTo>
                <a:lnTo>
                  <a:pt x="19532" y="282941"/>
                </a:lnTo>
                <a:lnTo>
                  <a:pt x="53718" y="305385"/>
                </a:lnTo>
                <a:lnTo>
                  <a:pt x="67507" y="308291"/>
                </a:lnTo>
                <a:lnTo>
                  <a:pt x="75739" y="308749"/>
                </a:lnTo>
                <a:close/>
              </a:path>
            </a:pathLst>
          </a:custGeom>
          <a:noFill/>
          <a:ln w="9010">
            <a:solidFill>
              <a:srgbClr val="000000"/>
            </a:solidFill>
            <a:round/>
            <a:headEnd/>
            <a:tailEnd/>
          </a:ln>
        </p:spPr>
        <p:txBody>
          <a:bodyPr lIns="0" tIns="0" rIns="0" bIns="0"/>
          <a:lstStyle/>
          <a:p>
            <a:endParaRPr lang="el-GR"/>
          </a:p>
        </p:txBody>
      </p:sp>
      <p:sp>
        <p:nvSpPr>
          <p:cNvPr id="96345" name="object 90"/>
          <p:cNvSpPr>
            <a:spLocks/>
          </p:cNvSpPr>
          <p:nvPr/>
        </p:nvSpPr>
        <p:spPr bwMode="auto">
          <a:xfrm>
            <a:off x="1968500" y="4494213"/>
            <a:ext cx="106363" cy="196850"/>
          </a:xfrm>
          <a:custGeom>
            <a:avLst/>
            <a:gdLst>
              <a:gd name="T0" fmla="*/ 53192 w 106458"/>
              <a:gd name="T1" fmla="*/ 98638 h 196516"/>
              <a:gd name="T2" fmla="*/ 0 w 106458"/>
              <a:gd name="T3" fmla="*/ 197856 h 196516"/>
              <a:gd name="T4" fmla="*/ 106078 w 106458"/>
              <a:gd name="T5" fmla="*/ 197856 h 196516"/>
              <a:gd name="T6" fmla="*/ 53192 w 106458"/>
              <a:gd name="T7" fmla="*/ 98638 h 196516"/>
              <a:gd name="T8" fmla="*/ 106078 w 106458"/>
              <a:gd name="T9" fmla="*/ 0 h 196516"/>
              <a:gd name="T10" fmla="*/ 617 w 106458"/>
              <a:gd name="T11" fmla="*/ 0 h 196516"/>
              <a:gd name="T12" fmla="*/ 53192 w 106458"/>
              <a:gd name="T13" fmla="*/ 98638 h 196516"/>
              <a:gd name="T14" fmla="*/ 106078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384" y="97970"/>
                </a:moveTo>
                <a:lnTo>
                  <a:pt x="0" y="196516"/>
                </a:lnTo>
                <a:lnTo>
                  <a:pt x="106458" y="196516"/>
                </a:lnTo>
                <a:lnTo>
                  <a:pt x="53384" y="97970"/>
                </a:lnTo>
                <a:close/>
              </a:path>
              <a:path w="106458" h="196516">
                <a:moveTo>
                  <a:pt x="106458" y="0"/>
                </a:moveTo>
                <a:lnTo>
                  <a:pt x="621" y="0"/>
                </a:lnTo>
                <a:lnTo>
                  <a:pt x="53384" y="97970"/>
                </a:lnTo>
                <a:lnTo>
                  <a:pt x="106458" y="0"/>
                </a:lnTo>
                <a:close/>
              </a:path>
            </a:pathLst>
          </a:custGeom>
          <a:solidFill>
            <a:srgbClr val="FFCC00"/>
          </a:solidFill>
          <a:ln w="9525">
            <a:noFill/>
            <a:round/>
            <a:headEnd/>
            <a:tailEnd/>
          </a:ln>
        </p:spPr>
        <p:txBody>
          <a:bodyPr lIns="0" tIns="0" rIns="0" bIns="0"/>
          <a:lstStyle/>
          <a:p>
            <a:endParaRPr lang="el-GR"/>
          </a:p>
        </p:txBody>
      </p:sp>
      <p:sp>
        <p:nvSpPr>
          <p:cNvPr id="96346" name="object 91"/>
          <p:cNvSpPr>
            <a:spLocks/>
          </p:cNvSpPr>
          <p:nvPr/>
        </p:nvSpPr>
        <p:spPr bwMode="auto">
          <a:xfrm>
            <a:off x="1968500" y="4494213"/>
            <a:ext cx="106363" cy="196850"/>
          </a:xfrm>
          <a:custGeom>
            <a:avLst/>
            <a:gdLst>
              <a:gd name="T0" fmla="*/ 106078 w 106458"/>
              <a:gd name="T1" fmla="*/ 0 h 196516"/>
              <a:gd name="T2" fmla="*/ 617 w 106458"/>
              <a:gd name="T3" fmla="*/ 0 h 196516"/>
              <a:gd name="T4" fmla="*/ 106078 w 106458"/>
              <a:gd name="T5" fmla="*/ 197856 h 196516"/>
              <a:gd name="T6" fmla="*/ 0 w 106458"/>
              <a:gd name="T7" fmla="*/ 197856 h 196516"/>
              <a:gd name="T8" fmla="*/ 106078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621"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347" name="object 92"/>
          <p:cNvSpPr>
            <a:spLocks/>
          </p:cNvSpPr>
          <p:nvPr/>
        </p:nvSpPr>
        <p:spPr bwMode="auto">
          <a:xfrm>
            <a:off x="1968500" y="4494213"/>
            <a:ext cx="52388" cy="98425"/>
          </a:xfrm>
          <a:custGeom>
            <a:avLst/>
            <a:gdLst>
              <a:gd name="T0" fmla="*/ 0 w 53229"/>
              <a:gd name="T1" fmla="*/ 0 h 98322"/>
              <a:gd name="T2" fmla="*/ 49943 w 53229"/>
              <a:gd name="T3" fmla="*/ 98734 h 98322"/>
              <a:gd name="T4" fmla="*/ 0 60000 65536"/>
              <a:gd name="T5" fmla="*/ 0 60000 65536"/>
              <a:gd name="T6" fmla="*/ 0 w 53229"/>
              <a:gd name="T7" fmla="*/ 0 h 98322"/>
              <a:gd name="T8" fmla="*/ 53229 w 53229"/>
              <a:gd name="T9" fmla="*/ 98322 h 98322"/>
            </a:gdLst>
            <a:ahLst/>
            <a:cxnLst>
              <a:cxn ang="T4">
                <a:pos x="T0" y="T1"/>
              </a:cxn>
              <a:cxn ang="T5">
                <a:pos x="T2" y="T3"/>
              </a:cxn>
            </a:cxnLst>
            <a:rect l="T6" t="T7" r="T8" b="T9"/>
            <a:pathLst>
              <a:path w="53229" h="98322">
                <a:moveTo>
                  <a:pt x="0" y="0"/>
                </a:moveTo>
                <a:lnTo>
                  <a:pt x="53229" y="98322"/>
                </a:lnTo>
              </a:path>
            </a:pathLst>
          </a:custGeom>
          <a:noFill/>
          <a:ln w="9019">
            <a:solidFill>
              <a:srgbClr val="000000"/>
            </a:solidFill>
            <a:round/>
            <a:headEnd/>
            <a:tailEnd/>
          </a:ln>
        </p:spPr>
        <p:txBody>
          <a:bodyPr lIns="0" tIns="0" rIns="0" bIns="0"/>
          <a:lstStyle/>
          <a:p>
            <a:endParaRPr lang="el-GR"/>
          </a:p>
        </p:txBody>
      </p:sp>
      <p:sp>
        <p:nvSpPr>
          <p:cNvPr id="96348" name="object 93"/>
          <p:cNvSpPr>
            <a:spLocks/>
          </p:cNvSpPr>
          <p:nvPr/>
        </p:nvSpPr>
        <p:spPr bwMode="auto">
          <a:xfrm>
            <a:off x="1968500" y="4495800"/>
            <a:ext cx="106363" cy="98425"/>
          </a:xfrm>
          <a:custGeom>
            <a:avLst/>
            <a:gdLst>
              <a:gd name="T0" fmla="*/ 106078 w 106458"/>
              <a:gd name="T1" fmla="*/ 0 h 98194"/>
              <a:gd name="T2" fmla="*/ 0 w 106458"/>
              <a:gd name="T3" fmla="*/ 0 h 98194"/>
              <a:gd name="T4" fmla="*/ 53041 w 106458"/>
              <a:gd name="T5" fmla="*/ 99122 h 98194"/>
              <a:gd name="T6" fmla="*/ 106078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106458" y="0"/>
                </a:moveTo>
                <a:lnTo>
                  <a:pt x="0" y="0"/>
                </a:lnTo>
                <a:lnTo>
                  <a:pt x="53229" y="98194"/>
                </a:lnTo>
                <a:lnTo>
                  <a:pt x="106458" y="0"/>
                </a:lnTo>
                <a:close/>
              </a:path>
            </a:pathLst>
          </a:custGeom>
          <a:solidFill>
            <a:srgbClr val="000000"/>
          </a:solidFill>
          <a:ln w="9525">
            <a:noFill/>
            <a:round/>
            <a:headEnd/>
            <a:tailEnd/>
          </a:ln>
        </p:spPr>
        <p:txBody>
          <a:bodyPr lIns="0" tIns="0" rIns="0" bIns="0"/>
          <a:lstStyle/>
          <a:p>
            <a:endParaRPr lang="el-GR"/>
          </a:p>
        </p:txBody>
      </p:sp>
      <p:sp>
        <p:nvSpPr>
          <p:cNvPr id="96349" name="object 94"/>
          <p:cNvSpPr>
            <a:spLocks/>
          </p:cNvSpPr>
          <p:nvPr/>
        </p:nvSpPr>
        <p:spPr bwMode="auto">
          <a:xfrm>
            <a:off x="1968500" y="4495800"/>
            <a:ext cx="106363" cy="98425"/>
          </a:xfrm>
          <a:custGeom>
            <a:avLst/>
            <a:gdLst>
              <a:gd name="T0" fmla="*/ 0 w 106458"/>
              <a:gd name="T1" fmla="*/ 0 h 98194"/>
              <a:gd name="T2" fmla="*/ 53041 w 106458"/>
              <a:gd name="T3" fmla="*/ 99122 h 98194"/>
              <a:gd name="T4" fmla="*/ 106078 w 106458"/>
              <a:gd name="T5" fmla="*/ 0 h 98194"/>
              <a:gd name="T6" fmla="*/ 0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0" y="0"/>
                </a:moveTo>
                <a:lnTo>
                  <a:pt x="53229" y="98194"/>
                </a:lnTo>
                <a:lnTo>
                  <a:pt x="106458" y="0"/>
                </a:lnTo>
                <a:lnTo>
                  <a:pt x="0" y="0"/>
                </a:lnTo>
                <a:close/>
              </a:path>
            </a:pathLst>
          </a:custGeom>
          <a:noFill/>
          <a:ln w="9109">
            <a:solidFill>
              <a:srgbClr val="000000"/>
            </a:solidFill>
            <a:round/>
            <a:headEnd/>
            <a:tailEnd/>
          </a:ln>
        </p:spPr>
        <p:txBody>
          <a:bodyPr lIns="0" tIns="0" rIns="0" bIns="0"/>
          <a:lstStyle/>
          <a:p>
            <a:endParaRPr lang="el-GR"/>
          </a:p>
        </p:txBody>
      </p:sp>
      <p:sp>
        <p:nvSpPr>
          <p:cNvPr id="96350" name="object 95"/>
          <p:cNvSpPr>
            <a:spLocks/>
          </p:cNvSpPr>
          <p:nvPr/>
        </p:nvSpPr>
        <p:spPr bwMode="auto">
          <a:xfrm>
            <a:off x="7162800" y="2886075"/>
            <a:ext cx="41275" cy="7938"/>
          </a:xfrm>
          <a:custGeom>
            <a:avLst/>
            <a:gdLst>
              <a:gd name="T0" fmla="*/ 39074 w 42036"/>
              <a:gd name="T1" fmla="*/ 0 h 7316"/>
              <a:gd name="T2" fmla="*/ 0 w 42036"/>
              <a:gd name="T3" fmla="*/ 10140 h 7316"/>
              <a:gd name="T4" fmla="*/ 0 60000 65536"/>
              <a:gd name="T5" fmla="*/ 0 60000 65536"/>
              <a:gd name="T6" fmla="*/ 0 w 42036"/>
              <a:gd name="T7" fmla="*/ 0 h 7316"/>
              <a:gd name="T8" fmla="*/ 42036 w 42036"/>
              <a:gd name="T9" fmla="*/ 7316 h 7316"/>
            </a:gdLst>
            <a:ahLst/>
            <a:cxnLst>
              <a:cxn ang="T4">
                <a:pos x="T0" y="T1"/>
              </a:cxn>
              <a:cxn ang="T5">
                <a:pos x="T2" y="T3"/>
              </a:cxn>
            </a:cxnLst>
            <a:rect l="T6" t="T7" r="T8" b="T9"/>
            <a:pathLst>
              <a:path w="42036" h="7316">
                <a:moveTo>
                  <a:pt x="42036" y="0"/>
                </a:moveTo>
                <a:lnTo>
                  <a:pt x="0" y="7316"/>
                </a:lnTo>
              </a:path>
            </a:pathLst>
          </a:custGeom>
          <a:noFill/>
          <a:ln w="9233">
            <a:solidFill>
              <a:srgbClr val="000000"/>
            </a:solidFill>
            <a:round/>
            <a:headEnd/>
            <a:tailEnd/>
          </a:ln>
        </p:spPr>
        <p:txBody>
          <a:bodyPr lIns="0" tIns="0" rIns="0" bIns="0"/>
          <a:lstStyle/>
          <a:p>
            <a:endParaRPr lang="el-GR"/>
          </a:p>
        </p:txBody>
      </p:sp>
      <p:sp>
        <p:nvSpPr>
          <p:cNvPr id="96351" name="object 96"/>
          <p:cNvSpPr>
            <a:spLocks/>
          </p:cNvSpPr>
          <p:nvPr/>
        </p:nvSpPr>
        <p:spPr bwMode="auto">
          <a:xfrm>
            <a:off x="7169150" y="2863850"/>
            <a:ext cx="34925" cy="22225"/>
          </a:xfrm>
          <a:custGeom>
            <a:avLst/>
            <a:gdLst>
              <a:gd name="T0" fmla="*/ 34859 w 34947"/>
              <a:gd name="T1" fmla="*/ 23486 h 21820"/>
              <a:gd name="T2" fmla="*/ 0 w 34947"/>
              <a:gd name="T3" fmla="*/ 0 h 21820"/>
              <a:gd name="T4" fmla="*/ 0 60000 65536"/>
              <a:gd name="T5" fmla="*/ 0 60000 65536"/>
              <a:gd name="T6" fmla="*/ 0 w 34947"/>
              <a:gd name="T7" fmla="*/ 0 h 21820"/>
              <a:gd name="T8" fmla="*/ 34947 w 34947"/>
              <a:gd name="T9" fmla="*/ 21820 h 21820"/>
            </a:gdLst>
            <a:ahLst/>
            <a:cxnLst>
              <a:cxn ang="T4">
                <a:pos x="T0" y="T1"/>
              </a:cxn>
              <a:cxn ang="T5">
                <a:pos x="T2" y="T3"/>
              </a:cxn>
            </a:cxnLst>
            <a:rect l="T6" t="T7" r="T8" b="T9"/>
            <a:pathLst>
              <a:path w="34947" h="21820">
                <a:moveTo>
                  <a:pt x="34947" y="21820"/>
                </a:moveTo>
                <a:lnTo>
                  <a:pt x="0" y="0"/>
                </a:lnTo>
              </a:path>
            </a:pathLst>
          </a:custGeom>
          <a:noFill/>
          <a:ln w="9161">
            <a:solidFill>
              <a:srgbClr val="000000"/>
            </a:solidFill>
            <a:round/>
            <a:headEnd/>
            <a:tailEnd/>
          </a:ln>
        </p:spPr>
        <p:txBody>
          <a:bodyPr lIns="0" tIns="0" rIns="0" bIns="0"/>
          <a:lstStyle/>
          <a:p>
            <a:endParaRPr lang="el-GR"/>
          </a:p>
        </p:txBody>
      </p:sp>
      <p:sp>
        <p:nvSpPr>
          <p:cNvPr id="96352" name="object 97"/>
          <p:cNvSpPr>
            <a:spLocks/>
          </p:cNvSpPr>
          <p:nvPr/>
        </p:nvSpPr>
        <p:spPr bwMode="auto">
          <a:xfrm>
            <a:off x="7064375" y="28130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353" name="object 98"/>
          <p:cNvSpPr>
            <a:spLocks/>
          </p:cNvSpPr>
          <p:nvPr/>
        </p:nvSpPr>
        <p:spPr bwMode="auto">
          <a:xfrm>
            <a:off x="7064375" y="2674938"/>
            <a:ext cx="69850" cy="0"/>
          </a:xfrm>
          <a:custGeom>
            <a:avLst/>
            <a:gdLst>
              <a:gd name="T0" fmla="*/ 0 w 70516"/>
              <a:gd name="T1" fmla="*/ 67890 w 70516"/>
              <a:gd name="T2" fmla="*/ 0 60000 65536"/>
              <a:gd name="T3" fmla="*/ 0 60000 65536"/>
              <a:gd name="T4" fmla="*/ 0 w 70516"/>
              <a:gd name="T5" fmla="*/ 70516 w 70516"/>
            </a:gdLst>
            <a:ahLst/>
            <a:cxnLst>
              <a:cxn ang="T2">
                <a:pos x="T0" y="0"/>
              </a:cxn>
              <a:cxn ang="T3">
                <a:pos x="T1" y="0"/>
              </a:cxn>
            </a:cxnLst>
            <a:rect l="T4" t="0" r="T5" b="0"/>
            <a:pathLst>
              <a:path w="70516">
                <a:moveTo>
                  <a:pt x="0" y="0"/>
                </a:moveTo>
                <a:lnTo>
                  <a:pt x="70516" y="0"/>
                </a:lnTo>
              </a:path>
            </a:pathLst>
          </a:custGeom>
          <a:noFill/>
          <a:ln w="9241">
            <a:solidFill>
              <a:srgbClr val="000000"/>
            </a:solidFill>
            <a:round/>
            <a:headEnd/>
            <a:tailEnd/>
          </a:ln>
        </p:spPr>
        <p:txBody>
          <a:bodyPr lIns="0" tIns="0" rIns="0" bIns="0"/>
          <a:lstStyle/>
          <a:p>
            <a:endParaRPr lang="el-GR"/>
          </a:p>
        </p:txBody>
      </p:sp>
      <p:sp>
        <p:nvSpPr>
          <p:cNvPr id="96354" name="object 99"/>
          <p:cNvSpPr>
            <a:spLocks/>
          </p:cNvSpPr>
          <p:nvPr/>
        </p:nvSpPr>
        <p:spPr bwMode="auto">
          <a:xfrm>
            <a:off x="7064375" y="2959100"/>
            <a:ext cx="139700" cy="0"/>
          </a:xfrm>
          <a:custGeom>
            <a:avLst/>
            <a:gdLst>
              <a:gd name="T0" fmla="*/ 0 w 140659"/>
              <a:gd name="T1" fmla="*/ 136862 w 140659"/>
              <a:gd name="T2" fmla="*/ 0 60000 65536"/>
              <a:gd name="T3" fmla="*/ 0 60000 65536"/>
              <a:gd name="T4" fmla="*/ 0 w 140659"/>
              <a:gd name="T5" fmla="*/ 140659 w 140659"/>
            </a:gdLst>
            <a:ahLst/>
            <a:cxnLst>
              <a:cxn ang="T2">
                <a:pos x="T0" y="0"/>
              </a:cxn>
              <a:cxn ang="T3">
                <a:pos x="T1" y="0"/>
              </a:cxn>
            </a:cxnLst>
            <a:rect l="T4" t="0" r="T5" b="0"/>
            <a:pathLst>
              <a:path w="140659">
                <a:moveTo>
                  <a:pt x="0" y="0"/>
                </a:moveTo>
                <a:lnTo>
                  <a:pt x="140659" y="0"/>
                </a:lnTo>
              </a:path>
            </a:pathLst>
          </a:custGeom>
          <a:noFill/>
          <a:ln w="9241">
            <a:solidFill>
              <a:srgbClr val="000000"/>
            </a:solidFill>
            <a:round/>
            <a:headEnd/>
            <a:tailEnd/>
          </a:ln>
        </p:spPr>
        <p:txBody>
          <a:bodyPr lIns="0" tIns="0" rIns="0" bIns="0"/>
          <a:lstStyle/>
          <a:p>
            <a:endParaRPr lang="el-GR"/>
          </a:p>
        </p:txBody>
      </p:sp>
      <p:sp>
        <p:nvSpPr>
          <p:cNvPr id="96355" name="object 100"/>
          <p:cNvSpPr>
            <a:spLocks/>
          </p:cNvSpPr>
          <p:nvPr/>
        </p:nvSpPr>
        <p:spPr bwMode="auto">
          <a:xfrm>
            <a:off x="7064375" y="31051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356" name="object 101"/>
          <p:cNvSpPr>
            <a:spLocks/>
          </p:cNvSpPr>
          <p:nvPr/>
        </p:nvSpPr>
        <p:spPr bwMode="auto">
          <a:xfrm>
            <a:off x="7204075" y="2813050"/>
            <a:ext cx="0" cy="292100"/>
          </a:xfrm>
          <a:custGeom>
            <a:avLst/>
            <a:gdLst>
              <a:gd name="T0" fmla="*/ 0 h 291887"/>
              <a:gd name="T1" fmla="*/ 292739 h 291887"/>
              <a:gd name="T2" fmla="*/ 0 60000 65536"/>
              <a:gd name="T3" fmla="*/ 0 60000 65536"/>
              <a:gd name="T4" fmla="*/ 0 h 291887"/>
              <a:gd name="T5" fmla="*/ 291887 h 291887"/>
            </a:gdLst>
            <a:ahLst/>
            <a:cxnLst>
              <a:cxn ang="T2">
                <a:pos x="0" y="T0"/>
              </a:cxn>
              <a:cxn ang="T3">
                <a:pos x="0" y="T1"/>
              </a:cxn>
            </a:cxnLst>
            <a:rect l="0" t="T4" r="0" b="T5"/>
            <a:pathLst>
              <a:path h="291887">
                <a:moveTo>
                  <a:pt x="0" y="0"/>
                </a:moveTo>
                <a:lnTo>
                  <a:pt x="0" y="291887"/>
                </a:lnTo>
              </a:path>
            </a:pathLst>
          </a:custGeom>
          <a:noFill/>
          <a:ln w="8954">
            <a:solidFill>
              <a:srgbClr val="000000"/>
            </a:solidFill>
            <a:round/>
            <a:headEnd/>
            <a:tailEnd/>
          </a:ln>
        </p:spPr>
        <p:txBody>
          <a:bodyPr lIns="0" tIns="0" rIns="0" bIns="0"/>
          <a:lstStyle/>
          <a:p>
            <a:endParaRPr lang="el-GR"/>
          </a:p>
        </p:txBody>
      </p:sp>
      <p:sp>
        <p:nvSpPr>
          <p:cNvPr id="96357" name="object 102"/>
          <p:cNvSpPr>
            <a:spLocks/>
          </p:cNvSpPr>
          <p:nvPr/>
        </p:nvSpPr>
        <p:spPr bwMode="auto">
          <a:xfrm>
            <a:off x="7134225" y="2674938"/>
            <a:ext cx="0" cy="138112"/>
          </a:xfrm>
          <a:custGeom>
            <a:avLst/>
            <a:gdLst>
              <a:gd name="T0" fmla="*/ 0 h 138242"/>
              <a:gd name="T1" fmla="*/ 137722 h 138242"/>
              <a:gd name="T2" fmla="*/ 0 60000 65536"/>
              <a:gd name="T3" fmla="*/ 0 60000 65536"/>
              <a:gd name="T4" fmla="*/ 0 h 138242"/>
              <a:gd name="T5" fmla="*/ 138242 h 138242"/>
            </a:gdLst>
            <a:ahLst/>
            <a:cxnLst>
              <a:cxn ang="T2">
                <a:pos x="0" y="T0"/>
              </a:cxn>
              <a:cxn ang="T3">
                <a:pos x="0" y="T1"/>
              </a:cxn>
            </a:cxnLst>
            <a:rect l="0" t="T4" r="0" b="T5"/>
            <a:pathLst>
              <a:path h="138242">
                <a:moveTo>
                  <a:pt x="0" y="0"/>
                </a:moveTo>
                <a:lnTo>
                  <a:pt x="0" y="138242"/>
                </a:lnTo>
              </a:path>
            </a:pathLst>
          </a:custGeom>
          <a:noFill/>
          <a:ln w="8954">
            <a:solidFill>
              <a:srgbClr val="000000"/>
            </a:solidFill>
            <a:round/>
            <a:headEnd/>
            <a:tailEnd/>
          </a:ln>
        </p:spPr>
        <p:txBody>
          <a:bodyPr lIns="0" tIns="0" rIns="0" bIns="0"/>
          <a:lstStyle/>
          <a:p>
            <a:endParaRPr lang="el-GR"/>
          </a:p>
        </p:txBody>
      </p:sp>
      <p:sp>
        <p:nvSpPr>
          <p:cNvPr id="96358" name="object 103"/>
          <p:cNvSpPr>
            <a:spLocks/>
          </p:cNvSpPr>
          <p:nvPr/>
        </p:nvSpPr>
        <p:spPr bwMode="auto">
          <a:xfrm>
            <a:off x="7064375" y="2674938"/>
            <a:ext cx="0" cy="430212"/>
          </a:xfrm>
          <a:custGeom>
            <a:avLst/>
            <a:gdLst>
              <a:gd name="T0" fmla="*/ 0 h 430129"/>
              <a:gd name="T1" fmla="*/ 430461 h 430129"/>
              <a:gd name="T2" fmla="*/ 0 60000 65536"/>
              <a:gd name="T3" fmla="*/ 0 60000 65536"/>
              <a:gd name="T4" fmla="*/ 0 h 430129"/>
              <a:gd name="T5" fmla="*/ 430129 h 430129"/>
            </a:gdLst>
            <a:ahLst/>
            <a:cxnLst>
              <a:cxn ang="T2">
                <a:pos x="0" y="T0"/>
              </a:cxn>
              <a:cxn ang="T3">
                <a:pos x="0" y="T1"/>
              </a:cxn>
            </a:cxnLst>
            <a:rect l="0" t="T4" r="0" b="T5"/>
            <a:pathLst>
              <a:path h="430129">
                <a:moveTo>
                  <a:pt x="0" y="0"/>
                </a:moveTo>
                <a:lnTo>
                  <a:pt x="0" y="430129"/>
                </a:lnTo>
              </a:path>
            </a:pathLst>
          </a:custGeom>
          <a:noFill/>
          <a:ln w="8954">
            <a:solidFill>
              <a:srgbClr val="000000"/>
            </a:solidFill>
            <a:round/>
            <a:headEnd/>
            <a:tailEnd/>
          </a:ln>
        </p:spPr>
        <p:txBody>
          <a:bodyPr lIns="0" tIns="0" rIns="0" bIns="0"/>
          <a:lstStyle/>
          <a:p>
            <a:endParaRPr lang="el-GR"/>
          </a:p>
        </p:txBody>
      </p:sp>
      <p:sp>
        <p:nvSpPr>
          <p:cNvPr id="96359" name="object 104"/>
          <p:cNvSpPr>
            <a:spLocks/>
          </p:cNvSpPr>
          <p:nvPr/>
        </p:nvSpPr>
        <p:spPr bwMode="auto">
          <a:xfrm>
            <a:off x="7099300" y="2981325"/>
            <a:ext cx="0" cy="36513"/>
          </a:xfrm>
          <a:custGeom>
            <a:avLst/>
            <a:gdLst>
              <a:gd name="T0" fmla="*/ 0 h 36710"/>
              <a:gd name="T1" fmla="*/ 35928 h 36710"/>
              <a:gd name="T2" fmla="*/ 0 60000 65536"/>
              <a:gd name="T3" fmla="*/ 0 60000 65536"/>
              <a:gd name="T4" fmla="*/ 0 h 36710"/>
              <a:gd name="T5" fmla="*/ 36710 h 36710"/>
            </a:gdLst>
            <a:ahLst/>
            <a:cxnLst>
              <a:cxn ang="T2">
                <a:pos x="0" y="T0"/>
              </a:cxn>
              <a:cxn ang="T3">
                <a:pos x="0" y="T1"/>
              </a:cxn>
            </a:cxnLst>
            <a:rect l="0" t="T4" r="0" b="T5"/>
            <a:pathLst>
              <a:path h="36710">
                <a:moveTo>
                  <a:pt x="0" y="0"/>
                </a:moveTo>
                <a:lnTo>
                  <a:pt x="0" y="36710"/>
                </a:lnTo>
              </a:path>
            </a:pathLst>
          </a:custGeom>
          <a:noFill/>
          <a:ln w="8954">
            <a:solidFill>
              <a:srgbClr val="000000"/>
            </a:solidFill>
            <a:round/>
            <a:headEnd/>
            <a:tailEnd/>
          </a:ln>
        </p:spPr>
        <p:txBody>
          <a:bodyPr lIns="0" tIns="0" rIns="0" bIns="0"/>
          <a:lstStyle/>
          <a:p>
            <a:endParaRPr lang="el-GR"/>
          </a:p>
        </p:txBody>
      </p:sp>
      <p:sp>
        <p:nvSpPr>
          <p:cNvPr id="96360" name="object 105"/>
          <p:cNvSpPr>
            <a:spLocks/>
          </p:cNvSpPr>
          <p:nvPr/>
        </p:nvSpPr>
        <p:spPr bwMode="auto">
          <a:xfrm>
            <a:off x="7064375" y="2995613"/>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361" name="object 106"/>
          <p:cNvSpPr>
            <a:spLocks/>
          </p:cNvSpPr>
          <p:nvPr/>
        </p:nvSpPr>
        <p:spPr bwMode="auto">
          <a:xfrm>
            <a:off x="7064375" y="2711450"/>
            <a:ext cx="69850" cy="50800"/>
          </a:xfrm>
          <a:custGeom>
            <a:avLst/>
            <a:gdLst>
              <a:gd name="T0" fmla="*/ 67890 w 70516"/>
              <a:gd name="T1" fmla="*/ 0 h 50829"/>
              <a:gd name="T2" fmla="*/ 0 w 70516"/>
              <a:gd name="T3" fmla="*/ 50713 h 50829"/>
              <a:gd name="T4" fmla="*/ 0 60000 65536"/>
              <a:gd name="T5" fmla="*/ 0 60000 65536"/>
              <a:gd name="T6" fmla="*/ 0 w 70516"/>
              <a:gd name="T7" fmla="*/ 0 h 50829"/>
              <a:gd name="T8" fmla="*/ 70516 w 70516"/>
              <a:gd name="T9" fmla="*/ 50829 h 50829"/>
            </a:gdLst>
            <a:ahLst/>
            <a:cxnLst>
              <a:cxn ang="T4">
                <a:pos x="T0" y="T1"/>
              </a:cxn>
              <a:cxn ang="T5">
                <a:pos x="T2" y="T3"/>
              </a:cxn>
            </a:cxnLst>
            <a:rect l="T6" t="T7" r="T8" b="T9"/>
            <a:pathLst>
              <a:path w="70516" h="50829">
                <a:moveTo>
                  <a:pt x="70516" y="0"/>
                </a:moveTo>
                <a:lnTo>
                  <a:pt x="0" y="50829"/>
                </a:lnTo>
              </a:path>
            </a:pathLst>
          </a:custGeom>
          <a:noFill/>
          <a:ln w="9143">
            <a:solidFill>
              <a:srgbClr val="000000"/>
            </a:solidFill>
            <a:round/>
            <a:headEnd/>
            <a:tailEnd/>
          </a:ln>
        </p:spPr>
        <p:txBody>
          <a:bodyPr lIns="0" tIns="0" rIns="0" bIns="0"/>
          <a:lstStyle/>
          <a:p>
            <a:endParaRPr lang="el-GR"/>
          </a:p>
        </p:txBody>
      </p:sp>
      <p:sp>
        <p:nvSpPr>
          <p:cNvPr id="96362" name="object 107"/>
          <p:cNvSpPr>
            <a:spLocks/>
          </p:cNvSpPr>
          <p:nvPr/>
        </p:nvSpPr>
        <p:spPr bwMode="auto">
          <a:xfrm>
            <a:off x="7110413" y="3178175"/>
            <a:ext cx="42862" cy="14288"/>
          </a:xfrm>
          <a:custGeom>
            <a:avLst/>
            <a:gdLst>
              <a:gd name="T0" fmla="*/ 44644 w 42284"/>
              <a:gd name="T1" fmla="*/ 13659 h 14504"/>
              <a:gd name="T2" fmla="*/ 0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42284" y="14504"/>
                </a:moveTo>
                <a:lnTo>
                  <a:pt x="0" y="0"/>
                </a:lnTo>
              </a:path>
            </a:pathLst>
          </a:custGeom>
          <a:noFill/>
          <a:ln w="9211">
            <a:solidFill>
              <a:srgbClr val="000000"/>
            </a:solidFill>
            <a:round/>
            <a:headEnd/>
            <a:tailEnd/>
          </a:ln>
        </p:spPr>
        <p:txBody>
          <a:bodyPr lIns="0" tIns="0" rIns="0" bIns="0"/>
          <a:lstStyle/>
          <a:p>
            <a:endParaRPr lang="el-GR"/>
          </a:p>
        </p:txBody>
      </p:sp>
      <p:sp>
        <p:nvSpPr>
          <p:cNvPr id="96363" name="object 108"/>
          <p:cNvSpPr>
            <a:spLocks/>
          </p:cNvSpPr>
          <p:nvPr/>
        </p:nvSpPr>
        <p:spPr bwMode="auto">
          <a:xfrm>
            <a:off x="7110413" y="3162300"/>
            <a:ext cx="42862" cy="15875"/>
          </a:xfrm>
          <a:custGeom>
            <a:avLst/>
            <a:gdLst>
              <a:gd name="T0" fmla="*/ 0 w 42284"/>
              <a:gd name="T1" fmla="*/ 19242 h 14889"/>
              <a:gd name="T2" fmla="*/ 44644 w 42284"/>
              <a:gd name="T3" fmla="*/ 0 h 14889"/>
              <a:gd name="T4" fmla="*/ 0 60000 65536"/>
              <a:gd name="T5" fmla="*/ 0 60000 65536"/>
              <a:gd name="T6" fmla="*/ 0 w 42284"/>
              <a:gd name="T7" fmla="*/ 0 h 14889"/>
              <a:gd name="T8" fmla="*/ 42284 w 42284"/>
              <a:gd name="T9" fmla="*/ 14889 h 14889"/>
            </a:gdLst>
            <a:ahLst/>
            <a:cxnLst>
              <a:cxn ang="T4">
                <a:pos x="T0" y="T1"/>
              </a:cxn>
              <a:cxn ang="T5">
                <a:pos x="T2" y="T3"/>
              </a:cxn>
            </a:cxnLst>
            <a:rect l="T6" t="T7" r="T8" b="T9"/>
            <a:pathLst>
              <a:path w="42284" h="14889">
                <a:moveTo>
                  <a:pt x="0" y="14889"/>
                </a:moveTo>
                <a:lnTo>
                  <a:pt x="42284" y="0"/>
                </a:lnTo>
              </a:path>
            </a:pathLst>
          </a:custGeom>
          <a:noFill/>
          <a:ln w="9210">
            <a:solidFill>
              <a:srgbClr val="000000"/>
            </a:solidFill>
            <a:round/>
            <a:headEnd/>
            <a:tailEnd/>
          </a:ln>
        </p:spPr>
        <p:txBody>
          <a:bodyPr lIns="0" tIns="0" rIns="0" bIns="0"/>
          <a:lstStyle/>
          <a:p>
            <a:endParaRPr lang="el-GR"/>
          </a:p>
        </p:txBody>
      </p:sp>
      <p:sp>
        <p:nvSpPr>
          <p:cNvPr id="96364" name="object 109"/>
          <p:cNvSpPr>
            <a:spLocks/>
          </p:cNvSpPr>
          <p:nvPr/>
        </p:nvSpPr>
        <p:spPr bwMode="auto">
          <a:xfrm>
            <a:off x="7110413" y="3148013"/>
            <a:ext cx="42862" cy="14287"/>
          </a:xfrm>
          <a:custGeom>
            <a:avLst/>
            <a:gdLst>
              <a:gd name="T0" fmla="*/ 44644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365" name="object 110"/>
          <p:cNvSpPr>
            <a:spLocks/>
          </p:cNvSpPr>
          <p:nvPr/>
        </p:nvSpPr>
        <p:spPr bwMode="auto">
          <a:xfrm>
            <a:off x="7110413" y="3133725"/>
            <a:ext cx="42862" cy="14288"/>
          </a:xfrm>
          <a:custGeom>
            <a:avLst/>
            <a:gdLst>
              <a:gd name="T0" fmla="*/ 0 w 42284"/>
              <a:gd name="T1" fmla="*/ 13659 h 14504"/>
              <a:gd name="T2" fmla="*/ 44644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366" name="object 111"/>
          <p:cNvSpPr>
            <a:spLocks/>
          </p:cNvSpPr>
          <p:nvPr/>
        </p:nvSpPr>
        <p:spPr bwMode="auto">
          <a:xfrm>
            <a:off x="7110413" y="3119438"/>
            <a:ext cx="42862" cy="14287"/>
          </a:xfrm>
          <a:custGeom>
            <a:avLst/>
            <a:gdLst>
              <a:gd name="T0" fmla="*/ 44644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367" name="object 112"/>
          <p:cNvSpPr>
            <a:spLocks/>
          </p:cNvSpPr>
          <p:nvPr/>
        </p:nvSpPr>
        <p:spPr bwMode="auto">
          <a:xfrm>
            <a:off x="7110413" y="3105150"/>
            <a:ext cx="42862" cy="14288"/>
          </a:xfrm>
          <a:custGeom>
            <a:avLst/>
            <a:gdLst>
              <a:gd name="T0" fmla="*/ 0 w 42284"/>
              <a:gd name="T1" fmla="*/ 13659 h 14504"/>
              <a:gd name="T2" fmla="*/ 44644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368" name="object 113"/>
          <p:cNvSpPr>
            <a:spLocks/>
          </p:cNvSpPr>
          <p:nvPr/>
        </p:nvSpPr>
        <p:spPr bwMode="auto">
          <a:xfrm>
            <a:off x="7064375" y="2849563"/>
            <a:ext cx="139700" cy="36512"/>
          </a:xfrm>
          <a:custGeom>
            <a:avLst/>
            <a:gdLst>
              <a:gd name="T0" fmla="*/ 0 w 140659"/>
              <a:gd name="T1" fmla="*/ 0 h 36325"/>
              <a:gd name="T2" fmla="*/ 136862 w 140659"/>
              <a:gd name="T3" fmla="*/ 37079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0" y="0"/>
                </a:moveTo>
                <a:lnTo>
                  <a:pt x="140659" y="36325"/>
                </a:lnTo>
              </a:path>
            </a:pathLst>
          </a:custGeom>
          <a:noFill/>
          <a:ln w="9223">
            <a:solidFill>
              <a:srgbClr val="000000"/>
            </a:solidFill>
            <a:round/>
            <a:headEnd/>
            <a:tailEnd/>
          </a:ln>
        </p:spPr>
        <p:txBody>
          <a:bodyPr lIns="0" tIns="0" rIns="0" bIns="0"/>
          <a:lstStyle/>
          <a:p>
            <a:endParaRPr lang="el-GR"/>
          </a:p>
        </p:txBody>
      </p:sp>
      <p:sp>
        <p:nvSpPr>
          <p:cNvPr id="96369" name="object 114"/>
          <p:cNvSpPr>
            <a:spLocks/>
          </p:cNvSpPr>
          <p:nvPr/>
        </p:nvSpPr>
        <p:spPr bwMode="auto">
          <a:xfrm>
            <a:off x="7099300" y="2908300"/>
            <a:ext cx="0" cy="36513"/>
          </a:xfrm>
          <a:custGeom>
            <a:avLst/>
            <a:gdLst>
              <a:gd name="T0" fmla="*/ 0 h 36453"/>
              <a:gd name="T1" fmla="*/ 36693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8954">
            <a:solidFill>
              <a:srgbClr val="000000"/>
            </a:solidFill>
            <a:round/>
            <a:headEnd/>
            <a:tailEnd/>
          </a:ln>
        </p:spPr>
        <p:txBody>
          <a:bodyPr lIns="0" tIns="0" rIns="0" bIns="0"/>
          <a:lstStyle/>
          <a:p>
            <a:endParaRPr lang="el-GR"/>
          </a:p>
        </p:txBody>
      </p:sp>
      <p:sp>
        <p:nvSpPr>
          <p:cNvPr id="96370" name="object 115"/>
          <p:cNvSpPr>
            <a:spLocks/>
          </p:cNvSpPr>
          <p:nvPr/>
        </p:nvSpPr>
        <p:spPr bwMode="auto">
          <a:xfrm>
            <a:off x="7064375" y="2922588"/>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371" name="object 116"/>
          <p:cNvSpPr>
            <a:spLocks/>
          </p:cNvSpPr>
          <p:nvPr/>
        </p:nvSpPr>
        <p:spPr bwMode="auto">
          <a:xfrm>
            <a:off x="7062788" y="3032125"/>
            <a:ext cx="141287" cy="36513"/>
          </a:xfrm>
          <a:custGeom>
            <a:avLst/>
            <a:gdLst>
              <a:gd name="T0" fmla="*/ 143188 w 140659"/>
              <a:gd name="T1" fmla="*/ 0 h 36325"/>
              <a:gd name="T2" fmla="*/ 0 w 140659"/>
              <a:gd name="T3" fmla="*/ 37083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140659" y="0"/>
                </a:moveTo>
                <a:lnTo>
                  <a:pt x="0" y="36325"/>
                </a:lnTo>
              </a:path>
            </a:pathLst>
          </a:custGeom>
          <a:noFill/>
          <a:ln w="9223">
            <a:solidFill>
              <a:srgbClr val="000000"/>
            </a:solidFill>
            <a:round/>
            <a:headEnd/>
            <a:tailEnd/>
          </a:ln>
        </p:spPr>
        <p:txBody>
          <a:bodyPr lIns="0" tIns="0" rIns="0" bIns="0"/>
          <a:lstStyle/>
          <a:p>
            <a:endParaRPr lang="el-GR"/>
          </a:p>
        </p:txBody>
      </p:sp>
      <p:sp>
        <p:nvSpPr>
          <p:cNvPr id="96372" name="object 117"/>
          <p:cNvSpPr>
            <a:spLocks/>
          </p:cNvSpPr>
          <p:nvPr/>
        </p:nvSpPr>
        <p:spPr bwMode="auto">
          <a:xfrm>
            <a:off x="7062788" y="3068638"/>
            <a:ext cx="34925" cy="14287"/>
          </a:xfrm>
          <a:custGeom>
            <a:avLst/>
            <a:gdLst>
              <a:gd name="T0" fmla="*/ 0 w 35320"/>
              <a:gd name="T1" fmla="*/ 0 h 14632"/>
              <a:gd name="T2" fmla="*/ 33766 w 35320"/>
              <a:gd name="T3" fmla="*/ 13300 h 14632"/>
              <a:gd name="T4" fmla="*/ 0 60000 65536"/>
              <a:gd name="T5" fmla="*/ 0 60000 65536"/>
              <a:gd name="T6" fmla="*/ 0 w 35320"/>
              <a:gd name="T7" fmla="*/ 0 h 14632"/>
              <a:gd name="T8" fmla="*/ 35320 w 35320"/>
              <a:gd name="T9" fmla="*/ 14632 h 14632"/>
            </a:gdLst>
            <a:ahLst/>
            <a:cxnLst>
              <a:cxn ang="T4">
                <a:pos x="T0" y="T1"/>
              </a:cxn>
              <a:cxn ang="T5">
                <a:pos x="T2" y="T3"/>
              </a:cxn>
            </a:cxnLst>
            <a:rect l="T6" t="T7" r="T8" b="T9"/>
            <a:pathLst>
              <a:path w="35320" h="14632">
                <a:moveTo>
                  <a:pt x="0" y="0"/>
                </a:moveTo>
                <a:lnTo>
                  <a:pt x="35320" y="14632"/>
                </a:lnTo>
              </a:path>
            </a:pathLst>
          </a:custGeom>
          <a:noFill/>
          <a:ln w="9199">
            <a:solidFill>
              <a:srgbClr val="000000"/>
            </a:solidFill>
            <a:round/>
            <a:headEnd/>
            <a:tailEnd/>
          </a:ln>
        </p:spPr>
        <p:txBody>
          <a:bodyPr lIns="0" tIns="0" rIns="0" bIns="0"/>
          <a:lstStyle/>
          <a:p>
            <a:endParaRPr lang="el-GR"/>
          </a:p>
        </p:txBody>
      </p:sp>
      <p:sp>
        <p:nvSpPr>
          <p:cNvPr id="96373" name="object 118"/>
          <p:cNvSpPr>
            <a:spLocks/>
          </p:cNvSpPr>
          <p:nvPr/>
        </p:nvSpPr>
        <p:spPr bwMode="auto">
          <a:xfrm>
            <a:off x="7062788" y="3046413"/>
            <a:ext cx="20637" cy="22225"/>
          </a:xfrm>
          <a:custGeom>
            <a:avLst/>
            <a:gdLst>
              <a:gd name="T0" fmla="*/ 0 w 21142"/>
              <a:gd name="T1" fmla="*/ 23486 h 21820"/>
              <a:gd name="T2" fmla="*/ 19193 w 21142"/>
              <a:gd name="T3" fmla="*/ 0 h 21820"/>
              <a:gd name="T4" fmla="*/ 0 60000 65536"/>
              <a:gd name="T5" fmla="*/ 0 60000 65536"/>
              <a:gd name="T6" fmla="*/ 0 w 21142"/>
              <a:gd name="T7" fmla="*/ 0 h 21820"/>
              <a:gd name="T8" fmla="*/ 21142 w 21142"/>
              <a:gd name="T9" fmla="*/ 21820 h 21820"/>
            </a:gdLst>
            <a:ahLst/>
            <a:cxnLst>
              <a:cxn ang="T4">
                <a:pos x="T0" y="T1"/>
              </a:cxn>
              <a:cxn ang="T5">
                <a:pos x="T2" y="T3"/>
              </a:cxn>
            </a:cxnLst>
            <a:rect l="T6" t="T7" r="T8" b="T9"/>
            <a:pathLst>
              <a:path w="21142" h="21820">
                <a:moveTo>
                  <a:pt x="0" y="21820"/>
                </a:moveTo>
                <a:lnTo>
                  <a:pt x="21142" y="0"/>
                </a:lnTo>
              </a:path>
            </a:pathLst>
          </a:custGeom>
          <a:noFill/>
          <a:ln w="9093">
            <a:solidFill>
              <a:srgbClr val="000000"/>
            </a:solidFill>
            <a:round/>
            <a:headEnd/>
            <a:tailEnd/>
          </a:ln>
        </p:spPr>
        <p:txBody>
          <a:bodyPr lIns="0" tIns="0" rIns="0" bIns="0"/>
          <a:lstStyle/>
          <a:p>
            <a:endParaRPr lang="el-GR"/>
          </a:p>
        </p:txBody>
      </p:sp>
      <p:sp>
        <p:nvSpPr>
          <p:cNvPr id="96374" name="object 119"/>
          <p:cNvSpPr>
            <a:spLocks/>
          </p:cNvSpPr>
          <p:nvPr/>
        </p:nvSpPr>
        <p:spPr bwMode="auto">
          <a:xfrm>
            <a:off x="6737350" y="3446463"/>
            <a:ext cx="476250" cy="0"/>
          </a:xfrm>
          <a:custGeom>
            <a:avLst/>
            <a:gdLst>
              <a:gd name="T0" fmla="*/ 0 w 476574"/>
              <a:gd name="T1" fmla="*/ 475279 w 476574"/>
              <a:gd name="T2" fmla="*/ 0 60000 65536"/>
              <a:gd name="T3" fmla="*/ 0 60000 65536"/>
              <a:gd name="T4" fmla="*/ 0 w 476574"/>
              <a:gd name="T5" fmla="*/ 476574 w 476574"/>
            </a:gdLst>
            <a:ahLst/>
            <a:cxnLst>
              <a:cxn ang="T2">
                <a:pos x="T0" y="0"/>
              </a:cxn>
              <a:cxn ang="T3">
                <a:pos x="T1" y="0"/>
              </a:cxn>
            </a:cxnLst>
            <a:rect l="T4" t="0" r="T5" b="0"/>
            <a:pathLst>
              <a:path w="476574">
                <a:moveTo>
                  <a:pt x="0" y="0"/>
                </a:moveTo>
                <a:lnTo>
                  <a:pt x="476574" y="0"/>
                </a:lnTo>
              </a:path>
            </a:pathLst>
          </a:custGeom>
          <a:noFill/>
          <a:ln w="3175">
            <a:solidFill>
              <a:srgbClr val="FFCC00"/>
            </a:solidFill>
            <a:round/>
            <a:headEnd/>
            <a:tailEnd/>
          </a:ln>
        </p:spPr>
        <p:txBody>
          <a:bodyPr lIns="0" tIns="0" rIns="0" bIns="0"/>
          <a:lstStyle/>
          <a:p>
            <a:endParaRPr lang="el-GR"/>
          </a:p>
        </p:txBody>
      </p:sp>
      <p:sp>
        <p:nvSpPr>
          <p:cNvPr id="96375" name="object 120"/>
          <p:cNvSpPr>
            <a:spLocks/>
          </p:cNvSpPr>
          <p:nvPr/>
        </p:nvSpPr>
        <p:spPr bwMode="auto">
          <a:xfrm>
            <a:off x="7213600" y="3384550"/>
            <a:ext cx="190500" cy="109538"/>
          </a:xfrm>
          <a:custGeom>
            <a:avLst/>
            <a:gdLst>
              <a:gd name="T0" fmla="*/ 0 w 190281"/>
              <a:gd name="T1" fmla="*/ 0 h 109874"/>
              <a:gd name="T2" fmla="*/ 0 w 190281"/>
              <a:gd name="T3" fmla="*/ 108536 h 109874"/>
              <a:gd name="T4" fmla="*/ 95915 w 190281"/>
              <a:gd name="T5" fmla="*/ 54078 h 109874"/>
              <a:gd name="T6" fmla="*/ 0 w 190281"/>
              <a:gd name="T7" fmla="*/ 0 h 109874"/>
              <a:gd name="T8" fmla="*/ 191159 w 190281"/>
              <a:gd name="T9" fmla="*/ 0 h 109874"/>
              <a:gd name="T10" fmla="*/ 95915 w 190281"/>
              <a:gd name="T11" fmla="*/ 54078 h 109874"/>
              <a:gd name="T12" fmla="*/ 191159 w 190281"/>
              <a:gd name="T13" fmla="*/ 107774 h 109874"/>
              <a:gd name="T14" fmla="*/ 191159 w 190281"/>
              <a:gd name="T15" fmla="*/ 0 h 109874"/>
              <a:gd name="T16" fmla="*/ 0 60000 65536"/>
              <a:gd name="T17" fmla="*/ 0 60000 65536"/>
              <a:gd name="T18" fmla="*/ 0 60000 65536"/>
              <a:gd name="T19" fmla="*/ 0 60000 65536"/>
              <a:gd name="T20" fmla="*/ 0 60000 65536"/>
              <a:gd name="T21" fmla="*/ 0 60000 65536"/>
              <a:gd name="T22" fmla="*/ 0 60000 65536"/>
              <a:gd name="T23" fmla="*/ 0 60000 65536"/>
              <a:gd name="T24" fmla="*/ 0 w 190281"/>
              <a:gd name="T25" fmla="*/ 0 h 109874"/>
              <a:gd name="T26" fmla="*/ 190281 w 190281"/>
              <a:gd name="T27" fmla="*/ 109874 h 109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281" h="109874">
                <a:moveTo>
                  <a:pt x="0" y="0"/>
                </a:moveTo>
                <a:lnTo>
                  <a:pt x="0" y="109874"/>
                </a:lnTo>
                <a:lnTo>
                  <a:pt x="95475" y="54744"/>
                </a:lnTo>
                <a:lnTo>
                  <a:pt x="0" y="0"/>
                </a:lnTo>
                <a:close/>
              </a:path>
              <a:path w="190281" h="109874">
                <a:moveTo>
                  <a:pt x="190281" y="0"/>
                </a:moveTo>
                <a:lnTo>
                  <a:pt x="95475" y="54744"/>
                </a:lnTo>
                <a:lnTo>
                  <a:pt x="190281" y="109104"/>
                </a:lnTo>
                <a:lnTo>
                  <a:pt x="190281" y="0"/>
                </a:lnTo>
                <a:close/>
              </a:path>
            </a:pathLst>
          </a:custGeom>
          <a:solidFill>
            <a:srgbClr val="FFCC00"/>
          </a:solidFill>
          <a:ln w="9525">
            <a:noFill/>
            <a:round/>
            <a:headEnd/>
            <a:tailEnd/>
          </a:ln>
        </p:spPr>
        <p:txBody>
          <a:bodyPr lIns="0" tIns="0" rIns="0" bIns="0"/>
          <a:lstStyle/>
          <a:p>
            <a:endParaRPr lang="el-GR"/>
          </a:p>
        </p:txBody>
      </p:sp>
      <p:sp>
        <p:nvSpPr>
          <p:cNvPr id="96376" name="object 121"/>
          <p:cNvSpPr>
            <a:spLocks/>
          </p:cNvSpPr>
          <p:nvPr/>
        </p:nvSpPr>
        <p:spPr bwMode="auto">
          <a:xfrm>
            <a:off x="7213600" y="3384550"/>
            <a:ext cx="190500" cy="109538"/>
          </a:xfrm>
          <a:custGeom>
            <a:avLst/>
            <a:gdLst>
              <a:gd name="T0" fmla="*/ 191159 w 190281"/>
              <a:gd name="T1" fmla="*/ 0 h 109874"/>
              <a:gd name="T2" fmla="*/ 191159 w 190281"/>
              <a:gd name="T3" fmla="*/ 107774 h 109874"/>
              <a:gd name="T4" fmla="*/ 0 w 190281"/>
              <a:gd name="T5" fmla="*/ 0 h 109874"/>
              <a:gd name="T6" fmla="*/ 0 w 190281"/>
              <a:gd name="T7" fmla="*/ 108536 h 109874"/>
              <a:gd name="T8" fmla="*/ 191159 w 190281"/>
              <a:gd name="T9" fmla="*/ 0 h 109874"/>
              <a:gd name="T10" fmla="*/ 0 60000 65536"/>
              <a:gd name="T11" fmla="*/ 0 60000 65536"/>
              <a:gd name="T12" fmla="*/ 0 60000 65536"/>
              <a:gd name="T13" fmla="*/ 0 60000 65536"/>
              <a:gd name="T14" fmla="*/ 0 60000 65536"/>
              <a:gd name="T15" fmla="*/ 0 w 190281"/>
              <a:gd name="T16" fmla="*/ 0 h 109874"/>
              <a:gd name="T17" fmla="*/ 190281 w 190281"/>
              <a:gd name="T18" fmla="*/ 109874 h 109874"/>
            </a:gdLst>
            <a:ahLst/>
            <a:cxnLst>
              <a:cxn ang="T10">
                <a:pos x="T0" y="T1"/>
              </a:cxn>
              <a:cxn ang="T11">
                <a:pos x="T2" y="T3"/>
              </a:cxn>
              <a:cxn ang="T12">
                <a:pos x="T4" y="T5"/>
              </a:cxn>
              <a:cxn ang="T13">
                <a:pos x="T6" y="T7"/>
              </a:cxn>
              <a:cxn ang="T14">
                <a:pos x="T8" y="T9"/>
              </a:cxn>
            </a:cxnLst>
            <a:rect l="T15" t="T16" r="T17" b="T18"/>
            <a:pathLst>
              <a:path w="190281" h="109874">
                <a:moveTo>
                  <a:pt x="190281" y="0"/>
                </a:moveTo>
                <a:lnTo>
                  <a:pt x="190281" y="109104"/>
                </a:lnTo>
                <a:lnTo>
                  <a:pt x="0" y="0"/>
                </a:lnTo>
                <a:lnTo>
                  <a:pt x="0" y="109874"/>
                </a:lnTo>
                <a:lnTo>
                  <a:pt x="190281" y="0"/>
                </a:lnTo>
                <a:close/>
              </a:path>
            </a:pathLst>
          </a:custGeom>
          <a:noFill/>
          <a:ln w="9169">
            <a:solidFill>
              <a:srgbClr val="000000"/>
            </a:solidFill>
            <a:round/>
            <a:headEnd/>
            <a:tailEnd/>
          </a:ln>
        </p:spPr>
        <p:txBody>
          <a:bodyPr lIns="0" tIns="0" rIns="0" bIns="0"/>
          <a:lstStyle/>
          <a:p>
            <a:endParaRPr lang="el-GR"/>
          </a:p>
        </p:txBody>
      </p:sp>
      <p:sp>
        <p:nvSpPr>
          <p:cNvPr id="96377" name="object 122"/>
          <p:cNvSpPr>
            <a:spLocks/>
          </p:cNvSpPr>
          <p:nvPr/>
        </p:nvSpPr>
        <p:spPr bwMode="auto">
          <a:xfrm>
            <a:off x="1668463" y="5207000"/>
            <a:ext cx="190500" cy="111125"/>
          </a:xfrm>
          <a:custGeom>
            <a:avLst/>
            <a:gdLst>
              <a:gd name="T0" fmla="*/ 0 w 190405"/>
              <a:gd name="T1" fmla="*/ 0 h 109874"/>
              <a:gd name="T2" fmla="*/ 0 w 190405"/>
              <a:gd name="T3" fmla="*/ 114964 h 109874"/>
              <a:gd name="T4" fmla="*/ 95673 w 190405"/>
              <a:gd name="T5" fmla="*/ 57650 h 109874"/>
              <a:gd name="T6" fmla="*/ 0 w 190405"/>
              <a:gd name="T7" fmla="*/ 0 h 109874"/>
              <a:gd name="T8" fmla="*/ 190785 w 190405"/>
              <a:gd name="T9" fmla="*/ 670 h 109874"/>
              <a:gd name="T10" fmla="*/ 95673 w 190405"/>
              <a:gd name="T11" fmla="*/ 57650 h 109874"/>
              <a:gd name="T12" fmla="*/ 190785 w 190405"/>
              <a:gd name="T13" fmla="*/ 114964 h 109874"/>
              <a:gd name="T14" fmla="*/ 190785 w 190405"/>
              <a:gd name="T15" fmla="*/ 670 h 109874"/>
              <a:gd name="T16" fmla="*/ 0 60000 65536"/>
              <a:gd name="T17" fmla="*/ 0 60000 65536"/>
              <a:gd name="T18" fmla="*/ 0 60000 65536"/>
              <a:gd name="T19" fmla="*/ 0 60000 65536"/>
              <a:gd name="T20" fmla="*/ 0 60000 65536"/>
              <a:gd name="T21" fmla="*/ 0 60000 65536"/>
              <a:gd name="T22" fmla="*/ 0 60000 65536"/>
              <a:gd name="T23" fmla="*/ 0 60000 65536"/>
              <a:gd name="T24" fmla="*/ 0 w 190405"/>
              <a:gd name="T25" fmla="*/ 0 h 109874"/>
              <a:gd name="T26" fmla="*/ 190405 w 190405"/>
              <a:gd name="T27" fmla="*/ 109874 h 109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405" h="109874">
                <a:moveTo>
                  <a:pt x="0" y="0"/>
                </a:moveTo>
                <a:lnTo>
                  <a:pt x="0" y="109874"/>
                </a:lnTo>
                <a:lnTo>
                  <a:pt x="95481" y="55098"/>
                </a:lnTo>
                <a:lnTo>
                  <a:pt x="0" y="0"/>
                </a:lnTo>
                <a:close/>
              </a:path>
              <a:path w="190405" h="109874">
                <a:moveTo>
                  <a:pt x="190405" y="641"/>
                </a:moveTo>
                <a:lnTo>
                  <a:pt x="95481" y="55098"/>
                </a:lnTo>
                <a:lnTo>
                  <a:pt x="190405" y="109874"/>
                </a:lnTo>
                <a:lnTo>
                  <a:pt x="190405" y="641"/>
                </a:lnTo>
                <a:close/>
              </a:path>
            </a:pathLst>
          </a:custGeom>
          <a:solidFill>
            <a:srgbClr val="FFCC00"/>
          </a:solidFill>
          <a:ln w="9525">
            <a:noFill/>
            <a:round/>
            <a:headEnd/>
            <a:tailEnd/>
          </a:ln>
        </p:spPr>
        <p:txBody>
          <a:bodyPr lIns="0" tIns="0" rIns="0" bIns="0"/>
          <a:lstStyle/>
          <a:p>
            <a:endParaRPr lang="el-GR"/>
          </a:p>
        </p:txBody>
      </p:sp>
      <p:sp>
        <p:nvSpPr>
          <p:cNvPr id="96378" name="object 123"/>
          <p:cNvSpPr>
            <a:spLocks/>
          </p:cNvSpPr>
          <p:nvPr/>
        </p:nvSpPr>
        <p:spPr bwMode="auto">
          <a:xfrm>
            <a:off x="1668463" y="5207000"/>
            <a:ext cx="190500" cy="111125"/>
          </a:xfrm>
          <a:custGeom>
            <a:avLst/>
            <a:gdLst>
              <a:gd name="T0" fmla="*/ 190785 w 190405"/>
              <a:gd name="T1" fmla="*/ 114964 h 109874"/>
              <a:gd name="T2" fmla="*/ 190785 w 190405"/>
              <a:gd name="T3" fmla="*/ 670 h 109874"/>
              <a:gd name="T4" fmla="*/ 0 w 190405"/>
              <a:gd name="T5" fmla="*/ 114964 h 109874"/>
              <a:gd name="T6" fmla="*/ 0 w 190405"/>
              <a:gd name="T7" fmla="*/ 0 h 109874"/>
              <a:gd name="T8" fmla="*/ 190785 w 190405"/>
              <a:gd name="T9" fmla="*/ 114964 h 109874"/>
              <a:gd name="T10" fmla="*/ 0 60000 65536"/>
              <a:gd name="T11" fmla="*/ 0 60000 65536"/>
              <a:gd name="T12" fmla="*/ 0 60000 65536"/>
              <a:gd name="T13" fmla="*/ 0 60000 65536"/>
              <a:gd name="T14" fmla="*/ 0 60000 65536"/>
              <a:gd name="T15" fmla="*/ 0 w 190405"/>
              <a:gd name="T16" fmla="*/ 0 h 109874"/>
              <a:gd name="T17" fmla="*/ 190405 w 190405"/>
              <a:gd name="T18" fmla="*/ 109874 h 109874"/>
            </a:gdLst>
            <a:ahLst/>
            <a:cxnLst>
              <a:cxn ang="T10">
                <a:pos x="T0" y="T1"/>
              </a:cxn>
              <a:cxn ang="T11">
                <a:pos x="T2" y="T3"/>
              </a:cxn>
              <a:cxn ang="T12">
                <a:pos x="T4" y="T5"/>
              </a:cxn>
              <a:cxn ang="T13">
                <a:pos x="T6" y="T7"/>
              </a:cxn>
              <a:cxn ang="T14">
                <a:pos x="T8" y="T9"/>
              </a:cxn>
            </a:cxnLst>
            <a:rect l="T15" t="T16" r="T17" b="T18"/>
            <a:pathLst>
              <a:path w="190405" h="109874">
                <a:moveTo>
                  <a:pt x="190405" y="109874"/>
                </a:moveTo>
                <a:lnTo>
                  <a:pt x="190405" y="641"/>
                </a:lnTo>
                <a:lnTo>
                  <a:pt x="0" y="109874"/>
                </a:lnTo>
                <a:lnTo>
                  <a:pt x="0" y="0"/>
                </a:lnTo>
                <a:lnTo>
                  <a:pt x="190405" y="109874"/>
                </a:lnTo>
                <a:close/>
              </a:path>
            </a:pathLst>
          </a:custGeom>
          <a:noFill/>
          <a:ln w="9170">
            <a:solidFill>
              <a:srgbClr val="000000"/>
            </a:solidFill>
            <a:round/>
            <a:headEnd/>
            <a:tailEnd/>
          </a:ln>
        </p:spPr>
        <p:txBody>
          <a:bodyPr lIns="0" tIns="0" rIns="0" bIns="0"/>
          <a:lstStyle/>
          <a:p>
            <a:endParaRPr lang="el-GR"/>
          </a:p>
        </p:txBody>
      </p:sp>
      <p:sp>
        <p:nvSpPr>
          <p:cNvPr id="96379" name="object 124"/>
          <p:cNvSpPr>
            <a:spLocks/>
          </p:cNvSpPr>
          <p:nvPr/>
        </p:nvSpPr>
        <p:spPr bwMode="auto">
          <a:xfrm>
            <a:off x="1730375" y="5167313"/>
            <a:ext cx="69850" cy="0"/>
          </a:xfrm>
          <a:custGeom>
            <a:avLst/>
            <a:gdLst>
              <a:gd name="T0" fmla="*/ 67890 w 70516"/>
              <a:gd name="T1" fmla="*/ 0 w 70516"/>
              <a:gd name="T2" fmla="*/ 0 60000 65536"/>
              <a:gd name="T3" fmla="*/ 0 60000 65536"/>
              <a:gd name="T4" fmla="*/ 0 w 70516"/>
              <a:gd name="T5" fmla="*/ 70516 w 70516"/>
            </a:gdLst>
            <a:ahLst/>
            <a:cxnLst>
              <a:cxn ang="T2">
                <a:pos x="T0" y="0"/>
              </a:cxn>
              <a:cxn ang="T3">
                <a:pos x="T1" y="0"/>
              </a:cxn>
            </a:cxnLst>
            <a:rect l="T4" t="0" r="T5" b="0"/>
            <a:pathLst>
              <a:path w="70516">
                <a:moveTo>
                  <a:pt x="70516" y="0"/>
                </a:moveTo>
                <a:lnTo>
                  <a:pt x="0" y="0"/>
                </a:lnTo>
              </a:path>
            </a:pathLst>
          </a:custGeom>
          <a:noFill/>
          <a:ln w="9241">
            <a:solidFill>
              <a:srgbClr val="000000"/>
            </a:solidFill>
            <a:round/>
            <a:headEnd/>
            <a:tailEnd/>
          </a:ln>
        </p:spPr>
        <p:txBody>
          <a:bodyPr lIns="0" tIns="0" rIns="0" bIns="0"/>
          <a:lstStyle/>
          <a:p>
            <a:endParaRPr lang="el-GR"/>
          </a:p>
        </p:txBody>
      </p:sp>
      <p:sp>
        <p:nvSpPr>
          <p:cNvPr id="96380" name="object 125"/>
          <p:cNvSpPr>
            <a:spLocks/>
          </p:cNvSpPr>
          <p:nvPr/>
        </p:nvSpPr>
        <p:spPr bwMode="auto">
          <a:xfrm>
            <a:off x="1730375" y="5133975"/>
            <a:ext cx="69850" cy="33338"/>
          </a:xfrm>
          <a:custGeom>
            <a:avLst/>
            <a:gdLst>
              <a:gd name="T0" fmla="*/ 67890 w 70516"/>
              <a:gd name="T1" fmla="*/ 32597 h 33589"/>
              <a:gd name="T2" fmla="*/ 63832 w 70516"/>
              <a:gd name="T3" fmla="*/ 18535 h 33589"/>
              <a:gd name="T4" fmla="*/ 56211 w 70516"/>
              <a:gd name="T5" fmla="*/ 7368 h 33589"/>
              <a:gd name="T6" fmla="*/ 45903 w 70516"/>
              <a:gd name="T7" fmla="*/ 0 h 33589"/>
              <a:gd name="T8" fmla="*/ 28280 w 70516"/>
              <a:gd name="T9" fmla="*/ 951 h 33589"/>
              <a:gd name="T10" fmla="*/ 14904 w 70516"/>
              <a:gd name="T11" fmla="*/ 5502 h 33589"/>
              <a:gd name="T12" fmla="*/ 5755 w 70516"/>
              <a:gd name="T13" fmla="*/ 12881 h 33589"/>
              <a:gd name="T14" fmla="*/ 809 w 70516"/>
              <a:gd name="T15" fmla="*/ 22315 h 33589"/>
              <a:gd name="T16" fmla="*/ 0 w 70516"/>
              <a:gd name="T17" fmla="*/ 31599 h 33589"/>
              <a:gd name="T18" fmla="*/ 0 w 70516"/>
              <a:gd name="T19" fmla="*/ 32098 h 33589"/>
              <a:gd name="T20" fmla="*/ 0 w 70516"/>
              <a:gd name="T21" fmla="*/ 32597 h 33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516"/>
              <a:gd name="T34" fmla="*/ 0 h 33589"/>
              <a:gd name="T35" fmla="*/ 70516 w 70516"/>
              <a:gd name="T36" fmla="*/ 33589 h 33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516" h="33589">
                <a:moveTo>
                  <a:pt x="70516" y="33589"/>
                </a:moveTo>
                <a:lnTo>
                  <a:pt x="66301" y="19101"/>
                </a:lnTo>
                <a:lnTo>
                  <a:pt x="58385" y="7592"/>
                </a:lnTo>
                <a:lnTo>
                  <a:pt x="47679" y="0"/>
                </a:lnTo>
                <a:lnTo>
                  <a:pt x="29374" y="979"/>
                </a:lnTo>
                <a:lnTo>
                  <a:pt x="15480" y="5669"/>
                </a:lnTo>
                <a:lnTo>
                  <a:pt x="5977" y="13273"/>
                </a:lnTo>
                <a:lnTo>
                  <a:pt x="841" y="22995"/>
                </a:lnTo>
                <a:lnTo>
                  <a:pt x="0" y="32562"/>
                </a:lnTo>
                <a:lnTo>
                  <a:pt x="0" y="33075"/>
                </a:lnTo>
                <a:lnTo>
                  <a:pt x="0" y="33589"/>
                </a:lnTo>
              </a:path>
            </a:pathLst>
          </a:custGeom>
          <a:noFill/>
          <a:ln w="9188">
            <a:solidFill>
              <a:srgbClr val="000000"/>
            </a:solidFill>
            <a:round/>
            <a:headEnd/>
            <a:tailEnd/>
          </a:ln>
        </p:spPr>
        <p:txBody>
          <a:bodyPr lIns="0" tIns="0" rIns="0" bIns="0"/>
          <a:lstStyle/>
          <a:p>
            <a:endParaRPr lang="el-GR"/>
          </a:p>
        </p:txBody>
      </p:sp>
      <p:sp>
        <p:nvSpPr>
          <p:cNvPr id="96381" name="object 126"/>
          <p:cNvSpPr>
            <a:spLocks/>
          </p:cNvSpPr>
          <p:nvPr/>
        </p:nvSpPr>
        <p:spPr bwMode="auto">
          <a:xfrm>
            <a:off x="1743075" y="5167313"/>
            <a:ext cx="38100" cy="95250"/>
          </a:xfrm>
          <a:custGeom>
            <a:avLst/>
            <a:gdLst>
              <a:gd name="T0" fmla="*/ 22781 w 37061"/>
              <a:gd name="T1" fmla="*/ 94127 h 95627"/>
              <a:gd name="T2" fmla="*/ 21670 w 37061"/>
              <a:gd name="T3" fmla="*/ 66330 h 95627"/>
              <a:gd name="T4" fmla="*/ 41395 w 37061"/>
              <a:gd name="T5" fmla="*/ 59129 h 95627"/>
              <a:gd name="T6" fmla="*/ 2083 w 37061"/>
              <a:gd name="T7" fmla="*/ 46621 h 95627"/>
              <a:gd name="T8" fmla="*/ 41395 w 37061"/>
              <a:gd name="T9" fmla="*/ 35881 h 95627"/>
              <a:gd name="T10" fmla="*/ 0 w 37061"/>
              <a:gd name="T11" fmla="*/ 23373 h 95627"/>
              <a:gd name="T12" fmla="*/ 25698 w 37061"/>
              <a:gd name="T13" fmla="*/ 8969 h 95627"/>
              <a:gd name="T14" fmla="*/ 24449 w 37061"/>
              <a:gd name="T15" fmla="*/ 0 h 95627"/>
              <a:gd name="T16" fmla="*/ 0 60000 65536"/>
              <a:gd name="T17" fmla="*/ 0 60000 65536"/>
              <a:gd name="T18" fmla="*/ 0 60000 65536"/>
              <a:gd name="T19" fmla="*/ 0 60000 65536"/>
              <a:gd name="T20" fmla="*/ 0 60000 65536"/>
              <a:gd name="T21" fmla="*/ 0 60000 65536"/>
              <a:gd name="T22" fmla="*/ 0 60000 65536"/>
              <a:gd name="T23" fmla="*/ 0 60000 65536"/>
              <a:gd name="T24" fmla="*/ 0 w 37061"/>
              <a:gd name="T25" fmla="*/ 0 h 95627"/>
              <a:gd name="T26" fmla="*/ 37061 w 37061"/>
              <a:gd name="T27" fmla="*/ 95627 h 95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061" h="95627">
                <a:moveTo>
                  <a:pt x="20396" y="95627"/>
                </a:moveTo>
                <a:lnTo>
                  <a:pt x="19401" y="67388"/>
                </a:lnTo>
                <a:lnTo>
                  <a:pt x="37061" y="60071"/>
                </a:lnTo>
                <a:lnTo>
                  <a:pt x="1865" y="47364"/>
                </a:lnTo>
                <a:lnTo>
                  <a:pt x="37061" y="36453"/>
                </a:lnTo>
                <a:lnTo>
                  <a:pt x="0" y="23746"/>
                </a:lnTo>
                <a:lnTo>
                  <a:pt x="23007" y="9113"/>
                </a:lnTo>
                <a:lnTo>
                  <a:pt x="21888" y="0"/>
                </a:lnTo>
              </a:path>
            </a:pathLst>
          </a:custGeom>
          <a:noFill/>
          <a:ln w="8991">
            <a:solidFill>
              <a:srgbClr val="000000"/>
            </a:solidFill>
            <a:round/>
            <a:headEnd/>
            <a:tailEnd/>
          </a:ln>
        </p:spPr>
        <p:txBody>
          <a:bodyPr lIns="0" tIns="0" rIns="0" bIns="0"/>
          <a:lstStyle/>
          <a:p>
            <a:endParaRPr lang="el-GR"/>
          </a:p>
        </p:txBody>
      </p:sp>
      <p:sp>
        <p:nvSpPr>
          <p:cNvPr id="96382" name="object 127"/>
          <p:cNvSpPr>
            <a:spLocks/>
          </p:cNvSpPr>
          <p:nvPr/>
        </p:nvSpPr>
        <p:spPr bwMode="auto">
          <a:xfrm>
            <a:off x="1970088" y="4843463"/>
            <a:ext cx="106362" cy="196850"/>
          </a:xfrm>
          <a:custGeom>
            <a:avLst/>
            <a:gdLst>
              <a:gd name="T0" fmla="*/ 53224 w 106458"/>
              <a:gd name="T1" fmla="*/ 98772 h 196388"/>
              <a:gd name="T2" fmla="*/ 0 w 106458"/>
              <a:gd name="T3" fmla="*/ 198242 h 196388"/>
              <a:gd name="T4" fmla="*/ 106074 w 106458"/>
              <a:gd name="T5" fmla="*/ 198242 h 196388"/>
              <a:gd name="T6" fmla="*/ 53224 w 106458"/>
              <a:gd name="T7" fmla="*/ 98772 h 196388"/>
              <a:gd name="T8" fmla="*/ 106074 w 106458"/>
              <a:gd name="T9" fmla="*/ 0 h 196388"/>
              <a:gd name="T10" fmla="*/ 742 w 106458"/>
              <a:gd name="T11" fmla="*/ 0 h 196388"/>
              <a:gd name="T12" fmla="*/ 53224 w 106458"/>
              <a:gd name="T13" fmla="*/ 98772 h 196388"/>
              <a:gd name="T14" fmla="*/ 106074 w 106458"/>
              <a:gd name="T15" fmla="*/ 0 h 196388"/>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388"/>
              <a:gd name="T26" fmla="*/ 106458 w 106458"/>
              <a:gd name="T27" fmla="*/ 196388 h 196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388">
                <a:moveTo>
                  <a:pt x="53416" y="97848"/>
                </a:moveTo>
                <a:lnTo>
                  <a:pt x="0" y="196388"/>
                </a:lnTo>
                <a:lnTo>
                  <a:pt x="106458" y="196388"/>
                </a:lnTo>
                <a:lnTo>
                  <a:pt x="53416" y="97848"/>
                </a:lnTo>
                <a:close/>
              </a:path>
              <a:path w="106458" h="196388">
                <a:moveTo>
                  <a:pt x="106458" y="0"/>
                </a:moveTo>
                <a:lnTo>
                  <a:pt x="746" y="0"/>
                </a:lnTo>
                <a:lnTo>
                  <a:pt x="53416" y="97848"/>
                </a:lnTo>
                <a:lnTo>
                  <a:pt x="106458" y="0"/>
                </a:lnTo>
                <a:close/>
              </a:path>
            </a:pathLst>
          </a:custGeom>
          <a:solidFill>
            <a:srgbClr val="FFCC00"/>
          </a:solidFill>
          <a:ln w="9525">
            <a:noFill/>
            <a:round/>
            <a:headEnd/>
            <a:tailEnd/>
          </a:ln>
        </p:spPr>
        <p:txBody>
          <a:bodyPr lIns="0" tIns="0" rIns="0" bIns="0"/>
          <a:lstStyle/>
          <a:p>
            <a:endParaRPr lang="el-GR"/>
          </a:p>
        </p:txBody>
      </p:sp>
      <p:sp>
        <p:nvSpPr>
          <p:cNvPr id="96383" name="object 128"/>
          <p:cNvSpPr>
            <a:spLocks/>
          </p:cNvSpPr>
          <p:nvPr/>
        </p:nvSpPr>
        <p:spPr bwMode="auto">
          <a:xfrm>
            <a:off x="1970088" y="4843463"/>
            <a:ext cx="106362" cy="196850"/>
          </a:xfrm>
          <a:custGeom>
            <a:avLst/>
            <a:gdLst>
              <a:gd name="T0" fmla="*/ 106074 w 106458"/>
              <a:gd name="T1" fmla="*/ 0 h 196388"/>
              <a:gd name="T2" fmla="*/ 742 w 106458"/>
              <a:gd name="T3" fmla="*/ 0 h 196388"/>
              <a:gd name="T4" fmla="*/ 106074 w 106458"/>
              <a:gd name="T5" fmla="*/ 198242 h 196388"/>
              <a:gd name="T6" fmla="*/ 0 w 106458"/>
              <a:gd name="T7" fmla="*/ 198242 h 196388"/>
              <a:gd name="T8" fmla="*/ 106074 w 106458"/>
              <a:gd name="T9" fmla="*/ 0 h 196388"/>
              <a:gd name="T10" fmla="*/ 0 60000 65536"/>
              <a:gd name="T11" fmla="*/ 0 60000 65536"/>
              <a:gd name="T12" fmla="*/ 0 60000 65536"/>
              <a:gd name="T13" fmla="*/ 0 60000 65536"/>
              <a:gd name="T14" fmla="*/ 0 60000 65536"/>
              <a:gd name="T15" fmla="*/ 0 w 106458"/>
              <a:gd name="T16" fmla="*/ 0 h 196388"/>
              <a:gd name="T17" fmla="*/ 106458 w 106458"/>
              <a:gd name="T18" fmla="*/ 196388 h 196388"/>
            </a:gdLst>
            <a:ahLst/>
            <a:cxnLst>
              <a:cxn ang="T10">
                <a:pos x="T0" y="T1"/>
              </a:cxn>
              <a:cxn ang="T11">
                <a:pos x="T2" y="T3"/>
              </a:cxn>
              <a:cxn ang="T12">
                <a:pos x="T4" y="T5"/>
              </a:cxn>
              <a:cxn ang="T13">
                <a:pos x="T6" y="T7"/>
              </a:cxn>
              <a:cxn ang="T14">
                <a:pos x="T8" y="T9"/>
              </a:cxn>
            </a:cxnLst>
            <a:rect l="T15" t="T16" r="T17" b="T18"/>
            <a:pathLst>
              <a:path w="106458" h="196388">
                <a:moveTo>
                  <a:pt x="106458" y="0"/>
                </a:moveTo>
                <a:lnTo>
                  <a:pt x="746" y="0"/>
                </a:lnTo>
                <a:lnTo>
                  <a:pt x="106458" y="196388"/>
                </a:lnTo>
                <a:lnTo>
                  <a:pt x="0" y="196388"/>
                </a:lnTo>
                <a:lnTo>
                  <a:pt x="106458" y="0"/>
                </a:lnTo>
                <a:close/>
              </a:path>
            </a:pathLst>
          </a:custGeom>
          <a:noFill/>
          <a:ln w="9019">
            <a:solidFill>
              <a:srgbClr val="000000"/>
            </a:solidFill>
            <a:round/>
            <a:headEnd/>
            <a:tailEnd/>
          </a:ln>
        </p:spPr>
        <p:txBody>
          <a:bodyPr lIns="0" tIns="0" rIns="0" bIns="0"/>
          <a:lstStyle/>
          <a:p>
            <a:endParaRPr lang="el-GR"/>
          </a:p>
        </p:txBody>
      </p:sp>
      <p:sp>
        <p:nvSpPr>
          <p:cNvPr id="96384" name="object 129"/>
          <p:cNvSpPr>
            <a:spLocks/>
          </p:cNvSpPr>
          <p:nvPr/>
        </p:nvSpPr>
        <p:spPr bwMode="auto">
          <a:xfrm>
            <a:off x="1930400" y="4903788"/>
            <a:ext cx="0" cy="73025"/>
          </a:xfrm>
          <a:custGeom>
            <a:avLst/>
            <a:gdLst>
              <a:gd name="T0" fmla="*/ 0 h 72779"/>
              <a:gd name="T1" fmla="*/ 73769 h 72779"/>
              <a:gd name="T2" fmla="*/ 0 60000 65536"/>
              <a:gd name="T3" fmla="*/ 0 60000 65536"/>
              <a:gd name="T4" fmla="*/ 0 h 72779"/>
              <a:gd name="T5" fmla="*/ 72779 h 72779"/>
            </a:gdLst>
            <a:ahLst/>
            <a:cxnLst>
              <a:cxn ang="T2">
                <a:pos x="0" y="T0"/>
              </a:cxn>
              <a:cxn ang="T3">
                <a:pos x="0" y="T1"/>
              </a:cxn>
            </a:cxnLst>
            <a:rect l="0" t="T4" r="0" b="T5"/>
            <a:pathLst>
              <a:path h="72779">
                <a:moveTo>
                  <a:pt x="0" y="0"/>
                </a:moveTo>
                <a:lnTo>
                  <a:pt x="0" y="72779"/>
                </a:lnTo>
              </a:path>
            </a:pathLst>
          </a:custGeom>
          <a:noFill/>
          <a:ln w="8954">
            <a:solidFill>
              <a:srgbClr val="000000"/>
            </a:solidFill>
            <a:round/>
            <a:headEnd/>
            <a:tailEnd/>
          </a:ln>
        </p:spPr>
        <p:txBody>
          <a:bodyPr lIns="0" tIns="0" rIns="0" bIns="0"/>
          <a:lstStyle/>
          <a:p>
            <a:endParaRPr lang="el-GR"/>
          </a:p>
        </p:txBody>
      </p:sp>
      <p:sp>
        <p:nvSpPr>
          <p:cNvPr id="96385" name="object 130"/>
          <p:cNvSpPr>
            <a:spLocks/>
          </p:cNvSpPr>
          <p:nvPr/>
        </p:nvSpPr>
        <p:spPr bwMode="auto">
          <a:xfrm>
            <a:off x="1898650" y="4903788"/>
            <a:ext cx="31750" cy="73025"/>
          </a:xfrm>
          <a:custGeom>
            <a:avLst/>
            <a:gdLst>
              <a:gd name="T0" fmla="*/ 29299 w 32612"/>
              <a:gd name="T1" fmla="*/ 0 h 72907"/>
              <a:gd name="T2" fmla="*/ 16664 w 32612"/>
              <a:gd name="T3" fmla="*/ 4357 h 72907"/>
              <a:gd name="T4" fmla="*/ 6631 w 32612"/>
              <a:gd name="T5" fmla="*/ 12546 h 72907"/>
              <a:gd name="T6" fmla="*/ 0 w 32612"/>
              <a:gd name="T7" fmla="*/ 23647 h 72907"/>
              <a:gd name="T8" fmla="*/ 842 w 32612"/>
              <a:gd name="T9" fmla="*/ 42510 h 72907"/>
              <a:gd name="T10" fmla="*/ 4826 w 32612"/>
              <a:gd name="T11" fmla="*/ 56878 h 72907"/>
              <a:gd name="T12" fmla="*/ 11303 w 32612"/>
              <a:gd name="T13" fmla="*/ 66777 h 72907"/>
              <a:gd name="T14" fmla="*/ 19623 w 32612"/>
              <a:gd name="T15" fmla="*/ 72233 h 72907"/>
              <a:gd name="T16" fmla="*/ 28404 w 32612"/>
              <a:gd name="T17" fmla="*/ 73380 h 72907"/>
              <a:gd name="T18" fmla="*/ 28852 w 32612"/>
              <a:gd name="T19" fmla="*/ 73251 h 72907"/>
              <a:gd name="T20" fmla="*/ 29299 w 32612"/>
              <a:gd name="T21" fmla="*/ 73251 h 729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12"/>
              <a:gd name="T34" fmla="*/ 0 h 72907"/>
              <a:gd name="T35" fmla="*/ 32612 w 32612"/>
              <a:gd name="T36" fmla="*/ 72907 h 729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12" h="72907">
                <a:moveTo>
                  <a:pt x="32612" y="0"/>
                </a:moveTo>
                <a:lnTo>
                  <a:pt x="18548" y="4329"/>
                </a:lnTo>
                <a:lnTo>
                  <a:pt x="7381" y="12466"/>
                </a:lnTo>
                <a:lnTo>
                  <a:pt x="0" y="23495"/>
                </a:lnTo>
                <a:lnTo>
                  <a:pt x="937" y="42236"/>
                </a:lnTo>
                <a:lnTo>
                  <a:pt x="5372" y="56511"/>
                </a:lnTo>
                <a:lnTo>
                  <a:pt x="12582" y="66346"/>
                </a:lnTo>
                <a:lnTo>
                  <a:pt x="21842" y="71767"/>
                </a:lnTo>
                <a:lnTo>
                  <a:pt x="31617" y="72907"/>
                </a:lnTo>
                <a:lnTo>
                  <a:pt x="32115" y="72779"/>
                </a:lnTo>
                <a:lnTo>
                  <a:pt x="32612" y="72779"/>
                </a:lnTo>
              </a:path>
            </a:pathLst>
          </a:custGeom>
          <a:noFill/>
          <a:ln w="9002">
            <a:solidFill>
              <a:srgbClr val="000000"/>
            </a:solidFill>
            <a:round/>
            <a:headEnd/>
            <a:tailEnd/>
          </a:ln>
        </p:spPr>
        <p:txBody>
          <a:bodyPr lIns="0" tIns="0" rIns="0" bIns="0"/>
          <a:lstStyle/>
          <a:p>
            <a:endParaRPr lang="el-GR"/>
          </a:p>
        </p:txBody>
      </p:sp>
      <p:sp>
        <p:nvSpPr>
          <p:cNvPr id="96386" name="object 131"/>
          <p:cNvSpPr>
            <a:spLocks/>
          </p:cNvSpPr>
          <p:nvPr/>
        </p:nvSpPr>
        <p:spPr bwMode="auto">
          <a:xfrm>
            <a:off x="1930400" y="4924425"/>
            <a:ext cx="93663" cy="38100"/>
          </a:xfrm>
          <a:custGeom>
            <a:avLst/>
            <a:gdLst>
              <a:gd name="T0" fmla="*/ 97149 w 92529"/>
              <a:gd name="T1" fmla="*/ 16932 h 38250"/>
              <a:gd name="T2" fmla="*/ 68421 w 92529"/>
              <a:gd name="T3" fmla="*/ 17942 h 38250"/>
              <a:gd name="T4" fmla="*/ 61109 w 92529"/>
              <a:gd name="T5" fmla="*/ 0 h 38250"/>
              <a:gd name="T6" fmla="*/ 48053 w 92529"/>
              <a:gd name="T7" fmla="*/ 35885 h 38250"/>
              <a:gd name="T8" fmla="*/ 36952 w 92529"/>
              <a:gd name="T9" fmla="*/ 0 h 38250"/>
              <a:gd name="T10" fmla="*/ 24025 w 92529"/>
              <a:gd name="T11" fmla="*/ 37654 h 38250"/>
              <a:gd name="T12" fmla="*/ 9271 w 92529"/>
              <a:gd name="T13" fmla="*/ 14404 h 38250"/>
              <a:gd name="T14" fmla="*/ 0 w 92529"/>
              <a:gd name="T15" fmla="*/ 15415 h 38250"/>
              <a:gd name="T16" fmla="*/ 0 60000 65536"/>
              <a:gd name="T17" fmla="*/ 0 60000 65536"/>
              <a:gd name="T18" fmla="*/ 0 60000 65536"/>
              <a:gd name="T19" fmla="*/ 0 60000 65536"/>
              <a:gd name="T20" fmla="*/ 0 60000 65536"/>
              <a:gd name="T21" fmla="*/ 0 60000 65536"/>
              <a:gd name="T22" fmla="*/ 0 60000 65536"/>
              <a:gd name="T23" fmla="*/ 0 60000 65536"/>
              <a:gd name="T24" fmla="*/ 0 w 92529"/>
              <a:gd name="T25" fmla="*/ 0 h 38250"/>
              <a:gd name="T26" fmla="*/ 92529 w 92529"/>
              <a:gd name="T27" fmla="*/ 38250 h 38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529" h="38250">
                <a:moveTo>
                  <a:pt x="92529" y="17200"/>
                </a:moveTo>
                <a:lnTo>
                  <a:pt x="65168" y="18226"/>
                </a:lnTo>
                <a:lnTo>
                  <a:pt x="58203" y="0"/>
                </a:lnTo>
                <a:lnTo>
                  <a:pt x="45767" y="36453"/>
                </a:lnTo>
                <a:lnTo>
                  <a:pt x="35195" y="0"/>
                </a:lnTo>
                <a:lnTo>
                  <a:pt x="22883" y="38250"/>
                </a:lnTo>
                <a:lnTo>
                  <a:pt x="8830" y="14632"/>
                </a:lnTo>
                <a:lnTo>
                  <a:pt x="0" y="15659"/>
                </a:lnTo>
              </a:path>
            </a:pathLst>
          </a:custGeom>
          <a:noFill/>
          <a:ln w="9199">
            <a:solidFill>
              <a:srgbClr val="000000"/>
            </a:solidFill>
            <a:round/>
            <a:headEnd/>
            <a:tailEnd/>
          </a:ln>
        </p:spPr>
        <p:txBody>
          <a:bodyPr lIns="0" tIns="0" rIns="0" bIns="0"/>
          <a:lstStyle/>
          <a:p>
            <a:endParaRPr lang="el-GR"/>
          </a:p>
        </p:txBody>
      </p:sp>
      <p:sp>
        <p:nvSpPr>
          <p:cNvPr id="96387" name="object 132"/>
          <p:cNvSpPr>
            <a:spLocks/>
          </p:cNvSpPr>
          <p:nvPr/>
        </p:nvSpPr>
        <p:spPr bwMode="auto">
          <a:xfrm>
            <a:off x="3322638" y="4579938"/>
            <a:ext cx="106362" cy="195262"/>
          </a:xfrm>
          <a:custGeom>
            <a:avLst/>
            <a:gdLst>
              <a:gd name="T0" fmla="*/ 53224 w 106458"/>
              <a:gd name="T1" fmla="*/ 95436 h 196516"/>
              <a:gd name="T2" fmla="*/ 0 w 106458"/>
              <a:gd name="T3" fmla="*/ 191548 h 196516"/>
              <a:gd name="T4" fmla="*/ 106074 w 106458"/>
              <a:gd name="T5" fmla="*/ 191548 h 196516"/>
              <a:gd name="T6" fmla="*/ 53224 w 106458"/>
              <a:gd name="T7" fmla="*/ 95436 h 196516"/>
              <a:gd name="T8" fmla="*/ 106074 w 106458"/>
              <a:gd name="T9" fmla="*/ 0 h 196516"/>
              <a:gd name="T10" fmla="*/ 742 w 106458"/>
              <a:gd name="T11" fmla="*/ 0 h 196516"/>
              <a:gd name="T12" fmla="*/ 53224 w 106458"/>
              <a:gd name="T13" fmla="*/ 95436 h 196516"/>
              <a:gd name="T14" fmla="*/ 106074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416" y="97912"/>
                </a:moveTo>
                <a:lnTo>
                  <a:pt x="0" y="196516"/>
                </a:lnTo>
                <a:lnTo>
                  <a:pt x="106458" y="196516"/>
                </a:lnTo>
                <a:lnTo>
                  <a:pt x="53416" y="97912"/>
                </a:lnTo>
                <a:close/>
              </a:path>
              <a:path w="106458" h="196516">
                <a:moveTo>
                  <a:pt x="106458" y="0"/>
                </a:moveTo>
                <a:lnTo>
                  <a:pt x="746" y="0"/>
                </a:lnTo>
                <a:lnTo>
                  <a:pt x="53416" y="97912"/>
                </a:lnTo>
                <a:lnTo>
                  <a:pt x="106458" y="0"/>
                </a:lnTo>
                <a:close/>
              </a:path>
            </a:pathLst>
          </a:custGeom>
          <a:solidFill>
            <a:srgbClr val="FFCC00"/>
          </a:solidFill>
          <a:ln w="9525">
            <a:noFill/>
            <a:round/>
            <a:headEnd/>
            <a:tailEnd/>
          </a:ln>
        </p:spPr>
        <p:txBody>
          <a:bodyPr lIns="0" tIns="0" rIns="0" bIns="0"/>
          <a:lstStyle/>
          <a:p>
            <a:endParaRPr lang="el-GR"/>
          </a:p>
        </p:txBody>
      </p:sp>
      <p:sp>
        <p:nvSpPr>
          <p:cNvPr id="96388" name="object 133"/>
          <p:cNvSpPr>
            <a:spLocks/>
          </p:cNvSpPr>
          <p:nvPr/>
        </p:nvSpPr>
        <p:spPr bwMode="auto">
          <a:xfrm>
            <a:off x="3322638" y="4579938"/>
            <a:ext cx="106362" cy="195262"/>
          </a:xfrm>
          <a:custGeom>
            <a:avLst/>
            <a:gdLst>
              <a:gd name="T0" fmla="*/ 106074 w 106458"/>
              <a:gd name="T1" fmla="*/ 0 h 196516"/>
              <a:gd name="T2" fmla="*/ 742 w 106458"/>
              <a:gd name="T3" fmla="*/ 0 h 196516"/>
              <a:gd name="T4" fmla="*/ 106074 w 106458"/>
              <a:gd name="T5" fmla="*/ 191548 h 196516"/>
              <a:gd name="T6" fmla="*/ 0 w 106458"/>
              <a:gd name="T7" fmla="*/ 191548 h 196516"/>
              <a:gd name="T8" fmla="*/ 106074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746"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389" name="object 134"/>
          <p:cNvSpPr>
            <a:spLocks/>
          </p:cNvSpPr>
          <p:nvPr/>
        </p:nvSpPr>
        <p:spPr bwMode="auto">
          <a:xfrm>
            <a:off x="3284538" y="4640263"/>
            <a:ext cx="0" cy="73025"/>
          </a:xfrm>
          <a:custGeom>
            <a:avLst/>
            <a:gdLst>
              <a:gd name="T0" fmla="*/ 0 h 72779"/>
              <a:gd name="T1" fmla="*/ 73769 h 72779"/>
              <a:gd name="T2" fmla="*/ 0 60000 65536"/>
              <a:gd name="T3" fmla="*/ 0 60000 65536"/>
              <a:gd name="T4" fmla="*/ 0 h 72779"/>
              <a:gd name="T5" fmla="*/ 72779 h 72779"/>
            </a:gdLst>
            <a:ahLst/>
            <a:cxnLst>
              <a:cxn ang="T2">
                <a:pos x="0" y="T0"/>
              </a:cxn>
              <a:cxn ang="T3">
                <a:pos x="0" y="T1"/>
              </a:cxn>
            </a:cxnLst>
            <a:rect l="0" t="T4" r="0" b="T5"/>
            <a:pathLst>
              <a:path h="72779">
                <a:moveTo>
                  <a:pt x="0" y="0"/>
                </a:moveTo>
                <a:lnTo>
                  <a:pt x="0" y="72779"/>
                </a:lnTo>
              </a:path>
            </a:pathLst>
          </a:custGeom>
          <a:noFill/>
          <a:ln w="8954">
            <a:solidFill>
              <a:srgbClr val="000000"/>
            </a:solidFill>
            <a:round/>
            <a:headEnd/>
            <a:tailEnd/>
          </a:ln>
        </p:spPr>
        <p:txBody>
          <a:bodyPr lIns="0" tIns="0" rIns="0" bIns="0"/>
          <a:lstStyle/>
          <a:p>
            <a:endParaRPr lang="el-GR"/>
          </a:p>
        </p:txBody>
      </p:sp>
      <p:sp>
        <p:nvSpPr>
          <p:cNvPr id="96390" name="object 135"/>
          <p:cNvSpPr>
            <a:spLocks/>
          </p:cNvSpPr>
          <p:nvPr/>
        </p:nvSpPr>
        <p:spPr bwMode="auto">
          <a:xfrm>
            <a:off x="3251200" y="4640263"/>
            <a:ext cx="33338" cy="73025"/>
          </a:xfrm>
          <a:custGeom>
            <a:avLst/>
            <a:gdLst>
              <a:gd name="T0" fmla="*/ 35523 w 32640"/>
              <a:gd name="T1" fmla="*/ 0 h 72907"/>
              <a:gd name="T2" fmla="*/ 20192 w 32640"/>
              <a:gd name="T3" fmla="*/ 4366 h 72907"/>
              <a:gd name="T4" fmla="*/ 8027 w 32640"/>
              <a:gd name="T5" fmla="*/ 12566 h 72907"/>
              <a:gd name="T6" fmla="*/ 0 w 32640"/>
              <a:gd name="T7" fmla="*/ 23659 h 72907"/>
              <a:gd name="T8" fmla="*/ 1036 w 32640"/>
              <a:gd name="T9" fmla="*/ 42523 h 72907"/>
              <a:gd name="T10" fmla="*/ 5876 w 32640"/>
              <a:gd name="T11" fmla="*/ 56891 h 72907"/>
              <a:gd name="T12" fmla="*/ 13735 w 32640"/>
              <a:gd name="T13" fmla="*/ 66787 h 72907"/>
              <a:gd name="T14" fmla="*/ 23820 w 32640"/>
              <a:gd name="T15" fmla="*/ 72239 h 72907"/>
              <a:gd name="T16" fmla="*/ 34440 w 32640"/>
              <a:gd name="T17" fmla="*/ 73380 h 72907"/>
              <a:gd name="T18" fmla="*/ 34981 w 32640"/>
              <a:gd name="T19" fmla="*/ 73251 h 72907"/>
              <a:gd name="T20" fmla="*/ 35523 w 32640"/>
              <a:gd name="T21" fmla="*/ 73251 h 729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40"/>
              <a:gd name="T34" fmla="*/ 0 h 72907"/>
              <a:gd name="T35" fmla="*/ 32640 w 32640"/>
              <a:gd name="T36" fmla="*/ 72907 h 729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40" h="72907">
                <a:moveTo>
                  <a:pt x="32640" y="0"/>
                </a:moveTo>
                <a:lnTo>
                  <a:pt x="18553" y="4338"/>
                </a:lnTo>
                <a:lnTo>
                  <a:pt x="7375" y="12486"/>
                </a:lnTo>
                <a:lnTo>
                  <a:pt x="0" y="23507"/>
                </a:lnTo>
                <a:lnTo>
                  <a:pt x="952" y="42249"/>
                </a:lnTo>
                <a:lnTo>
                  <a:pt x="5400" y="56524"/>
                </a:lnTo>
                <a:lnTo>
                  <a:pt x="12619" y="66356"/>
                </a:lnTo>
                <a:lnTo>
                  <a:pt x="21887" y="71773"/>
                </a:lnTo>
                <a:lnTo>
                  <a:pt x="31645" y="72907"/>
                </a:lnTo>
                <a:lnTo>
                  <a:pt x="32143" y="72779"/>
                </a:lnTo>
                <a:lnTo>
                  <a:pt x="32640" y="72779"/>
                </a:lnTo>
              </a:path>
            </a:pathLst>
          </a:custGeom>
          <a:noFill/>
          <a:ln w="9002">
            <a:solidFill>
              <a:srgbClr val="000000"/>
            </a:solidFill>
            <a:round/>
            <a:headEnd/>
            <a:tailEnd/>
          </a:ln>
        </p:spPr>
        <p:txBody>
          <a:bodyPr lIns="0" tIns="0" rIns="0" bIns="0"/>
          <a:lstStyle/>
          <a:p>
            <a:endParaRPr lang="el-GR"/>
          </a:p>
        </p:txBody>
      </p:sp>
      <p:sp>
        <p:nvSpPr>
          <p:cNvPr id="96391" name="object 136"/>
          <p:cNvSpPr>
            <a:spLocks/>
          </p:cNvSpPr>
          <p:nvPr/>
        </p:nvSpPr>
        <p:spPr bwMode="auto">
          <a:xfrm>
            <a:off x="3284538" y="4660900"/>
            <a:ext cx="92075" cy="38100"/>
          </a:xfrm>
          <a:custGeom>
            <a:avLst/>
            <a:gdLst>
              <a:gd name="T0" fmla="*/ 90726 w 92529"/>
              <a:gd name="T1" fmla="*/ 16932 h 38250"/>
              <a:gd name="T2" fmla="*/ 63898 w 92529"/>
              <a:gd name="T3" fmla="*/ 17942 h 38250"/>
              <a:gd name="T4" fmla="*/ 57069 w 92529"/>
              <a:gd name="T5" fmla="*/ 0 h 38250"/>
              <a:gd name="T6" fmla="*/ 44876 w 92529"/>
              <a:gd name="T7" fmla="*/ 35885 h 38250"/>
              <a:gd name="T8" fmla="*/ 34509 w 92529"/>
              <a:gd name="T9" fmla="*/ 0 h 38250"/>
              <a:gd name="T10" fmla="*/ 22437 w 92529"/>
              <a:gd name="T11" fmla="*/ 37654 h 38250"/>
              <a:gd name="T12" fmla="*/ 8658 w 92529"/>
              <a:gd name="T13" fmla="*/ 14404 h 38250"/>
              <a:gd name="T14" fmla="*/ 0 w 92529"/>
              <a:gd name="T15" fmla="*/ 15415 h 38250"/>
              <a:gd name="T16" fmla="*/ 0 60000 65536"/>
              <a:gd name="T17" fmla="*/ 0 60000 65536"/>
              <a:gd name="T18" fmla="*/ 0 60000 65536"/>
              <a:gd name="T19" fmla="*/ 0 60000 65536"/>
              <a:gd name="T20" fmla="*/ 0 60000 65536"/>
              <a:gd name="T21" fmla="*/ 0 60000 65536"/>
              <a:gd name="T22" fmla="*/ 0 60000 65536"/>
              <a:gd name="T23" fmla="*/ 0 60000 65536"/>
              <a:gd name="T24" fmla="*/ 0 w 92529"/>
              <a:gd name="T25" fmla="*/ 0 h 38250"/>
              <a:gd name="T26" fmla="*/ 92529 w 92529"/>
              <a:gd name="T27" fmla="*/ 38250 h 38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529" h="38250">
                <a:moveTo>
                  <a:pt x="92529" y="17200"/>
                </a:moveTo>
                <a:lnTo>
                  <a:pt x="65168" y="18226"/>
                </a:lnTo>
                <a:lnTo>
                  <a:pt x="58203" y="0"/>
                </a:lnTo>
                <a:lnTo>
                  <a:pt x="45767" y="36453"/>
                </a:lnTo>
                <a:lnTo>
                  <a:pt x="35195" y="0"/>
                </a:lnTo>
                <a:lnTo>
                  <a:pt x="22883" y="38250"/>
                </a:lnTo>
                <a:lnTo>
                  <a:pt x="8830" y="14632"/>
                </a:lnTo>
                <a:lnTo>
                  <a:pt x="0" y="15659"/>
                </a:lnTo>
              </a:path>
            </a:pathLst>
          </a:custGeom>
          <a:noFill/>
          <a:ln w="9199">
            <a:solidFill>
              <a:srgbClr val="000000"/>
            </a:solidFill>
            <a:round/>
            <a:headEnd/>
            <a:tailEnd/>
          </a:ln>
        </p:spPr>
        <p:txBody>
          <a:bodyPr lIns="0" tIns="0" rIns="0" bIns="0"/>
          <a:lstStyle/>
          <a:p>
            <a:endParaRPr lang="el-GR"/>
          </a:p>
        </p:txBody>
      </p:sp>
      <p:sp>
        <p:nvSpPr>
          <p:cNvPr id="96392" name="object 137"/>
          <p:cNvSpPr>
            <a:spLocks/>
          </p:cNvSpPr>
          <p:nvPr/>
        </p:nvSpPr>
        <p:spPr bwMode="auto">
          <a:xfrm>
            <a:off x="2303463" y="3621088"/>
            <a:ext cx="704850" cy="511175"/>
          </a:xfrm>
          <a:custGeom>
            <a:avLst/>
            <a:gdLst>
              <a:gd name="T0" fmla="*/ 0 w 705073"/>
              <a:gd name="T1" fmla="*/ 508720 h 511996"/>
              <a:gd name="T2" fmla="*/ 704181 w 705073"/>
              <a:gd name="T3" fmla="*/ 508720 h 511996"/>
              <a:gd name="T4" fmla="*/ 704181 w 705073"/>
              <a:gd name="T5" fmla="*/ 0 h 511996"/>
              <a:gd name="T6" fmla="*/ 0 w 705073"/>
              <a:gd name="T7" fmla="*/ 0 h 511996"/>
              <a:gd name="T8" fmla="*/ 0 w 705073"/>
              <a:gd name="T9" fmla="*/ 508720 h 511996"/>
              <a:gd name="T10" fmla="*/ 0 60000 65536"/>
              <a:gd name="T11" fmla="*/ 0 60000 65536"/>
              <a:gd name="T12" fmla="*/ 0 60000 65536"/>
              <a:gd name="T13" fmla="*/ 0 60000 65536"/>
              <a:gd name="T14" fmla="*/ 0 60000 65536"/>
              <a:gd name="T15" fmla="*/ 0 w 705073"/>
              <a:gd name="T16" fmla="*/ 0 h 511996"/>
              <a:gd name="T17" fmla="*/ 705073 w 705073"/>
              <a:gd name="T18" fmla="*/ 511996 h 511996"/>
            </a:gdLst>
            <a:ahLst/>
            <a:cxnLst>
              <a:cxn ang="T10">
                <a:pos x="T0" y="T1"/>
              </a:cxn>
              <a:cxn ang="T11">
                <a:pos x="T2" y="T3"/>
              </a:cxn>
              <a:cxn ang="T12">
                <a:pos x="T4" y="T5"/>
              </a:cxn>
              <a:cxn ang="T13">
                <a:pos x="T6" y="T7"/>
              </a:cxn>
              <a:cxn ang="T14">
                <a:pos x="T8" y="T9"/>
              </a:cxn>
            </a:cxnLst>
            <a:rect l="T15" t="T16" r="T17" b="T18"/>
            <a:pathLst>
              <a:path w="705073" h="511996">
                <a:moveTo>
                  <a:pt x="0" y="511996"/>
                </a:moveTo>
                <a:lnTo>
                  <a:pt x="705073" y="511996"/>
                </a:lnTo>
                <a:lnTo>
                  <a:pt x="705073" y="0"/>
                </a:lnTo>
                <a:lnTo>
                  <a:pt x="0" y="0"/>
                </a:lnTo>
                <a:lnTo>
                  <a:pt x="0" y="511996"/>
                </a:lnTo>
                <a:close/>
              </a:path>
            </a:pathLst>
          </a:custGeom>
          <a:solidFill>
            <a:srgbClr val="FFFFFF"/>
          </a:solidFill>
          <a:ln w="9525">
            <a:noFill/>
            <a:round/>
            <a:headEnd/>
            <a:tailEnd/>
          </a:ln>
        </p:spPr>
        <p:txBody>
          <a:bodyPr lIns="0" tIns="0" rIns="0" bIns="0"/>
          <a:lstStyle/>
          <a:p>
            <a:endParaRPr lang="el-GR"/>
          </a:p>
        </p:txBody>
      </p:sp>
      <p:sp>
        <p:nvSpPr>
          <p:cNvPr id="96393" name="object 138"/>
          <p:cNvSpPr>
            <a:spLocks/>
          </p:cNvSpPr>
          <p:nvPr/>
        </p:nvSpPr>
        <p:spPr bwMode="auto">
          <a:xfrm>
            <a:off x="2303463" y="3621088"/>
            <a:ext cx="704850" cy="511175"/>
          </a:xfrm>
          <a:custGeom>
            <a:avLst/>
            <a:gdLst>
              <a:gd name="T0" fmla="*/ 0 w 705073"/>
              <a:gd name="T1" fmla="*/ 508720 h 511996"/>
              <a:gd name="T2" fmla="*/ 704181 w 705073"/>
              <a:gd name="T3" fmla="*/ 508720 h 511996"/>
              <a:gd name="T4" fmla="*/ 704181 w 705073"/>
              <a:gd name="T5" fmla="*/ 0 h 511996"/>
              <a:gd name="T6" fmla="*/ 0 w 705073"/>
              <a:gd name="T7" fmla="*/ 0 h 511996"/>
              <a:gd name="T8" fmla="*/ 0 w 705073"/>
              <a:gd name="T9" fmla="*/ 508720 h 511996"/>
              <a:gd name="T10" fmla="*/ 0 60000 65536"/>
              <a:gd name="T11" fmla="*/ 0 60000 65536"/>
              <a:gd name="T12" fmla="*/ 0 60000 65536"/>
              <a:gd name="T13" fmla="*/ 0 60000 65536"/>
              <a:gd name="T14" fmla="*/ 0 60000 65536"/>
              <a:gd name="T15" fmla="*/ 0 w 705073"/>
              <a:gd name="T16" fmla="*/ 0 h 511996"/>
              <a:gd name="T17" fmla="*/ 705073 w 705073"/>
              <a:gd name="T18" fmla="*/ 511996 h 511996"/>
            </a:gdLst>
            <a:ahLst/>
            <a:cxnLst>
              <a:cxn ang="T10">
                <a:pos x="T0" y="T1"/>
              </a:cxn>
              <a:cxn ang="T11">
                <a:pos x="T2" y="T3"/>
              </a:cxn>
              <a:cxn ang="T12">
                <a:pos x="T4" y="T5"/>
              </a:cxn>
              <a:cxn ang="T13">
                <a:pos x="T6" y="T7"/>
              </a:cxn>
              <a:cxn ang="T14">
                <a:pos x="T8" y="T9"/>
              </a:cxn>
            </a:cxnLst>
            <a:rect l="T15" t="T16" r="T17" b="T18"/>
            <a:pathLst>
              <a:path w="705073" h="511996">
                <a:moveTo>
                  <a:pt x="0" y="511996"/>
                </a:moveTo>
                <a:lnTo>
                  <a:pt x="705073" y="511996"/>
                </a:lnTo>
                <a:lnTo>
                  <a:pt x="705073" y="0"/>
                </a:lnTo>
                <a:lnTo>
                  <a:pt x="0" y="0"/>
                </a:lnTo>
                <a:lnTo>
                  <a:pt x="0" y="511996"/>
                </a:lnTo>
                <a:close/>
              </a:path>
            </a:pathLst>
          </a:custGeom>
          <a:noFill/>
          <a:ln w="9142">
            <a:solidFill>
              <a:srgbClr val="339933"/>
            </a:solidFill>
            <a:round/>
            <a:headEnd/>
            <a:tailEnd/>
          </a:ln>
        </p:spPr>
        <p:txBody>
          <a:bodyPr lIns="0" tIns="0" rIns="0" bIns="0"/>
          <a:lstStyle/>
          <a:p>
            <a:endParaRPr lang="el-GR"/>
          </a:p>
        </p:txBody>
      </p:sp>
      <p:sp>
        <p:nvSpPr>
          <p:cNvPr id="96394" name="object 139"/>
          <p:cNvSpPr txBox="1">
            <a:spLocks noChangeArrowheads="1"/>
          </p:cNvSpPr>
          <p:nvPr/>
        </p:nvSpPr>
        <p:spPr bwMode="auto">
          <a:xfrm>
            <a:off x="2352675" y="3676650"/>
            <a:ext cx="606425" cy="381000"/>
          </a:xfrm>
          <a:prstGeom prst="rect">
            <a:avLst/>
          </a:prstGeom>
          <a:noFill/>
          <a:ln w="9525">
            <a:noFill/>
            <a:miter lim="800000"/>
            <a:headEnd/>
            <a:tailEnd/>
          </a:ln>
        </p:spPr>
        <p:txBody>
          <a:bodyPr lIns="0" tIns="0" rIns="0" bIns="0"/>
          <a:lstStyle/>
          <a:p>
            <a:pPr marL="66675" indent="-53975">
              <a:lnSpc>
                <a:spcPct val="101000"/>
              </a:lnSpc>
            </a:pPr>
            <a:r>
              <a:rPr lang="el-GR" sz="1200">
                <a:cs typeface="Arial" charset="0"/>
              </a:rPr>
              <a:t>Inert gas system</a:t>
            </a:r>
          </a:p>
        </p:txBody>
      </p:sp>
      <p:sp>
        <p:nvSpPr>
          <p:cNvPr id="96395" name="object 140"/>
          <p:cNvSpPr>
            <a:spLocks/>
          </p:cNvSpPr>
          <p:nvPr/>
        </p:nvSpPr>
        <p:spPr bwMode="auto">
          <a:xfrm>
            <a:off x="7204075" y="2995613"/>
            <a:ext cx="177800" cy="39687"/>
          </a:xfrm>
          <a:custGeom>
            <a:avLst/>
            <a:gdLst>
              <a:gd name="T0" fmla="*/ 0 w 176601"/>
              <a:gd name="T1" fmla="*/ 37533 h 40432"/>
              <a:gd name="T2" fmla="*/ 59928 w 176601"/>
              <a:gd name="T3" fmla="*/ 37533 h 40432"/>
              <a:gd name="T4" fmla="*/ 59928 w 176601"/>
              <a:gd name="T5" fmla="*/ 0 h 40432"/>
              <a:gd name="T6" fmla="*/ 181446 w 176601"/>
              <a:gd name="T7" fmla="*/ 0 h 40432"/>
              <a:gd name="T8" fmla="*/ 0 60000 65536"/>
              <a:gd name="T9" fmla="*/ 0 60000 65536"/>
              <a:gd name="T10" fmla="*/ 0 60000 65536"/>
              <a:gd name="T11" fmla="*/ 0 60000 65536"/>
              <a:gd name="T12" fmla="*/ 0 w 176601"/>
              <a:gd name="T13" fmla="*/ 0 h 40432"/>
              <a:gd name="T14" fmla="*/ 176601 w 176601"/>
              <a:gd name="T15" fmla="*/ 40432 h 40432"/>
            </a:gdLst>
            <a:ahLst/>
            <a:cxnLst>
              <a:cxn ang="T8">
                <a:pos x="T0" y="T1"/>
              </a:cxn>
              <a:cxn ang="T9">
                <a:pos x="T2" y="T3"/>
              </a:cxn>
              <a:cxn ang="T10">
                <a:pos x="T4" y="T5"/>
              </a:cxn>
              <a:cxn ang="T11">
                <a:pos x="T6" y="T7"/>
              </a:cxn>
            </a:cxnLst>
            <a:rect l="T12" t="T13" r="T14" b="T15"/>
            <a:pathLst>
              <a:path w="176601" h="40432">
                <a:moveTo>
                  <a:pt x="0" y="40432"/>
                </a:moveTo>
                <a:lnTo>
                  <a:pt x="58328" y="40432"/>
                </a:lnTo>
                <a:lnTo>
                  <a:pt x="58328" y="0"/>
                </a:lnTo>
                <a:lnTo>
                  <a:pt x="176601" y="0"/>
                </a:lnTo>
              </a:path>
            </a:pathLst>
          </a:custGeom>
          <a:noFill/>
          <a:ln w="9227">
            <a:solidFill>
              <a:srgbClr val="0000FF"/>
            </a:solidFill>
            <a:round/>
            <a:headEnd/>
            <a:tailEnd/>
          </a:ln>
        </p:spPr>
        <p:txBody>
          <a:bodyPr lIns="0" tIns="0" rIns="0" bIns="0"/>
          <a:lstStyle/>
          <a:p>
            <a:endParaRPr lang="el-GR"/>
          </a:p>
        </p:txBody>
      </p:sp>
      <p:sp>
        <p:nvSpPr>
          <p:cNvPr id="96396" name="object 141"/>
          <p:cNvSpPr>
            <a:spLocks/>
          </p:cNvSpPr>
          <p:nvPr/>
        </p:nvSpPr>
        <p:spPr bwMode="auto">
          <a:xfrm>
            <a:off x="7262813" y="3035300"/>
            <a:ext cx="49212" cy="276225"/>
          </a:xfrm>
          <a:custGeom>
            <a:avLst/>
            <a:gdLst>
              <a:gd name="T0" fmla="*/ 0 w 48751"/>
              <a:gd name="T1" fmla="*/ 0 h 276099"/>
              <a:gd name="T2" fmla="*/ 0 w 48751"/>
              <a:gd name="T3" fmla="*/ 145694 h 276099"/>
              <a:gd name="T4" fmla="*/ 50621 w 48751"/>
              <a:gd name="T5" fmla="*/ 213978 h 276099"/>
              <a:gd name="T6" fmla="*/ 50621 w 48751"/>
              <a:gd name="T7" fmla="*/ 276603 h 276099"/>
              <a:gd name="T8" fmla="*/ 0 60000 65536"/>
              <a:gd name="T9" fmla="*/ 0 60000 65536"/>
              <a:gd name="T10" fmla="*/ 0 60000 65536"/>
              <a:gd name="T11" fmla="*/ 0 60000 65536"/>
              <a:gd name="T12" fmla="*/ 0 w 48751"/>
              <a:gd name="T13" fmla="*/ 0 h 276099"/>
              <a:gd name="T14" fmla="*/ 48751 w 48751"/>
              <a:gd name="T15" fmla="*/ 276099 h 276099"/>
            </a:gdLst>
            <a:ahLst/>
            <a:cxnLst>
              <a:cxn ang="T8">
                <a:pos x="T0" y="T1"/>
              </a:cxn>
              <a:cxn ang="T9">
                <a:pos x="T2" y="T3"/>
              </a:cxn>
              <a:cxn ang="T10">
                <a:pos x="T4" y="T5"/>
              </a:cxn>
              <a:cxn ang="T11">
                <a:pos x="T6" y="T7"/>
              </a:cxn>
            </a:cxnLst>
            <a:rect l="T12" t="T13" r="T14" b="T15"/>
            <a:pathLst>
              <a:path w="48751" h="276099">
                <a:moveTo>
                  <a:pt x="0" y="0"/>
                </a:moveTo>
                <a:lnTo>
                  <a:pt x="0" y="145430"/>
                </a:lnTo>
                <a:lnTo>
                  <a:pt x="48751" y="213588"/>
                </a:lnTo>
                <a:lnTo>
                  <a:pt x="48751" y="276099"/>
                </a:lnTo>
              </a:path>
            </a:pathLst>
          </a:custGeom>
          <a:noFill/>
          <a:ln w="8963">
            <a:solidFill>
              <a:srgbClr val="0000FF"/>
            </a:solidFill>
            <a:round/>
            <a:headEnd/>
            <a:tailEnd/>
          </a:ln>
        </p:spPr>
        <p:txBody>
          <a:bodyPr lIns="0" tIns="0" rIns="0" bIns="0"/>
          <a:lstStyle/>
          <a:p>
            <a:endParaRPr lang="el-GR"/>
          </a:p>
        </p:txBody>
      </p:sp>
      <p:sp>
        <p:nvSpPr>
          <p:cNvPr id="96397" name="object 142"/>
          <p:cNvSpPr>
            <a:spLocks/>
          </p:cNvSpPr>
          <p:nvPr/>
        </p:nvSpPr>
        <p:spPr bwMode="auto">
          <a:xfrm>
            <a:off x="6735763" y="3817938"/>
            <a:ext cx="1587" cy="53975"/>
          </a:xfrm>
          <a:custGeom>
            <a:avLst/>
            <a:gdLst>
              <a:gd name="T0" fmla="*/ 3303 w 1243"/>
              <a:gd name="T1" fmla="*/ 0 h 54552"/>
              <a:gd name="T2" fmla="*/ 3303 w 1243"/>
              <a:gd name="T3" fmla="*/ 26202 h 54552"/>
              <a:gd name="T4" fmla="*/ 0 w 1243"/>
              <a:gd name="T5" fmla="*/ 26202 h 54552"/>
              <a:gd name="T6" fmla="*/ 0 w 1243"/>
              <a:gd name="T7" fmla="*/ 52280 h 54552"/>
              <a:gd name="T8" fmla="*/ 0 60000 65536"/>
              <a:gd name="T9" fmla="*/ 0 60000 65536"/>
              <a:gd name="T10" fmla="*/ 0 60000 65536"/>
              <a:gd name="T11" fmla="*/ 0 60000 65536"/>
              <a:gd name="T12" fmla="*/ 0 w 1243"/>
              <a:gd name="T13" fmla="*/ 0 h 54552"/>
              <a:gd name="T14" fmla="*/ 1243 w 1243"/>
              <a:gd name="T15" fmla="*/ 54552 h 54552"/>
            </a:gdLst>
            <a:ahLst/>
            <a:cxnLst>
              <a:cxn ang="T8">
                <a:pos x="T0" y="T1"/>
              </a:cxn>
              <a:cxn ang="T9">
                <a:pos x="T2" y="T3"/>
              </a:cxn>
              <a:cxn ang="T10">
                <a:pos x="T4" y="T5"/>
              </a:cxn>
              <a:cxn ang="T11">
                <a:pos x="T6" y="T7"/>
              </a:cxn>
            </a:cxnLst>
            <a:rect l="T12" t="T13" r="T14" b="T15"/>
            <a:pathLst>
              <a:path w="1243" h="54552">
                <a:moveTo>
                  <a:pt x="1243" y="0"/>
                </a:moveTo>
                <a:lnTo>
                  <a:pt x="1243" y="27340"/>
                </a:lnTo>
                <a:lnTo>
                  <a:pt x="0" y="27340"/>
                </a:lnTo>
                <a:lnTo>
                  <a:pt x="0" y="54552"/>
                </a:lnTo>
              </a:path>
            </a:pathLst>
          </a:custGeom>
          <a:noFill/>
          <a:ln w="26863">
            <a:solidFill>
              <a:srgbClr val="FFCC00"/>
            </a:solidFill>
            <a:round/>
            <a:headEnd/>
            <a:tailEnd/>
          </a:ln>
        </p:spPr>
        <p:txBody>
          <a:bodyPr lIns="0" tIns="0" rIns="0" bIns="0"/>
          <a:lstStyle/>
          <a:p>
            <a:endParaRPr lang="el-GR"/>
          </a:p>
        </p:txBody>
      </p:sp>
      <p:sp>
        <p:nvSpPr>
          <p:cNvPr id="96398" name="object 143"/>
          <p:cNvSpPr>
            <a:spLocks/>
          </p:cNvSpPr>
          <p:nvPr/>
        </p:nvSpPr>
        <p:spPr bwMode="auto">
          <a:xfrm>
            <a:off x="7135813" y="3444875"/>
            <a:ext cx="4762" cy="133350"/>
          </a:xfrm>
          <a:custGeom>
            <a:avLst/>
            <a:gdLst>
              <a:gd name="T0" fmla="*/ 6239 w 4352"/>
              <a:gd name="T1" fmla="*/ 132924 h 133492"/>
              <a:gd name="T2" fmla="*/ 0 w 4352"/>
              <a:gd name="T3" fmla="*/ 0 h 133492"/>
              <a:gd name="T4" fmla="*/ 0 60000 65536"/>
              <a:gd name="T5" fmla="*/ 0 60000 65536"/>
              <a:gd name="T6" fmla="*/ 0 w 4352"/>
              <a:gd name="T7" fmla="*/ 0 h 133492"/>
              <a:gd name="T8" fmla="*/ 4352 w 4352"/>
              <a:gd name="T9" fmla="*/ 133492 h 133492"/>
            </a:gdLst>
            <a:ahLst/>
            <a:cxnLst>
              <a:cxn ang="T4">
                <a:pos x="T0" y="T1"/>
              </a:cxn>
              <a:cxn ang="T5">
                <a:pos x="T2" y="T3"/>
              </a:cxn>
            </a:cxnLst>
            <a:rect l="T6" t="T7" r="T8" b="T9"/>
            <a:pathLst>
              <a:path w="4352" h="133492">
                <a:moveTo>
                  <a:pt x="4352" y="133492"/>
                </a:moveTo>
                <a:lnTo>
                  <a:pt x="0" y="0"/>
                </a:lnTo>
              </a:path>
            </a:pathLst>
          </a:custGeom>
          <a:noFill/>
          <a:ln w="26864">
            <a:solidFill>
              <a:srgbClr val="FFCC00"/>
            </a:solidFill>
            <a:round/>
            <a:headEnd/>
            <a:tailEnd/>
          </a:ln>
        </p:spPr>
        <p:txBody>
          <a:bodyPr lIns="0" tIns="0" rIns="0" bIns="0"/>
          <a:lstStyle/>
          <a:p>
            <a:endParaRPr lang="el-GR"/>
          </a:p>
        </p:txBody>
      </p:sp>
      <p:sp>
        <p:nvSpPr>
          <p:cNvPr id="96399" name="object 144"/>
          <p:cNvSpPr>
            <a:spLocks/>
          </p:cNvSpPr>
          <p:nvPr/>
        </p:nvSpPr>
        <p:spPr bwMode="auto">
          <a:xfrm>
            <a:off x="7489825" y="3438525"/>
            <a:ext cx="3175" cy="146050"/>
          </a:xfrm>
          <a:custGeom>
            <a:avLst/>
            <a:gdLst>
              <a:gd name="T0" fmla="*/ 10758 w 2114"/>
              <a:gd name="T1" fmla="*/ 145220 h 146328"/>
              <a:gd name="T2" fmla="*/ 0 w 2114"/>
              <a:gd name="T3" fmla="*/ 0 h 146328"/>
              <a:gd name="T4" fmla="*/ 0 60000 65536"/>
              <a:gd name="T5" fmla="*/ 0 60000 65536"/>
              <a:gd name="T6" fmla="*/ 0 w 2114"/>
              <a:gd name="T7" fmla="*/ 0 h 146328"/>
              <a:gd name="T8" fmla="*/ 2114 w 2114"/>
              <a:gd name="T9" fmla="*/ 146328 h 146328"/>
            </a:gdLst>
            <a:ahLst/>
            <a:cxnLst>
              <a:cxn ang="T4">
                <a:pos x="T0" y="T1"/>
              </a:cxn>
              <a:cxn ang="T5">
                <a:pos x="T2" y="T3"/>
              </a:cxn>
            </a:cxnLst>
            <a:rect l="T6" t="T7" r="T8" b="T9"/>
            <a:pathLst>
              <a:path w="2114" h="146328">
                <a:moveTo>
                  <a:pt x="2114" y="146328"/>
                </a:moveTo>
                <a:lnTo>
                  <a:pt x="0" y="0"/>
                </a:lnTo>
              </a:path>
            </a:pathLst>
          </a:custGeom>
          <a:noFill/>
          <a:ln w="26863">
            <a:solidFill>
              <a:srgbClr val="FFCC00"/>
            </a:solidFill>
            <a:round/>
            <a:headEnd/>
            <a:tailEnd/>
          </a:ln>
        </p:spPr>
        <p:txBody>
          <a:bodyPr lIns="0" tIns="0" rIns="0" bIns="0"/>
          <a:lstStyle/>
          <a:p>
            <a:endParaRPr lang="el-GR"/>
          </a:p>
        </p:txBody>
      </p:sp>
      <p:sp>
        <p:nvSpPr>
          <p:cNvPr id="96400" name="object 145"/>
          <p:cNvSpPr>
            <a:spLocks/>
          </p:cNvSpPr>
          <p:nvPr/>
        </p:nvSpPr>
        <p:spPr bwMode="auto">
          <a:xfrm>
            <a:off x="3836988" y="2944813"/>
            <a:ext cx="176212" cy="273050"/>
          </a:xfrm>
          <a:custGeom>
            <a:avLst/>
            <a:gdLst>
              <a:gd name="T0" fmla="*/ 0 w 176265"/>
              <a:gd name="T1" fmla="*/ 273530 h 272890"/>
              <a:gd name="T2" fmla="*/ 176053 w 176265"/>
              <a:gd name="T3" fmla="*/ 273530 h 272890"/>
              <a:gd name="T4" fmla="*/ 176053 w 176265"/>
              <a:gd name="T5" fmla="*/ 0 h 272890"/>
              <a:gd name="T6" fmla="*/ 0 w 176265"/>
              <a:gd name="T7" fmla="*/ 0 h 272890"/>
              <a:gd name="T8" fmla="*/ 0 w 176265"/>
              <a:gd name="T9" fmla="*/ 273530 h 272890"/>
              <a:gd name="T10" fmla="*/ 0 60000 65536"/>
              <a:gd name="T11" fmla="*/ 0 60000 65536"/>
              <a:gd name="T12" fmla="*/ 0 60000 65536"/>
              <a:gd name="T13" fmla="*/ 0 60000 65536"/>
              <a:gd name="T14" fmla="*/ 0 60000 65536"/>
              <a:gd name="T15" fmla="*/ 0 w 176265"/>
              <a:gd name="T16" fmla="*/ 0 h 272890"/>
              <a:gd name="T17" fmla="*/ 176265 w 176265"/>
              <a:gd name="T18" fmla="*/ 272890 h 272890"/>
            </a:gdLst>
            <a:ahLst/>
            <a:cxnLst>
              <a:cxn ang="T10">
                <a:pos x="T0" y="T1"/>
              </a:cxn>
              <a:cxn ang="T11">
                <a:pos x="T2" y="T3"/>
              </a:cxn>
              <a:cxn ang="T12">
                <a:pos x="T4" y="T5"/>
              </a:cxn>
              <a:cxn ang="T13">
                <a:pos x="T6" y="T7"/>
              </a:cxn>
              <a:cxn ang="T14">
                <a:pos x="T8" y="T9"/>
              </a:cxn>
            </a:cxnLst>
            <a:rect l="T15" t="T16" r="T17" b="T18"/>
            <a:pathLst>
              <a:path w="176265" h="272890">
                <a:moveTo>
                  <a:pt x="0" y="272890"/>
                </a:moveTo>
                <a:lnTo>
                  <a:pt x="176265" y="272890"/>
                </a:lnTo>
                <a:lnTo>
                  <a:pt x="176265" y="0"/>
                </a:lnTo>
                <a:lnTo>
                  <a:pt x="0" y="0"/>
                </a:lnTo>
                <a:lnTo>
                  <a:pt x="0" y="272890"/>
                </a:lnTo>
                <a:close/>
              </a:path>
            </a:pathLst>
          </a:custGeom>
          <a:noFill/>
          <a:ln w="27117">
            <a:solidFill>
              <a:srgbClr val="959595"/>
            </a:solidFill>
            <a:round/>
            <a:headEnd/>
            <a:tailEnd/>
          </a:ln>
        </p:spPr>
        <p:txBody>
          <a:bodyPr lIns="0" tIns="0" rIns="0" bIns="0"/>
          <a:lstStyle/>
          <a:p>
            <a:endParaRPr lang="el-GR"/>
          </a:p>
        </p:txBody>
      </p:sp>
      <p:sp>
        <p:nvSpPr>
          <p:cNvPr id="96401" name="object 146"/>
          <p:cNvSpPr>
            <a:spLocks/>
          </p:cNvSpPr>
          <p:nvPr/>
        </p:nvSpPr>
        <p:spPr bwMode="auto">
          <a:xfrm>
            <a:off x="3871913" y="3487738"/>
            <a:ext cx="106362" cy="196850"/>
          </a:xfrm>
          <a:custGeom>
            <a:avLst/>
            <a:gdLst>
              <a:gd name="T0" fmla="*/ 53192 w 106458"/>
              <a:gd name="T1" fmla="*/ 98638 h 196516"/>
              <a:gd name="T2" fmla="*/ 0 w 106458"/>
              <a:gd name="T3" fmla="*/ 197856 h 196516"/>
              <a:gd name="T4" fmla="*/ 106074 w 106458"/>
              <a:gd name="T5" fmla="*/ 197856 h 196516"/>
              <a:gd name="T6" fmla="*/ 53192 w 106458"/>
              <a:gd name="T7" fmla="*/ 98638 h 196516"/>
              <a:gd name="T8" fmla="*/ 106074 w 106458"/>
              <a:gd name="T9" fmla="*/ 0 h 196516"/>
              <a:gd name="T10" fmla="*/ 617 w 106458"/>
              <a:gd name="T11" fmla="*/ 0 h 196516"/>
              <a:gd name="T12" fmla="*/ 53192 w 106458"/>
              <a:gd name="T13" fmla="*/ 98638 h 196516"/>
              <a:gd name="T14" fmla="*/ 106074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384" y="97970"/>
                </a:moveTo>
                <a:lnTo>
                  <a:pt x="0" y="196516"/>
                </a:lnTo>
                <a:lnTo>
                  <a:pt x="106458" y="196516"/>
                </a:lnTo>
                <a:lnTo>
                  <a:pt x="53384" y="97970"/>
                </a:lnTo>
                <a:close/>
              </a:path>
              <a:path w="106458" h="196516">
                <a:moveTo>
                  <a:pt x="106458" y="0"/>
                </a:moveTo>
                <a:lnTo>
                  <a:pt x="621" y="0"/>
                </a:lnTo>
                <a:lnTo>
                  <a:pt x="53384" y="97970"/>
                </a:lnTo>
                <a:lnTo>
                  <a:pt x="106458" y="0"/>
                </a:lnTo>
                <a:close/>
              </a:path>
            </a:pathLst>
          </a:custGeom>
          <a:solidFill>
            <a:srgbClr val="959595"/>
          </a:solidFill>
          <a:ln w="9525">
            <a:noFill/>
            <a:round/>
            <a:headEnd/>
            <a:tailEnd/>
          </a:ln>
        </p:spPr>
        <p:txBody>
          <a:bodyPr lIns="0" tIns="0" rIns="0" bIns="0"/>
          <a:lstStyle/>
          <a:p>
            <a:endParaRPr lang="el-GR"/>
          </a:p>
        </p:txBody>
      </p:sp>
      <p:sp>
        <p:nvSpPr>
          <p:cNvPr id="96402" name="object 147"/>
          <p:cNvSpPr>
            <a:spLocks/>
          </p:cNvSpPr>
          <p:nvPr/>
        </p:nvSpPr>
        <p:spPr bwMode="auto">
          <a:xfrm>
            <a:off x="3871913" y="3487738"/>
            <a:ext cx="106362" cy="196850"/>
          </a:xfrm>
          <a:custGeom>
            <a:avLst/>
            <a:gdLst>
              <a:gd name="T0" fmla="*/ 106074 w 106458"/>
              <a:gd name="T1" fmla="*/ 0 h 196516"/>
              <a:gd name="T2" fmla="*/ 617 w 106458"/>
              <a:gd name="T3" fmla="*/ 0 h 196516"/>
              <a:gd name="T4" fmla="*/ 106074 w 106458"/>
              <a:gd name="T5" fmla="*/ 197856 h 196516"/>
              <a:gd name="T6" fmla="*/ 0 w 106458"/>
              <a:gd name="T7" fmla="*/ 197856 h 196516"/>
              <a:gd name="T8" fmla="*/ 106074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621"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403" name="object 148"/>
          <p:cNvSpPr>
            <a:spLocks/>
          </p:cNvSpPr>
          <p:nvPr/>
        </p:nvSpPr>
        <p:spPr bwMode="auto">
          <a:xfrm>
            <a:off x="3871913" y="3487738"/>
            <a:ext cx="53975" cy="98425"/>
          </a:xfrm>
          <a:custGeom>
            <a:avLst/>
            <a:gdLst>
              <a:gd name="T0" fmla="*/ 0 w 53229"/>
              <a:gd name="T1" fmla="*/ 0 h 98194"/>
              <a:gd name="T2" fmla="*/ 56276 w 53229"/>
              <a:gd name="T3" fmla="*/ 99122 h 98194"/>
              <a:gd name="T4" fmla="*/ 0 60000 65536"/>
              <a:gd name="T5" fmla="*/ 0 60000 65536"/>
              <a:gd name="T6" fmla="*/ 0 w 53229"/>
              <a:gd name="T7" fmla="*/ 0 h 98194"/>
              <a:gd name="T8" fmla="*/ 53229 w 53229"/>
              <a:gd name="T9" fmla="*/ 98194 h 98194"/>
            </a:gdLst>
            <a:ahLst/>
            <a:cxnLst>
              <a:cxn ang="T4">
                <a:pos x="T0" y="T1"/>
              </a:cxn>
              <a:cxn ang="T5">
                <a:pos x="T2" y="T3"/>
              </a:cxn>
            </a:cxnLst>
            <a:rect l="T6" t="T7" r="T8" b="T9"/>
            <a:pathLst>
              <a:path w="53229" h="98194">
                <a:moveTo>
                  <a:pt x="0" y="0"/>
                </a:moveTo>
                <a:lnTo>
                  <a:pt x="53229" y="98194"/>
                </a:lnTo>
              </a:path>
            </a:pathLst>
          </a:custGeom>
          <a:noFill/>
          <a:ln w="9019">
            <a:solidFill>
              <a:srgbClr val="000000"/>
            </a:solidFill>
            <a:round/>
            <a:headEnd/>
            <a:tailEnd/>
          </a:ln>
        </p:spPr>
        <p:txBody>
          <a:bodyPr lIns="0" tIns="0" rIns="0" bIns="0"/>
          <a:lstStyle/>
          <a:p>
            <a:endParaRPr lang="el-GR"/>
          </a:p>
        </p:txBody>
      </p:sp>
      <p:sp>
        <p:nvSpPr>
          <p:cNvPr id="96404" name="object 149"/>
          <p:cNvSpPr>
            <a:spLocks/>
          </p:cNvSpPr>
          <p:nvPr/>
        </p:nvSpPr>
        <p:spPr bwMode="auto">
          <a:xfrm>
            <a:off x="3871913" y="3484563"/>
            <a:ext cx="106362" cy="98425"/>
          </a:xfrm>
          <a:custGeom>
            <a:avLst/>
            <a:gdLst>
              <a:gd name="T0" fmla="*/ 106074 w 106458"/>
              <a:gd name="T1" fmla="*/ 0 h 98194"/>
              <a:gd name="T2" fmla="*/ 0 w 106458"/>
              <a:gd name="T3" fmla="*/ 0 h 98194"/>
              <a:gd name="T4" fmla="*/ 53037 w 106458"/>
              <a:gd name="T5" fmla="*/ 99122 h 98194"/>
              <a:gd name="T6" fmla="*/ 106074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106458" y="0"/>
                </a:moveTo>
                <a:lnTo>
                  <a:pt x="0" y="0"/>
                </a:lnTo>
                <a:lnTo>
                  <a:pt x="53229" y="98194"/>
                </a:lnTo>
                <a:lnTo>
                  <a:pt x="106458" y="0"/>
                </a:lnTo>
                <a:close/>
              </a:path>
            </a:pathLst>
          </a:custGeom>
          <a:solidFill>
            <a:srgbClr val="000000"/>
          </a:solidFill>
          <a:ln w="9525">
            <a:noFill/>
            <a:round/>
            <a:headEnd/>
            <a:tailEnd/>
          </a:ln>
        </p:spPr>
        <p:txBody>
          <a:bodyPr lIns="0" tIns="0" rIns="0" bIns="0"/>
          <a:lstStyle/>
          <a:p>
            <a:endParaRPr lang="el-GR"/>
          </a:p>
        </p:txBody>
      </p:sp>
      <p:sp>
        <p:nvSpPr>
          <p:cNvPr id="96405" name="object 150"/>
          <p:cNvSpPr>
            <a:spLocks/>
          </p:cNvSpPr>
          <p:nvPr/>
        </p:nvSpPr>
        <p:spPr bwMode="auto">
          <a:xfrm>
            <a:off x="3871913" y="3484563"/>
            <a:ext cx="106362" cy="98425"/>
          </a:xfrm>
          <a:custGeom>
            <a:avLst/>
            <a:gdLst>
              <a:gd name="T0" fmla="*/ 0 w 106458"/>
              <a:gd name="T1" fmla="*/ 0 h 98194"/>
              <a:gd name="T2" fmla="*/ 53037 w 106458"/>
              <a:gd name="T3" fmla="*/ 99122 h 98194"/>
              <a:gd name="T4" fmla="*/ 106074 w 106458"/>
              <a:gd name="T5" fmla="*/ 0 h 98194"/>
              <a:gd name="T6" fmla="*/ 0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0" y="0"/>
                </a:moveTo>
                <a:lnTo>
                  <a:pt x="53229" y="98194"/>
                </a:lnTo>
                <a:lnTo>
                  <a:pt x="106458" y="0"/>
                </a:lnTo>
                <a:lnTo>
                  <a:pt x="0" y="0"/>
                </a:lnTo>
                <a:close/>
              </a:path>
            </a:pathLst>
          </a:custGeom>
          <a:noFill/>
          <a:ln w="9109">
            <a:solidFill>
              <a:srgbClr val="000000"/>
            </a:solidFill>
            <a:round/>
            <a:headEnd/>
            <a:tailEnd/>
          </a:ln>
        </p:spPr>
        <p:txBody>
          <a:bodyPr lIns="0" tIns="0" rIns="0" bIns="0"/>
          <a:lstStyle/>
          <a:p>
            <a:endParaRPr lang="el-GR"/>
          </a:p>
        </p:txBody>
      </p:sp>
      <p:sp>
        <p:nvSpPr>
          <p:cNvPr id="96406" name="object 151"/>
          <p:cNvSpPr>
            <a:spLocks/>
          </p:cNvSpPr>
          <p:nvPr/>
        </p:nvSpPr>
        <p:spPr bwMode="auto">
          <a:xfrm>
            <a:off x="3590925" y="3403600"/>
            <a:ext cx="0" cy="82550"/>
          </a:xfrm>
          <a:custGeom>
            <a:avLst/>
            <a:gdLst>
              <a:gd name="T0" fmla="*/ 0 h 82277"/>
              <a:gd name="T1" fmla="*/ 83375 h 82277"/>
              <a:gd name="T2" fmla="*/ 0 60000 65536"/>
              <a:gd name="T3" fmla="*/ 0 60000 65536"/>
              <a:gd name="T4" fmla="*/ 0 h 82277"/>
              <a:gd name="T5" fmla="*/ 82277 h 82277"/>
            </a:gdLst>
            <a:ahLst/>
            <a:cxnLst>
              <a:cxn ang="T2">
                <a:pos x="0" y="T0"/>
              </a:cxn>
              <a:cxn ang="T3">
                <a:pos x="0" y="T1"/>
              </a:cxn>
            </a:cxnLst>
            <a:rect l="0" t="T4" r="0" b="T5"/>
            <a:pathLst>
              <a:path h="82277">
                <a:moveTo>
                  <a:pt x="0" y="0"/>
                </a:moveTo>
                <a:lnTo>
                  <a:pt x="0" y="82277"/>
                </a:lnTo>
              </a:path>
            </a:pathLst>
          </a:custGeom>
          <a:noFill/>
          <a:ln w="26863">
            <a:solidFill>
              <a:srgbClr val="959595"/>
            </a:solidFill>
            <a:round/>
            <a:headEnd/>
            <a:tailEnd/>
          </a:ln>
        </p:spPr>
        <p:txBody>
          <a:bodyPr lIns="0" tIns="0" rIns="0" bIns="0"/>
          <a:lstStyle/>
          <a:p>
            <a:endParaRPr lang="el-GR"/>
          </a:p>
        </p:txBody>
      </p:sp>
      <p:sp>
        <p:nvSpPr>
          <p:cNvPr id="96407" name="object 152"/>
          <p:cNvSpPr>
            <a:spLocks/>
          </p:cNvSpPr>
          <p:nvPr/>
        </p:nvSpPr>
        <p:spPr bwMode="auto">
          <a:xfrm>
            <a:off x="3925888" y="3038475"/>
            <a:ext cx="87312" cy="0"/>
          </a:xfrm>
          <a:custGeom>
            <a:avLst/>
            <a:gdLst>
              <a:gd name="T0" fmla="*/ 85131 w 88051"/>
              <a:gd name="T1" fmla="*/ 0 w 88051"/>
              <a:gd name="T2" fmla="*/ 0 60000 65536"/>
              <a:gd name="T3" fmla="*/ 0 60000 65536"/>
              <a:gd name="T4" fmla="*/ 0 w 88051"/>
              <a:gd name="T5" fmla="*/ 88051 w 88051"/>
            </a:gdLst>
            <a:ahLst/>
            <a:cxnLst>
              <a:cxn ang="T2">
                <a:pos x="T0" y="0"/>
              </a:cxn>
              <a:cxn ang="T3">
                <a:pos x="T1" y="0"/>
              </a:cxn>
            </a:cxnLst>
            <a:rect l="T4" t="0" r="T5" b="0"/>
            <a:pathLst>
              <a:path w="88051">
                <a:moveTo>
                  <a:pt x="88051" y="0"/>
                </a:moveTo>
                <a:lnTo>
                  <a:pt x="0" y="0"/>
                </a:lnTo>
              </a:path>
            </a:pathLst>
          </a:custGeom>
          <a:noFill/>
          <a:ln w="9241">
            <a:solidFill>
              <a:srgbClr val="959595"/>
            </a:solidFill>
            <a:round/>
            <a:headEnd/>
            <a:tailEnd/>
          </a:ln>
        </p:spPr>
        <p:txBody>
          <a:bodyPr lIns="0" tIns="0" rIns="0" bIns="0"/>
          <a:lstStyle/>
          <a:p>
            <a:endParaRPr lang="el-GR"/>
          </a:p>
        </p:txBody>
      </p:sp>
      <p:sp>
        <p:nvSpPr>
          <p:cNvPr id="96408" name="object 153"/>
          <p:cNvSpPr>
            <a:spLocks/>
          </p:cNvSpPr>
          <p:nvPr/>
        </p:nvSpPr>
        <p:spPr bwMode="auto">
          <a:xfrm>
            <a:off x="3925888" y="3128963"/>
            <a:ext cx="87312" cy="0"/>
          </a:xfrm>
          <a:custGeom>
            <a:avLst/>
            <a:gdLst>
              <a:gd name="T0" fmla="*/ 85131 w 88051"/>
              <a:gd name="T1" fmla="*/ 0 w 88051"/>
              <a:gd name="T2" fmla="*/ 0 60000 65536"/>
              <a:gd name="T3" fmla="*/ 0 60000 65536"/>
              <a:gd name="T4" fmla="*/ 0 w 88051"/>
              <a:gd name="T5" fmla="*/ 88051 w 88051"/>
            </a:gdLst>
            <a:ahLst/>
            <a:cxnLst>
              <a:cxn ang="T2">
                <a:pos x="T0" y="0"/>
              </a:cxn>
              <a:cxn ang="T3">
                <a:pos x="T1" y="0"/>
              </a:cxn>
            </a:cxnLst>
            <a:rect l="T4" t="0" r="T5" b="0"/>
            <a:pathLst>
              <a:path w="88051">
                <a:moveTo>
                  <a:pt x="88051" y="0"/>
                </a:moveTo>
                <a:lnTo>
                  <a:pt x="0" y="0"/>
                </a:lnTo>
              </a:path>
            </a:pathLst>
          </a:custGeom>
          <a:noFill/>
          <a:ln w="9241">
            <a:solidFill>
              <a:srgbClr val="959595"/>
            </a:solidFill>
            <a:round/>
            <a:headEnd/>
            <a:tailEnd/>
          </a:ln>
        </p:spPr>
        <p:txBody>
          <a:bodyPr lIns="0" tIns="0" rIns="0" bIns="0"/>
          <a:lstStyle/>
          <a:p>
            <a:endParaRPr lang="el-GR"/>
          </a:p>
        </p:txBody>
      </p:sp>
      <p:sp>
        <p:nvSpPr>
          <p:cNvPr id="96409" name="object 154"/>
          <p:cNvSpPr>
            <a:spLocks/>
          </p:cNvSpPr>
          <p:nvPr/>
        </p:nvSpPr>
        <p:spPr bwMode="auto">
          <a:xfrm>
            <a:off x="3925888" y="2855913"/>
            <a:ext cx="0" cy="88900"/>
          </a:xfrm>
          <a:custGeom>
            <a:avLst/>
            <a:gdLst>
              <a:gd name="T0" fmla="*/ 90297 h 88439"/>
              <a:gd name="T1" fmla="*/ 0 h 88439"/>
              <a:gd name="T2" fmla="*/ 0 60000 65536"/>
              <a:gd name="T3" fmla="*/ 0 60000 65536"/>
              <a:gd name="T4" fmla="*/ 0 h 88439"/>
              <a:gd name="T5" fmla="*/ 88439 h 88439"/>
            </a:gdLst>
            <a:ahLst/>
            <a:cxnLst>
              <a:cxn ang="T2">
                <a:pos x="0" y="T0"/>
              </a:cxn>
              <a:cxn ang="T3">
                <a:pos x="0" y="T1"/>
              </a:cxn>
            </a:cxnLst>
            <a:rect l="0" t="T4" r="0" b="T5"/>
            <a:pathLst>
              <a:path h="88439">
                <a:moveTo>
                  <a:pt x="0" y="88439"/>
                </a:moveTo>
                <a:lnTo>
                  <a:pt x="0" y="0"/>
                </a:lnTo>
              </a:path>
            </a:pathLst>
          </a:custGeom>
          <a:noFill/>
          <a:ln w="26863">
            <a:solidFill>
              <a:srgbClr val="959595"/>
            </a:solidFill>
            <a:round/>
            <a:headEnd/>
            <a:tailEnd/>
          </a:ln>
        </p:spPr>
        <p:txBody>
          <a:bodyPr lIns="0" tIns="0" rIns="0" bIns="0"/>
          <a:lstStyle/>
          <a:p>
            <a:endParaRPr lang="el-GR"/>
          </a:p>
        </p:txBody>
      </p:sp>
      <p:sp>
        <p:nvSpPr>
          <p:cNvPr id="96410" name="object 155"/>
          <p:cNvSpPr>
            <a:spLocks/>
          </p:cNvSpPr>
          <p:nvPr/>
        </p:nvSpPr>
        <p:spPr bwMode="auto">
          <a:xfrm>
            <a:off x="3836988" y="2792413"/>
            <a:ext cx="88900" cy="63500"/>
          </a:xfrm>
          <a:custGeom>
            <a:avLst/>
            <a:gdLst>
              <a:gd name="T0" fmla="*/ 91108 w 88176"/>
              <a:gd name="T1" fmla="*/ 60776 h 64435"/>
              <a:gd name="T2" fmla="*/ 67751 w 88176"/>
              <a:gd name="T3" fmla="*/ 20173 h 64435"/>
              <a:gd name="T4" fmla="*/ 26857 w 88176"/>
              <a:gd name="T5" fmla="*/ 2691 h 64435"/>
              <a:gd name="T6" fmla="*/ 0 w 88176"/>
              <a:gd name="T7" fmla="*/ 0 h 64435"/>
              <a:gd name="T8" fmla="*/ 0 60000 65536"/>
              <a:gd name="T9" fmla="*/ 0 60000 65536"/>
              <a:gd name="T10" fmla="*/ 0 60000 65536"/>
              <a:gd name="T11" fmla="*/ 0 60000 65536"/>
              <a:gd name="T12" fmla="*/ 0 w 88176"/>
              <a:gd name="T13" fmla="*/ 0 h 64435"/>
              <a:gd name="T14" fmla="*/ 88176 w 88176"/>
              <a:gd name="T15" fmla="*/ 64435 h 64435"/>
            </a:gdLst>
            <a:ahLst/>
            <a:cxnLst>
              <a:cxn ang="T8">
                <a:pos x="T0" y="T1"/>
              </a:cxn>
              <a:cxn ang="T9">
                <a:pos x="T2" y="T3"/>
              </a:cxn>
              <a:cxn ang="T10">
                <a:pos x="T4" y="T5"/>
              </a:cxn>
              <a:cxn ang="T11">
                <a:pos x="T6" y="T7"/>
              </a:cxn>
            </a:cxnLst>
            <a:rect l="T12" t="T13" r="T14" b="T15"/>
            <a:pathLst>
              <a:path w="88176" h="64435">
                <a:moveTo>
                  <a:pt x="88176" y="64435"/>
                </a:moveTo>
                <a:lnTo>
                  <a:pt x="65571" y="21387"/>
                </a:lnTo>
                <a:lnTo>
                  <a:pt x="25993" y="2853"/>
                </a:lnTo>
                <a:lnTo>
                  <a:pt x="0" y="0"/>
                </a:lnTo>
              </a:path>
            </a:pathLst>
          </a:custGeom>
          <a:noFill/>
          <a:ln w="27425">
            <a:solidFill>
              <a:srgbClr val="959595"/>
            </a:solidFill>
            <a:round/>
            <a:headEnd/>
            <a:tailEnd/>
          </a:ln>
        </p:spPr>
        <p:txBody>
          <a:bodyPr lIns="0" tIns="0" rIns="0" bIns="0"/>
          <a:lstStyle/>
          <a:p>
            <a:endParaRPr lang="el-GR"/>
          </a:p>
        </p:txBody>
      </p:sp>
      <p:sp>
        <p:nvSpPr>
          <p:cNvPr id="96411" name="object 156"/>
          <p:cNvSpPr>
            <a:spLocks/>
          </p:cNvSpPr>
          <p:nvPr/>
        </p:nvSpPr>
        <p:spPr bwMode="auto">
          <a:xfrm>
            <a:off x="3751263" y="2792413"/>
            <a:ext cx="85725" cy="57150"/>
          </a:xfrm>
          <a:custGeom>
            <a:avLst/>
            <a:gdLst>
              <a:gd name="T0" fmla="*/ 83378 w 86522"/>
              <a:gd name="T1" fmla="*/ 0 h 56924"/>
              <a:gd name="T2" fmla="*/ 41734 w 86522"/>
              <a:gd name="T3" fmla="*/ 9623 h 56924"/>
              <a:gd name="T4" fmla="*/ 11186 w 86522"/>
              <a:gd name="T5" fmla="*/ 34779 h 56924"/>
              <a:gd name="T6" fmla="*/ 4525 w 86522"/>
              <a:gd name="T7" fmla="*/ 45795 h 56924"/>
              <a:gd name="T8" fmla="*/ 0 w 86522"/>
              <a:gd name="T9" fmla="*/ 57834 h 56924"/>
              <a:gd name="T10" fmla="*/ 0 60000 65536"/>
              <a:gd name="T11" fmla="*/ 0 60000 65536"/>
              <a:gd name="T12" fmla="*/ 0 60000 65536"/>
              <a:gd name="T13" fmla="*/ 0 60000 65536"/>
              <a:gd name="T14" fmla="*/ 0 60000 65536"/>
              <a:gd name="T15" fmla="*/ 0 w 86522"/>
              <a:gd name="T16" fmla="*/ 0 h 56924"/>
              <a:gd name="T17" fmla="*/ 86522 w 86522"/>
              <a:gd name="T18" fmla="*/ 56924 h 56924"/>
            </a:gdLst>
            <a:ahLst/>
            <a:cxnLst>
              <a:cxn ang="T10">
                <a:pos x="T0" y="T1"/>
              </a:cxn>
              <a:cxn ang="T11">
                <a:pos x="T2" y="T3"/>
              </a:cxn>
              <a:cxn ang="T12">
                <a:pos x="T4" y="T5"/>
              </a:cxn>
              <a:cxn ang="T13">
                <a:pos x="T6" y="T7"/>
              </a:cxn>
              <a:cxn ang="T14">
                <a:pos x="T8" y="T9"/>
              </a:cxn>
            </a:cxnLst>
            <a:rect l="T15" t="T16" r="T17" b="T18"/>
            <a:pathLst>
              <a:path w="86522" h="56924">
                <a:moveTo>
                  <a:pt x="86522" y="0"/>
                </a:moveTo>
                <a:lnTo>
                  <a:pt x="43308" y="9471"/>
                </a:lnTo>
                <a:lnTo>
                  <a:pt x="11608" y="34232"/>
                </a:lnTo>
                <a:lnTo>
                  <a:pt x="4695" y="45075"/>
                </a:lnTo>
                <a:lnTo>
                  <a:pt x="0" y="56924"/>
                </a:lnTo>
              </a:path>
            </a:pathLst>
          </a:custGeom>
          <a:noFill/>
          <a:ln w="27464">
            <a:solidFill>
              <a:srgbClr val="959595"/>
            </a:solidFill>
            <a:round/>
            <a:headEnd/>
            <a:tailEnd/>
          </a:ln>
        </p:spPr>
        <p:txBody>
          <a:bodyPr lIns="0" tIns="0" rIns="0" bIns="0"/>
          <a:lstStyle/>
          <a:p>
            <a:endParaRPr lang="el-GR"/>
          </a:p>
        </p:txBody>
      </p:sp>
      <p:sp>
        <p:nvSpPr>
          <p:cNvPr id="96412" name="object 157"/>
          <p:cNvSpPr>
            <a:spLocks/>
          </p:cNvSpPr>
          <p:nvPr/>
        </p:nvSpPr>
        <p:spPr bwMode="auto">
          <a:xfrm>
            <a:off x="6507163" y="4200525"/>
            <a:ext cx="0" cy="976313"/>
          </a:xfrm>
          <a:custGeom>
            <a:avLst/>
            <a:gdLst>
              <a:gd name="T0" fmla="*/ 0 h 976038"/>
              <a:gd name="T1" fmla="*/ 977138 h 976038"/>
              <a:gd name="T2" fmla="*/ 0 60000 65536"/>
              <a:gd name="T3" fmla="*/ 0 60000 65536"/>
              <a:gd name="T4" fmla="*/ 0 h 976038"/>
              <a:gd name="T5" fmla="*/ 976038 h 976038"/>
            </a:gdLst>
            <a:ahLst/>
            <a:cxnLst>
              <a:cxn ang="T2">
                <a:pos x="0" y="T0"/>
              </a:cxn>
              <a:cxn ang="T3">
                <a:pos x="0" y="T1"/>
              </a:cxn>
            </a:cxnLst>
            <a:rect l="0" t="T4" r="0" b="T5"/>
            <a:pathLst>
              <a:path h="976038">
                <a:moveTo>
                  <a:pt x="0" y="0"/>
                </a:moveTo>
                <a:lnTo>
                  <a:pt x="0" y="976038"/>
                </a:lnTo>
              </a:path>
            </a:pathLst>
          </a:custGeom>
          <a:noFill/>
          <a:ln w="8954">
            <a:solidFill>
              <a:srgbClr val="000000"/>
            </a:solidFill>
            <a:round/>
            <a:headEnd/>
            <a:tailEnd/>
          </a:ln>
        </p:spPr>
        <p:txBody>
          <a:bodyPr lIns="0" tIns="0" rIns="0" bIns="0"/>
          <a:lstStyle/>
          <a:p>
            <a:endParaRPr lang="el-GR"/>
          </a:p>
        </p:txBody>
      </p:sp>
      <p:sp>
        <p:nvSpPr>
          <p:cNvPr id="96413" name="object 158"/>
          <p:cNvSpPr>
            <a:spLocks/>
          </p:cNvSpPr>
          <p:nvPr/>
        </p:nvSpPr>
        <p:spPr bwMode="auto">
          <a:xfrm>
            <a:off x="4884738" y="4510088"/>
            <a:ext cx="1622425" cy="617537"/>
          </a:xfrm>
          <a:custGeom>
            <a:avLst/>
            <a:gdLst>
              <a:gd name="T0" fmla="*/ 7566 w 1623486"/>
              <a:gd name="T1" fmla="*/ 0 h 618559"/>
              <a:gd name="T2" fmla="*/ 0 w 1623486"/>
              <a:gd name="T3" fmla="*/ 614481 h 618559"/>
              <a:gd name="T4" fmla="*/ 1619246 w 1623486"/>
              <a:gd name="T5" fmla="*/ 614481 h 618559"/>
              <a:gd name="T6" fmla="*/ 0 60000 65536"/>
              <a:gd name="T7" fmla="*/ 0 60000 65536"/>
              <a:gd name="T8" fmla="*/ 0 60000 65536"/>
              <a:gd name="T9" fmla="*/ 0 w 1623486"/>
              <a:gd name="T10" fmla="*/ 0 h 618559"/>
              <a:gd name="T11" fmla="*/ 1623486 w 1623486"/>
              <a:gd name="T12" fmla="*/ 618559 h 618559"/>
            </a:gdLst>
            <a:ahLst/>
            <a:cxnLst>
              <a:cxn ang="T6">
                <a:pos x="T0" y="T1"/>
              </a:cxn>
              <a:cxn ang="T7">
                <a:pos x="T2" y="T3"/>
              </a:cxn>
              <a:cxn ang="T8">
                <a:pos x="T4" y="T5"/>
              </a:cxn>
            </a:cxnLst>
            <a:rect l="T9" t="T10" r="T11" b="T12"/>
            <a:pathLst>
              <a:path w="1623486" h="618559">
                <a:moveTo>
                  <a:pt x="7586" y="0"/>
                </a:moveTo>
                <a:lnTo>
                  <a:pt x="0" y="618559"/>
                </a:lnTo>
                <a:lnTo>
                  <a:pt x="1623486" y="618559"/>
                </a:lnTo>
              </a:path>
            </a:pathLst>
          </a:custGeom>
          <a:noFill/>
          <a:ln w="9205">
            <a:solidFill>
              <a:srgbClr val="000000"/>
            </a:solidFill>
            <a:round/>
            <a:headEnd/>
            <a:tailEnd/>
          </a:ln>
        </p:spPr>
        <p:txBody>
          <a:bodyPr lIns="0" tIns="0" rIns="0" bIns="0"/>
          <a:lstStyle/>
          <a:p>
            <a:endParaRPr lang="el-GR"/>
          </a:p>
        </p:txBody>
      </p:sp>
      <p:sp>
        <p:nvSpPr>
          <p:cNvPr id="96414" name="object 159"/>
          <p:cNvSpPr>
            <a:spLocks/>
          </p:cNvSpPr>
          <p:nvPr/>
        </p:nvSpPr>
        <p:spPr bwMode="auto">
          <a:xfrm>
            <a:off x="5070475" y="4510088"/>
            <a:ext cx="1436688" cy="433387"/>
          </a:xfrm>
          <a:custGeom>
            <a:avLst/>
            <a:gdLst>
              <a:gd name="T0" fmla="*/ 0 w 1436687"/>
              <a:gd name="T1" fmla="*/ 0 h 434108"/>
              <a:gd name="T2" fmla="*/ 0 w 1436687"/>
              <a:gd name="T3" fmla="*/ 431231 h 434108"/>
              <a:gd name="T4" fmla="*/ 1436691 w 1436687"/>
              <a:gd name="T5" fmla="*/ 431231 h 434108"/>
              <a:gd name="T6" fmla="*/ 0 60000 65536"/>
              <a:gd name="T7" fmla="*/ 0 60000 65536"/>
              <a:gd name="T8" fmla="*/ 0 60000 65536"/>
              <a:gd name="T9" fmla="*/ 0 w 1436687"/>
              <a:gd name="T10" fmla="*/ 0 h 434108"/>
              <a:gd name="T11" fmla="*/ 1436687 w 1436687"/>
              <a:gd name="T12" fmla="*/ 434108 h 434108"/>
            </a:gdLst>
            <a:ahLst/>
            <a:cxnLst>
              <a:cxn ang="T6">
                <a:pos x="T0" y="T1"/>
              </a:cxn>
              <a:cxn ang="T7">
                <a:pos x="T2" y="T3"/>
              </a:cxn>
              <a:cxn ang="T8">
                <a:pos x="T4" y="T5"/>
              </a:cxn>
            </a:cxnLst>
            <a:rect l="T9" t="T10" r="T11" b="T12"/>
            <a:pathLst>
              <a:path w="1436687" h="434108">
                <a:moveTo>
                  <a:pt x="0" y="0"/>
                </a:moveTo>
                <a:lnTo>
                  <a:pt x="0" y="434108"/>
                </a:lnTo>
                <a:lnTo>
                  <a:pt x="1436687" y="434108"/>
                </a:lnTo>
              </a:path>
            </a:pathLst>
          </a:custGeom>
          <a:noFill/>
          <a:ln w="9217">
            <a:solidFill>
              <a:srgbClr val="000000"/>
            </a:solidFill>
            <a:round/>
            <a:headEnd/>
            <a:tailEnd/>
          </a:ln>
        </p:spPr>
        <p:txBody>
          <a:bodyPr lIns="0" tIns="0" rIns="0" bIns="0"/>
          <a:lstStyle/>
          <a:p>
            <a:endParaRPr lang="el-GR"/>
          </a:p>
        </p:txBody>
      </p:sp>
      <p:sp>
        <p:nvSpPr>
          <p:cNvPr id="96415" name="object 160"/>
          <p:cNvSpPr>
            <a:spLocks/>
          </p:cNvSpPr>
          <p:nvPr/>
        </p:nvSpPr>
        <p:spPr bwMode="auto">
          <a:xfrm>
            <a:off x="7392988" y="4221163"/>
            <a:ext cx="319087" cy="725487"/>
          </a:xfrm>
          <a:custGeom>
            <a:avLst/>
            <a:gdLst>
              <a:gd name="T0" fmla="*/ 6165 w 318130"/>
              <a:gd name="T1" fmla="*/ 0 h 725097"/>
              <a:gd name="T2" fmla="*/ 0 w 318130"/>
              <a:gd name="T3" fmla="*/ 726658 h 725097"/>
              <a:gd name="T4" fmla="*/ 321976 w 318130"/>
              <a:gd name="T5" fmla="*/ 726658 h 725097"/>
              <a:gd name="T6" fmla="*/ 0 60000 65536"/>
              <a:gd name="T7" fmla="*/ 0 60000 65536"/>
              <a:gd name="T8" fmla="*/ 0 60000 65536"/>
              <a:gd name="T9" fmla="*/ 0 w 318130"/>
              <a:gd name="T10" fmla="*/ 0 h 725097"/>
              <a:gd name="T11" fmla="*/ 318130 w 318130"/>
              <a:gd name="T12" fmla="*/ 725097 h 725097"/>
            </a:gdLst>
            <a:ahLst/>
            <a:cxnLst>
              <a:cxn ang="T6">
                <a:pos x="T0" y="T1"/>
              </a:cxn>
              <a:cxn ang="T7">
                <a:pos x="T2" y="T3"/>
              </a:cxn>
              <a:cxn ang="T8">
                <a:pos x="T4" y="T5"/>
              </a:cxn>
            </a:cxnLst>
            <a:rect l="T9" t="T10" r="T11" b="T12"/>
            <a:pathLst>
              <a:path w="318130" h="725097">
                <a:moveTo>
                  <a:pt x="6093" y="0"/>
                </a:moveTo>
                <a:lnTo>
                  <a:pt x="0" y="725097"/>
                </a:lnTo>
                <a:lnTo>
                  <a:pt x="318130" y="725097"/>
                </a:lnTo>
              </a:path>
            </a:pathLst>
          </a:custGeom>
          <a:noFill/>
          <a:ln w="9000">
            <a:solidFill>
              <a:srgbClr val="000000"/>
            </a:solidFill>
            <a:round/>
            <a:headEnd/>
            <a:tailEnd/>
          </a:ln>
        </p:spPr>
        <p:txBody>
          <a:bodyPr lIns="0" tIns="0" rIns="0" bIns="0"/>
          <a:lstStyle/>
          <a:p>
            <a:endParaRPr lang="el-GR"/>
          </a:p>
        </p:txBody>
      </p:sp>
      <p:sp>
        <p:nvSpPr>
          <p:cNvPr id="96416" name="object 161"/>
          <p:cNvSpPr>
            <a:spLocks/>
          </p:cNvSpPr>
          <p:nvPr/>
        </p:nvSpPr>
        <p:spPr bwMode="auto">
          <a:xfrm>
            <a:off x="7370763" y="5127625"/>
            <a:ext cx="347662" cy="0"/>
          </a:xfrm>
          <a:custGeom>
            <a:avLst/>
            <a:gdLst>
              <a:gd name="T0" fmla="*/ 0 w 346983"/>
              <a:gd name="T1" fmla="*/ 349707 w 346983"/>
              <a:gd name="T2" fmla="*/ 0 60000 65536"/>
              <a:gd name="T3" fmla="*/ 0 60000 65536"/>
              <a:gd name="T4" fmla="*/ 0 w 346983"/>
              <a:gd name="T5" fmla="*/ 346983 w 346983"/>
            </a:gdLst>
            <a:ahLst/>
            <a:cxnLst>
              <a:cxn ang="T2">
                <a:pos x="T0" y="0"/>
              </a:cxn>
              <a:cxn ang="T3">
                <a:pos x="T1" y="0"/>
              </a:cxn>
            </a:cxnLst>
            <a:rect l="T4" t="0" r="T5" b="0"/>
            <a:pathLst>
              <a:path w="346983">
                <a:moveTo>
                  <a:pt x="0" y="0"/>
                </a:moveTo>
                <a:lnTo>
                  <a:pt x="346983" y="0"/>
                </a:lnTo>
              </a:path>
            </a:pathLst>
          </a:custGeom>
          <a:noFill/>
          <a:ln w="9241">
            <a:solidFill>
              <a:srgbClr val="000000"/>
            </a:solidFill>
            <a:round/>
            <a:headEnd/>
            <a:tailEnd/>
          </a:ln>
        </p:spPr>
        <p:txBody>
          <a:bodyPr lIns="0" tIns="0" rIns="0" bIns="0"/>
          <a:lstStyle/>
          <a:p>
            <a:endParaRPr lang="el-GR"/>
          </a:p>
        </p:txBody>
      </p:sp>
      <p:sp>
        <p:nvSpPr>
          <p:cNvPr id="96417" name="object 162"/>
          <p:cNvSpPr>
            <a:spLocks/>
          </p:cNvSpPr>
          <p:nvPr/>
        </p:nvSpPr>
        <p:spPr bwMode="auto">
          <a:xfrm>
            <a:off x="6154738" y="4989513"/>
            <a:ext cx="273050" cy="0"/>
          </a:xfrm>
          <a:custGeom>
            <a:avLst/>
            <a:gdLst>
              <a:gd name="T0" fmla="*/ 0 w 272861"/>
              <a:gd name="T1" fmla="*/ 273617 w 272861"/>
              <a:gd name="T2" fmla="*/ 0 60000 65536"/>
              <a:gd name="T3" fmla="*/ 0 60000 65536"/>
              <a:gd name="T4" fmla="*/ 0 w 272861"/>
              <a:gd name="T5" fmla="*/ 272861 w 272861"/>
            </a:gdLst>
            <a:ahLst/>
            <a:cxnLst>
              <a:cxn ang="T2">
                <a:pos x="T0" y="0"/>
              </a:cxn>
              <a:cxn ang="T3">
                <a:pos x="T1" y="0"/>
              </a:cxn>
            </a:cxnLst>
            <a:rect l="T4" t="0" r="T5" b="0"/>
            <a:pathLst>
              <a:path w="272861">
                <a:moveTo>
                  <a:pt x="0" y="0"/>
                </a:moveTo>
                <a:lnTo>
                  <a:pt x="272861" y="0"/>
                </a:lnTo>
              </a:path>
            </a:pathLst>
          </a:custGeom>
          <a:noFill/>
          <a:ln w="3175">
            <a:solidFill>
              <a:srgbClr val="000000"/>
            </a:solidFill>
            <a:round/>
            <a:headEnd/>
            <a:tailEnd/>
          </a:ln>
        </p:spPr>
        <p:txBody>
          <a:bodyPr lIns="0" tIns="0" rIns="0" bIns="0"/>
          <a:lstStyle/>
          <a:p>
            <a:endParaRPr lang="el-GR"/>
          </a:p>
        </p:txBody>
      </p:sp>
      <p:sp>
        <p:nvSpPr>
          <p:cNvPr id="96418" name="object 163"/>
          <p:cNvSpPr>
            <a:spLocks/>
          </p:cNvSpPr>
          <p:nvPr/>
        </p:nvSpPr>
        <p:spPr bwMode="auto">
          <a:xfrm>
            <a:off x="6421438" y="4964113"/>
            <a:ext cx="50800" cy="52387"/>
          </a:xfrm>
          <a:custGeom>
            <a:avLst/>
            <a:gdLst>
              <a:gd name="T0" fmla="*/ 0 w 50741"/>
              <a:gd name="T1" fmla="*/ 0 h 52370"/>
              <a:gd name="T2" fmla="*/ 0 w 50741"/>
              <a:gd name="T3" fmla="*/ 52438 h 52370"/>
              <a:gd name="T4" fmla="*/ 50977 w 50741"/>
              <a:gd name="T5" fmla="*/ 26221 h 52370"/>
              <a:gd name="T6" fmla="*/ 0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0" y="0"/>
                </a:moveTo>
                <a:lnTo>
                  <a:pt x="0" y="52370"/>
                </a:lnTo>
                <a:lnTo>
                  <a:pt x="50741" y="26185"/>
                </a:lnTo>
                <a:lnTo>
                  <a:pt x="0" y="0"/>
                </a:lnTo>
                <a:close/>
              </a:path>
            </a:pathLst>
          </a:custGeom>
          <a:solidFill>
            <a:srgbClr val="000000"/>
          </a:solidFill>
          <a:ln w="9525">
            <a:noFill/>
            <a:round/>
            <a:headEnd/>
            <a:tailEnd/>
          </a:ln>
        </p:spPr>
        <p:txBody>
          <a:bodyPr lIns="0" tIns="0" rIns="0" bIns="0"/>
          <a:lstStyle/>
          <a:p>
            <a:endParaRPr lang="el-GR"/>
          </a:p>
        </p:txBody>
      </p:sp>
      <p:sp>
        <p:nvSpPr>
          <p:cNvPr id="96419" name="object 164"/>
          <p:cNvSpPr>
            <a:spLocks/>
          </p:cNvSpPr>
          <p:nvPr/>
        </p:nvSpPr>
        <p:spPr bwMode="auto">
          <a:xfrm>
            <a:off x="7223125" y="4610100"/>
            <a:ext cx="0" cy="280988"/>
          </a:xfrm>
          <a:custGeom>
            <a:avLst/>
            <a:gdLst>
              <a:gd name="T0" fmla="*/ 279106 h 281618"/>
              <a:gd name="T1" fmla="*/ 0 h 281618"/>
              <a:gd name="T2" fmla="*/ 0 60000 65536"/>
              <a:gd name="T3" fmla="*/ 0 60000 65536"/>
              <a:gd name="T4" fmla="*/ 0 h 281618"/>
              <a:gd name="T5" fmla="*/ 281618 h 281618"/>
            </a:gdLst>
            <a:ahLst/>
            <a:cxnLst>
              <a:cxn ang="T2">
                <a:pos x="0" y="T0"/>
              </a:cxn>
              <a:cxn ang="T3">
                <a:pos x="0" y="T1"/>
              </a:cxn>
            </a:cxnLst>
            <a:rect l="0" t="T4" r="0" b="T5"/>
            <a:pathLst>
              <a:path h="281618">
                <a:moveTo>
                  <a:pt x="0" y="281618"/>
                </a:moveTo>
                <a:lnTo>
                  <a:pt x="0" y="0"/>
                </a:lnTo>
              </a:path>
            </a:pathLst>
          </a:custGeom>
          <a:noFill/>
          <a:ln w="3175">
            <a:solidFill>
              <a:srgbClr val="000000"/>
            </a:solidFill>
            <a:round/>
            <a:headEnd/>
            <a:tailEnd/>
          </a:ln>
        </p:spPr>
        <p:txBody>
          <a:bodyPr lIns="0" tIns="0" rIns="0" bIns="0"/>
          <a:lstStyle/>
          <a:p>
            <a:endParaRPr lang="el-GR"/>
          </a:p>
        </p:txBody>
      </p:sp>
      <p:sp>
        <p:nvSpPr>
          <p:cNvPr id="96420" name="object 165"/>
          <p:cNvSpPr>
            <a:spLocks/>
          </p:cNvSpPr>
          <p:nvPr/>
        </p:nvSpPr>
        <p:spPr bwMode="auto">
          <a:xfrm>
            <a:off x="7197725" y="4564063"/>
            <a:ext cx="49213" cy="52387"/>
          </a:xfrm>
          <a:custGeom>
            <a:avLst/>
            <a:gdLst>
              <a:gd name="T0" fmla="*/ 22449 w 50741"/>
              <a:gd name="T1" fmla="*/ 0 h 52370"/>
              <a:gd name="T2" fmla="*/ 0 w 50741"/>
              <a:gd name="T3" fmla="*/ 52438 h 52370"/>
              <a:gd name="T4" fmla="*/ 44900 w 50741"/>
              <a:gd name="T5" fmla="*/ 52438 h 52370"/>
              <a:gd name="T6" fmla="*/ 22449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25370" y="0"/>
                </a:moveTo>
                <a:lnTo>
                  <a:pt x="0" y="52370"/>
                </a:lnTo>
                <a:lnTo>
                  <a:pt x="50741" y="52370"/>
                </a:lnTo>
                <a:lnTo>
                  <a:pt x="25370" y="0"/>
                </a:lnTo>
                <a:close/>
              </a:path>
            </a:pathLst>
          </a:custGeom>
          <a:solidFill>
            <a:srgbClr val="000000"/>
          </a:solidFill>
          <a:ln w="9525">
            <a:noFill/>
            <a:round/>
            <a:headEnd/>
            <a:tailEnd/>
          </a:ln>
        </p:spPr>
        <p:txBody>
          <a:bodyPr lIns="0" tIns="0" rIns="0" bIns="0"/>
          <a:lstStyle/>
          <a:p>
            <a:endParaRPr lang="el-GR"/>
          </a:p>
        </p:txBody>
      </p:sp>
      <p:sp>
        <p:nvSpPr>
          <p:cNvPr id="96421" name="object 166"/>
          <p:cNvSpPr>
            <a:spLocks/>
          </p:cNvSpPr>
          <p:nvPr/>
        </p:nvSpPr>
        <p:spPr bwMode="auto">
          <a:xfrm>
            <a:off x="4987925" y="4640263"/>
            <a:ext cx="0" cy="265112"/>
          </a:xfrm>
          <a:custGeom>
            <a:avLst/>
            <a:gdLst>
              <a:gd name="T0" fmla="*/ 0 h 265445"/>
              <a:gd name="T1" fmla="*/ 264115 h 265445"/>
              <a:gd name="T2" fmla="*/ 0 60000 65536"/>
              <a:gd name="T3" fmla="*/ 0 60000 65536"/>
              <a:gd name="T4" fmla="*/ 0 h 265445"/>
              <a:gd name="T5" fmla="*/ 265445 h 265445"/>
            </a:gdLst>
            <a:ahLst/>
            <a:cxnLst>
              <a:cxn ang="T2">
                <a:pos x="0" y="T0"/>
              </a:cxn>
              <a:cxn ang="T3">
                <a:pos x="0" y="T1"/>
              </a:cxn>
            </a:cxnLst>
            <a:rect l="0" t="T4" r="0" b="T5"/>
            <a:pathLst>
              <a:path h="265445">
                <a:moveTo>
                  <a:pt x="0" y="0"/>
                </a:moveTo>
                <a:lnTo>
                  <a:pt x="0" y="265445"/>
                </a:lnTo>
              </a:path>
            </a:pathLst>
          </a:custGeom>
          <a:noFill/>
          <a:ln w="3175">
            <a:solidFill>
              <a:srgbClr val="000000"/>
            </a:solidFill>
            <a:round/>
            <a:headEnd/>
            <a:tailEnd/>
          </a:ln>
        </p:spPr>
        <p:txBody>
          <a:bodyPr lIns="0" tIns="0" rIns="0" bIns="0"/>
          <a:lstStyle/>
          <a:p>
            <a:endParaRPr lang="el-GR"/>
          </a:p>
        </p:txBody>
      </p:sp>
      <p:sp>
        <p:nvSpPr>
          <p:cNvPr id="96422" name="object 167"/>
          <p:cNvSpPr>
            <a:spLocks/>
          </p:cNvSpPr>
          <p:nvPr/>
        </p:nvSpPr>
        <p:spPr bwMode="auto">
          <a:xfrm>
            <a:off x="4953000" y="4895850"/>
            <a:ext cx="68263" cy="71438"/>
          </a:xfrm>
          <a:custGeom>
            <a:avLst/>
            <a:gdLst>
              <a:gd name="T0" fmla="*/ 67115 w 68650"/>
              <a:gd name="T1" fmla="*/ 0 h 70853"/>
              <a:gd name="T2" fmla="*/ 0 w 68650"/>
              <a:gd name="T3" fmla="*/ 0 h 70853"/>
              <a:gd name="T4" fmla="*/ 33559 w 68650"/>
              <a:gd name="T5" fmla="*/ 73223 h 70853"/>
              <a:gd name="T6" fmla="*/ 67115 w 68650"/>
              <a:gd name="T7" fmla="*/ 0 h 70853"/>
              <a:gd name="T8" fmla="*/ 0 60000 65536"/>
              <a:gd name="T9" fmla="*/ 0 60000 65536"/>
              <a:gd name="T10" fmla="*/ 0 60000 65536"/>
              <a:gd name="T11" fmla="*/ 0 60000 65536"/>
              <a:gd name="T12" fmla="*/ 0 w 68650"/>
              <a:gd name="T13" fmla="*/ 0 h 70853"/>
              <a:gd name="T14" fmla="*/ 68650 w 68650"/>
              <a:gd name="T15" fmla="*/ 70853 h 70853"/>
            </a:gdLst>
            <a:ahLst/>
            <a:cxnLst>
              <a:cxn ang="T8">
                <a:pos x="T0" y="T1"/>
              </a:cxn>
              <a:cxn ang="T9">
                <a:pos x="T2" y="T3"/>
              </a:cxn>
              <a:cxn ang="T10">
                <a:pos x="T4" y="T5"/>
              </a:cxn>
              <a:cxn ang="T11">
                <a:pos x="T6" y="T7"/>
              </a:cxn>
            </a:cxnLst>
            <a:rect l="T12" t="T13" r="T14" b="T15"/>
            <a:pathLst>
              <a:path w="68650" h="70853">
                <a:moveTo>
                  <a:pt x="68650" y="0"/>
                </a:moveTo>
                <a:lnTo>
                  <a:pt x="0" y="0"/>
                </a:lnTo>
                <a:lnTo>
                  <a:pt x="34325" y="70853"/>
                </a:lnTo>
                <a:lnTo>
                  <a:pt x="68650" y="0"/>
                </a:lnTo>
                <a:close/>
              </a:path>
            </a:pathLst>
          </a:custGeom>
          <a:solidFill>
            <a:srgbClr val="000000"/>
          </a:solidFill>
          <a:ln w="9525">
            <a:noFill/>
            <a:round/>
            <a:headEnd/>
            <a:tailEnd/>
          </a:ln>
        </p:spPr>
        <p:txBody>
          <a:bodyPr lIns="0" tIns="0" rIns="0" bIns="0"/>
          <a:lstStyle/>
          <a:p>
            <a:endParaRPr lang="el-GR"/>
          </a:p>
        </p:txBody>
      </p:sp>
      <p:sp>
        <p:nvSpPr>
          <p:cNvPr id="96423" name="object 168"/>
          <p:cNvSpPr>
            <a:spLocks/>
          </p:cNvSpPr>
          <p:nvPr/>
        </p:nvSpPr>
        <p:spPr bwMode="auto">
          <a:xfrm>
            <a:off x="4533900" y="3602038"/>
            <a:ext cx="184150" cy="1658937"/>
          </a:xfrm>
          <a:custGeom>
            <a:avLst/>
            <a:gdLst>
              <a:gd name="T0" fmla="*/ 0 w 185058"/>
              <a:gd name="T1" fmla="*/ 0 h 1659162"/>
              <a:gd name="T2" fmla="*/ 0 w 185058"/>
              <a:gd name="T3" fmla="*/ 1658262 h 1659162"/>
              <a:gd name="T4" fmla="*/ 181452 w 185058"/>
              <a:gd name="T5" fmla="*/ 1658262 h 1659162"/>
              <a:gd name="T6" fmla="*/ 181452 w 185058"/>
              <a:gd name="T7" fmla="*/ 61787 h 1659162"/>
              <a:gd name="T8" fmla="*/ 88292 w 185058"/>
              <a:gd name="T9" fmla="*/ 61787 h 1659162"/>
              <a:gd name="T10" fmla="*/ 78141 w 185058"/>
              <a:gd name="T11" fmla="*/ 60835 h 1659162"/>
              <a:gd name="T12" fmla="*/ 38713 w 185058"/>
              <a:gd name="T13" fmla="*/ 43954 h 1659162"/>
              <a:gd name="T14" fmla="*/ 2926 w 185058"/>
              <a:gd name="T15" fmla="*/ 4873 h 1659162"/>
              <a:gd name="T16" fmla="*/ 1464 w 185058"/>
              <a:gd name="T17" fmla="*/ 2567 h 1659162"/>
              <a:gd name="T18" fmla="*/ 0 w 185058"/>
              <a:gd name="T19" fmla="*/ 0 h 1659162"/>
              <a:gd name="T20" fmla="*/ 181452 w 185058"/>
              <a:gd name="T21" fmla="*/ 0 h 1659162"/>
              <a:gd name="T22" fmla="*/ 156612 w 185058"/>
              <a:gd name="T23" fmla="*/ 32088 h 1659162"/>
              <a:gd name="T24" fmla="*/ 118591 w 185058"/>
              <a:gd name="T25" fmla="*/ 56830 h 1659162"/>
              <a:gd name="T26" fmla="*/ 88292 w 185058"/>
              <a:gd name="T27" fmla="*/ 61787 h 1659162"/>
              <a:gd name="T28" fmla="*/ 181452 w 185058"/>
              <a:gd name="T29" fmla="*/ 61787 h 1659162"/>
              <a:gd name="T30" fmla="*/ 181452 w 185058"/>
              <a:gd name="T31" fmla="*/ 0 h 1659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5058"/>
              <a:gd name="T49" fmla="*/ 0 h 1659162"/>
              <a:gd name="T50" fmla="*/ 185058 w 185058"/>
              <a:gd name="T51" fmla="*/ 1659162 h 1659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5058" h="1659162">
                <a:moveTo>
                  <a:pt x="0" y="0"/>
                </a:moveTo>
                <a:lnTo>
                  <a:pt x="0" y="1659162"/>
                </a:lnTo>
                <a:lnTo>
                  <a:pt x="185058" y="1659162"/>
                </a:lnTo>
                <a:lnTo>
                  <a:pt x="185058" y="61819"/>
                </a:lnTo>
                <a:lnTo>
                  <a:pt x="90046" y="61819"/>
                </a:lnTo>
                <a:lnTo>
                  <a:pt x="79693" y="60867"/>
                </a:lnTo>
                <a:lnTo>
                  <a:pt x="39483" y="43978"/>
                </a:lnTo>
                <a:lnTo>
                  <a:pt x="2984" y="4877"/>
                </a:lnTo>
                <a:lnTo>
                  <a:pt x="1492" y="2567"/>
                </a:lnTo>
                <a:lnTo>
                  <a:pt x="0" y="0"/>
                </a:lnTo>
                <a:close/>
              </a:path>
              <a:path w="185058" h="1659162">
                <a:moveTo>
                  <a:pt x="185058" y="0"/>
                </a:moveTo>
                <a:lnTo>
                  <a:pt x="159724" y="32104"/>
                </a:lnTo>
                <a:lnTo>
                  <a:pt x="120948" y="56862"/>
                </a:lnTo>
                <a:lnTo>
                  <a:pt x="90046" y="61819"/>
                </a:lnTo>
                <a:lnTo>
                  <a:pt x="185058" y="61819"/>
                </a:lnTo>
                <a:lnTo>
                  <a:pt x="185058" y="0"/>
                </a:lnTo>
                <a:close/>
              </a:path>
            </a:pathLst>
          </a:custGeom>
          <a:solidFill>
            <a:srgbClr val="CCFFFF"/>
          </a:solidFill>
          <a:ln w="9525">
            <a:noFill/>
            <a:round/>
            <a:headEnd/>
            <a:tailEnd/>
          </a:ln>
        </p:spPr>
        <p:txBody>
          <a:bodyPr lIns="0" tIns="0" rIns="0" bIns="0"/>
          <a:lstStyle/>
          <a:p>
            <a:endParaRPr lang="el-GR"/>
          </a:p>
        </p:txBody>
      </p:sp>
      <p:sp>
        <p:nvSpPr>
          <p:cNvPr id="96424" name="object 169"/>
          <p:cNvSpPr>
            <a:spLocks/>
          </p:cNvSpPr>
          <p:nvPr/>
        </p:nvSpPr>
        <p:spPr bwMode="auto">
          <a:xfrm>
            <a:off x="4533900" y="3600450"/>
            <a:ext cx="2149475" cy="1765300"/>
          </a:xfrm>
          <a:custGeom>
            <a:avLst/>
            <a:gdLst>
              <a:gd name="T0" fmla="*/ 0 w 2150429"/>
              <a:gd name="T1" fmla="*/ 0 h 1765712"/>
              <a:gd name="T2" fmla="*/ 0 w 2150429"/>
              <a:gd name="T3" fmla="*/ 1760436 h 1765712"/>
              <a:gd name="T4" fmla="*/ 2146616 w 2150429"/>
              <a:gd name="T5" fmla="*/ 1764064 h 1765712"/>
              <a:gd name="T6" fmla="*/ 0 60000 65536"/>
              <a:gd name="T7" fmla="*/ 0 60000 65536"/>
              <a:gd name="T8" fmla="*/ 0 60000 65536"/>
              <a:gd name="T9" fmla="*/ 0 w 2150429"/>
              <a:gd name="T10" fmla="*/ 0 h 1765712"/>
              <a:gd name="T11" fmla="*/ 2150429 w 2150429"/>
              <a:gd name="T12" fmla="*/ 1765712 h 1765712"/>
            </a:gdLst>
            <a:ahLst/>
            <a:cxnLst>
              <a:cxn ang="T6">
                <a:pos x="T0" y="T1"/>
              </a:cxn>
              <a:cxn ang="T7">
                <a:pos x="T2" y="T3"/>
              </a:cxn>
              <a:cxn ang="T8">
                <a:pos x="T4" y="T5"/>
              </a:cxn>
            </a:cxnLst>
            <a:rect l="T9" t="T10" r="T11" b="T12"/>
            <a:pathLst>
              <a:path w="2150429" h="1765712">
                <a:moveTo>
                  <a:pt x="0" y="0"/>
                </a:moveTo>
                <a:lnTo>
                  <a:pt x="0" y="1762080"/>
                </a:lnTo>
                <a:lnTo>
                  <a:pt x="2150429" y="1765712"/>
                </a:lnTo>
              </a:path>
            </a:pathLst>
          </a:custGeom>
          <a:noFill/>
          <a:ln w="9126">
            <a:solidFill>
              <a:srgbClr val="000000"/>
            </a:solidFill>
            <a:round/>
            <a:headEnd/>
            <a:tailEnd/>
          </a:ln>
        </p:spPr>
        <p:txBody>
          <a:bodyPr lIns="0" tIns="0" rIns="0" bIns="0"/>
          <a:lstStyle/>
          <a:p>
            <a:endParaRPr lang="el-GR"/>
          </a:p>
        </p:txBody>
      </p:sp>
      <p:sp>
        <p:nvSpPr>
          <p:cNvPr id="96425" name="object 170"/>
          <p:cNvSpPr>
            <a:spLocks/>
          </p:cNvSpPr>
          <p:nvPr/>
        </p:nvSpPr>
        <p:spPr bwMode="auto">
          <a:xfrm>
            <a:off x="4708525" y="3619500"/>
            <a:ext cx="1798638" cy="1557338"/>
          </a:xfrm>
          <a:custGeom>
            <a:avLst/>
            <a:gdLst>
              <a:gd name="T0" fmla="*/ 1795786 w 1799590"/>
              <a:gd name="T1" fmla="*/ 1558772 h 1556860"/>
              <a:gd name="T2" fmla="*/ 9556 w 1799590"/>
              <a:gd name="T3" fmla="*/ 1558772 h 1556860"/>
              <a:gd name="T4" fmla="*/ 0 w 1799590"/>
              <a:gd name="T5" fmla="*/ 0 h 1556860"/>
              <a:gd name="T6" fmla="*/ 0 60000 65536"/>
              <a:gd name="T7" fmla="*/ 0 60000 65536"/>
              <a:gd name="T8" fmla="*/ 0 60000 65536"/>
              <a:gd name="T9" fmla="*/ 0 w 1799590"/>
              <a:gd name="T10" fmla="*/ 0 h 1556860"/>
              <a:gd name="T11" fmla="*/ 1799590 w 1799590"/>
              <a:gd name="T12" fmla="*/ 1556860 h 1556860"/>
            </a:gdLst>
            <a:ahLst/>
            <a:cxnLst>
              <a:cxn ang="T6">
                <a:pos x="T0" y="T1"/>
              </a:cxn>
              <a:cxn ang="T7">
                <a:pos x="T2" y="T3"/>
              </a:cxn>
              <a:cxn ang="T8">
                <a:pos x="T4" y="T5"/>
              </a:cxn>
            </a:cxnLst>
            <a:rect l="T9" t="T10" r="T11" b="T12"/>
            <a:pathLst>
              <a:path w="1799590" h="1556860">
                <a:moveTo>
                  <a:pt x="1799590" y="1556860"/>
                </a:moveTo>
                <a:lnTo>
                  <a:pt x="9576" y="1556860"/>
                </a:lnTo>
                <a:lnTo>
                  <a:pt x="0" y="0"/>
                </a:lnTo>
              </a:path>
            </a:pathLst>
          </a:custGeom>
          <a:noFill/>
          <a:ln w="9118">
            <a:solidFill>
              <a:srgbClr val="000000"/>
            </a:solidFill>
            <a:round/>
            <a:headEnd/>
            <a:tailEnd/>
          </a:ln>
        </p:spPr>
        <p:txBody>
          <a:bodyPr lIns="0" tIns="0" rIns="0" bIns="0"/>
          <a:lstStyle/>
          <a:p>
            <a:endParaRPr lang="el-GR"/>
          </a:p>
        </p:txBody>
      </p:sp>
      <p:sp>
        <p:nvSpPr>
          <p:cNvPr id="96426" name="object 171"/>
          <p:cNvSpPr>
            <a:spLocks/>
          </p:cNvSpPr>
          <p:nvPr/>
        </p:nvSpPr>
        <p:spPr bwMode="auto">
          <a:xfrm>
            <a:off x="5029200" y="5211763"/>
            <a:ext cx="273050" cy="0"/>
          </a:xfrm>
          <a:custGeom>
            <a:avLst/>
            <a:gdLst>
              <a:gd name="T0" fmla="*/ 273617 w 272861"/>
              <a:gd name="T1" fmla="*/ 0 w 272861"/>
              <a:gd name="T2" fmla="*/ 0 60000 65536"/>
              <a:gd name="T3" fmla="*/ 0 60000 65536"/>
              <a:gd name="T4" fmla="*/ 0 w 272861"/>
              <a:gd name="T5" fmla="*/ 272861 w 272861"/>
            </a:gdLst>
            <a:ahLst/>
            <a:cxnLst>
              <a:cxn ang="T2">
                <a:pos x="T0" y="0"/>
              </a:cxn>
              <a:cxn ang="T3">
                <a:pos x="T1" y="0"/>
              </a:cxn>
            </a:cxnLst>
            <a:rect l="T4" t="0" r="T5" b="0"/>
            <a:pathLst>
              <a:path w="272861">
                <a:moveTo>
                  <a:pt x="272861" y="0"/>
                </a:moveTo>
                <a:lnTo>
                  <a:pt x="0" y="0"/>
                </a:lnTo>
              </a:path>
            </a:pathLst>
          </a:custGeom>
          <a:noFill/>
          <a:ln w="3175">
            <a:solidFill>
              <a:srgbClr val="000000"/>
            </a:solidFill>
            <a:round/>
            <a:headEnd/>
            <a:tailEnd/>
          </a:ln>
        </p:spPr>
        <p:txBody>
          <a:bodyPr lIns="0" tIns="0" rIns="0" bIns="0"/>
          <a:lstStyle/>
          <a:p>
            <a:endParaRPr lang="el-GR"/>
          </a:p>
        </p:txBody>
      </p:sp>
      <p:sp>
        <p:nvSpPr>
          <p:cNvPr id="96427" name="object 172"/>
          <p:cNvSpPr>
            <a:spLocks/>
          </p:cNvSpPr>
          <p:nvPr/>
        </p:nvSpPr>
        <p:spPr bwMode="auto">
          <a:xfrm>
            <a:off x="4984750" y="5186363"/>
            <a:ext cx="50800" cy="52387"/>
          </a:xfrm>
          <a:custGeom>
            <a:avLst/>
            <a:gdLst>
              <a:gd name="T0" fmla="*/ 50977 w 50741"/>
              <a:gd name="T1" fmla="*/ 0 h 52370"/>
              <a:gd name="T2" fmla="*/ 0 w 50741"/>
              <a:gd name="T3" fmla="*/ 26221 h 52370"/>
              <a:gd name="T4" fmla="*/ 50977 w 50741"/>
              <a:gd name="T5" fmla="*/ 52438 h 52370"/>
              <a:gd name="T6" fmla="*/ 50977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50741" y="0"/>
                </a:moveTo>
                <a:lnTo>
                  <a:pt x="0" y="26185"/>
                </a:lnTo>
                <a:lnTo>
                  <a:pt x="50741" y="52370"/>
                </a:lnTo>
                <a:lnTo>
                  <a:pt x="50741" y="0"/>
                </a:lnTo>
                <a:close/>
              </a:path>
            </a:pathLst>
          </a:custGeom>
          <a:solidFill>
            <a:srgbClr val="000000"/>
          </a:solidFill>
          <a:ln w="9525">
            <a:noFill/>
            <a:round/>
            <a:headEnd/>
            <a:tailEnd/>
          </a:ln>
        </p:spPr>
        <p:txBody>
          <a:bodyPr lIns="0" tIns="0" rIns="0" bIns="0"/>
          <a:lstStyle/>
          <a:p>
            <a:endParaRPr lang="el-GR"/>
          </a:p>
        </p:txBody>
      </p:sp>
      <p:sp>
        <p:nvSpPr>
          <p:cNvPr id="96428" name="object 173"/>
          <p:cNvSpPr>
            <a:spLocks/>
          </p:cNvSpPr>
          <p:nvPr/>
        </p:nvSpPr>
        <p:spPr bwMode="auto">
          <a:xfrm>
            <a:off x="5834063" y="5313363"/>
            <a:ext cx="273050" cy="0"/>
          </a:xfrm>
          <a:custGeom>
            <a:avLst/>
            <a:gdLst>
              <a:gd name="T0" fmla="*/ 273617 w 272861"/>
              <a:gd name="T1" fmla="*/ 0 w 272861"/>
              <a:gd name="T2" fmla="*/ 0 60000 65536"/>
              <a:gd name="T3" fmla="*/ 0 60000 65536"/>
              <a:gd name="T4" fmla="*/ 0 w 272861"/>
              <a:gd name="T5" fmla="*/ 272861 w 272861"/>
            </a:gdLst>
            <a:ahLst/>
            <a:cxnLst>
              <a:cxn ang="T2">
                <a:pos x="T0" y="0"/>
              </a:cxn>
              <a:cxn ang="T3">
                <a:pos x="T1" y="0"/>
              </a:cxn>
            </a:cxnLst>
            <a:rect l="T4" t="0" r="T5" b="0"/>
            <a:pathLst>
              <a:path w="272861">
                <a:moveTo>
                  <a:pt x="272861" y="0"/>
                </a:moveTo>
                <a:lnTo>
                  <a:pt x="0" y="0"/>
                </a:lnTo>
              </a:path>
            </a:pathLst>
          </a:custGeom>
          <a:noFill/>
          <a:ln w="3175">
            <a:solidFill>
              <a:srgbClr val="000000"/>
            </a:solidFill>
            <a:round/>
            <a:headEnd/>
            <a:tailEnd/>
          </a:ln>
        </p:spPr>
        <p:txBody>
          <a:bodyPr lIns="0" tIns="0" rIns="0" bIns="0"/>
          <a:lstStyle/>
          <a:p>
            <a:endParaRPr lang="el-GR"/>
          </a:p>
        </p:txBody>
      </p:sp>
      <p:sp>
        <p:nvSpPr>
          <p:cNvPr id="96429" name="object 174"/>
          <p:cNvSpPr>
            <a:spLocks/>
          </p:cNvSpPr>
          <p:nvPr/>
        </p:nvSpPr>
        <p:spPr bwMode="auto">
          <a:xfrm>
            <a:off x="5789613" y="5287963"/>
            <a:ext cx="50800" cy="52387"/>
          </a:xfrm>
          <a:custGeom>
            <a:avLst/>
            <a:gdLst>
              <a:gd name="T0" fmla="*/ 50977 w 50741"/>
              <a:gd name="T1" fmla="*/ 0 h 52370"/>
              <a:gd name="T2" fmla="*/ 0 w 50741"/>
              <a:gd name="T3" fmla="*/ 26221 h 52370"/>
              <a:gd name="T4" fmla="*/ 50977 w 50741"/>
              <a:gd name="T5" fmla="*/ 52438 h 52370"/>
              <a:gd name="T6" fmla="*/ 50977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50741" y="0"/>
                </a:moveTo>
                <a:lnTo>
                  <a:pt x="0" y="26185"/>
                </a:lnTo>
                <a:lnTo>
                  <a:pt x="50741" y="52370"/>
                </a:lnTo>
                <a:lnTo>
                  <a:pt x="50741" y="0"/>
                </a:lnTo>
                <a:close/>
              </a:path>
            </a:pathLst>
          </a:custGeom>
          <a:solidFill>
            <a:srgbClr val="000000"/>
          </a:solidFill>
          <a:ln w="9525">
            <a:noFill/>
            <a:round/>
            <a:headEnd/>
            <a:tailEnd/>
          </a:ln>
        </p:spPr>
        <p:txBody>
          <a:bodyPr lIns="0" tIns="0" rIns="0" bIns="0"/>
          <a:lstStyle/>
          <a:p>
            <a:endParaRPr lang="el-GR"/>
          </a:p>
        </p:txBody>
      </p:sp>
      <p:sp>
        <p:nvSpPr>
          <p:cNvPr id="96430" name="object 175"/>
          <p:cNvSpPr>
            <a:spLocks/>
          </p:cNvSpPr>
          <p:nvPr/>
        </p:nvSpPr>
        <p:spPr bwMode="auto">
          <a:xfrm>
            <a:off x="7112000" y="5216525"/>
            <a:ext cx="273050" cy="0"/>
          </a:xfrm>
          <a:custGeom>
            <a:avLst/>
            <a:gdLst>
              <a:gd name="T0" fmla="*/ 273617 w 272861"/>
              <a:gd name="T1" fmla="*/ 0 w 272861"/>
              <a:gd name="T2" fmla="*/ 0 60000 65536"/>
              <a:gd name="T3" fmla="*/ 0 60000 65536"/>
              <a:gd name="T4" fmla="*/ 0 w 272861"/>
              <a:gd name="T5" fmla="*/ 272861 w 272861"/>
            </a:gdLst>
            <a:ahLst/>
            <a:cxnLst>
              <a:cxn ang="T2">
                <a:pos x="T0" y="0"/>
              </a:cxn>
              <a:cxn ang="T3">
                <a:pos x="T1" y="0"/>
              </a:cxn>
            </a:cxnLst>
            <a:rect l="T4" t="0" r="T5" b="0"/>
            <a:pathLst>
              <a:path w="272861">
                <a:moveTo>
                  <a:pt x="272861" y="0"/>
                </a:moveTo>
                <a:lnTo>
                  <a:pt x="0" y="0"/>
                </a:lnTo>
              </a:path>
            </a:pathLst>
          </a:custGeom>
          <a:noFill/>
          <a:ln w="3175">
            <a:solidFill>
              <a:srgbClr val="000000"/>
            </a:solidFill>
            <a:round/>
            <a:headEnd/>
            <a:tailEnd/>
          </a:ln>
        </p:spPr>
        <p:txBody>
          <a:bodyPr lIns="0" tIns="0" rIns="0" bIns="0"/>
          <a:lstStyle/>
          <a:p>
            <a:endParaRPr lang="el-GR"/>
          </a:p>
        </p:txBody>
      </p:sp>
      <p:sp>
        <p:nvSpPr>
          <p:cNvPr id="96431" name="object 176"/>
          <p:cNvSpPr>
            <a:spLocks/>
          </p:cNvSpPr>
          <p:nvPr/>
        </p:nvSpPr>
        <p:spPr bwMode="auto">
          <a:xfrm>
            <a:off x="7067550" y="5191125"/>
            <a:ext cx="50800" cy="52388"/>
          </a:xfrm>
          <a:custGeom>
            <a:avLst/>
            <a:gdLst>
              <a:gd name="T0" fmla="*/ 50977 w 50741"/>
              <a:gd name="T1" fmla="*/ 0 h 52370"/>
              <a:gd name="T2" fmla="*/ 0 w 50741"/>
              <a:gd name="T3" fmla="*/ 26221 h 52370"/>
              <a:gd name="T4" fmla="*/ 50977 w 50741"/>
              <a:gd name="T5" fmla="*/ 52442 h 52370"/>
              <a:gd name="T6" fmla="*/ 50977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50741" y="0"/>
                </a:moveTo>
                <a:lnTo>
                  <a:pt x="0" y="26185"/>
                </a:lnTo>
                <a:lnTo>
                  <a:pt x="50741" y="52370"/>
                </a:lnTo>
                <a:lnTo>
                  <a:pt x="50741" y="0"/>
                </a:lnTo>
                <a:close/>
              </a:path>
            </a:pathLst>
          </a:custGeom>
          <a:solidFill>
            <a:srgbClr val="000000"/>
          </a:solidFill>
          <a:ln w="9525">
            <a:noFill/>
            <a:round/>
            <a:headEnd/>
            <a:tailEnd/>
          </a:ln>
        </p:spPr>
        <p:txBody>
          <a:bodyPr lIns="0" tIns="0" rIns="0" bIns="0"/>
          <a:lstStyle/>
          <a:p>
            <a:endParaRPr lang="el-GR"/>
          </a:p>
        </p:txBody>
      </p:sp>
      <p:sp>
        <p:nvSpPr>
          <p:cNvPr id="96432" name="object 177"/>
          <p:cNvSpPr>
            <a:spLocks/>
          </p:cNvSpPr>
          <p:nvPr/>
        </p:nvSpPr>
        <p:spPr bwMode="auto">
          <a:xfrm>
            <a:off x="4625975" y="4702175"/>
            <a:ext cx="0" cy="265113"/>
          </a:xfrm>
          <a:custGeom>
            <a:avLst/>
            <a:gdLst>
              <a:gd name="T0" fmla="*/ 264119 h 265445"/>
              <a:gd name="T1" fmla="*/ 0 h 265445"/>
              <a:gd name="T2" fmla="*/ 0 60000 65536"/>
              <a:gd name="T3" fmla="*/ 0 60000 65536"/>
              <a:gd name="T4" fmla="*/ 0 h 265445"/>
              <a:gd name="T5" fmla="*/ 265445 h 265445"/>
            </a:gdLst>
            <a:ahLst/>
            <a:cxnLst>
              <a:cxn ang="T2">
                <a:pos x="0" y="T0"/>
              </a:cxn>
              <a:cxn ang="T3">
                <a:pos x="0" y="T1"/>
              </a:cxn>
            </a:cxnLst>
            <a:rect l="0" t="T4" r="0" b="T5"/>
            <a:pathLst>
              <a:path h="265445">
                <a:moveTo>
                  <a:pt x="0" y="265445"/>
                </a:moveTo>
                <a:lnTo>
                  <a:pt x="0" y="0"/>
                </a:lnTo>
              </a:path>
            </a:pathLst>
          </a:custGeom>
          <a:noFill/>
          <a:ln w="3175">
            <a:solidFill>
              <a:srgbClr val="000000"/>
            </a:solidFill>
            <a:round/>
            <a:headEnd/>
            <a:tailEnd/>
          </a:ln>
        </p:spPr>
        <p:txBody>
          <a:bodyPr lIns="0" tIns="0" rIns="0" bIns="0"/>
          <a:lstStyle/>
          <a:p>
            <a:endParaRPr lang="el-GR"/>
          </a:p>
        </p:txBody>
      </p:sp>
      <p:sp>
        <p:nvSpPr>
          <p:cNvPr id="96433" name="object 178"/>
          <p:cNvSpPr>
            <a:spLocks/>
          </p:cNvSpPr>
          <p:nvPr/>
        </p:nvSpPr>
        <p:spPr bwMode="auto">
          <a:xfrm>
            <a:off x="4591050" y="4640263"/>
            <a:ext cx="69850" cy="69850"/>
          </a:xfrm>
          <a:custGeom>
            <a:avLst/>
            <a:gdLst>
              <a:gd name="T0" fmla="*/ 36788 w 68650"/>
              <a:gd name="T1" fmla="*/ 0 h 70853"/>
              <a:gd name="T2" fmla="*/ 0 w 68650"/>
              <a:gd name="T3" fmla="*/ 66925 h 70853"/>
              <a:gd name="T4" fmla="*/ 73577 w 68650"/>
              <a:gd name="T5" fmla="*/ 66925 h 70853"/>
              <a:gd name="T6" fmla="*/ 36788 w 68650"/>
              <a:gd name="T7" fmla="*/ 0 h 70853"/>
              <a:gd name="T8" fmla="*/ 0 60000 65536"/>
              <a:gd name="T9" fmla="*/ 0 60000 65536"/>
              <a:gd name="T10" fmla="*/ 0 60000 65536"/>
              <a:gd name="T11" fmla="*/ 0 60000 65536"/>
              <a:gd name="T12" fmla="*/ 0 w 68650"/>
              <a:gd name="T13" fmla="*/ 0 h 70853"/>
              <a:gd name="T14" fmla="*/ 68650 w 68650"/>
              <a:gd name="T15" fmla="*/ 70853 h 70853"/>
            </a:gdLst>
            <a:ahLst/>
            <a:cxnLst>
              <a:cxn ang="T8">
                <a:pos x="T0" y="T1"/>
              </a:cxn>
              <a:cxn ang="T9">
                <a:pos x="T2" y="T3"/>
              </a:cxn>
              <a:cxn ang="T10">
                <a:pos x="T4" y="T5"/>
              </a:cxn>
              <a:cxn ang="T11">
                <a:pos x="T6" y="T7"/>
              </a:cxn>
            </a:cxnLst>
            <a:rect l="T12" t="T13" r="T14" b="T15"/>
            <a:pathLst>
              <a:path w="68650" h="70853">
                <a:moveTo>
                  <a:pt x="34325" y="0"/>
                </a:moveTo>
                <a:lnTo>
                  <a:pt x="0" y="70853"/>
                </a:lnTo>
                <a:lnTo>
                  <a:pt x="68650" y="70853"/>
                </a:lnTo>
                <a:lnTo>
                  <a:pt x="34325" y="0"/>
                </a:lnTo>
                <a:close/>
              </a:path>
            </a:pathLst>
          </a:custGeom>
          <a:solidFill>
            <a:srgbClr val="000000"/>
          </a:solidFill>
          <a:ln w="9525">
            <a:noFill/>
            <a:round/>
            <a:headEnd/>
            <a:tailEnd/>
          </a:ln>
        </p:spPr>
        <p:txBody>
          <a:bodyPr lIns="0" tIns="0" rIns="0" bIns="0"/>
          <a:lstStyle/>
          <a:p>
            <a:endParaRPr lang="el-GR"/>
          </a:p>
        </p:txBody>
      </p:sp>
      <p:sp>
        <p:nvSpPr>
          <p:cNvPr id="96434" name="object 179"/>
          <p:cNvSpPr>
            <a:spLocks/>
          </p:cNvSpPr>
          <p:nvPr/>
        </p:nvSpPr>
        <p:spPr bwMode="auto">
          <a:xfrm>
            <a:off x="4630738" y="3941763"/>
            <a:ext cx="0" cy="265112"/>
          </a:xfrm>
          <a:custGeom>
            <a:avLst/>
            <a:gdLst>
              <a:gd name="T0" fmla="*/ 264115 h 265445"/>
              <a:gd name="T1" fmla="*/ 0 h 265445"/>
              <a:gd name="T2" fmla="*/ 0 60000 65536"/>
              <a:gd name="T3" fmla="*/ 0 60000 65536"/>
              <a:gd name="T4" fmla="*/ 0 h 265445"/>
              <a:gd name="T5" fmla="*/ 265445 h 265445"/>
            </a:gdLst>
            <a:ahLst/>
            <a:cxnLst>
              <a:cxn ang="T2">
                <a:pos x="0" y="T0"/>
              </a:cxn>
              <a:cxn ang="T3">
                <a:pos x="0" y="T1"/>
              </a:cxn>
            </a:cxnLst>
            <a:rect l="0" t="T4" r="0" b="T5"/>
            <a:pathLst>
              <a:path h="265445">
                <a:moveTo>
                  <a:pt x="0" y="265445"/>
                </a:moveTo>
                <a:lnTo>
                  <a:pt x="0" y="0"/>
                </a:lnTo>
              </a:path>
            </a:pathLst>
          </a:custGeom>
          <a:noFill/>
          <a:ln w="3175">
            <a:solidFill>
              <a:srgbClr val="000000"/>
            </a:solidFill>
            <a:round/>
            <a:headEnd/>
            <a:tailEnd/>
          </a:ln>
        </p:spPr>
        <p:txBody>
          <a:bodyPr lIns="0" tIns="0" rIns="0" bIns="0"/>
          <a:lstStyle/>
          <a:p>
            <a:endParaRPr lang="el-GR"/>
          </a:p>
        </p:txBody>
      </p:sp>
      <p:sp>
        <p:nvSpPr>
          <p:cNvPr id="96435" name="object 180"/>
          <p:cNvSpPr>
            <a:spLocks/>
          </p:cNvSpPr>
          <p:nvPr/>
        </p:nvSpPr>
        <p:spPr bwMode="auto">
          <a:xfrm>
            <a:off x="4595813" y="3879850"/>
            <a:ext cx="68262" cy="71438"/>
          </a:xfrm>
          <a:custGeom>
            <a:avLst/>
            <a:gdLst>
              <a:gd name="T0" fmla="*/ 33555 w 68650"/>
              <a:gd name="T1" fmla="*/ 0 h 70853"/>
              <a:gd name="T2" fmla="*/ 0 w 68650"/>
              <a:gd name="T3" fmla="*/ 73223 h 70853"/>
              <a:gd name="T4" fmla="*/ 67111 w 68650"/>
              <a:gd name="T5" fmla="*/ 73223 h 70853"/>
              <a:gd name="T6" fmla="*/ 33555 w 68650"/>
              <a:gd name="T7" fmla="*/ 0 h 70853"/>
              <a:gd name="T8" fmla="*/ 0 60000 65536"/>
              <a:gd name="T9" fmla="*/ 0 60000 65536"/>
              <a:gd name="T10" fmla="*/ 0 60000 65536"/>
              <a:gd name="T11" fmla="*/ 0 60000 65536"/>
              <a:gd name="T12" fmla="*/ 0 w 68650"/>
              <a:gd name="T13" fmla="*/ 0 h 70853"/>
              <a:gd name="T14" fmla="*/ 68650 w 68650"/>
              <a:gd name="T15" fmla="*/ 70853 h 70853"/>
            </a:gdLst>
            <a:ahLst/>
            <a:cxnLst>
              <a:cxn ang="T8">
                <a:pos x="T0" y="T1"/>
              </a:cxn>
              <a:cxn ang="T9">
                <a:pos x="T2" y="T3"/>
              </a:cxn>
              <a:cxn ang="T10">
                <a:pos x="T4" y="T5"/>
              </a:cxn>
              <a:cxn ang="T11">
                <a:pos x="T6" y="T7"/>
              </a:cxn>
            </a:cxnLst>
            <a:rect l="T12" t="T13" r="T14" b="T15"/>
            <a:pathLst>
              <a:path w="68650" h="70853">
                <a:moveTo>
                  <a:pt x="34325" y="0"/>
                </a:moveTo>
                <a:lnTo>
                  <a:pt x="0" y="70853"/>
                </a:lnTo>
                <a:lnTo>
                  <a:pt x="68650" y="70853"/>
                </a:lnTo>
                <a:lnTo>
                  <a:pt x="34325" y="0"/>
                </a:lnTo>
                <a:close/>
              </a:path>
            </a:pathLst>
          </a:custGeom>
          <a:solidFill>
            <a:srgbClr val="000000"/>
          </a:solidFill>
          <a:ln w="9525">
            <a:noFill/>
            <a:round/>
            <a:headEnd/>
            <a:tailEnd/>
          </a:ln>
        </p:spPr>
        <p:txBody>
          <a:bodyPr lIns="0" tIns="0" rIns="0" bIns="0"/>
          <a:lstStyle/>
          <a:p>
            <a:endParaRPr lang="el-GR"/>
          </a:p>
        </p:txBody>
      </p:sp>
      <p:sp>
        <p:nvSpPr>
          <p:cNvPr id="96436" name="object 181"/>
          <p:cNvSpPr>
            <a:spLocks/>
          </p:cNvSpPr>
          <p:nvPr/>
        </p:nvSpPr>
        <p:spPr bwMode="auto">
          <a:xfrm>
            <a:off x="2338388" y="5264150"/>
            <a:ext cx="4259262" cy="0"/>
          </a:xfrm>
          <a:custGeom>
            <a:avLst/>
            <a:gdLst>
              <a:gd name="T0" fmla="*/ 0 w 4258574"/>
              <a:gd name="T1" fmla="*/ 4261326 w 4258574"/>
              <a:gd name="T2" fmla="*/ 0 60000 65536"/>
              <a:gd name="T3" fmla="*/ 0 60000 65536"/>
              <a:gd name="T4" fmla="*/ 0 w 4258574"/>
              <a:gd name="T5" fmla="*/ 4258574 w 4258574"/>
            </a:gdLst>
            <a:ahLst/>
            <a:cxnLst>
              <a:cxn ang="T2">
                <a:pos x="T0" y="0"/>
              </a:cxn>
              <a:cxn ang="T3">
                <a:pos x="T1" y="0"/>
              </a:cxn>
            </a:cxnLst>
            <a:rect l="T4" t="0" r="T5" b="0"/>
            <a:pathLst>
              <a:path w="4258574">
                <a:moveTo>
                  <a:pt x="0" y="0"/>
                </a:moveTo>
                <a:lnTo>
                  <a:pt x="4258574" y="0"/>
                </a:lnTo>
              </a:path>
            </a:pathLst>
          </a:custGeom>
          <a:noFill/>
          <a:ln w="4492">
            <a:solidFill>
              <a:srgbClr val="FFCC00"/>
            </a:solidFill>
            <a:round/>
            <a:headEnd/>
            <a:tailEnd/>
          </a:ln>
        </p:spPr>
        <p:txBody>
          <a:bodyPr lIns="0" tIns="0" rIns="0" bIns="0"/>
          <a:lstStyle/>
          <a:p>
            <a:endParaRPr lang="el-GR"/>
          </a:p>
        </p:txBody>
      </p:sp>
      <p:sp>
        <p:nvSpPr>
          <p:cNvPr id="96437" name="object 182"/>
          <p:cNvSpPr>
            <a:spLocks/>
          </p:cNvSpPr>
          <p:nvPr/>
        </p:nvSpPr>
        <p:spPr bwMode="auto">
          <a:xfrm>
            <a:off x="6734175" y="4022725"/>
            <a:ext cx="1588" cy="268288"/>
          </a:xfrm>
          <a:custGeom>
            <a:avLst/>
            <a:gdLst>
              <a:gd name="T0" fmla="*/ 26556 w 621"/>
              <a:gd name="T1" fmla="*/ 0 h 268012"/>
              <a:gd name="T2" fmla="*/ 0 w 621"/>
              <a:gd name="T3" fmla="*/ 269118 h 268012"/>
              <a:gd name="T4" fmla="*/ 0 60000 65536"/>
              <a:gd name="T5" fmla="*/ 0 60000 65536"/>
              <a:gd name="T6" fmla="*/ 0 w 621"/>
              <a:gd name="T7" fmla="*/ 0 h 268012"/>
              <a:gd name="T8" fmla="*/ 621 w 621"/>
              <a:gd name="T9" fmla="*/ 268012 h 268012"/>
            </a:gdLst>
            <a:ahLst/>
            <a:cxnLst>
              <a:cxn ang="T4">
                <a:pos x="T0" y="T1"/>
              </a:cxn>
              <a:cxn ang="T5">
                <a:pos x="T2" y="T3"/>
              </a:cxn>
            </a:cxnLst>
            <a:rect l="T6" t="T7" r="T8" b="T9"/>
            <a:pathLst>
              <a:path w="621" h="268012">
                <a:moveTo>
                  <a:pt x="621" y="0"/>
                </a:moveTo>
                <a:lnTo>
                  <a:pt x="0" y="268012"/>
                </a:lnTo>
              </a:path>
            </a:pathLst>
          </a:custGeom>
          <a:noFill/>
          <a:ln w="26863">
            <a:solidFill>
              <a:srgbClr val="FFCC00"/>
            </a:solidFill>
            <a:round/>
            <a:headEnd/>
            <a:tailEnd/>
          </a:ln>
        </p:spPr>
        <p:txBody>
          <a:bodyPr lIns="0" tIns="0" rIns="0" bIns="0"/>
          <a:lstStyle/>
          <a:p>
            <a:endParaRPr lang="el-GR"/>
          </a:p>
        </p:txBody>
      </p:sp>
      <p:sp>
        <p:nvSpPr>
          <p:cNvPr id="96438" name="object 183"/>
          <p:cNvSpPr>
            <a:spLocks/>
          </p:cNvSpPr>
          <p:nvPr/>
        </p:nvSpPr>
        <p:spPr bwMode="auto">
          <a:xfrm>
            <a:off x="8323263" y="2836863"/>
            <a:ext cx="530225" cy="379412"/>
          </a:xfrm>
          <a:custGeom>
            <a:avLst/>
            <a:gdLst>
              <a:gd name="T0" fmla="*/ 491622 w 530191"/>
              <a:gd name="T1" fmla="*/ 382852 h 378272"/>
              <a:gd name="T2" fmla="*/ 507916 w 530191"/>
              <a:gd name="T3" fmla="*/ 343538 h 378272"/>
              <a:gd name="T4" fmla="*/ 525071 w 530191"/>
              <a:gd name="T5" fmla="*/ 290436 h 378272"/>
              <a:gd name="T6" fmla="*/ 530327 w 530191"/>
              <a:gd name="T7" fmla="*/ 242946 h 378272"/>
              <a:gd name="T8" fmla="*/ 528825 w 530191"/>
              <a:gd name="T9" fmla="*/ 228084 h 378272"/>
              <a:gd name="T10" fmla="*/ 512717 w 530191"/>
              <a:gd name="T11" fmla="*/ 185574 h 378272"/>
              <a:gd name="T12" fmla="*/ 476455 w 530191"/>
              <a:gd name="T13" fmla="*/ 144917 h 378272"/>
              <a:gd name="T14" fmla="*/ 439339 w 530191"/>
              <a:gd name="T15" fmla="*/ 118051 h 378272"/>
              <a:gd name="T16" fmla="*/ 390644 w 530191"/>
              <a:gd name="T17" fmla="*/ 90812 h 378272"/>
              <a:gd name="T18" fmla="*/ 350860 w 530191"/>
              <a:gd name="T19" fmla="*/ 72063 h 378272"/>
              <a:gd name="T20" fmla="*/ 302812 w 530191"/>
              <a:gd name="T21" fmla="*/ 52742 h 378272"/>
              <a:gd name="T22" fmla="*/ 260023 w 530191"/>
              <a:gd name="T23" fmla="*/ 38873 h 378272"/>
              <a:gd name="T24" fmla="*/ 209809 w 530191"/>
              <a:gd name="T25" fmla="*/ 26131 h 378272"/>
              <a:gd name="T26" fmla="*/ 171491 w 530191"/>
              <a:gd name="T27" fmla="*/ 18525 h 378272"/>
              <a:gd name="T28" fmla="*/ 128786 w 530191"/>
              <a:gd name="T29" fmla="*/ 11814 h 378272"/>
              <a:gd name="T30" fmla="*/ 81265 w 530191"/>
              <a:gd name="T31" fmla="*/ 6159 h 378272"/>
              <a:gd name="T32" fmla="*/ 28493 w 530191"/>
              <a:gd name="T33" fmla="*/ 1716 h 378272"/>
              <a:gd name="T34" fmla="*/ 0 w 530191"/>
              <a:gd name="T35" fmla="*/ 0 h 3782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0191"/>
              <a:gd name="T55" fmla="*/ 0 h 378272"/>
              <a:gd name="T56" fmla="*/ 530191 w 530191"/>
              <a:gd name="T57" fmla="*/ 378272 h 3782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0191" h="378272">
                <a:moveTo>
                  <a:pt x="491498" y="378272"/>
                </a:moveTo>
                <a:lnTo>
                  <a:pt x="507788" y="339428"/>
                </a:lnTo>
                <a:lnTo>
                  <a:pt x="524935" y="286961"/>
                </a:lnTo>
                <a:lnTo>
                  <a:pt x="530191" y="240039"/>
                </a:lnTo>
                <a:lnTo>
                  <a:pt x="528689" y="225356"/>
                </a:lnTo>
                <a:lnTo>
                  <a:pt x="512585" y="183353"/>
                </a:lnTo>
                <a:lnTo>
                  <a:pt x="476335" y="143183"/>
                </a:lnTo>
                <a:lnTo>
                  <a:pt x="439227" y="116637"/>
                </a:lnTo>
                <a:lnTo>
                  <a:pt x="390544" y="89726"/>
                </a:lnTo>
                <a:lnTo>
                  <a:pt x="350772" y="71200"/>
                </a:lnTo>
                <a:lnTo>
                  <a:pt x="302736" y="52111"/>
                </a:lnTo>
                <a:lnTo>
                  <a:pt x="259955" y="38408"/>
                </a:lnTo>
                <a:lnTo>
                  <a:pt x="209757" y="25818"/>
                </a:lnTo>
                <a:lnTo>
                  <a:pt x="171447" y="18304"/>
                </a:lnTo>
                <a:lnTo>
                  <a:pt x="128754" y="11674"/>
                </a:lnTo>
                <a:lnTo>
                  <a:pt x="81245" y="6086"/>
                </a:lnTo>
                <a:lnTo>
                  <a:pt x="28485" y="1696"/>
                </a:lnTo>
                <a:lnTo>
                  <a:pt x="0" y="0"/>
                </a:lnTo>
              </a:path>
            </a:pathLst>
          </a:custGeom>
          <a:noFill/>
          <a:ln w="9144">
            <a:solidFill>
              <a:srgbClr val="0000FF"/>
            </a:solidFill>
            <a:round/>
            <a:headEnd/>
            <a:tailEnd/>
          </a:ln>
        </p:spPr>
        <p:txBody>
          <a:bodyPr lIns="0" tIns="0" rIns="0" bIns="0"/>
          <a:lstStyle/>
          <a:p>
            <a:endParaRPr lang="el-GR"/>
          </a:p>
        </p:txBody>
      </p:sp>
      <p:sp>
        <p:nvSpPr>
          <p:cNvPr id="96439" name="object 184"/>
          <p:cNvSpPr>
            <a:spLocks/>
          </p:cNvSpPr>
          <p:nvPr/>
        </p:nvSpPr>
        <p:spPr bwMode="auto">
          <a:xfrm>
            <a:off x="8139113" y="4564063"/>
            <a:ext cx="263525" cy="293687"/>
          </a:xfrm>
          <a:custGeom>
            <a:avLst/>
            <a:gdLst>
              <a:gd name="T0" fmla="*/ 260539 w 264528"/>
              <a:gd name="T1" fmla="*/ 0 h 293812"/>
              <a:gd name="T2" fmla="*/ 4042 w 264528"/>
              <a:gd name="T3" fmla="*/ 0 h 293812"/>
              <a:gd name="T4" fmla="*/ 0 w 264528"/>
              <a:gd name="T5" fmla="*/ 293312 h 293812"/>
              <a:gd name="T6" fmla="*/ 97258 w 264528"/>
              <a:gd name="T7" fmla="*/ 254488 h 293812"/>
              <a:gd name="T8" fmla="*/ 149317 w 264528"/>
              <a:gd name="T9" fmla="*/ 181831 h 293812"/>
              <a:gd name="T10" fmla="*/ 260539 w 264528"/>
              <a:gd name="T11" fmla="*/ 145567 h 293812"/>
              <a:gd name="T12" fmla="*/ 260539 w 264528"/>
              <a:gd name="T13" fmla="*/ 0 h 293812"/>
              <a:gd name="T14" fmla="*/ 0 60000 65536"/>
              <a:gd name="T15" fmla="*/ 0 60000 65536"/>
              <a:gd name="T16" fmla="*/ 0 60000 65536"/>
              <a:gd name="T17" fmla="*/ 0 60000 65536"/>
              <a:gd name="T18" fmla="*/ 0 60000 65536"/>
              <a:gd name="T19" fmla="*/ 0 60000 65536"/>
              <a:gd name="T20" fmla="*/ 0 60000 65536"/>
              <a:gd name="T21" fmla="*/ 0 w 264528"/>
              <a:gd name="T22" fmla="*/ 0 h 293812"/>
              <a:gd name="T23" fmla="*/ 264528 w 264528"/>
              <a:gd name="T24" fmla="*/ 293812 h 293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528" h="293812">
                <a:moveTo>
                  <a:pt x="264528" y="0"/>
                </a:moveTo>
                <a:lnTo>
                  <a:pt x="4104" y="0"/>
                </a:lnTo>
                <a:lnTo>
                  <a:pt x="0" y="293812"/>
                </a:lnTo>
                <a:lnTo>
                  <a:pt x="98747" y="254920"/>
                </a:lnTo>
                <a:lnTo>
                  <a:pt x="151603" y="182140"/>
                </a:lnTo>
                <a:lnTo>
                  <a:pt x="264528" y="145815"/>
                </a:lnTo>
                <a:lnTo>
                  <a:pt x="264528" y="0"/>
                </a:lnTo>
                <a:close/>
              </a:path>
            </a:pathLst>
          </a:custGeom>
          <a:solidFill>
            <a:srgbClr val="C0C0C0"/>
          </a:solidFill>
          <a:ln w="9525">
            <a:noFill/>
            <a:round/>
            <a:headEnd/>
            <a:tailEnd/>
          </a:ln>
        </p:spPr>
        <p:txBody>
          <a:bodyPr lIns="0" tIns="0" rIns="0" bIns="0"/>
          <a:lstStyle/>
          <a:p>
            <a:endParaRPr lang="el-GR"/>
          </a:p>
        </p:txBody>
      </p:sp>
      <p:sp>
        <p:nvSpPr>
          <p:cNvPr id="96440" name="object 185"/>
          <p:cNvSpPr>
            <a:spLocks/>
          </p:cNvSpPr>
          <p:nvPr/>
        </p:nvSpPr>
        <p:spPr bwMode="auto">
          <a:xfrm>
            <a:off x="8535988" y="3368675"/>
            <a:ext cx="225425" cy="371475"/>
          </a:xfrm>
          <a:custGeom>
            <a:avLst/>
            <a:gdLst>
              <a:gd name="T0" fmla="*/ 28331 w 225228"/>
              <a:gd name="T1" fmla="*/ 0 h 371726"/>
              <a:gd name="T2" fmla="*/ 28331 w 225228"/>
              <a:gd name="T3" fmla="*/ 21760 h 371726"/>
              <a:gd name="T4" fmla="*/ 14101 w 225228"/>
              <a:gd name="T5" fmla="*/ 29057 h 371726"/>
              <a:gd name="T6" fmla="*/ 14101 w 225228"/>
              <a:gd name="T7" fmla="*/ 108937 h 371726"/>
              <a:gd name="T8" fmla="*/ 21217 w 225228"/>
              <a:gd name="T9" fmla="*/ 108937 h 371726"/>
              <a:gd name="T10" fmla="*/ 21217 w 225228"/>
              <a:gd name="T11" fmla="*/ 145550 h 371726"/>
              <a:gd name="T12" fmla="*/ 0 w 225228"/>
              <a:gd name="T13" fmla="*/ 145550 h 371726"/>
              <a:gd name="T14" fmla="*/ 0 w 225228"/>
              <a:gd name="T15" fmla="*/ 203538 h 371726"/>
              <a:gd name="T16" fmla="*/ 190698 w 225228"/>
              <a:gd name="T17" fmla="*/ 327327 h 371726"/>
              <a:gd name="T18" fmla="*/ 226017 w 225228"/>
              <a:gd name="T19" fmla="*/ 370723 h 371726"/>
              <a:gd name="T20" fmla="*/ 226017 w 225228"/>
              <a:gd name="T21" fmla="*/ 6530 h 371726"/>
              <a:gd name="T22" fmla="*/ 28331 w 225228"/>
              <a:gd name="T23" fmla="*/ 0 h 3717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228"/>
              <a:gd name="T37" fmla="*/ 0 h 371726"/>
              <a:gd name="T38" fmla="*/ 225228 w 225228"/>
              <a:gd name="T39" fmla="*/ 371726 h 3717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228" h="371726">
                <a:moveTo>
                  <a:pt x="28231" y="0"/>
                </a:moveTo>
                <a:lnTo>
                  <a:pt x="28231" y="21820"/>
                </a:lnTo>
                <a:lnTo>
                  <a:pt x="14053" y="29137"/>
                </a:lnTo>
                <a:lnTo>
                  <a:pt x="14053" y="109233"/>
                </a:lnTo>
                <a:lnTo>
                  <a:pt x="21142" y="109233"/>
                </a:lnTo>
                <a:lnTo>
                  <a:pt x="21142" y="145943"/>
                </a:lnTo>
                <a:lnTo>
                  <a:pt x="0" y="145943"/>
                </a:lnTo>
                <a:lnTo>
                  <a:pt x="0" y="204090"/>
                </a:lnTo>
                <a:lnTo>
                  <a:pt x="190032" y="328212"/>
                </a:lnTo>
                <a:lnTo>
                  <a:pt x="225228" y="371726"/>
                </a:lnTo>
                <a:lnTo>
                  <a:pt x="225228" y="6546"/>
                </a:lnTo>
                <a:lnTo>
                  <a:pt x="28231" y="0"/>
                </a:lnTo>
                <a:close/>
              </a:path>
            </a:pathLst>
          </a:custGeom>
          <a:solidFill>
            <a:srgbClr val="94B6D0"/>
          </a:solidFill>
          <a:ln w="9525">
            <a:noFill/>
            <a:round/>
            <a:headEnd/>
            <a:tailEnd/>
          </a:ln>
        </p:spPr>
        <p:txBody>
          <a:bodyPr lIns="0" tIns="0" rIns="0" bIns="0"/>
          <a:lstStyle/>
          <a:p>
            <a:endParaRPr lang="el-GR"/>
          </a:p>
        </p:txBody>
      </p:sp>
      <p:sp>
        <p:nvSpPr>
          <p:cNvPr id="96441" name="object 186"/>
          <p:cNvSpPr>
            <a:spLocks/>
          </p:cNvSpPr>
          <p:nvPr/>
        </p:nvSpPr>
        <p:spPr bwMode="auto">
          <a:xfrm>
            <a:off x="7781925" y="3367088"/>
            <a:ext cx="227013" cy="379412"/>
          </a:xfrm>
          <a:custGeom>
            <a:avLst/>
            <a:gdLst>
              <a:gd name="T0" fmla="*/ 0 w 226969"/>
              <a:gd name="T1" fmla="*/ 0 h 378400"/>
              <a:gd name="T2" fmla="*/ 0 w 226969"/>
              <a:gd name="T3" fmla="*/ 382464 h 378400"/>
              <a:gd name="T4" fmla="*/ 36964 w 226969"/>
              <a:gd name="T5" fmla="*/ 332516 h 378400"/>
              <a:gd name="T6" fmla="*/ 227145 w 226969"/>
              <a:gd name="T7" fmla="*/ 207060 h 378400"/>
              <a:gd name="T8" fmla="*/ 227145 w 226969"/>
              <a:gd name="T9" fmla="*/ 148288 h 378400"/>
              <a:gd name="T10" fmla="*/ 205987 w 226969"/>
              <a:gd name="T11" fmla="*/ 148288 h 378400"/>
              <a:gd name="T12" fmla="*/ 199018 w 226969"/>
              <a:gd name="T13" fmla="*/ 140895 h 378400"/>
              <a:gd name="T14" fmla="*/ 199018 w 226969"/>
              <a:gd name="T15" fmla="*/ 111185 h 378400"/>
              <a:gd name="T16" fmla="*/ 213080 w 226969"/>
              <a:gd name="T17" fmla="*/ 111185 h 378400"/>
              <a:gd name="T18" fmla="*/ 213080 w 226969"/>
              <a:gd name="T19" fmla="*/ 30228 h 378400"/>
              <a:gd name="T20" fmla="*/ 191921 w 226969"/>
              <a:gd name="T21" fmla="*/ 22834 h 378400"/>
              <a:gd name="T22" fmla="*/ 191921 w 226969"/>
              <a:gd name="T23" fmla="*/ 778 h 378400"/>
              <a:gd name="T24" fmla="*/ 0 w 226969"/>
              <a:gd name="T25" fmla="*/ 0 h 378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969"/>
              <a:gd name="T40" fmla="*/ 0 h 378400"/>
              <a:gd name="T41" fmla="*/ 226969 w 226969"/>
              <a:gd name="T42" fmla="*/ 378400 h 3784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969" h="378400">
                <a:moveTo>
                  <a:pt x="0" y="0"/>
                </a:moveTo>
                <a:lnTo>
                  <a:pt x="0" y="378400"/>
                </a:lnTo>
                <a:lnTo>
                  <a:pt x="36936" y="328982"/>
                </a:lnTo>
                <a:lnTo>
                  <a:pt x="226969" y="204860"/>
                </a:lnTo>
                <a:lnTo>
                  <a:pt x="226969" y="146713"/>
                </a:lnTo>
                <a:lnTo>
                  <a:pt x="205827" y="146713"/>
                </a:lnTo>
                <a:lnTo>
                  <a:pt x="198862" y="139397"/>
                </a:lnTo>
                <a:lnTo>
                  <a:pt x="198862" y="110003"/>
                </a:lnTo>
                <a:lnTo>
                  <a:pt x="212916" y="110003"/>
                </a:lnTo>
                <a:lnTo>
                  <a:pt x="212916" y="29907"/>
                </a:lnTo>
                <a:lnTo>
                  <a:pt x="191773" y="22591"/>
                </a:lnTo>
                <a:lnTo>
                  <a:pt x="191773" y="770"/>
                </a:lnTo>
                <a:lnTo>
                  <a:pt x="0" y="0"/>
                </a:lnTo>
                <a:close/>
              </a:path>
            </a:pathLst>
          </a:custGeom>
          <a:solidFill>
            <a:srgbClr val="94B6D0"/>
          </a:solidFill>
          <a:ln w="9525">
            <a:noFill/>
            <a:round/>
            <a:headEnd/>
            <a:tailEnd/>
          </a:ln>
        </p:spPr>
        <p:txBody>
          <a:bodyPr lIns="0" tIns="0" rIns="0" bIns="0"/>
          <a:lstStyle/>
          <a:p>
            <a:endParaRPr lang="el-GR"/>
          </a:p>
        </p:txBody>
      </p:sp>
      <p:sp>
        <p:nvSpPr>
          <p:cNvPr id="96442" name="object 187"/>
          <p:cNvSpPr>
            <a:spLocks/>
          </p:cNvSpPr>
          <p:nvPr/>
        </p:nvSpPr>
        <p:spPr bwMode="auto">
          <a:xfrm>
            <a:off x="7781925" y="3924300"/>
            <a:ext cx="979488" cy="523875"/>
          </a:xfrm>
          <a:custGeom>
            <a:avLst/>
            <a:gdLst>
              <a:gd name="T0" fmla="*/ 0 w 980049"/>
              <a:gd name="T1" fmla="*/ 523662 h 523946"/>
              <a:gd name="T2" fmla="*/ 977807 w 980049"/>
              <a:gd name="T3" fmla="*/ 523662 h 523946"/>
              <a:gd name="T4" fmla="*/ 977807 w 980049"/>
              <a:gd name="T5" fmla="*/ 0 h 523946"/>
              <a:gd name="T6" fmla="*/ 0 w 980049"/>
              <a:gd name="T7" fmla="*/ 0 h 523946"/>
              <a:gd name="T8" fmla="*/ 0 w 980049"/>
              <a:gd name="T9" fmla="*/ 523662 h 523946"/>
              <a:gd name="T10" fmla="*/ 0 60000 65536"/>
              <a:gd name="T11" fmla="*/ 0 60000 65536"/>
              <a:gd name="T12" fmla="*/ 0 60000 65536"/>
              <a:gd name="T13" fmla="*/ 0 60000 65536"/>
              <a:gd name="T14" fmla="*/ 0 60000 65536"/>
              <a:gd name="T15" fmla="*/ 0 w 980049"/>
              <a:gd name="T16" fmla="*/ 0 h 523946"/>
              <a:gd name="T17" fmla="*/ 980049 w 980049"/>
              <a:gd name="T18" fmla="*/ 523946 h 523946"/>
            </a:gdLst>
            <a:ahLst/>
            <a:cxnLst>
              <a:cxn ang="T10">
                <a:pos x="T0" y="T1"/>
              </a:cxn>
              <a:cxn ang="T11">
                <a:pos x="T2" y="T3"/>
              </a:cxn>
              <a:cxn ang="T12">
                <a:pos x="T4" y="T5"/>
              </a:cxn>
              <a:cxn ang="T13">
                <a:pos x="T6" y="T7"/>
              </a:cxn>
              <a:cxn ang="T14">
                <a:pos x="T8" y="T9"/>
              </a:cxn>
            </a:cxnLst>
            <a:rect l="T15" t="T16" r="T17" b="T18"/>
            <a:pathLst>
              <a:path w="980049" h="523946">
                <a:moveTo>
                  <a:pt x="0" y="523946"/>
                </a:moveTo>
                <a:lnTo>
                  <a:pt x="980049" y="523946"/>
                </a:lnTo>
                <a:lnTo>
                  <a:pt x="980049" y="0"/>
                </a:lnTo>
                <a:lnTo>
                  <a:pt x="0" y="0"/>
                </a:lnTo>
                <a:lnTo>
                  <a:pt x="0" y="523946"/>
                </a:lnTo>
                <a:close/>
              </a:path>
            </a:pathLst>
          </a:custGeom>
          <a:solidFill>
            <a:srgbClr val="C0C0C0"/>
          </a:solidFill>
          <a:ln w="9525">
            <a:noFill/>
            <a:round/>
            <a:headEnd/>
            <a:tailEnd/>
          </a:ln>
        </p:spPr>
        <p:txBody>
          <a:bodyPr lIns="0" tIns="0" rIns="0" bIns="0"/>
          <a:lstStyle/>
          <a:p>
            <a:endParaRPr lang="el-GR"/>
          </a:p>
        </p:txBody>
      </p:sp>
      <p:sp>
        <p:nvSpPr>
          <p:cNvPr id="96443" name="object 188"/>
          <p:cNvSpPr>
            <a:spLocks/>
          </p:cNvSpPr>
          <p:nvPr/>
        </p:nvSpPr>
        <p:spPr bwMode="auto">
          <a:xfrm>
            <a:off x="8761413" y="3375025"/>
            <a:ext cx="169862" cy="1171575"/>
          </a:xfrm>
          <a:custGeom>
            <a:avLst/>
            <a:gdLst>
              <a:gd name="T0" fmla="*/ 0 w 169213"/>
              <a:gd name="T1" fmla="*/ 1171485 h 1171605"/>
              <a:gd name="T2" fmla="*/ 171823 w 169213"/>
              <a:gd name="T3" fmla="*/ 1171485 h 1171605"/>
              <a:gd name="T4" fmla="*/ 171823 w 169213"/>
              <a:gd name="T5" fmla="*/ 0 h 1171605"/>
              <a:gd name="T6" fmla="*/ 0 w 169213"/>
              <a:gd name="T7" fmla="*/ 0 h 1171605"/>
              <a:gd name="T8" fmla="*/ 0 w 169213"/>
              <a:gd name="T9" fmla="*/ 1171485 h 1171605"/>
              <a:gd name="T10" fmla="*/ 0 60000 65536"/>
              <a:gd name="T11" fmla="*/ 0 60000 65536"/>
              <a:gd name="T12" fmla="*/ 0 60000 65536"/>
              <a:gd name="T13" fmla="*/ 0 60000 65536"/>
              <a:gd name="T14" fmla="*/ 0 60000 65536"/>
              <a:gd name="T15" fmla="*/ 0 w 169213"/>
              <a:gd name="T16" fmla="*/ 0 h 1171605"/>
              <a:gd name="T17" fmla="*/ 169213 w 169213"/>
              <a:gd name="T18" fmla="*/ 1171605 h 1171605"/>
            </a:gdLst>
            <a:ahLst/>
            <a:cxnLst>
              <a:cxn ang="T10">
                <a:pos x="T0" y="T1"/>
              </a:cxn>
              <a:cxn ang="T11">
                <a:pos x="T2" y="T3"/>
              </a:cxn>
              <a:cxn ang="T12">
                <a:pos x="T4" y="T5"/>
              </a:cxn>
              <a:cxn ang="T13">
                <a:pos x="T6" y="T7"/>
              </a:cxn>
              <a:cxn ang="T14">
                <a:pos x="T8" y="T9"/>
              </a:cxn>
            </a:cxnLst>
            <a:rect l="T15" t="T16" r="T17" b="T18"/>
            <a:pathLst>
              <a:path w="169213" h="1171605">
                <a:moveTo>
                  <a:pt x="0" y="1171605"/>
                </a:moveTo>
                <a:lnTo>
                  <a:pt x="169213" y="1171605"/>
                </a:lnTo>
                <a:lnTo>
                  <a:pt x="169213" y="0"/>
                </a:lnTo>
                <a:lnTo>
                  <a:pt x="0" y="0"/>
                </a:lnTo>
                <a:lnTo>
                  <a:pt x="0" y="1171605"/>
                </a:lnTo>
                <a:close/>
              </a:path>
            </a:pathLst>
          </a:custGeom>
          <a:solidFill>
            <a:srgbClr val="94B6D0"/>
          </a:solidFill>
          <a:ln w="9525">
            <a:noFill/>
            <a:round/>
            <a:headEnd/>
            <a:tailEnd/>
          </a:ln>
        </p:spPr>
        <p:txBody>
          <a:bodyPr lIns="0" tIns="0" rIns="0" bIns="0"/>
          <a:lstStyle/>
          <a:p>
            <a:endParaRPr lang="el-GR"/>
          </a:p>
        </p:txBody>
      </p:sp>
      <p:sp>
        <p:nvSpPr>
          <p:cNvPr id="96444" name="object 189"/>
          <p:cNvSpPr>
            <a:spLocks/>
          </p:cNvSpPr>
          <p:nvPr/>
        </p:nvSpPr>
        <p:spPr bwMode="auto">
          <a:xfrm>
            <a:off x="7612063" y="3367088"/>
            <a:ext cx="169862" cy="1176337"/>
          </a:xfrm>
          <a:custGeom>
            <a:avLst/>
            <a:gdLst>
              <a:gd name="T0" fmla="*/ 0 w 169213"/>
              <a:gd name="T1" fmla="*/ 1179643 h 1175237"/>
              <a:gd name="T2" fmla="*/ 171823 w 169213"/>
              <a:gd name="T3" fmla="*/ 1179643 h 1175237"/>
              <a:gd name="T4" fmla="*/ 171823 w 169213"/>
              <a:gd name="T5" fmla="*/ 0 h 1175237"/>
              <a:gd name="T6" fmla="*/ 0 w 169213"/>
              <a:gd name="T7" fmla="*/ 0 h 1175237"/>
              <a:gd name="T8" fmla="*/ 0 w 169213"/>
              <a:gd name="T9" fmla="*/ 1179643 h 1175237"/>
              <a:gd name="T10" fmla="*/ 0 60000 65536"/>
              <a:gd name="T11" fmla="*/ 0 60000 65536"/>
              <a:gd name="T12" fmla="*/ 0 60000 65536"/>
              <a:gd name="T13" fmla="*/ 0 60000 65536"/>
              <a:gd name="T14" fmla="*/ 0 60000 65536"/>
              <a:gd name="T15" fmla="*/ 0 w 169213"/>
              <a:gd name="T16" fmla="*/ 0 h 1175237"/>
              <a:gd name="T17" fmla="*/ 169213 w 169213"/>
              <a:gd name="T18" fmla="*/ 1175237 h 1175237"/>
            </a:gdLst>
            <a:ahLst/>
            <a:cxnLst>
              <a:cxn ang="T10">
                <a:pos x="T0" y="T1"/>
              </a:cxn>
              <a:cxn ang="T11">
                <a:pos x="T2" y="T3"/>
              </a:cxn>
              <a:cxn ang="T12">
                <a:pos x="T4" y="T5"/>
              </a:cxn>
              <a:cxn ang="T13">
                <a:pos x="T6" y="T7"/>
              </a:cxn>
              <a:cxn ang="T14">
                <a:pos x="T8" y="T9"/>
              </a:cxn>
            </a:cxnLst>
            <a:rect l="T15" t="T16" r="T17" b="T18"/>
            <a:pathLst>
              <a:path w="169213" h="1175237">
                <a:moveTo>
                  <a:pt x="0" y="1175237"/>
                </a:moveTo>
                <a:lnTo>
                  <a:pt x="169213" y="1175237"/>
                </a:lnTo>
                <a:lnTo>
                  <a:pt x="169213" y="0"/>
                </a:lnTo>
                <a:lnTo>
                  <a:pt x="0" y="0"/>
                </a:lnTo>
                <a:lnTo>
                  <a:pt x="0" y="1175237"/>
                </a:lnTo>
                <a:close/>
              </a:path>
            </a:pathLst>
          </a:custGeom>
          <a:solidFill>
            <a:srgbClr val="94B6D0"/>
          </a:solidFill>
          <a:ln w="9525">
            <a:noFill/>
            <a:round/>
            <a:headEnd/>
            <a:tailEnd/>
          </a:ln>
        </p:spPr>
        <p:txBody>
          <a:bodyPr lIns="0" tIns="0" rIns="0" bIns="0"/>
          <a:lstStyle/>
          <a:p>
            <a:endParaRPr lang="el-GR"/>
          </a:p>
        </p:txBody>
      </p:sp>
      <p:sp>
        <p:nvSpPr>
          <p:cNvPr id="96445" name="object 190"/>
          <p:cNvSpPr>
            <a:spLocks/>
          </p:cNvSpPr>
          <p:nvPr/>
        </p:nvSpPr>
        <p:spPr bwMode="auto">
          <a:xfrm>
            <a:off x="8761413" y="3762375"/>
            <a:ext cx="0" cy="765175"/>
          </a:xfrm>
          <a:custGeom>
            <a:avLst/>
            <a:gdLst>
              <a:gd name="T0" fmla="*/ 0 h 765915"/>
              <a:gd name="T1" fmla="*/ 762959 h 765915"/>
              <a:gd name="T2" fmla="*/ 0 60000 65536"/>
              <a:gd name="T3" fmla="*/ 0 60000 65536"/>
              <a:gd name="T4" fmla="*/ 0 h 765915"/>
              <a:gd name="T5" fmla="*/ 765915 h 765915"/>
            </a:gdLst>
            <a:ahLst/>
            <a:cxnLst>
              <a:cxn ang="T2">
                <a:pos x="0" y="T0"/>
              </a:cxn>
              <a:cxn ang="T3">
                <a:pos x="0" y="T1"/>
              </a:cxn>
            </a:cxnLst>
            <a:rect l="0" t="T4" r="0" b="T5"/>
            <a:pathLst>
              <a:path h="765915">
                <a:moveTo>
                  <a:pt x="0" y="0"/>
                </a:moveTo>
                <a:lnTo>
                  <a:pt x="0" y="765915"/>
                </a:lnTo>
              </a:path>
            </a:pathLst>
          </a:custGeom>
          <a:noFill/>
          <a:ln w="3175">
            <a:solidFill>
              <a:srgbClr val="000000"/>
            </a:solidFill>
            <a:round/>
            <a:headEnd/>
            <a:tailEnd/>
          </a:ln>
        </p:spPr>
        <p:txBody>
          <a:bodyPr lIns="0" tIns="0" rIns="0" bIns="0"/>
          <a:lstStyle/>
          <a:p>
            <a:endParaRPr lang="el-GR"/>
          </a:p>
        </p:txBody>
      </p:sp>
      <p:sp>
        <p:nvSpPr>
          <p:cNvPr id="96446" name="object 191"/>
          <p:cNvSpPr>
            <a:spLocks/>
          </p:cNvSpPr>
          <p:nvPr/>
        </p:nvSpPr>
        <p:spPr bwMode="auto">
          <a:xfrm>
            <a:off x="7783513" y="3762375"/>
            <a:ext cx="0" cy="758825"/>
          </a:xfrm>
          <a:custGeom>
            <a:avLst/>
            <a:gdLst>
              <a:gd name="T0" fmla="*/ 0 h 758598"/>
              <a:gd name="T1" fmla="*/ 759506 h 758598"/>
              <a:gd name="T2" fmla="*/ 0 60000 65536"/>
              <a:gd name="T3" fmla="*/ 0 60000 65536"/>
              <a:gd name="T4" fmla="*/ 0 h 758598"/>
              <a:gd name="T5" fmla="*/ 758598 h 758598"/>
            </a:gdLst>
            <a:ahLst/>
            <a:cxnLst>
              <a:cxn ang="T2">
                <a:pos x="0" y="T0"/>
              </a:cxn>
              <a:cxn ang="T3">
                <a:pos x="0" y="T1"/>
              </a:cxn>
            </a:cxnLst>
            <a:rect l="0" t="T4" r="0" b="T5"/>
            <a:pathLst>
              <a:path h="758598">
                <a:moveTo>
                  <a:pt x="0" y="0"/>
                </a:moveTo>
                <a:lnTo>
                  <a:pt x="0" y="758598"/>
                </a:lnTo>
              </a:path>
            </a:pathLst>
          </a:custGeom>
          <a:noFill/>
          <a:ln w="3175">
            <a:solidFill>
              <a:srgbClr val="000000"/>
            </a:solidFill>
            <a:round/>
            <a:headEnd/>
            <a:tailEnd/>
          </a:ln>
        </p:spPr>
        <p:txBody>
          <a:bodyPr lIns="0" tIns="0" rIns="0" bIns="0"/>
          <a:lstStyle/>
          <a:p>
            <a:endParaRPr lang="el-GR"/>
          </a:p>
        </p:txBody>
      </p:sp>
      <p:sp>
        <p:nvSpPr>
          <p:cNvPr id="96447" name="object 192"/>
          <p:cNvSpPr>
            <a:spLocks/>
          </p:cNvSpPr>
          <p:nvPr/>
        </p:nvSpPr>
        <p:spPr bwMode="auto">
          <a:xfrm>
            <a:off x="8535988" y="3573463"/>
            <a:ext cx="190500" cy="123825"/>
          </a:xfrm>
          <a:custGeom>
            <a:avLst/>
            <a:gdLst>
              <a:gd name="T0" fmla="*/ 0 w 190032"/>
              <a:gd name="T1" fmla="*/ 0 h 124122"/>
              <a:gd name="T2" fmla="*/ 191910 w 190032"/>
              <a:gd name="T3" fmla="*/ 122938 h 124122"/>
              <a:gd name="T4" fmla="*/ 0 60000 65536"/>
              <a:gd name="T5" fmla="*/ 0 60000 65536"/>
              <a:gd name="T6" fmla="*/ 0 w 190032"/>
              <a:gd name="T7" fmla="*/ 0 h 124122"/>
              <a:gd name="T8" fmla="*/ 190032 w 190032"/>
              <a:gd name="T9" fmla="*/ 124122 h 124122"/>
            </a:gdLst>
            <a:ahLst/>
            <a:cxnLst>
              <a:cxn ang="T4">
                <a:pos x="T0" y="T1"/>
              </a:cxn>
              <a:cxn ang="T5">
                <a:pos x="T2" y="T3"/>
              </a:cxn>
            </a:cxnLst>
            <a:rect l="T6" t="T7" r="T8" b="T9"/>
            <a:pathLst>
              <a:path w="190032" h="124122">
                <a:moveTo>
                  <a:pt x="0" y="0"/>
                </a:moveTo>
                <a:lnTo>
                  <a:pt x="190032" y="124122"/>
                </a:lnTo>
              </a:path>
            </a:pathLst>
          </a:custGeom>
          <a:noFill/>
          <a:ln w="3175">
            <a:solidFill>
              <a:srgbClr val="000000"/>
            </a:solidFill>
            <a:round/>
            <a:headEnd/>
            <a:tailEnd/>
          </a:ln>
        </p:spPr>
        <p:txBody>
          <a:bodyPr lIns="0" tIns="0" rIns="0" bIns="0"/>
          <a:lstStyle/>
          <a:p>
            <a:endParaRPr lang="el-GR"/>
          </a:p>
        </p:txBody>
      </p:sp>
      <p:sp>
        <p:nvSpPr>
          <p:cNvPr id="96448" name="object 193"/>
          <p:cNvSpPr>
            <a:spLocks/>
          </p:cNvSpPr>
          <p:nvPr/>
        </p:nvSpPr>
        <p:spPr bwMode="auto">
          <a:xfrm>
            <a:off x="8726488" y="3697288"/>
            <a:ext cx="34925" cy="53975"/>
          </a:xfrm>
          <a:custGeom>
            <a:avLst/>
            <a:gdLst>
              <a:gd name="T0" fmla="*/ 0 w 34074"/>
              <a:gd name="T1" fmla="*/ 0 h 54067"/>
              <a:gd name="T2" fmla="*/ 11151 w 34074"/>
              <a:gd name="T3" fmla="*/ 8353 h 54067"/>
              <a:gd name="T4" fmla="*/ 20613 w 34074"/>
              <a:gd name="T5" fmla="*/ 18115 h 54067"/>
              <a:gd name="T6" fmla="*/ 28264 w 34074"/>
              <a:gd name="T7" fmla="*/ 29071 h 54067"/>
              <a:gd name="T8" fmla="*/ 33970 w 34074"/>
              <a:gd name="T9" fmla="*/ 41007 h 54067"/>
              <a:gd name="T10" fmla="*/ 37607 w 34074"/>
              <a:gd name="T11" fmla="*/ 53699 h 54067"/>
              <a:gd name="T12" fmla="*/ 0 60000 65536"/>
              <a:gd name="T13" fmla="*/ 0 60000 65536"/>
              <a:gd name="T14" fmla="*/ 0 60000 65536"/>
              <a:gd name="T15" fmla="*/ 0 60000 65536"/>
              <a:gd name="T16" fmla="*/ 0 60000 65536"/>
              <a:gd name="T17" fmla="*/ 0 60000 65536"/>
              <a:gd name="T18" fmla="*/ 0 w 34074"/>
              <a:gd name="T19" fmla="*/ 0 h 54067"/>
              <a:gd name="T20" fmla="*/ 34074 w 34074"/>
              <a:gd name="T21" fmla="*/ 54067 h 54067"/>
            </a:gdLst>
            <a:ahLst/>
            <a:cxnLst>
              <a:cxn ang="T12">
                <a:pos x="T0" y="T1"/>
              </a:cxn>
              <a:cxn ang="T13">
                <a:pos x="T2" y="T3"/>
              </a:cxn>
              <a:cxn ang="T14">
                <a:pos x="T4" y="T5"/>
              </a:cxn>
              <a:cxn ang="T15">
                <a:pos x="T6" y="T7"/>
              </a:cxn>
              <a:cxn ang="T16">
                <a:pos x="T8" y="T9"/>
              </a:cxn>
              <a:cxn ang="T17">
                <a:pos x="T10" y="T11"/>
              </a:cxn>
            </a:cxnLst>
            <a:rect l="T18" t="T19" r="T20" b="T21"/>
            <a:pathLst>
              <a:path w="34074" h="54067">
                <a:moveTo>
                  <a:pt x="0" y="0"/>
                </a:moveTo>
                <a:lnTo>
                  <a:pt x="10103" y="8409"/>
                </a:lnTo>
                <a:lnTo>
                  <a:pt x="18677" y="18239"/>
                </a:lnTo>
                <a:lnTo>
                  <a:pt x="25607" y="29271"/>
                </a:lnTo>
                <a:lnTo>
                  <a:pt x="30777" y="41287"/>
                </a:lnTo>
                <a:lnTo>
                  <a:pt x="34074" y="54067"/>
                </a:lnTo>
              </a:path>
            </a:pathLst>
          </a:custGeom>
          <a:noFill/>
          <a:ln w="3175">
            <a:solidFill>
              <a:srgbClr val="000000"/>
            </a:solidFill>
            <a:round/>
            <a:headEnd/>
            <a:tailEnd/>
          </a:ln>
        </p:spPr>
        <p:txBody>
          <a:bodyPr lIns="0" tIns="0" rIns="0" bIns="0"/>
          <a:lstStyle/>
          <a:p>
            <a:endParaRPr lang="el-GR"/>
          </a:p>
        </p:txBody>
      </p:sp>
      <p:sp>
        <p:nvSpPr>
          <p:cNvPr id="96449" name="object 194"/>
          <p:cNvSpPr>
            <a:spLocks/>
          </p:cNvSpPr>
          <p:nvPr/>
        </p:nvSpPr>
        <p:spPr bwMode="auto">
          <a:xfrm>
            <a:off x="7818438" y="3573463"/>
            <a:ext cx="190500" cy="123825"/>
          </a:xfrm>
          <a:custGeom>
            <a:avLst/>
            <a:gdLst>
              <a:gd name="T0" fmla="*/ 191910 w 190032"/>
              <a:gd name="T1" fmla="*/ 0 h 124122"/>
              <a:gd name="T2" fmla="*/ 0 w 190032"/>
              <a:gd name="T3" fmla="*/ 122938 h 124122"/>
              <a:gd name="T4" fmla="*/ 0 60000 65536"/>
              <a:gd name="T5" fmla="*/ 0 60000 65536"/>
              <a:gd name="T6" fmla="*/ 0 w 190032"/>
              <a:gd name="T7" fmla="*/ 0 h 124122"/>
              <a:gd name="T8" fmla="*/ 190032 w 190032"/>
              <a:gd name="T9" fmla="*/ 124122 h 124122"/>
            </a:gdLst>
            <a:ahLst/>
            <a:cxnLst>
              <a:cxn ang="T4">
                <a:pos x="T0" y="T1"/>
              </a:cxn>
              <a:cxn ang="T5">
                <a:pos x="T2" y="T3"/>
              </a:cxn>
            </a:cxnLst>
            <a:rect l="T6" t="T7" r="T8" b="T9"/>
            <a:pathLst>
              <a:path w="190032" h="124122">
                <a:moveTo>
                  <a:pt x="190032" y="0"/>
                </a:moveTo>
                <a:lnTo>
                  <a:pt x="0" y="124122"/>
                </a:lnTo>
              </a:path>
            </a:pathLst>
          </a:custGeom>
          <a:noFill/>
          <a:ln w="3175">
            <a:solidFill>
              <a:srgbClr val="000000"/>
            </a:solidFill>
            <a:round/>
            <a:headEnd/>
            <a:tailEnd/>
          </a:ln>
        </p:spPr>
        <p:txBody>
          <a:bodyPr lIns="0" tIns="0" rIns="0" bIns="0"/>
          <a:lstStyle/>
          <a:p>
            <a:endParaRPr lang="el-GR"/>
          </a:p>
        </p:txBody>
      </p:sp>
      <p:sp>
        <p:nvSpPr>
          <p:cNvPr id="96450" name="object 195"/>
          <p:cNvSpPr>
            <a:spLocks/>
          </p:cNvSpPr>
          <p:nvPr/>
        </p:nvSpPr>
        <p:spPr bwMode="auto">
          <a:xfrm>
            <a:off x="7783513" y="3697288"/>
            <a:ext cx="36512" cy="66675"/>
          </a:xfrm>
          <a:custGeom>
            <a:avLst/>
            <a:gdLst>
              <a:gd name="T0" fmla="*/ 0 w 37521"/>
              <a:gd name="T1" fmla="*/ 66894 h 66602"/>
              <a:gd name="T2" fmla="*/ 9753 w 37521"/>
              <a:gd name="T3" fmla="*/ 28683 h 66602"/>
              <a:gd name="T4" fmla="*/ 24312 w 37521"/>
              <a:gd name="T5" fmla="*/ 8135 h 66602"/>
              <a:gd name="T6" fmla="*/ 33645 w 37521"/>
              <a:gd name="T7" fmla="*/ 0 h 66602"/>
              <a:gd name="T8" fmla="*/ 0 60000 65536"/>
              <a:gd name="T9" fmla="*/ 0 60000 65536"/>
              <a:gd name="T10" fmla="*/ 0 60000 65536"/>
              <a:gd name="T11" fmla="*/ 0 60000 65536"/>
              <a:gd name="T12" fmla="*/ 0 w 37521"/>
              <a:gd name="T13" fmla="*/ 0 h 66602"/>
              <a:gd name="T14" fmla="*/ 37521 w 37521"/>
              <a:gd name="T15" fmla="*/ 66602 h 66602"/>
            </a:gdLst>
            <a:ahLst/>
            <a:cxnLst>
              <a:cxn ang="T8">
                <a:pos x="T0" y="T1"/>
              </a:cxn>
              <a:cxn ang="T9">
                <a:pos x="T2" y="T3"/>
              </a:cxn>
              <a:cxn ang="T10">
                <a:pos x="T4" y="T5"/>
              </a:cxn>
              <a:cxn ang="T11">
                <a:pos x="T6" y="T7"/>
              </a:cxn>
            </a:cxnLst>
            <a:rect l="T12" t="T13" r="T14" b="T15"/>
            <a:pathLst>
              <a:path w="37521" h="66602">
                <a:moveTo>
                  <a:pt x="0" y="66602"/>
                </a:moveTo>
                <a:lnTo>
                  <a:pt x="10878" y="28559"/>
                </a:lnTo>
                <a:lnTo>
                  <a:pt x="27112" y="8099"/>
                </a:lnTo>
                <a:lnTo>
                  <a:pt x="37521" y="0"/>
                </a:lnTo>
              </a:path>
            </a:pathLst>
          </a:custGeom>
          <a:noFill/>
          <a:ln w="3175">
            <a:solidFill>
              <a:srgbClr val="000000"/>
            </a:solidFill>
            <a:round/>
            <a:headEnd/>
            <a:tailEnd/>
          </a:ln>
        </p:spPr>
        <p:txBody>
          <a:bodyPr lIns="0" tIns="0" rIns="0" bIns="0"/>
          <a:lstStyle/>
          <a:p>
            <a:endParaRPr lang="el-GR"/>
          </a:p>
        </p:txBody>
      </p:sp>
      <p:sp>
        <p:nvSpPr>
          <p:cNvPr id="96451" name="object 196"/>
          <p:cNvSpPr>
            <a:spLocks/>
          </p:cNvSpPr>
          <p:nvPr/>
        </p:nvSpPr>
        <p:spPr bwMode="auto">
          <a:xfrm>
            <a:off x="7615238" y="3368675"/>
            <a:ext cx="49212" cy="58738"/>
          </a:xfrm>
          <a:custGeom>
            <a:avLst/>
            <a:gdLst>
              <a:gd name="T0" fmla="*/ 0 w 49373"/>
              <a:gd name="T1" fmla="*/ 60152 h 58274"/>
              <a:gd name="T2" fmla="*/ 48733 w 49373"/>
              <a:gd name="T3" fmla="*/ 0 h 58274"/>
              <a:gd name="T4" fmla="*/ 0 60000 65536"/>
              <a:gd name="T5" fmla="*/ 0 60000 65536"/>
              <a:gd name="T6" fmla="*/ 0 w 49373"/>
              <a:gd name="T7" fmla="*/ 0 h 58274"/>
              <a:gd name="T8" fmla="*/ 49373 w 49373"/>
              <a:gd name="T9" fmla="*/ 58274 h 58274"/>
            </a:gdLst>
            <a:ahLst/>
            <a:cxnLst>
              <a:cxn ang="T4">
                <a:pos x="T0" y="T1"/>
              </a:cxn>
              <a:cxn ang="T5">
                <a:pos x="T2" y="T3"/>
              </a:cxn>
            </a:cxnLst>
            <a:rect l="T6" t="T7" r="T8" b="T9"/>
            <a:pathLst>
              <a:path w="49373" h="58274">
                <a:moveTo>
                  <a:pt x="0" y="58274"/>
                </a:moveTo>
                <a:lnTo>
                  <a:pt x="49373" y="0"/>
                </a:lnTo>
              </a:path>
            </a:pathLst>
          </a:custGeom>
          <a:noFill/>
          <a:ln w="3175">
            <a:solidFill>
              <a:srgbClr val="000000"/>
            </a:solidFill>
            <a:round/>
            <a:headEnd/>
            <a:tailEnd/>
          </a:ln>
        </p:spPr>
        <p:txBody>
          <a:bodyPr lIns="0" tIns="0" rIns="0" bIns="0"/>
          <a:lstStyle/>
          <a:p>
            <a:endParaRPr lang="el-GR"/>
          </a:p>
        </p:txBody>
      </p:sp>
      <p:sp>
        <p:nvSpPr>
          <p:cNvPr id="96452" name="object 197"/>
          <p:cNvSpPr>
            <a:spLocks/>
          </p:cNvSpPr>
          <p:nvPr/>
        </p:nvSpPr>
        <p:spPr bwMode="auto">
          <a:xfrm>
            <a:off x="7615238" y="3368675"/>
            <a:ext cx="104775" cy="115888"/>
          </a:xfrm>
          <a:custGeom>
            <a:avLst/>
            <a:gdLst>
              <a:gd name="T0" fmla="*/ 0 w 105836"/>
              <a:gd name="T1" fmla="*/ 114303 h 116421"/>
              <a:gd name="T2" fmla="*/ 101656 w 105836"/>
              <a:gd name="T3" fmla="*/ 0 h 116421"/>
              <a:gd name="T4" fmla="*/ 0 60000 65536"/>
              <a:gd name="T5" fmla="*/ 0 60000 65536"/>
              <a:gd name="T6" fmla="*/ 0 w 105836"/>
              <a:gd name="T7" fmla="*/ 0 h 116421"/>
              <a:gd name="T8" fmla="*/ 105836 w 105836"/>
              <a:gd name="T9" fmla="*/ 116421 h 116421"/>
            </a:gdLst>
            <a:ahLst/>
            <a:cxnLst>
              <a:cxn ang="T4">
                <a:pos x="T0" y="T1"/>
              </a:cxn>
              <a:cxn ang="T5">
                <a:pos x="T2" y="T3"/>
              </a:cxn>
            </a:cxnLst>
            <a:rect l="T6" t="T7" r="T8" b="T9"/>
            <a:pathLst>
              <a:path w="105836" h="116421">
                <a:moveTo>
                  <a:pt x="0" y="116421"/>
                </a:moveTo>
                <a:lnTo>
                  <a:pt x="105836" y="0"/>
                </a:lnTo>
              </a:path>
            </a:pathLst>
          </a:custGeom>
          <a:noFill/>
          <a:ln w="3175">
            <a:solidFill>
              <a:srgbClr val="000000"/>
            </a:solidFill>
            <a:round/>
            <a:headEnd/>
            <a:tailEnd/>
          </a:ln>
        </p:spPr>
        <p:txBody>
          <a:bodyPr lIns="0" tIns="0" rIns="0" bIns="0"/>
          <a:lstStyle/>
          <a:p>
            <a:endParaRPr lang="el-GR"/>
          </a:p>
        </p:txBody>
      </p:sp>
      <p:sp>
        <p:nvSpPr>
          <p:cNvPr id="96453" name="object 198"/>
          <p:cNvSpPr>
            <a:spLocks/>
          </p:cNvSpPr>
          <p:nvPr/>
        </p:nvSpPr>
        <p:spPr bwMode="auto">
          <a:xfrm>
            <a:off x="7615238" y="3390900"/>
            <a:ext cx="139700" cy="146050"/>
          </a:xfrm>
          <a:custGeom>
            <a:avLst/>
            <a:gdLst>
              <a:gd name="T0" fmla="*/ 0 w 140659"/>
              <a:gd name="T1" fmla="*/ 146371 h 145943"/>
              <a:gd name="T2" fmla="*/ 136862 w 140659"/>
              <a:gd name="T3" fmla="*/ 0 h 145943"/>
              <a:gd name="T4" fmla="*/ 0 60000 65536"/>
              <a:gd name="T5" fmla="*/ 0 60000 65536"/>
              <a:gd name="T6" fmla="*/ 0 w 140659"/>
              <a:gd name="T7" fmla="*/ 0 h 145943"/>
              <a:gd name="T8" fmla="*/ 140659 w 140659"/>
              <a:gd name="T9" fmla="*/ 145943 h 145943"/>
            </a:gdLst>
            <a:ahLst/>
            <a:cxnLst>
              <a:cxn ang="T4">
                <a:pos x="T0" y="T1"/>
              </a:cxn>
              <a:cxn ang="T5">
                <a:pos x="T2" y="T3"/>
              </a:cxn>
            </a:cxnLst>
            <a:rect l="T6" t="T7" r="T8" b="T9"/>
            <a:pathLst>
              <a:path w="140659" h="145943">
                <a:moveTo>
                  <a:pt x="0" y="145943"/>
                </a:moveTo>
                <a:lnTo>
                  <a:pt x="140659" y="0"/>
                </a:lnTo>
              </a:path>
            </a:pathLst>
          </a:custGeom>
          <a:noFill/>
          <a:ln w="3175">
            <a:solidFill>
              <a:srgbClr val="000000"/>
            </a:solidFill>
            <a:round/>
            <a:headEnd/>
            <a:tailEnd/>
          </a:ln>
        </p:spPr>
        <p:txBody>
          <a:bodyPr lIns="0" tIns="0" rIns="0" bIns="0"/>
          <a:lstStyle/>
          <a:p>
            <a:endParaRPr lang="el-GR"/>
          </a:p>
        </p:txBody>
      </p:sp>
      <p:sp>
        <p:nvSpPr>
          <p:cNvPr id="96454" name="object 199"/>
          <p:cNvSpPr>
            <a:spLocks/>
          </p:cNvSpPr>
          <p:nvPr/>
        </p:nvSpPr>
        <p:spPr bwMode="auto">
          <a:xfrm>
            <a:off x="7615238" y="3411538"/>
            <a:ext cx="176212" cy="182562"/>
          </a:xfrm>
          <a:custGeom>
            <a:avLst/>
            <a:gdLst>
              <a:gd name="T0" fmla="*/ 0 w 175979"/>
              <a:gd name="T1" fmla="*/ 183443 h 182269"/>
              <a:gd name="T2" fmla="*/ 176913 w 175979"/>
              <a:gd name="T3" fmla="*/ 0 h 182269"/>
              <a:gd name="T4" fmla="*/ 0 60000 65536"/>
              <a:gd name="T5" fmla="*/ 0 60000 65536"/>
              <a:gd name="T6" fmla="*/ 0 w 175979"/>
              <a:gd name="T7" fmla="*/ 0 h 182269"/>
              <a:gd name="T8" fmla="*/ 175979 w 175979"/>
              <a:gd name="T9" fmla="*/ 182269 h 182269"/>
            </a:gdLst>
            <a:ahLst/>
            <a:cxnLst>
              <a:cxn ang="T4">
                <a:pos x="T0" y="T1"/>
              </a:cxn>
              <a:cxn ang="T5">
                <a:pos x="T2" y="T3"/>
              </a:cxn>
            </a:cxnLst>
            <a:rect l="T6" t="T7" r="T8" b="T9"/>
            <a:pathLst>
              <a:path w="175979" h="182269">
                <a:moveTo>
                  <a:pt x="0" y="182269"/>
                </a:moveTo>
                <a:lnTo>
                  <a:pt x="175979" y="0"/>
                </a:lnTo>
              </a:path>
            </a:pathLst>
          </a:custGeom>
          <a:noFill/>
          <a:ln w="3175">
            <a:solidFill>
              <a:srgbClr val="000000"/>
            </a:solidFill>
            <a:round/>
            <a:headEnd/>
            <a:tailEnd/>
          </a:ln>
        </p:spPr>
        <p:txBody>
          <a:bodyPr lIns="0" tIns="0" rIns="0" bIns="0"/>
          <a:lstStyle/>
          <a:p>
            <a:endParaRPr lang="el-GR"/>
          </a:p>
        </p:txBody>
      </p:sp>
      <p:sp>
        <p:nvSpPr>
          <p:cNvPr id="96455" name="object 200"/>
          <p:cNvSpPr>
            <a:spLocks/>
          </p:cNvSpPr>
          <p:nvPr/>
        </p:nvSpPr>
        <p:spPr bwMode="auto">
          <a:xfrm>
            <a:off x="7615238" y="3448050"/>
            <a:ext cx="196850" cy="204788"/>
          </a:xfrm>
          <a:custGeom>
            <a:avLst/>
            <a:gdLst>
              <a:gd name="T0" fmla="*/ 0 w 197121"/>
              <a:gd name="T1" fmla="*/ 205729 h 204475"/>
              <a:gd name="T2" fmla="*/ 196039 w 197121"/>
              <a:gd name="T3" fmla="*/ 0 h 204475"/>
              <a:gd name="T4" fmla="*/ 0 60000 65536"/>
              <a:gd name="T5" fmla="*/ 0 60000 65536"/>
              <a:gd name="T6" fmla="*/ 0 w 197121"/>
              <a:gd name="T7" fmla="*/ 0 h 204475"/>
              <a:gd name="T8" fmla="*/ 197121 w 197121"/>
              <a:gd name="T9" fmla="*/ 204475 h 204475"/>
            </a:gdLst>
            <a:ahLst/>
            <a:cxnLst>
              <a:cxn ang="T4">
                <a:pos x="T0" y="T1"/>
              </a:cxn>
              <a:cxn ang="T5">
                <a:pos x="T2" y="T3"/>
              </a:cxn>
            </a:cxnLst>
            <a:rect l="T6" t="T7" r="T8" b="T9"/>
            <a:pathLst>
              <a:path w="197121" h="204475">
                <a:moveTo>
                  <a:pt x="0" y="204475"/>
                </a:moveTo>
                <a:lnTo>
                  <a:pt x="197121" y="0"/>
                </a:lnTo>
              </a:path>
            </a:pathLst>
          </a:custGeom>
          <a:noFill/>
          <a:ln w="3175">
            <a:solidFill>
              <a:srgbClr val="000000"/>
            </a:solidFill>
            <a:round/>
            <a:headEnd/>
            <a:tailEnd/>
          </a:ln>
        </p:spPr>
        <p:txBody>
          <a:bodyPr lIns="0" tIns="0" rIns="0" bIns="0"/>
          <a:lstStyle/>
          <a:p>
            <a:endParaRPr lang="el-GR"/>
          </a:p>
        </p:txBody>
      </p:sp>
      <p:sp>
        <p:nvSpPr>
          <p:cNvPr id="96456" name="object 201"/>
          <p:cNvSpPr>
            <a:spLocks/>
          </p:cNvSpPr>
          <p:nvPr/>
        </p:nvSpPr>
        <p:spPr bwMode="auto">
          <a:xfrm>
            <a:off x="7615238" y="3484563"/>
            <a:ext cx="217487" cy="227012"/>
          </a:xfrm>
          <a:custGeom>
            <a:avLst/>
            <a:gdLst>
              <a:gd name="T0" fmla="*/ 0 w 218264"/>
              <a:gd name="T1" fmla="*/ 229174 h 226296"/>
              <a:gd name="T2" fmla="*/ 215173 w 218264"/>
              <a:gd name="T3" fmla="*/ 0 h 226296"/>
              <a:gd name="T4" fmla="*/ 0 60000 65536"/>
              <a:gd name="T5" fmla="*/ 0 60000 65536"/>
              <a:gd name="T6" fmla="*/ 0 w 218264"/>
              <a:gd name="T7" fmla="*/ 0 h 226296"/>
              <a:gd name="T8" fmla="*/ 218264 w 218264"/>
              <a:gd name="T9" fmla="*/ 226296 h 226296"/>
            </a:gdLst>
            <a:ahLst/>
            <a:cxnLst>
              <a:cxn ang="T4">
                <a:pos x="T0" y="T1"/>
              </a:cxn>
              <a:cxn ang="T5">
                <a:pos x="T2" y="T3"/>
              </a:cxn>
            </a:cxnLst>
            <a:rect l="T6" t="T7" r="T8" b="T9"/>
            <a:pathLst>
              <a:path w="218264" h="226296">
                <a:moveTo>
                  <a:pt x="0" y="226296"/>
                </a:moveTo>
                <a:lnTo>
                  <a:pt x="218264" y="0"/>
                </a:lnTo>
              </a:path>
            </a:pathLst>
          </a:custGeom>
          <a:noFill/>
          <a:ln w="3175">
            <a:solidFill>
              <a:srgbClr val="000000"/>
            </a:solidFill>
            <a:round/>
            <a:headEnd/>
            <a:tailEnd/>
          </a:ln>
        </p:spPr>
        <p:txBody>
          <a:bodyPr lIns="0" tIns="0" rIns="0" bIns="0"/>
          <a:lstStyle/>
          <a:p>
            <a:endParaRPr lang="el-GR"/>
          </a:p>
        </p:txBody>
      </p:sp>
      <p:sp>
        <p:nvSpPr>
          <p:cNvPr id="96457" name="object 202"/>
          <p:cNvSpPr>
            <a:spLocks/>
          </p:cNvSpPr>
          <p:nvPr/>
        </p:nvSpPr>
        <p:spPr bwMode="auto">
          <a:xfrm>
            <a:off x="7615238" y="3521075"/>
            <a:ext cx="239712" cy="249238"/>
          </a:xfrm>
          <a:custGeom>
            <a:avLst/>
            <a:gdLst>
              <a:gd name="T0" fmla="*/ 0 w 239406"/>
              <a:gd name="T1" fmla="*/ 253814 h 247731"/>
              <a:gd name="T2" fmla="*/ 240632 w 239406"/>
              <a:gd name="T3" fmla="*/ 0 h 247731"/>
              <a:gd name="T4" fmla="*/ 0 60000 65536"/>
              <a:gd name="T5" fmla="*/ 0 60000 65536"/>
              <a:gd name="T6" fmla="*/ 0 w 239406"/>
              <a:gd name="T7" fmla="*/ 0 h 247731"/>
              <a:gd name="T8" fmla="*/ 239406 w 239406"/>
              <a:gd name="T9" fmla="*/ 247731 h 247731"/>
            </a:gdLst>
            <a:ahLst/>
            <a:cxnLst>
              <a:cxn ang="T4">
                <a:pos x="T0" y="T1"/>
              </a:cxn>
              <a:cxn ang="T5">
                <a:pos x="T2" y="T3"/>
              </a:cxn>
            </a:cxnLst>
            <a:rect l="T6" t="T7" r="T8" b="T9"/>
            <a:pathLst>
              <a:path w="239406" h="247731">
                <a:moveTo>
                  <a:pt x="0" y="247731"/>
                </a:moveTo>
                <a:lnTo>
                  <a:pt x="239406" y="0"/>
                </a:lnTo>
              </a:path>
            </a:pathLst>
          </a:custGeom>
          <a:noFill/>
          <a:ln w="3175">
            <a:solidFill>
              <a:srgbClr val="000000"/>
            </a:solidFill>
            <a:round/>
            <a:headEnd/>
            <a:tailEnd/>
          </a:ln>
        </p:spPr>
        <p:txBody>
          <a:bodyPr lIns="0" tIns="0" rIns="0" bIns="0"/>
          <a:lstStyle/>
          <a:p>
            <a:endParaRPr lang="el-GR"/>
          </a:p>
        </p:txBody>
      </p:sp>
      <p:sp>
        <p:nvSpPr>
          <p:cNvPr id="96458" name="object 203"/>
          <p:cNvSpPr>
            <a:spLocks/>
          </p:cNvSpPr>
          <p:nvPr/>
        </p:nvSpPr>
        <p:spPr bwMode="auto">
          <a:xfrm>
            <a:off x="7615238" y="3557588"/>
            <a:ext cx="252412" cy="269875"/>
          </a:xfrm>
          <a:custGeom>
            <a:avLst/>
            <a:gdLst>
              <a:gd name="T0" fmla="*/ 0 w 253459"/>
              <a:gd name="T1" fmla="*/ 269689 h 269937"/>
              <a:gd name="T2" fmla="*/ 249297 w 253459"/>
              <a:gd name="T3" fmla="*/ 0 h 269937"/>
              <a:gd name="T4" fmla="*/ 0 60000 65536"/>
              <a:gd name="T5" fmla="*/ 0 60000 65536"/>
              <a:gd name="T6" fmla="*/ 0 w 253459"/>
              <a:gd name="T7" fmla="*/ 0 h 269937"/>
              <a:gd name="T8" fmla="*/ 253459 w 253459"/>
              <a:gd name="T9" fmla="*/ 269937 h 269937"/>
            </a:gdLst>
            <a:ahLst/>
            <a:cxnLst>
              <a:cxn ang="T4">
                <a:pos x="T0" y="T1"/>
              </a:cxn>
              <a:cxn ang="T5">
                <a:pos x="T2" y="T3"/>
              </a:cxn>
            </a:cxnLst>
            <a:rect l="T6" t="T7" r="T8" b="T9"/>
            <a:pathLst>
              <a:path w="253459" h="269937">
                <a:moveTo>
                  <a:pt x="0" y="269937"/>
                </a:moveTo>
                <a:lnTo>
                  <a:pt x="253459" y="0"/>
                </a:lnTo>
              </a:path>
            </a:pathLst>
          </a:custGeom>
          <a:noFill/>
          <a:ln w="3175">
            <a:solidFill>
              <a:srgbClr val="000000"/>
            </a:solidFill>
            <a:round/>
            <a:headEnd/>
            <a:tailEnd/>
          </a:ln>
        </p:spPr>
        <p:txBody>
          <a:bodyPr lIns="0" tIns="0" rIns="0" bIns="0"/>
          <a:lstStyle/>
          <a:p>
            <a:endParaRPr lang="el-GR"/>
          </a:p>
        </p:txBody>
      </p:sp>
      <p:sp>
        <p:nvSpPr>
          <p:cNvPr id="96459" name="object 204"/>
          <p:cNvSpPr>
            <a:spLocks/>
          </p:cNvSpPr>
          <p:nvPr/>
        </p:nvSpPr>
        <p:spPr bwMode="auto">
          <a:xfrm>
            <a:off x="7615238" y="3594100"/>
            <a:ext cx="274637" cy="285750"/>
          </a:xfrm>
          <a:custGeom>
            <a:avLst/>
            <a:gdLst>
              <a:gd name="T0" fmla="*/ 0 w 274602"/>
              <a:gd name="T1" fmla="*/ 289320 h 284570"/>
              <a:gd name="T2" fmla="*/ 274742 w 274602"/>
              <a:gd name="T3" fmla="*/ 0 h 284570"/>
              <a:gd name="T4" fmla="*/ 0 60000 65536"/>
              <a:gd name="T5" fmla="*/ 0 60000 65536"/>
              <a:gd name="T6" fmla="*/ 0 w 274602"/>
              <a:gd name="T7" fmla="*/ 0 h 284570"/>
              <a:gd name="T8" fmla="*/ 274602 w 274602"/>
              <a:gd name="T9" fmla="*/ 284570 h 284570"/>
            </a:gdLst>
            <a:ahLst/>
            <a:cxnLst>
              <a:cxn ang="T4">
                <a:pos x="T0" y="T1"/>
              </a:cxn>
              <a:cxn ang="T5">
                <a:pos x="T2" y="T3"/>
              </a:cxn>
            </a:cxnLst>
            <a:rect l="T6" t="T7" r="T8" b="T9"/>
            <a:pathLst>
              <a:path w="274602" h="284570">
                <a:moveTo>
                  <a:pt x="0" y="284570"/>
                </a:moveTo>
                <a:lnTo>
                  <a:pt x="274602" y="0"/>
                </a:lnTo>
              </a:path>
            </a:pathLst>
          </a:custGeom>
          <a:noFill/>
          <a:ln w="3175">
            <a:solidFill>
              <a:srgbClr val="000000"/>
            </a:solidFill>
            <a:round/>
            <a:headEnd/>
            <a:tailEnd/>
          </a:ln>
        </p:spPr>
        <p:txBody>
          <a:bodyPr lIns="0" tIns="0" rIns="0" bIns="0"/>
          <a:lstStyle/>
          <a:p>
            <a:endParaRPr lang="el-GR"/>
          </a:p>
        </p:txBody>
      </p:sp>
      <p:sp>
        <p:nvSpPr>
          <p:cNvPr id="96460" name="object 205"/>
          <p:cNvSpPr>
            <a:spLocks/>
          </p:cNvSpPr>
          <p:nvPr/>
        </p:nvSpPr>
        <p:spPr bwMode="auto">
          <a:xfrm>
            <a:off x="7615238" y="3762375"/>
            <a:ext cx="168275" cy="174625"/>
          </a:xfrm>
          <a:custGeom>
            <a:avLst/>
            <a:gdLst>
              <a:gd name="T0" fmla="*/ 0 w 168890"/>
              <a:gd name="T1" fmla="*/ 173264 h 175081"/>
              <a:gd name="T2" fmla="*/ 166443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61" name="object 206"/>
          <p:cNvSpPr>
            <a:spLocks/>
          </p:cNvSpPr>
          <p:nvPr/>
        </p:nvSpPr>
        <p:spPr bwMode="auto">
          <a:xfrm>
            <a:off x="7896225" y="3630613"/>
            <a:ext cx="14288" cy="14287"/>
          </a:xfrm>
          <a:custGeom>
            <a:avLst/>
            <a:gdLst>
              <a:gd name="T0" fmla="*/ 0 w 14053"/>
              <a:gd name="T1" fmla="*/ 13655 h 14504"/>
              <a:gd name="T2" fmla="*/ 15017 w 14053"/>
              <a:gd name="T3" fmla="*/ 0 h 14504"/>
              <a:gd name="T4" fmla="*/ 0 60000 65536"/>
              <a:gd name="T5" fmla="*/ 0 60000 65536"/>
              <a:gd name="T6" fmla="*/ 0 w 14053"/>
              <a:gd name="T7" fmla="*/ 0 h 14504"/>
              <a:gd name="T8" fmla="*/ 14053 w 14053"/>
              <a:gd name="T9" fmla="*/ 14504 h 14504"/>
            </a:gdLst>
            <a:ahLst/>
            <a:cxnLst>
              <a:cxn ang="T4">
                <a:pos x="T0" y="T1"/>
              </a:cxn>
              <a:cxn ang="T5">
                <a:pos x="T2" y="T3"/>
              </a:cxn>
            </a:cxnLst>
            <a:rect l="T6" t="T7" r="T8" b="T9"/>
            <a:pathLst>
              <a:path w="14053" h="14504">
                <a:moveTo>
                  <a:pt x="0" y="14504"/>
                </a:moveTo>
                <a:lnTo>
                  <a:pt x="14053" y="0"/>
                </a:lnTo>
              </a:path>
            </a:pathLst>
          </a:custGeom>
          <a:noFill/>
          <a:ln w="3175">
            <a:solidFill>
              <a:srgbClr val="000000"/>
            </a:solidFill>
            <a:round/>
            <a:headEnd/>
            <a:tailEnd/>
          </a:ln>
        </p:spPr>
        <p:txBody>
          <a:bodyPr lIns="0" tIns="0" rIns="0" bIns="0"/>
          <a:lstStyle/>
          <a:p>
            <a:endParaRPr lang="el-GR"/>
          </a:p>
        </p:txBody>
      </p:sp>
      <p:sp>
        <p:nvSpPr>
          <p:cNvPr id="96462" name="object 207"/>
          <p:cNvSpPr>
            <a:spLocks/>
          </p:cNvSpPr>
          <p:nvPr/>
        </p:nvSpPr>
        <p:spPr bwMode="auto">
          <a:xfrm>
            <a:off x="7615238" y="3821113"/>
            <a:ext cx="168275" cy="174625"/>
          </a:xfrm>
          <a:custGeom>
            <a:avLst/>
            <a:gdLst>
              <a:gd name="T0" fmla="*/ 0 w 168890"/>
              <a:gd name="T1" fmla="*/ 173648 h 174952"/>
              <a:gd name="T2" fmla="*/ 166443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63" name="object 208"/>
          <p:cNvSpPr>
            <a:spLocks/>
          </p:cNvSpPr>
          <p:nvPr/>
        </p:nvSpPr>
        <p:spPr bwMode="auto">
          <a:xfrm>
            <a:off x="7615238" y="3879850"/>
            <a:ext cx="168275" cy="174625"/>
          </a:xfrm>
          <a:custGeom>
            <a:avLst/>
            <a:gdLst>
              <a:gd name="T0" fmla="*/ 0 w 168890"/>
              <a:gd name="T1" fmla="*/ 173264 h 175081"/>
              <a:gd name="T2" fmla="*/ 166443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64" name="object 209"/>
          <p:cNvSpPr>
            <a:spLocks/>
          </p:cNvSpPr>
          <p:nvPr/>
        </p:nvSpPr>
        <p:spPr bwMode="auto">
          <a:xfrm>
            <a:off x="7615238" y="3930650"/>
            <a:ext cx="168275" cy="180975"/>
          </a:xfrm>
          <a:custGeom>
            <a:avLst/>
            <a:gdLst>
              <a:gd name="T0" fmla="*/ 0 w 168890"/>
              <a:gd name="T1" fmla="*/ 177147 h 182269"/>
              <a:gd name="T2" fmla="*/ 166443 w 168890"/>
              <a:gd name="T3" fmla="*/ 0 h 182269"/>
              <a:gd name="T4" fmla="*/ 0 60000 65536"/>
              <a:gd name="T5" fmla="*/ 0 60000 65536"/>
              <a:gd name="T6" fmla="*/ 0 w 168890"/>
              <a:gd name="T7" fmla="*/ 0 h 182269"/>
              <a:gd name="T8" fmla="*/ 168890 w 168890"/>
              <a:gd name="T9" fmla="*/ 182269 h 182269"/>
            </a:gdLst>
            <a:ahLst/>
            <a:cxnLst>
              <a:cxn ang="T4">
                <a:pos x="T0" y="T1"/>
              </a:cxn>
              <a:cxn ang="T5">
                <a:pos x="T2" y="T3"/>
              </a:cxn>
            </a:cxnLst>
            <a:rect l="T6" t="T7" r="T8" b="T9"/>
            <a:pathLst>
              <a:path w="168890" h="182269">
                <a:moveTo>
                  <a:pt x="0" y="182269"/>
                </a:moveTo>
                <a:lnTo>
                  <a:pt x="168890" y="0"/>
                </a:lnTo>
              </a:path>
            </a:pathLst>
          </a:custGeom>
          <a:noFill/>
          <a:ln w="3175">
            <a:solidFill>
              <a:srgbClr val="000000"/>
            </a:solidFill>
            <a:round/>
            <a:headEnd/>
            <a:tailEnd/>
          </a:ln>
        </p:spPr>
        <p:txBody>
          <a:bodyPr lIns="0" tIns="0" rIns="0" bIns="0"/>
          <a:lstStyle/>
          <a:p>
            <a:endParaRPr lang="el-GR"/>
          </a:p>
        </p:txBody>
      </p:sp>
      <p:sp>
        <p:nvSpPr>
          <p:cNvPr id="96465" name="object 210"/>
          <p:cNvSpPr>
            <a:spLocks/>
          </p:cNvSpPr>
          <p:nvPr/>
        </p:nvSpPr>
        <p:spPr bwMode="auto">
          <a:xfrm>
            <a:off x="7615238" y="3987800"/>
            <a:ext cx="168275" cy="176213"/>
          </a:xfrm>
          <a:custGeom>
            <a:avLst/>
            <a:gdLst>
              <a:gd name="T0" fmla="*/ 0 w 168890"/>
              <a:gd name="T1" fmla="*/ 179653 h 175081"/>
              <a:gd name="T2" fmla="*/ 166443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66" name="object 211"/>
          <p:cNvSpPr>
            <a:spLocks/>
          </p:cNvSpPr>
          <p:nvPr/>
        </p:nvSpPr>
        <p:spPr bwMode="auto">
          <a:xfrm>
            <a:off x="7615238" y="4046538"/>
            <a:ext cx="168275" cy="174625"/>
          </a:xfrm>
          <a:custGeom>
            <a:avLst/>
            <a:gdLst>
              <a:gd name="T0" fmla="*/ 0 w 168890"/>
              <a:gd name="T1" fmla="*/ 173648 h 174952"/>
              <a:gd name="T2" fmla="*/ 166443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67" name="object 212"/>
          <p:cNvSpPr>
            <a:spLocks/>
          </p:cNvSpPr>
          <p:nvPr/>
        </p:nvSpPr>
        <p:spPr bwMode="auto">
          <a:xfrm>
            <a:off x="7615238" y="4105275"/>
            <a:ext cx="168275" cy="174625"/>
          </a:xfrm>
          <a:custGeom>
            <a:avLst/>
            <a:gdLst>
              <a:gd name="T0" fmla="*/ 0 w 168890"/>
              <a:gd name="T1" fmla="*/ 173264 h 175081"/>
              <a:gd name="T2" fmla="*/ 166443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68" name="object 213"/>
          <p:cNvSpPr>
            <a:spLocks/>
          </p:cNvSpPr>
          <p:nvPr/>
        </p:nvSpPr>
        <p:spPr bwMode="auto">
          <a:xfrm>
            <a:off x="7615238" y="4164013"/>
            <a:ext cx="168275" cy="174625"/>
          </a:xfrm>
          <a:custGeom>
            <a:avLst/>
            <a:gdLst>
              <a:gd name="T0" fmla="*/ 0 w 168890"/>
              <a:gd name="T1" fmla="*/ 173648 h 174952"/>
              <a:gd name="T2" fmla="*/ 166443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69" name="object 214"/>
          <p:cNvSpPr>
            <a:spLocks/>
          </p:cNvSpPr>
          <p:nvPr/>
        </p:nvSpPr>
        <p:spPr bwMode="auto">
          <a:xfrm>
            <a:off x="7615238" y="4221163"/>
            <a:ext cx="168275" cy="176212"/>
          </a:xfrm>
          <a:custGeom>
            <a:avLst/>
            <a:gdLst>
              <a:gd name="T0" fmla="*/ 0 w 168890"/>
              <a:gd name="T1" fmla="*/ 179649 h 175081"/>
              <a:gd name="T2" fmla="*/ 166443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70" name="object 215"/>
          <p:cNvSpPr>
            <a:spLocks/>
          </p:cNvSpPr>
          <p:nvPr/>
        </p:nvSpPr>
        <p:spPr bwMode="auto">
          <a:xfrm>
            <a:off x="7615238" y="4271963"/>
            <a:ext cx="168275" cy="182562"/>
          </a:xfrm>
          <a:custGeom>
            <a:avLst/>
            <a:gdLst>
              <a:gd name="T0" fmla="*/ 0 w 168890"/>
              <a:gd name="T1" fmla="*/ 183443 h 182269"/>
              <a:gd name="T2" fmla="*/ 166443 w 168890"/>
              <a:gd name="T3" fmla="*/ 0 h 182269"/>
              <a:gd name="T4" fmla="*/ 0 60000 65536"/>
              <a:gd name="T5" fmla="*/ 0 60000 65536"/>
              <a:gd name="T6" fmla="*/ 0 w 168890"/>
              <a:gd name="T7" fmla="*/ 0 h 182269"/>
              <a:gd name="T8" fmla="*/ 168890 w 168890"/>
              <a:gd name="T9" fmla="*/ 182269 h 182269"/>
            </a:gdLst>
            <a:ahLst/>
            <a:cxnLst>
              <a:cxn ang="T4">
                <a:pos x="T0" y="T1"/>
              </a:cxn>
              <a:cxn ang="T5">
                <a:pos x="T2" y="T3"/>
              </a:cxn>
            </a:cxnLst>
            <a:rect l="T6" t="T7" r="T8" b="T9"/>
            <a:pathLst>
              <a:path w="168890" h="182269">
                <a:moveTo>
                  <a:pt x="0" y="182269"/>
                </a:moveTo>
                <a:lnTo>
                  <a:pt x="168890" y="0"/>
                </a:lnTo>
              </a:path>
            </a:pathLst>
          </a:custGeom>
          <a:noFill/>
          <a:ln w="3175">
            <a:solidFill>
              <a:srgbClr val="000000"/>
            </a:solidFill>
            <a:round/>
            <a:headEnd/>
            <a:tailEnd/>
          </a:ln>
        </p:spPr>
        <p:txBody>
          <a:bodyPr lIns="0" tIns="0" rIns="0" bIns="0"/>
          <a:lstStyle/>
          <a:p>
            <a:endParaRPr lang="el-GR"/>
          </a:p>
        </p:txBody>
      </p:sp>
      <p:sp>
        <p:nvSpPr>
          <p:cNvPr id="96471" name="object 216"/>
          <p:cNvSpPr>
            <a:spLocks/>
          </p:cNvSpPr>
          <p:nvPr/>
        </p:nvSpPr>
        <p:spPr bwMode="auto">
          <a:xfrm>
            <a:off x="7615238" y="4330700"/>
            <a:ext cx="168275" cy="176213"/>
          </a:xfrm>
          <a:custGeom>
            <a:avLst/>
            <a:gdLst>
              <a:gd name="T0" fmla="*/ 0 w 168890"/>
              <a:gd name="T1" fmla="*/ 180050 h 174952"/>
              <a:gd name="T2" fmla="*/ 166443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72" name="object 217"/>
          <p:cNvSpPr>
            <a:spLocks/>
          </p:cNvSpPr>
          <p:nvPr/>
        </p:nvSpPr>
        <p:spPr bwMode="auto">
          <a:xfrm>
            <a:off x="7643813" y="4389438"/>
            <a:ext cx="139700" cy="146050"/>
          </a:xfrm>
          <a:custGeom>
            <a:avLst/>
            <a:gdLst>
              <a:gd name="T0" fmla="*/ 0 w 140659"/>
              <a:gd name="T1" fmla="*/ 146371 h 145943"/>
              <a:gd name="T2" fmla="*/ 136862 w 140659"/>
              <a:gd name="T3" fmla="*/ 0 h 145943"/>
              <a:gd name="T4" fmla="*/ 0 60000 65536"/>
              <a:gd name="T5" fmla="*/ 0 60000 65536"/>
              <a:gd name="T6" fmla="*/ 0 w 140659"/>
              <a:gd name="T7" fmla="*/ 0 h 145943"/>
              <a:gd name="T8" fmla="*/ 140659 w 140659"/>
              <a:gd name="T9" fmla="*/ 145943 h 145943"/>
            </a:gdLst>
            <a:ahLst/>
            <a:cxnLst>
              <a:cxn ang="T4">
                <a:pos x="T0" y="T1"/>
              </a:cxn>
              <a:cxn ang="T5">
                <a:pos x="T2" y="T3"/>
              </a:cxn>
            </a:cxnLst>
            <a:rect l="T6" t="T7" r="T8" b="T9"/>
            <a:pathLst>
              <a:path w="140659" h="145943">
                <a:moveTo>
                  <a:pt x="0" y="145943"/>
                </a:moveTo>
                <a:lnTo>
                  <a:pt x="140659" y="0"/>
                </a:lnTo>
              </a:path>
            </a:pathLst>
          </a:custGeom>
          <a:noFill/>
          <a:ln w="3175">
            <a:solidFill>
              <a:srgbClr val="000000"/>
            </a:solidFill>
            <a:round/>
            <a:headEnd/>
            <a:tailEnd/>
          </a:ln>
        </p:spPr>
        <p:txBody>
          <a:bodyPr lIns="0" tIns="0" rIns="0" bIns="0"/>
          <a:lstStyle/>
          <a:p>
            <a:endParaRPr lang="el-GR"/>
          </a:p>
        </p:txBody>
      </p:sp>
      <p:sp>
        <p:nvSpPr>
          <p:cNvPr id="96473" name="object 218"/>
          <p:cNvSpPr>
            <a:spLocks/>
          </p:cNvSpPr>
          <p:nvPr/>
        </p:nvSpPr>
        <p:spPr bwMode="auto">
          <a:xfrm>
            <a:off x="7699375" y="4448175"/>
            <a:ext cx="84138" cy="87313"/>
          </a:xfrm>
          <a:custGeom>
            <a:avLst/>
            <a:gdLst>
              <a:gd name="T0" fmla="*/ 0 w 84320"/>
              <a:gd name="T1" fmla="*/ 86256 h 87668"/>
              <a:gd name="T2" fmla="*/ 83594 w 84320"/>
              <a:gd name="T3" fmla="*/ 0 h 87668"/>
              <a:gd name="T4" fmla="*/ 0 60000 65536"/>
              <a:gd name="T5" fmla="*/ 0 60000 65536"/>
              <a:gd name="T6" fmla="*/ 0 w 84320"/>
              <a:gd name="T7" fmla="*/ 0 h 87668"/>
              <a:gd name="T8" fmla="*/ 84320 w 84320"/>
              <a:gd name="T9" fmla="*/ 87668 h 87668"/>
            </a:gdLst>
            <a:ahLst/>
            <a:cxnLst>
              <a:cxn ang="T4">
                <a:pos x="T0" y="T1"/>
              </a:cxn>
              <a:cxn ang="T5">
                <a:pos x="T2" y="T3"/>
              </a:cxn>
            </a:cxnLst>
            <a:rect l="T6" t="T7" r="T8" b="T9"/>
            <a:pathLst>
              <a:path w="84320" h="87668">
                <a:moveTo>
                  <a:pt x="0" y="87668"/>
                </a:moveTo>
                <a:lnTo>
                  <a:pt x="84320" y="0"/>
                </a:lnTo>
              </a:path>
            </a:pathLst>
          </a:custGeom>
          <a:noFill/>
          <a:ln w="3175">
            <a:solidFill>
              <a:srgbClr val="000000"/>
            </a:solidFill>
            <a:round/>
            <a:headEnd/>
            <a:tailEnd/>
          </a:ln>
        </p:spPr>
        <p:txBody>
          <a:bodyPr lIns="0" tIns="0" rIns="0" bIns="0"/>
          <a:lstStyle/>
          <a:p>
            <a:endParaRPr lang="el-GR"/>
          </a:p>
        </p:txBody>
      </p:sp>
      <p:sp>
        <p:nvSpPr>
          <p:cNvPr id="96474" name="object 219"/>
          <p:cNvSpPr>
            <a:spLocks/>
          </p:cNvSpPr>
          <p:nvPr/>
        </p:nvSpPr>
        <p:spPr bwMode="auto">
          <a:xfrm>
            <a:off x="8550275" y="3368675"/>
            <a:ext cx="112713" cy="115888"/>
          </a:xfrm>
          <a:custGeom>
            <a:avLst/>
            <a:gdLst>
              <a:gd name="T0" fmla="*/ 0 w 112800"/>
              <a:gd name="T1" fmla="*/ 114303 h 116421"/>
              <a:gd name="T2" fmla="*/ 112452 w 112800"/>
              <a:gd name="T3" fmla="*/ 0 h 116421"/>
              <a:gd name="T4" fmla="*/ 0 60000 65536"/>
              <a:gd name="T5" fmla="*/ 0 60000 65536"/>
              <a:gd name="T6" fmla="*/ 0 w 112800"/>
              <a:gd name="T7" fmla="*/ 0 h 116421"/>
              <a:gd name="T8" fmla="*/ 112800 w 112800"/>
              <a:gd name="T9" fmla="*/ 116421 h 116421"/>
            </a:gdLst>
            <a:ahLst/>
            <a:cxnLst>
              <a:cxn ang="T4">
                <a:pos x="T0" y="T1"/>
              </a:cxn>
              <a:cxn ang="T5">
                <a:pos x="T2" y="T3"/>
              </a:cxn>
            </a:cxnLst>
            <a:rect l="T6" t="T7" r="T8" b="T9"/>
            <a:pathLst>
              <a:path w="112800" h="116421">
                <a:moveTo>
                  <a:pt x="0" y="116421"/>
                </a:moveTo>
                <a:lnTo>
                  <a:pt x="112800" y="0"/>
                </a:lnTo>
              </a:path>
            </a:pathLst>
          </a:custGeom>
          <a:noFill/>
          <a:ln w="3175">
            <a:solidFill>
              <a:srgbClr val="000000"/>
            </a:solidFill>
            <a:round/>
            <a:headEnd/>
            <a:tailEnd/>
          </a:ln>
        </p:spPr>
        <p:txBody>
          <a:bodyPr lIns="0" tIns="0" rIns="0" bIns="0"/>
          <a:lstStyle/>
          <a:p>
            <a:endParaRPr lang="el-GR"/>
          </a:p>
        </p:txBody>
      </p:sp>
      <p:sp>
        <p:nvSpPr>
          <p:cNvPr id="96475" name="object 220"/>
          <p:cNvSpPr>
            <a:spLocks/>
          </p:cNvSpPr>
          <p:nvPr/>
        </p:nvSpPr>
        <p:spPr bwMode="auto">
          <a:xfrm>
            <a:off x="8535988" y="3390900"/>
            <a:ext cx="161925" cy="166688"/>
          </a:xfrm>
          <a:custGeom>
            <a:avLst/>
            <a:gdLst>
              <a:gd name="T0" fmla="*/ 0 w 161801"/>
              <a:gd name="T1" fmla="*/ 163502 h 167764"/>
              <a:gd name="T2" fmla="*/ 162297 w 161801"/>
              <a:gd name="T3" fmla="*/ 0 h 167764"/>
              <a:gd name="T4" fmla="*/ 0 60000 65536"/>
              <a:gd name="T5" fmla="*/ 0 60000 65536"/>
              <a:gd name="T6" fmla="*/ 0 w 161801"/>
              <a:gd name="T7" fmla="*/ 0 h 167764"/>
              <a:gd name="T8" fmla="*/ 161801 w 161801"/>
              <a:gd name="T9" fmla="*/ 167764 h 167764"/>
            </a:gdLst>
            <a:ahLst/>
            <a:cxnLst>
              <a:cxn ang="T4">
                <a:pos x="T0" y="T1"/>
              </a:cxn>
              <a:cxn ang="T5">
                <a:pos x="T2" y="T3"/>
              </a:cxn>
            </a:cxnLst>
            <a:rect l="T6" t="T7" r="T8" b="T9"/>
            <a:pathLst>
              <a:path w="161801" h="167764">
                <a:moveTo>
                  <a:pt x="0" y="167764"/>
                </a:moveTo>
                <a:lnTo>
                  <a:pt x="161801" y="0"/>
                </a:lnTo>
              </a:path>
            </a:pathLst>
          </a:custGeom>
          <a:noFill/>
          <a:ln w="3175">
            <a:solidFill>
              <a:srgbClr val="000000"/>
            </a:solidFill>
            <a:round/>
            <a:headEnd/>
            <a:tailEnd/>
          </a:ln>
        </p:spPr>
        <p:txBody>
          <a:bodyPr lIns="0" tIns="0" rIns="0" bIns="0"/>
          <a:lstStyle/>
          <a:p>
            <a:endParaRPr lang="el-GR"/>
          </a:p>
        </p:txBody>
      </p:sp>
      <p:sp>
        <p:nvSpPr>
          <p:cNvPr id="96476" name="object 221"/>
          <p:cNvSpPr>
            <a:spLocks/>
          </p:cNvSpPr>
          <p:nvPr/>
        </p:nvSpPr>
        <p:spPr bwMode="auto">
          <a:xfrm>
            <a:off x="8705850" y="3368675"/>
            <a:ext cx="127000" cy="123825"/>
          </a:xfrm>
          <a:custGeom>
            <a:avLst/>
            <a:gdLst>
              <a:gd name="T0" fmla="*/ 0 w 126854"/>
              <a:gd name="T1" fmla="*/ 122938 h 124122"/>
              <a:gd name="T2" fmla="*/ 127439 w 126854"/>
              <a:gd name="T3" fmla="*/ 0 h 124122"/>
              <a:gd name="T4" fmla="*/ 0 60000 65536"/>
              <a:gd name="T5" fmla="*/ 0 60000 65536"/>
              <a:gd name="T6" fmla="*/ 0 w 126854"/>
              <a:gd name="T7" fmla="*/ 0 h 124122"/>
              <a:gd name="T8" fmla="*/ 126854 w 126854"/>
              <a:gd name="T9" fmla="*/ 124122 h 124122"/>
            </a:gdLst>
            <a:ahLst/>
            <a:cxnLst>
              <a:cxn ang="T4">
                <a:pos x="T0" y="T1"/>
              </a:cxn>
              <a:cxn ang="T5">
                <a:pos x="T2" y="T3"/>
              </a:cxn>
            </a:cxnLst>
            <a:rect l="T6" t="T7" r="T8" b="T9"/>
            <a:pathLst>
              <a:path w="126854" h="124122">
                <a:moveTo>
                  <a:pt x="0" y="124122"/>
                </a:moveTo>
                <a:lnTo>
                  <a:pt x="126854" y="0"/>
                </a:lnTo>
              </a:path>
            </a:pathLst>
          </a:custGeom>
          <a:noFill/>
          <a:ln w="3175">
            <a:solidFill>
              <a:srgbClr val="000000"/>
            </a:solidFill>
            <a:round/>
            <a:headEnd/>
            <a:tailEnd/>
          </a:ln>
        </p:spPr>
        <p:txBody>
          <a:bodyPr lIns="0" tIns="0" rIns="0" bIns="0"/>
          <a:lstStyle/>
          <a:p>
            <a:endParaRPr lang="el-GR"/>
          </a:p>
        </p:txBody>
      </p:sp>
      <p:sp>
        <p:nvSpPr>
          <p:cNvPr id="96477" name="object 222"/>
          <p:cNvSpPr>
            <a:spLocks/>
          </p:cNvSpPr>
          <p:nvPr/>
        </p:nvSpPr>
        <p:spPr bwMode="auto">
          <a:xfrm>
            <a:off x="8628063" y="3368675"/>
            <a:ext cx="254000" cy="261938"/>
          </a:xfrm>
          <a:custGeom>
            <a:avLst/>
            <a:gdLst>
              <a:gd name="T0" fmla="*/ 0 w 253086"/>
              <a:gd name="T1" fmla="*/ 260664 h 262364"/>
              <a:gd name="T2" fmla="*/ 256762 w 253086"/>
              <a:gd name="T3" fmla="*/ 0 h 262364"/>
              <a:gd name="T4" fmla="*/ 0 60000 65536"/>
              <a:gd name="T5" fmla="*/ 0 60000 65536"/>
              <a:gd name="T6" fmla="*/ 0 w 253086"/>
              <a:gd name="T7" fmla="*/ 0 h 262364"/>
              <a:gd name="T8" fmla="*/ 253086 w 253086"/>
              <a:gd name="T9" fmla="*/ 262364 h 262364"/>
            </a:gdLst>
            <a:ahLst/>
            <a:cxnLst>
              <a:cxn ang="T4">
                <a:pos x="T0" y="T1"/>
              </a:cxn>
              <a:cxn ang="T5">
                <a:pos x="T2" y="T3"/>
              </a:cxn>
            </a:cxnLst>
            <a:rect l="T6" t="T7" r="T8" b="T9"/>
            <a:pathLst>
              <a:path w="253086" h="262364">
                <a:moveTo>
                  <a:pt x="0" y="262364"/>
                </a:moveTo>
                <a:lnTo>
                  <a:pt x="253086" y="0"/>
                </a:lnTo>
              </a:path>
            </a:pathLst>
          </a:custGeom>
          <a:noFill/>
          <a:ln w="3175">
            <a:solidFill>
              <a:srgbClr val="000000"/>
            </a:solidFill>
            <a:round/>
            <a:headEnd/>
            <a:tailEnd/>
          </a:ln>
        </p:spPr>
        <p:txBody>
          <a:bodyPr lIns="0" tIns="0" rIns="0" bIns="0"/>
          <a:lstStyle/>
          <a:p>
            <a:endParaRPr lang="el-GR"/>
          </a:p>
        </p:txBody>
      </p:sp>
      <p:sp>
        <p:nvSpPr>
          <p:cNvPr id="96478" name="object 223"/>
          <p:cNvSpPr>
            <a:spLocks/>
          </p:cNvSpPr>
          <p:nvPr/>
        </p:nvSpPr>
        <p:spPr bwMode="auto">
          <a:xfrm>
            <a:off x="8662988" y="3376613"/>
            <a:ext cx="268287" cy="276225"/>
          </a:xfrm>
          <a:custGeom>
            <a:avLst/>
            <a:gdLst>
              <a:gd name="T0" fmla="*/ 0 w 267264"/>
              <a:gd name="T1" fmla="*/ 273161 h 277254"/>
              <a:gd name="T2" fmla="*/ 271380 w 267264"/>
              <a:gd name="T3" fmla="*/ 0 h 277254"/>
              <a:gd name="T4" fmla="*/ 0 60000 65536"/>
              <a:gd name="T5" fmla="*/ 0 60000 65536"/>
              <a:gd name="T6" fmla="*/ 0 w 267264"/>
              <a:gd name="T7" fmla="*/ 0 h 277254"/>
              <a:gd name="T8" fmla="*/ 267264 w 267264"/>
              <a:gd name="T9" fmla="*/ 277254 h 277254"/>
            </a:gdLst>
            <a:ahLst/>
            <a:cxnLst>
              <a:cxn ang="T4">
                <a:pos x="T0" y="T1"/>
              </a:cxn>
              <a:cxn ang="T5">
                <a:pos x="T2" y="T3"/>
              </a:cxn>
            </a:cxnLst>
            <a:rect l="T6" t="T7" r="T8" b="T9"/>
            <a:pathLst>
              <a:path w="267264" h="277254">
                <a:moveTo>
                  <a:pt x="0" y="277254"/>
                </a:moveTo>
                <a:lnTo>
                  <a:pt x="267264" y="0"/>
                </a:lnTo>
              </a:path>
            </a:pathLst>
          </a:custGeom>
          <a:noFill/>
          <a:ln w="3175">
            <a:solidFill>
              <a:srgbClr val="000000"/>
            </a:solidFill>
            <a:round/>
            <a:headEnd/>
            <a:tailEnd/>
          </a:ln>
        </p:spPr>
        <p:txBody>
          <a:bodyPr lIns="0" tIns="0" rIns="0" bIns="0"/>
          <a:lstStyle/>
          <a:p>
            <a:endParaRPr lang="el-GR"/>
          </a:p>
        </p:txBody>
      </p:sp>
      <p:sp>
        <p:nvSpPr>
          <p:cNvPr id="96479" name="object 224"/>
          <p:cNvSpPr>
            <a:spLocks/>
          </p:cNvSpPr>
          <p:nvPr/>
        </p:nvSpPr>
        <p:spPr bwMode="auto">
          <a:xfrm>
            <a:off x="8697913" y="3433763"/>
            <a:ext cx="233362" cy="241300"/>
          </a:xfrm>
          <a:custGeom>
            <a:avLst/>
            <a:gdLst>
              <a:gd name="T0" fmla="*/ 0 w 232317"/>
              <a:gd name="T1" fmla="*/ 242420 h 240928"/>
              <a:gd name="T2" fmla="*/ 236525 w 232317"/>
              <a:gd name="T3" fmla="*/ 0 h 240928"/>
              <a:gd name="T4" fmla="*/ 0 60000 65536"/>
              <a:gd name="T5" fmla="*/ 0 60000 65536"/>
              <a:gd name="T6" fmla="*/ 0 w 232317"/>
              <a:gd name="T7" fmla="*/ 0 h 240928"/>
              <a:gd name="T8" fmla="*/ 232317 w 232317"/>
              <a:gd name="T9" fmla="*/ 240928 h 240928"/>
            </a:gdLst>
            <a:ahLst/>
            <a:cxnLst>
              <a:cxn ang="T4">
                <a:pos x="T0" y="T1"/>
              </a:cxn>
              <a:cxn ang="T5">
                <a:pos x="T2" y="T3"/>
              </a:cxn>
            </a:cxnLst>
            <a:rect l="T6" t="T7" r="T8" b="T9"/>
            <a:pathLst>
              <a:path w="232317" h="240928">
                <a:moveTo>
                  <a:pt x="0" y="240928"/>
                </a:moveTo>
                <a:lnTo>
                  <a:pt x="232317" y="0"/>
                </a:lnTo>
              </a:path>
            </a:pathLst>
          </a:custGeom>
          <a:noFill/>
          <a:ln w="3175">
            <a:solidFill>
              <a:srgbClr val="000000"/>
            </a:solidFill>
            <a:round/>
            <a:headEnd/>
            <a:tailEnd/>
          </a:ln>
        </p:spPr>
        <p:txBody>
          <a:bodyPr lIns="0" tIns="0" rIns="0" bIns="0"/>
          <a:lstStyle/>
          <a:p>
            <a:endParaRPr lang="el-GR"/>
          </a:p>
        </p:txBody>
      </p:sp>
      <p:sp>
        <p:nvSpPr>
          <p:cNvPr id="96480" name="object 225"/>
          <p:cNvSpPr>
            <a:spLocks/>
          </p:cNvSpPr>
          <p:nvPr/>
        </p:nvSpPr>
        <p:spPr bwMode="auto">
          <a:xfrm>
            <a:off x="8726488" y="3492500"/>
            <a:ext cx="204787" cy="204788"/>
          </a:xfrm>
          <a:custGeom>
            <a:avLst/>
            <a:gdLst>
              <a:gd name="T0" fmla="*/ 0 w 204086"/>
              <a:gd name="T1" fmla="*/ 206896 h 204090"/>
              <a:gd name="T2" fmla="*/ 206904 w 204086"/>
              <a:gd name="T3" fmla="*/ 0 h 204090"/>
              <a:gd name="T4" fmla="*/ 0 60000 65536"/>
              <a:gd name="T5" fmla="*/ 0 60000 65536"/>
              <a:gd name="T6" fmla="*/ 0 w 204086"/>
              <a:gd name="T7" fmla="*/ 0 h 204090"/>
              <a:gd name="T8" fmla="*/ 204086 w 204086"/>
              <a:gd name="T9" fmla="*/ 204090 h 204090"/>
            </a:gdLst>
            <a:ahLst/>
            <a:cxnLst>
              <a:cxn ang="T4">
                <a:pos x="T0" y="T1"/>
              </a:cxn>
              <a:cxn ang="T5">
                <a:pos x="T2" y="T3"/>
              </a:cxn>
            </a:cxnLst>
            <a:rect l="T6" t="T7" r="T8" b="T9"/>
            <a:pathLst>
              <a:path w="204086" h="204090">
                <a:moveTo>
                  <a:pt x="0" y="204090"/>
                </a:moveTo>
                <a:lnTo>
                  <a:pt x="204086" y="0"/>
                </a:lnTo>
              </a:path>
            </a:pathLst>
          </a:custGeom>
          <a:noFill/>
          <a:ln w="3175">
            <a:solidFill>
              <a:srgbClr val="000000"/>
            </a:solidFill>
            <a:round/>
            <a:headEnd/>
            <a:tailEnd/>
          </a:ln>
        </p:spPr>
        <p:txBody>
          <a:bodyPr lIns="0" tIns="0" rIns="0" bIns="0"/>
          <a:lstStyle/>
          <a:p>
            <a:endParaRPr lang="el-GR"/>
          </a:p>
        </p:txBody>
      </p:sp>
      <p:sp>
        <p:nvSpPr>
          <p:cNvPr id="96481" name="object 226"/>
          <p:cNvSpPr>
            <a:spLocks/>
          </p:cNvSpPr>
          <p:nvPr/>
        </p:nvSpPr>
        <p:spPr bwMode="auto">
          <a:xfrm>
            <a:off x="8755063" y="3551238"/>
            <a:ext cx="176212" cy="174625"/>
          </a:xfrm>
          <a:custGeom>
            <a:avLst/>
            <a:gdLst>
              <a:gd name="T0" fmla="*/ 0 w 175979"/>
              <a:gd name="T1" fmla="*/ 173264 h 175081"/>
              <a:gd name="T2" fmla="*/ 176913 w 175979"/>
              <a:gd name="T3" fmla="*/ 0 h 175081"/>
              <a:gd name="T4" fmla="*/ 0 60000 65536"/>
              <a:gd name="T5" fmla="*/ 0 60000 65536"/>
              <a:gd name="T6" fmla="*/ 0 w 175979"/>
              <a:gd name="T7" fmla="*/ 0 h 175081"/>
              <a:gd name="T8" fmla="*/ 175979 w 175979"/>
              <a:gd name="T9" fmla="*/ 175081 h 175081"/>
            </a:gdLst>
            <a:ahLst/>
            <a:cxnLst>
              <a:cxn ang="T4">
                <a:pos x="T0" y="T1"/>
              </a:cxn>
              <a:cxn ang="T5">
                <a:pos x="T2" y="T3"/>
              </a:cxn>
            </a:cxnLst>
            <a:rect l="T6" t="T7" r="T8" b="T9"/>
            <a:pathLst>
              <a:path w="175979" h="175081">
                <a:moveTo>
                  <a:pt x="0" y="175081"/>
                </a:moveTo>
                <a:lnTo>
                  <a:pt x="175979" y="0"/>
                </a:lnTo>
              </a:path>
            </a:pathLst>
          </a:custGeom>
          <a:noFill/>
          <a:ln w="3175">
            <a:solidFill>
              <a:srgbClr val="000000"/>
            </a:solidFill>
            <a:round/>
            <a:headEnd/>
            <a:tailEnd/>
          </a:ln>
        </p:spPr>
        <p:txBody>
          <a:bodyPr lIns="0" tIns="0" rIns="0" bIns="0"/>
          <a:lstStyle/>
          <a:p>
            <a:endParaRPr lang="el-GR"/>
          </a:p>
        </p:txBody>
      </p:sp>
      <p:sp>
        <p:nvSpPr>
          <p:cNvPr id="96482" name="object 227"/>
          <p:cNvSpPr>
            <a:spLocks/>
          </p:cNvSpPr>
          <p:nvPr/>
        </p:nvSpPr>
        <p:spPr bwMode="auto">
          <a:xfrm>
            <a:off x="8761413" y="3608388"/>
            <a:ext cx="169862" cy="168275"/>
          </a:xfrm>
          <a:custGeom>
            <a:avLst/>
            <a:gdLst>
              <a:gd name="T0" fmla="*/ 0 w 168890"/>
              <a:gd name="T1" fmla="*/ 169818 h 167764"/>
              <a:gd name="T2" fmla="*/ 172812 w 168890"/>
              <a:gd name="T3" fmla="*/ 0 h 167764"/>
              <a:gd name="T4" fmla="*/ 0 60000 65536"/>
              <a:gd name="T5" fmla="*/ 0 60000 65536"/>
              <a:gd name="T6" fmla="*/ 0 w 168890"/>
              <a:gd name="T7" fmla="*/ 0 h 167764"/>
              <a:gd name="T8" fmla="*/ 168890 w 168890"/>
              <a:gd name="T9" fmla="*/ 167764 h 167764"/>
            </a:gdLst>
            <a:ahLst/>
            <a:cxnLst>
              <a:cxn ang="T4">
                <a:pos x="T0" y="T1"/>
              </a:cxn>
              <a:cxn ang="T5">
                <a:pos x="T2" y="T3"/>
              </a:cxn>
            </a:cxnLst>
            <a:rect l="T6" t="T7" r="T8" b="T9"/>
            <a:pathLst>
              <a:path w="168890" h="167764">
                <a:moveTo>
                  <a:pt x="0" y="167764"/>
                </a:moveTo>
                <a:lnTo>
                  <a:pt x="168890" y="0"/>
                </a:lnTo>
              </a:path>
            </a:pathLst>
          </a:custGeom>
          <a:noFill/>
          <a:ln w="3175">
            <a:solidFill>
              <a:srgbClr val="000000"/>
            </a:solidFill>
            <a:round/>
            <a:headEnd/>
            <a:tailEnd/>
          </a:ln>
        </p:spPr>
        <p:txBody>
          <a:bodyPr lIns="0" tIns="0" rIns="0" bIns="0"/>
          <a:lstStyle/>
          <a:p>
            <a:endParaRPr lang="el-GR"/>
          </a:p>
        </p:txBody>
      </p:sp>
      <p:sp>
        <p:nvSpPr>
          <p:cNvPr id="96483" name="object 228"/>
          <p:cNvSpPr>
            <a:spLocks/>
          </p:cNvSpPr>
          <p:nvPr/>
        </p:nvSpPr>
        <p:spPr bwMode="auto">
          <a:xfrm>
            <a:off x="8761413" y="3660775"/>
            <a:ext cx="169862" cy="174625"/>
          </a:xfrm>
          <a:custGeom>
            <a:avLst/>
            <a:gdLst>
              <a:gd name="T0" fmla="*/ 0 w 168890"/>
              <a:gd name="T1" fmla="*/ 173648 h 174952"/>
              <a:gd name="T2" fmla="*/ 172812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84" name="object 229"/>
          <p:cNvSpPr>
            <a:spLocks/>
          </p:cNvSpPr>
          <p:nvPr/>
        </p:nvSpPr>
        <p:spPr bwMode="auto">
          <a:xfrm>
            <a:off x="8761413" y="3717925"/>
            <a:ext cx="169862" cy="176213"/>
          </a:xfrm>
          <a:custGeom>
            <a:avLst/>
            <a:gdLst>
              <a:gd name="T0" fmla="*/ 0 w 168890"/>
              <a:gd name="T1" fmla="*/ 179653 h 175081"/>
              <a:gd name="T2" fmla="*/ 172812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85" name="object 230"/>
          <p:cNvSpPr>
            <a:spLocks/>
          </p:cNvSpPr>
          <p:nvPr/>
        </p:nvSpPr>
        <p:spPr bwMode="auto">
          <a:xfrm>
            <a:off x="8761413" y="3776663"/>
            <a:ext cx="169862" cy="174625"/>
          </a:xfrm>
          <a:custGeom>
            <a:avLst/>
            <a:gdLst>
              <a:gd name="T0" fmla="*/ 0 w 168890"/>
              <a:gd name="T1" fmla="*/ 173648 h 174952"/>
              <a:gd name="T2" fmla="*/ 172812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86" name="object 231"/>
          <p:cNvSpPr>
            <a:spLocks/>
          </p:cNvSpPr>
          <p:nvPr/>
        </p:nvSpPr>
        <p:spPr bwMode="auto">
          <a:xfrm>
            <a:off x="8761413" y="3835400"/>
            <a:ext cx="169862" cy="168275"/>
          </a:xfrm>
          <a:custGeom>
            <a:avLst/>
            <a:gdLst>
              <a:gd name="T0" fmla="*/ 0 w 168890"/>
              <a:gd name="T1" fmla="*/ 169818 h 167764"/>
              <a:gd name="T2" fmla="*/ 172812 w 168890"/>
              <a:gd name="T3" fmla="*/ 0 h 167764"/>
              <a:gd name="T4" fmla="*/ 0 60000 65536"/>
              <a:gd name="T5" fmla="*/ 0 60000 65536"/>
              <a:gd name="T6" fmla="*/ 0 w 168890"/>
              <a:gd name="T7" fmla="*/ 0 h 167764"/>
              <a:gd name="T8" fmla="*/ 168890 w 168890"/>
              <a:gd name="T9" fmla="*/ 167764 h 167764"/>
            </a:gdLst>
            <a:ahLst/>
            <a:cxnLst>
              <a:cxn ang="T4">
                <a:pos x="T0" y="T1"/>
              </a:cxn>
              <a:cxn ang="T5">
                <a:pos x="T2" y="T3"/>
              </a:cxn>
            </a:cxnLst>
            <a:rect l="T6" t="T7" r="T8" b="T9"/>
            <a:pathLst>
              <a:path w="168890" h="167764">
                <a:moveTo>
                  <a:pt x="0" y="167764"/>
                </a:moveTo>
                <a:lnTo>
                  <a:pt x="168890" y="0"/>
                </a:lnTo>
              </a:path>
            </a:pathLst>
          </a:custGeom>
          <a:noFill/>
          <a:ln w="3175">
            <a:solidFill>
              <a:srgbClr val="000000"/>
            </a:solidFill>
            <a:round/>
            <a:headEnd/>
            <a:tailEnd/>
          </a:ln>
        </p:spPr>
        <p:txBody>
          <a:bodyPr lIns="0" tIns="0" rIns="0" bIns="0"/>
          <a:lstStyle/>
          <a:p>
            <a:endParaRPr lang="el-GR"/>
          </a:p>
        </p:txBody>
      </p:sp>
      <p:sp>
        <p:nvSpPr>
          <p:cNvPr id="96487" name="object 232"/>
          <p:cNvSpPr>
            <a:spLocks/>
          </p:cNvSpPr>
          <p:nvPr/>
        </p:nvSpPr>
        <p:spPr bwMode="auto">
          <a:xfrm>
            <a:off x="8761413" y="3894138"/>
            <a:ext cx="169862" cy="166687"/>
          </a:xfrm>
          <a:custGeom>
            <a:avLst/>
            <a:gdLst>
              <a:gd name="T0" fmla="*/ 0 w 168890"/>
              <a:gd name="T1" fmla="*/ 163872 h 167636"/>
              <a:gd name="T2" fmla="*/ 172812 w 168890"/>
              <a:gd name="T3" fmla="*/ 0 h 167636"/>
              <a:gd name="T4" fmla="*/ 0 60000 65536"/>
              <a:gd name="T5" fmla="*/ 0 60000 65536"/>
              <a:gd name="T6" fmla="*/ 0 w 168890"/>
              <a:gd name="T7" fmla="*/ 0 h 167636"/>
              <a:gd name="T8" fmla="*/ 168890 w 168890"/>
              <a:gd name="T9" fmla="*/ 167636 h 167636"/>
            </a:gdLst>
            <a:ahLst/>
            <a:cxnLst>
              <a:cxn ang="T4">
                <a:pos x="T0" y="T1"/>
              </a:cxn>
              <a:cxn ang="T5">
                <a:pos x="T2" y="T3"/>
              </a:cxn>
            </a:cxnLst>
            <a:rect l="T6" t="T7" r="T8" b="T9"/>
            <a:pathLst>
              <a:path w="168890" h="167636">
                <a:moveTo>
                  <a:pt x="0" y="167636"/>
                </a:moveTo>
                <a:lnTo>
                  <a:pt x="168890" y="0"/>
                </a:lnTo>
              </a:path>
            </a:pathLst>
          </a:custGeom>
          <a:noFill/>
          <a:ln w="3175">
            <a:solidFill>
              <a:srgbClr val="000000"/>
            </a:solidFill>
            <a:round/>
            <a:headEnd/>
            <a:tailEnd/>
          </a:ln>
        </p:spPr>
        <p:txBody>
          <a:bodyPr lIns="0" tIns="0" rIns="0" bIns="0"/>
          <a:lstStyle/>
          <a:p>
            <a:endParaRPr lang="el-GR"/>
          </a:p>
        </p:txBody>
      </p:sp>
      <p:sp>
        <p:nvSpPr>
          <p:cNvPr id="96488" name="object 233"/>
          <p:cNvSpPr>
            <a:spLocks/>
          </p:cNvSpPr>
          <p:nvPr/>
        </p:nvSpPr>
        <p:spPr bwMode="auto">
          <a:xfrm>
            <a:off x="8761413" y="3951288"/>
            <a:ext cx="169862" cy="168275"/>
          </a:xfrm>
          <a:custGeom>
            <a:avLst/>
            <a:gdLst>
              <a:gd name="T0" fmla="*/ 0 w 168890"/>
              <a:gd name="T1" fmla="*/ 169818 h 167764"/>
              <a:gd name="T2" fmla="*/ 172812 w 168890"/>
              <a:gd name="T3" fmla="*/ 0 h 167764"/>
              <a:gd name="T4" fmla="*/ 0 60000 65536"/>
              <a:gd name="T5" fmla="*/ 0 60000 65536"/>
              <a:gd name="T6" fmla="*/ 0 w 168890"/>
              <a:gd name="T7" fmla="*/ 0 h 167764"/>
              <a:gd name="T8" fmla="*/ 168890 w 168890"/>
              <a:gd name="T9" fmla="*/ 167764 h 167764"/>
            </a:gdLst>
            <a:ahLst/>
            <a:cxnLst>
              <a:cxn ang="T4">
                <a:pos x="T0" y="T1"/>
              </a:cxn>
              <a:cxn ang="T5">
                <a:pos x="T2" y="T3"/>
              </a:cxn>
            </a:cxnLst>
            <a:rect l="T6" t="T7" r="T8" b="T9"/>
            <a:pathLst>
              <a:path w="168890" h="167764">
                <a:moveTo>
                  <a:pt x="0" y="167764"/>
                </a:moveTo>
                <a:lnTo>
                  <a:pt x="168890" y="0"/>
                </a:lnTo>
              </a:path>
            </a:pathLst>
          </a:custGeom>
          <a:noFill/>
          <a:ln w="3175">
            <a:solidFill>
              <a:srgbClr val="000000"/>
            </a:solidFill>
            <a:round/>
            <a:headEnd/>
            <a:tailEnd/>
          </a:ln>
        </p:spPr>
        <p:txBody>
          <a:bodyPr lIns="0" tIns="0" rIns="0" bIns="0"/>
          <a:lstStyle/>
          <a:p>
            <a:endParaRPr lang="el-GR"/>
          </a:p>
        </p:txBody>
      </p:sp>
      <p:sp>
        <p:nvSpPr>
          <p:cNvPr id="96489" name="object 234"/>
          <p:cNvSpPr>
            <a:spLocks/>
          </p:cNvSpPr>
          <p:nvPr/>
        </p:nvSpPr>
        <p:spPr bwMode="auto">
          <a:xfrm>
            <a:off x="8761413" y="4003675"/>
            <a:ext cx="169862" cy="174625"/>
          </a:xfrm>
          <a:custGeom>
            <a:avLst/>
            <a:gdLst>
              <a:gd name="T0" fmla="*/ 0 w 168890"/>
              <a:gd name="T1" fmla="*/ 173648 h 174952"/>
              <a:gd name="T2" fmla="*/ 172812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90" name="object 235"/>
          <p:cNvSpPr>
            <a:spLocks/>
          </p:cNvSpPr>
          <p:nvPr/>
        </p:nvSpPr>
        <p:spPr bwMode="auto">
          <a:xfrm>
            <a:off x="8761413" y="4060825"/>
            <a:ext cx="169862" cy="176213"/>
          </a:xfrm>
          <a:custGeom>
            <a:avLst/>
            <a:gdLst>
              <a:gd name="T0" fmla="*/ 0 w 168890"/>
              <a:gd name="T1" fmla="*/ 179653 h 175081"/>
              <a:gd name="T2" fmla="*/ 172812 w 168890"/>
              <a:gd name="T3" fmla="*/ 0 h 175081"/>
              <a:gd name="T4" fmla="*/ 0 60000 65536"/>
              <a:gd name="T5" fmla="*/ 0 60000 65536"/>
              <a:gd name="T6" fmla="*/ 0 w 168890"/>
              <a:gd name="T7" fmla="*/ 0 h 175081"/>
              <a:gd name="T8" fmla="*/ 168890 w 168890"/>
              <a:gd name="T9" fmla="*/ 175081 h 175081"/>
            </a:gdLst>
            <a:ahLst/>
            <a:cxnLst>
              <a:cxn ang="T4">
                <a:pos x="T0" y="T1"/>
              </a:cxn>
              <a:cxn ang="T5">
                <a:pos x="T2" y="T3"/>
              </a:cxn>
            </a:cxnLst>
            <a:rect l="T6" t="T7" r="T8" b="T9"/>
            <a:pathLst>
              <a:path w="168890" h="175081">
                <a:moveTo>
                  <a:pt x="0" y="175081"/>
                </a:moveTo>
                <a:lnTo>
                  <a:pt x="168890" y="0"/>
                </a:lnTo>
              </a:path>
            </a:pathLst>
          </a:custGeom>
          <a:noFill/>
          <a:ln w="3175">
            <a:solidFill>
              <a:srgbClr val="000000"/>
            </a:solidFill>
            <a:round/>
            <a:headEnd/>
            <a:tailEnd/>
          </a:ln>
        </p:spPr>
        <p:txBody>
          <a:bodyPr lIns="0" tIns="0" rIns="0" bIns="0"/>
          <a:lstStyle/>
          <a:p>
            <a:endParaRPr lang="el-GR"/>
          </a:p>
        </p:txBody>
      </p:sp>
      <p:sp>
        <p:nvSpPr>
          <p:cNvPr id="96491" name="object 236"/>
          <p:cNvSpPr>
            <a:spLocks/>
          </p:cNvSpPr>
          <p:nvPr/>
        </p:nvSpPr>
        <p:spPr bwMode="auto">
          <a:xfrm>
            <a:off x="8761413" y="4119563"/>
            <a:ext cx="169862" cy="174625"/>
          </a:xfrm>
          <a:custGeom>
            <a:avLst/>
            <a:gdLst>
              <a:gd name="T0" fmla="*/ 0 w 168890"/>
              <a:gd name="T1" fmla="*/ 173648 h 174952"/>
              <a:gd name="T2" fmla="*/ 172812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92" name="object 237"/>
          <p:cNvSpPr>
            <a:spLocks/>
          </p:cNvSpPr>
          <p:nvPr/>
        </p:nvSpPr>
        <p:spPr bwMode="auto">
          <a:xfrm>
            <a:off x="8761413" y="4178300"/>
            <a:ext cx="169862" cy="168275"/>
          </a:xfrm>
          <a:custGeom>
            <a:avLst/>
            <a:gdLst>
              <a:gd name="T0" fmla="*/ 0 w 168890"/>
              <a:gd name="T1" fmla="*/ 169818 h 167764"/>
              <a:gd name="T2" fmla="*/ 172812 w 168890"/>
              <a:gd name="T3" fmla="*/ 0 h 167764"/>
              <a:gd name="T4" fmla="*/ 0 60000 65536"/>
              <a:gd name="T5" fmla="*/ 0 60000 65536"/>
              <a:gd name="T6" fmla="*/ 0 w 168890"/>
              <a:gd name="T7" fmla="*/ 0 h 167764"/>
              <a:gd name="T8" fmla="*/ 168890 w 168890"/>
              <a:gd name="T9" fmla="*/ 167764 h 167764"/>
            </a:gdLst>
            <a:ahLst/>
            <a:cxnLst>
              <a:cxn ang="T4">
                <a:pos x="T0" y="T1"/>
              </a:cxn>
              <a:cxn ang="T5">
                <a:pos x="T2" y="T3"/>
              </a:cxn>
            </a:cxnLst>
            <a:rect l="T6" t="T7" r="T8" b="T9"/>
            <a:pathLst>
              <a:path w="168890" h="167764">
                <a:moveTo>
                  <a:pt x="0" y="167764"/>
                </a:moveTo>
                <a:lnTo>
                  <a:pt x="168890" y="0"/>
                </a:lnTo>
              </a:path>
            </a:pathLst>
          </a:custGeom>
          <a:noFill/>
          <a:ln w="3175">
            <a:solidFill>
              <a:srgbClr val="000000"/>
            </a:solidFill>
            <a:round/>
            <a:headEnd/>
            <a:tailEnd/>
          </a:ln>
        </p:spPr>
        <p:txBody>
          <a:bodyPr lIns="0" tIns="0" rIns="0" bIns="0"/>
          <a:lstStyle/>
          <a:p>
            <a:endParaRPr lang="el-GR"/>
          </a:p>
        </p:txBody>
      </p:sp>
      <p:sp>
        <p:nvSpPr>
          <p:cNvPr id="96493" name="object 238"/>
          <p:cNvSpPr>
            <a:spLocks/>
          </p:cNvSpPr>
          <p:nvPr/>
        </p:nvSpPr>
        <p:spPr bwMode="auto">
          <a:xfrm>
            <a:off x="8761413" y="4237038"/>
            <a:ext cx="169862" cy="166687"/>
          </a:xfrm>
          <a:custGeom>
            <a:avLst/>
            <a:gdLst>
              <a:gd name="T0" fmla="*/ 0 w 168890"/>
              <a:gd name="T1" fmla="*/ 163498 h 167764"/>
              <a:gd name="T2" fmla="*/ 172812 w 168890"/>
              <a:gd name="T3" fmla="*/ 0 h 167764"/>
              <a:gd name="T4" fmla="*/ 0 60000 65536"/>
              <a:gd name="T5" fmla="*/ 0 60000 65536"/>
              <a:gd name="T6" fmla="*/ 0 w 168890"/>
              <a:gd name="T7" fmla="*/ 0 h 167764"/>
              <a:gd name="T8" fmla="*/ 168890 w 168890"/>
              <a:gd name="T9" fmla="*/ 167764 h 167764"/>
            </a:gdLst>
            <a:ahLst/>
            <a:cxnLst>
              <a:cxn ang="T4">
                <a:pos x="T0" y="T1"/>
              </a:cxn>
              <a:cxn ang="T5">
                <a:pos x="T2" y="T3"/>
              </a:cxn>
            </a:cxnLst>
            <a:rect l="T6" t="T7" r="T8" b="T9"/>
            <a:pathLst>
              <a:path w="168890" h="167764">
                <a:moveTo>
                  <a:pt x="0" y="167764"/>
                </a:moveTo>
                <a:lnTo>
                  <a:pt x="168890" y="0"/>
                </a:lnTo>
              </a:path>
            </a:pathLst>
          </a:custGeom>
          <a:noFill/>
          <a:ln w="3175">
            <a:solidFill>
              <a:srgbClr val="000000"/>
            </a:solidFill>
            <a:round/>
            <a:headEnd/>
            <a:tailEnd/>
          </a:ln>
        </p:spPr>
        <p:txBody>
          <a:bodyPr lIns="0" tIns="0" rIns="0" bIns="0"/>
          <a:lstStyle/>
          <a:p>
            <a:endParaRPr lang="el-GR"/>
          </a:p>
        </p:txBody>
      </p:sp>
      <p:sp>
        <p:nvSpPr>
          <p:cNvPr id="96494" name="object 239"/>
          <p:cNvSpPr>
            <a:spLocks/>
          </p:cNvSpPr>
          <p:nvPr/>
        </p:nvSpPr>
        <p:spPr bwMode="auto">
          <a:xfrm>
            <a:off x="8761413" y="4294188"/>
            <a:ext cx="169862" cy="168275"/>
          </a:xfrm>
          <a:custGeom>
            <a:avLst/>
            <a:gdLst>
              <a:gd name="T0" fmla="*/ 0 w 168890"/>
              <a:gd name="T1" fmla="*/ 169818 h 167764"/>
              <a:gd name="T2" fmla="*/ 172812 w 168890"/>
              <a:gd name="T3" fmla="*/ 0 h 167764"/>
              <a:gd name="T4" fmla="*/ 0 60000 65536"/>
              <a:gd name="T5" fmla="*/ 0 60000 65536"/>
              <a:gd name="T6" fmla="*/ 0 w 168890"/>
              <a:gd name="T7" fmla="*/ 0 h 167764"/>
              <a:gd name="T8" fmla="*/ 168890 w 168890"/>
              <a:gd name="T9" fmla="*/ 167764 h 167764"/>
            </a:gdLst>
            <a:ahLst/>
            <a:cxnLst>
              <a:cxn ang="T4">
                <a:pos x="T0" y="T1"/>
              </a:cxn>
              <a:cxn ang="T5">
                <a:pos x="T2" y="T3"/>
              </a:cxn>
            </a:cxnLst>
            <a:rect l="T6" t="T7" r="T8" b="T9"/>
            <a:pathLst>
              <a:path w="168890" h="167764">
                <a:moveTo>
                  <a:pt x="0" y="167764"/>
                </a:moveTo>
                <a:lnTo>
                  <a:pt x="168890" y="0"/>
                </a:lnTo>
              </a:path>
            </a:pathLst>
          </a:custGeom>
          <a:noFill/>
          <a:ln w="3175">
            <a:solidFill>
              <a:srgbClr val="000000"/>
            </a:solidFill>
            <a:round/>
            <a:headEnd/>
            <a:tailEnd/>
          </a:ln>
        </p:spPr>
        <p:txBody>
          <a:bodyPr lIns="0" tIns="0" rIns="0" bIns="0"/>
          <a:lstStyle/>
          <a:p>
            <a:endParaRPr lang="el-GR"/>
          </a:p>
        </p:txBody>
      </p:sp>
      <p:sp>
        <p:nvSpPr>
          <p:cNvPr id="96495" name="object 240"/>
          <p:cNvSpPr>
            <a:spLocks/>
          </p:cNvSpPr>
          <p:nvPr/>
        </p:nvSpPr>
        <p:spPr bwMode="auto">
          <a:xfrm>
            <a:off x="8761413" y="4346575"/>
            <a:ext cx="169862" cy="174625"/>
          </a:xfrm>
          <a:custGeom>
            <a:avLst/>
            <a:gdLst>
              <a:gd name="T0" fmla="*/ 0 w 168890"/>
              <a:gd name="T1" fmla="*/ 173648 h 174952"/>
              <a:gd name="T2" fmla="*/ 172812 w 168890"/>
              <a:gd name="T3" fmla="*/ 0 h 174952"/>
              <a:gd name="T4" fmla="*/ 0 60000 65536"/>
              <a:gd name="T5" fmla="*/ 0 60000 65536"/>
              <a:gd name="T6" fmla="*/ 0 w 168890"/>
              <a:gd name="T7" fmla="*/ 0 h 174952"/>
              <a:gd name="T8" fmla="*/ 168890 w 168890"/>
              <a:gd name="T9" fmla="*/ 174952 h 174952"/>
            </a:gdLst>
            <a:ahLst/>
            <a:cxnLst>
              <a:cxn ang="T4">
                <a:pos x="T0" y="T1"/>
              </a:cxn>
              <a:cxn ang="T5">
                <a:pos x="T2" y="T3"/>
              </a:cxn>
            </a:cxnLst>
            <a:rect l="T6" t="T7" r="T8" b="T9"/>
            <a:pathLst>
              <a:path w="168890" h="174952">
                <a:moveTo>
                  <a:pt x="0" y="174952"/>
                </a:moveTo>
                <a:lnTo>
                  <a:pt x="168890" y="0"/>
                </a:lnTo>
              </a:path>
            </a:pathLst>
          </a:custGeom>
          <a:noFill/>
          <a:ln w="3175">
            <a:solidFill>
              <a:srgbClr val="000000"/>
            </a:solidFill>
            <a:round/>
            <a:headEnd/>
            <a:tailEnd/>
          </a:ln>
        </p:spPr>
        <p:txBody>
          <a:bodyPr lIns="0" tIns="0" rIns="0" bIns="0"/>
          <a:lstStyle/>
          <a:p>
            <a:endParaRPr lang="el-GR"/>
          </a:p>
        </p:txBody>
      </p:sp>
      <p:sp>
        <p:nvSpPr>
          <p:cNvPr id="96496" name="object 241"/>
          <p:cNvSpPr>
            <a:spLocks/>
          </p:cNvSpPr>
          <p:nvPr/>
        </p:nvSpPr>
        <p:spPr bwMode="auto">
          <a:xfrm>
            <a:off x="8804275" y="4403725"/>
            <a:ext cx="127000" cy="131763"/>
          </a:xfrm>
          <a:custGeom>
            <a:avLst/>
            <a:gdLst>
              <a:gd name="T0" fmla="*/ 0 w 126605"/>
              <a:gd name="T1" fmla="*/ 133132 h 131310"/>
              <a:gd name="T2" fmla="*/ 128192 w 126605"/>
              <a:gd name="T3" fmla="*/ 0 h 131310"/>
              <a:gd name="T4" fmla="*/ 0 60000 65536"/>
              <a:gd name="T5" fmla="*/ 0 60000 65536"/>
              <a:gd name="T6" fmla="*/ 0 w 126605"/>
              <a:gd name="T7" fmla="*/ 0 h 131310"/>
              <a:gd name="T8" fmla="*/ 126605 w 126605"/>
              <a:gd name="T9" fmla="*/ 131310 h 131310"/>
            </a:gdLst>
            <a:ahLst/>
            <a:cxnLst>
              <a:cxn ang="T4">
                <a:pos x="T0" y="T1"/>
              </a:cxn>
              <a:cxn ang="T5">
                <a:pos x="T2" y="T3"/>
              </a:cxn>
            </a:cxnLst>
            <a:rect l="T6" t="T7" r="T8" b="T9"/>
            <a:pathLst>
              <a:path w="126605" h="131310">
                <a:moveTo>
                  <a:pt x="0" y="131310"/>
                </a:moveTo>
                <a:lnTo>
                  <a:pt x="126605" y="0"/>
                </a:lnTo>
              </a:path>
            </a:pathLst>
          </a:custGeom>
          <a:noFill/>
          <a:ln w="3175">
            <a:solidFill>
              <a:srgbClr val="000000"/>
            </a:solidFill>
            <a:round/>
            <a:headEnd/>
            <a:tailEnd/>
          </a:ln>
        </p:spPr>
        <p:txBody>
          <a:bodyPr lIns="0" tIns="0" rIns="0" bIns="0"/>
          <a:lstStyle/>
          <a:p>
            <a:endParaRPr lang="el-GR"/>
          </a:p>
        </p:txBody>
      </p:sp>
      <p:sp>
        <p:nvSpPr>
          <p:cNvPr id="96497" name="object 242"/>
          <p:cNvSpPr>
            <a:spLocks/>
          </p:cNvSpPr>
          <p:nvPr/>
        </p:nvSpPr>
        <p:spPr bwMode="auto">
          <a:xfrm>
            <a:off x="8861425" y="4462463"/>
            <a:ext cx="69850" cy="73025"/>
          </a:xfrm>
          <a:custGeom>
            <a:avLst/>
            <a:gdLst>
              <a:gd name="T0" fmla="*/ 0 w 70142"/>
              <a:gd name="T1" fmla="*/ 72610 h 73164"/>
              <a:gd name="T2" fmla="*/ 68981 w 70142"/>
              <a:gd name="T3" fmla="*/ 0 h 73164"/>
              <a:gd name="T4" fmla="*/ 0 60000 65536"/>
              <a:gd name="T5" fmla="*/ 0 60000 65536"/>
              <a:gd name="T6" fmla="*/ 0 w 70142"/>
              <a:gd name="T7" fmla="*/ 0 h 73164"/>
              <a:gd name="T8" fmla="*/ 70142 w 70142"/>
              <a:gd name="T9" fmla="*/ 73164 h 73164"/>
            </a:gdLst>
            <a:ahLst/>
            <a:cxnLst>
              <a:cxn ang="T4">
                <a:pos x="T0" y="T1"/>
              </a:cxn>
              <a:cxn ang="T5">
                <a:pos x="T2" y="T3"/>
              </a:cxn>
            </a:cxnLst>
            <a:rect l="T6" t="T7" r="T8" b="T9"/>
            <a:pathLst>
              <a:path w="70142" h="73164">
                <a:moveTo>
                  <a:pt x="0" y="73164"/>
                </a:moveTo>
                <a:lnTo>
                  <a:pt x="70142" y="0"/>
                </a:lnTo>
              </a:path>
            </a:pathLst>
          </a:custGeom>
          <a:noFill/>
          <a:ln w="3175">
            <a:solidFill>
              <a:srgbClr val="000000"/>
            </a:solidFill>
            <a:round/>
            <a:headEnd/>
            <a:tailEnd/>
          </a:ln>
        </p:spPr>
        <p:txBody>
          <a:bodyPr lIns="0" tIns="0" rIns="0" bIns="0"/>
          <a:lstStyle/>
          <a:p>
            <a:endParaRPr lang="el-GR"/>
          </a:p>
        </p:txBody>
      </p:sp>
      <p:sp>
        <p:nvSpPr>
          <p:cNvPr id="96498" name="object 243"/>
          <p:cNvSpPr>
            <a:spLocks/>
          </p:cNvSpPr>
          <p:nvPr/>
        </p:nvSpPr>
        <p:spPr bwMode="auto">
          <a:xfrm>
            <a:off x="7854950" y="3368675"/>
            <a:ext cx="34925" cy="36513"/>
          </a:xfrm>
          <a:custGeom>
            <a:avLst/>
            <a:gdLst>
              <a:gd name="T0" fmla="*/ 0 w 35195"/>
              <a:gd name="T1" fmla="*/ 36693 h 36453"/>
              <a:gd name="T2" fmla="*/ 34127 w 35195"/>
              <a:gd name="T3" fmla="*/ 0 h 36453"/>
              <a:gd name="T4" fmla="*/ 0 60000 65536"/>
              <a:gd name="T5" fmla="*/ 0 60000 65536"/>
              <a:gd name="T6" fmla="*/ 0 w 35195"/>
              <a:gd name="T7" fmla="*/ 0 h 36453"/>
              <a:gd name="T8" fmla="*/ 35195 w 35195"/>
              <a:gd name="T9" fmla="*/ 36453 h 36453"/>
            </a:gdLst>
            <a:ahLst/>
            <a:cxnLst>
              <a:cxn ang="T4">
                <a:pos x="T0" y="T1"/>
              </a:cxn>
              <a:cxn ang="T5">
                <a:pos x="T2" y="T3"/>
              </a:cxn>
            </a:cxnLst>
            <a:rect l="T6" t="T7" r="T8" b="T9"/>
            <a:pathLst>
              <a:path w="35195" h="36453">
                <a:moveTo>
                  <a:pt x="0" y="36453"/>
                </a:moveTo>
                <a:lnTo>
                  <a:pt x="35195" y="0"/>
                </a:lnTo>
              </a:path>
            </a:pathLst>
          </a:custGeom>
          <a:noFill/>
          <a:ln w="3175">
            <a:solidFill>
              <a:srgbClr val="000000"/>
            </a:solidFill>
            <a:round/>
            <a:headEnd/>
            <a:tailEnd/>
          </a:ln>
        </p:spPr>
        <p:txBody>
          <a:bodyPr lIns="0" tIns="0" rIns="0" bIns="0"/>
          <a:lstStyle/>
          <a:p>
            <a:endParaRPr lang="el-GR"/>
          </a:p>
        </p:txBody>
      </p:sp>
      <p:sp>
        <p:nvSpPr>
          <p:cNvPr id="96499" name="object 244"/>
          <p:cNvSpPr>
            <a:spLocks/>
          </p:cNvSpPr>
          <p:nvPr/>
        </p:nvSpPr>
        <p:spPr bwMode="auto">
          <a:xfrm>
            <a:off x="7875588" y="3368675"/>
            <a:ext cx="69850" cy="73025"/>
          </a:xfrm>
          <a:custGeom>
            <a:avLst/>
            <a:gdLst>
              <a:gd name="T0" fmla="*/ 0 w 70142"/>
              <a:gd name="T1" fmla="*/ 73769 h 72779"/>
              <a:gd name="T2" fmla="*/ 68981 w 70142"/>
              <a:gd name="T3" fmla="*/ 0 h 72779"/>
              <a:gd name="T4" fmla="*/ 0 60000 65536"/>
              <a:gd name="T5" fmla="*/ 0 60000 65536"/>
              <a:gd name="T6" fmla="*/ 0 w 70142"/>
              <a:gd name="T7" fmla="*/ 0 h 72779"/>
              <a:gd name="T8" fmla="*/ 70142 w 70142"/>
              <a:gd name="T9" fmla="*/ 72779 h 72779"/>
            </a:gdLst>
            <a:ahLst/>
            <a:cxnLst>
              <a:cxn ang="T4">
                <a:pos x="T0" y="T1"/>
              </a:cxn>
              <a:cxn ang="T5">
                <a:pos x="T2" y="T3"/>
              </a:cxn>
            </a:cxnLst>
            <a:rect l="T6" t="T7" r="T8" b="T9"/>
            <a:pathLst>
              <a:path w="70142" h="72779">
                <a:moveTo>
                  <a:pt x="0" y="72779"/>
                </a:moveTo>
                <a:lnTo>
                  <a:pt x="70142" y="0"/>
                </a:lnTo>
              </a:path>
            </a:pathLst>
          </a:custGeom>
          <a:noFill/>
          <a:ln w="3175">
            <a:solidFill>
              <a:srgbClr val="000000"/>
            </a:solidFill>
            <a:round/>
            <a:headEnd/>
            <a:tailEnd/>
          </a:ln>
        </p:spPr>
        <p:txBody>
          <a:bodyPr lIns="0" tIns="0" rIns="0" bIns="0"/>
          <a:lstStyle/>
          <a:p>
            <a:endParaRPr lang="el-GR"/>
          </a:p>
        </p:txBody>
      </p:sp>
      <p:sp>
        <p:nvSpPr>
          <p:cNvPr id="96500" name="object 245"/>
          <p:cNvSpPr>
            <a:spLocks/>
          </p:cNvSpPr>
          <p:nvPr/>
        </p:nvSpPr>
        <p:spPr bwMode="auto">
          <a:xfrm>
            <a:off x="7896225" y="3390900"/>
            <a:ext cx="84138" cy="87313"/>
          </a:xfrm>
          <a:custGeom>
            <a:avLst/>
            <a:gdLst>
              <a:gd name="T0" fmla="*/ 0 w 84320"/>
              <a:gd name="T1" fmla="*/ 87016 h 87412"/>
              <a:gd name="T2" fmla="*/ 83594 w 84320"/>
              <a:gd name="T3" fmla="*/ 0 h 87412"/>
              <a:gd name="T4" fmla="*/ 0 60000 65536"/>
              <a:gd name="T5" fmla="*/ 0 60000 65536"/>
              <a:gd name="T6" fmla="*/ 0 w 84320"/>
              <a:gd name="T7" fmla="*/ 0 h 87412"/>
              <a:gd name="T8" fmla="*/ 84320 w 84320"/>
              <a:gd name="T9" fmla="*/ 87412 h 87412"/>
            </a:gdLst>
            <a:ahLst/>
            <a:cxnLst>
              <a:cxn ang="T4">
                <a:pos x="T0" y="T1"/>
              </a:cxn>
              <a:cxn ang="T5">
                <a:pos x="T2" y="T3"/>
              </a:cxn>
            </a:cxnLst>
            <a:rect l="T6" t="T7" r="T8" b="T9"/>
            <a:pathLst>
              <a:path w="84320" h="87412">
                <a:moveTo>
                  <a:pt x="0" y="87412"/>
                </a:moveTo>
                <a:lnTo>
                  <a:pt x="84320" y="0"/>
                </a:lnTo>
              </a:path>
            </a:pathLst>
          </a:custGeom>
          <a:noFill/>
          <a:ln w="3175">
            <a:solidFill>
              <a:srgbClr val="000000"/>
            </a:solidFill>
            <a:round/>
            <a:headEnd/>
            <a:tailEnd/>
          </a:ln>
        </p:spPr>
        <p:txBody>
          <a:bodyPr lIns="0" tIns="0" rIns="0" bIns="0"/>
          <a:lstStyle/>
          <a:p>
            <a:endParaRPr lang="el-GR"/>
          </a:p>
        </p:txBody>
      </p:sp>
      <p:sp>
        <p:nvSpPr>
          <p:cNvPr id="96501" name="object 246"/>
          <p:cNvSpPr>
            <a:spLocks/>
          </p:cNvSpPr>
          <p:nvPr/>
        </p:nvSpPr>
        <p:spPr bwMode="auto">
          <a:xfrm>
            <a:off x="7918450" y="3441700"/>
            <a:ext cx="69850" cy="73025"/>
          </a:xfrm>
          <a:custGeom>
            <a:avLst/>
            <a:gdLst>
              <a:gd name="T0" fmla="*/ 0 w 70142"/>
              <a:gd name="T1" fmla="*/ 72610 h 73164"/>
              <a:gd name="T2" fmla="*/ 68981 w 70142"/>
              <a:gd name="T3" fmla="*/ 0 h 73164"/>
              <a:gd name="T4" fmla="*/ 0 60000 65536"/>
              <a:gd name="T5" fmla="*/ 0 60000 65536"/>
              <a:gd name="T6" fmla="*/ 0 w 70142"/>
              <a:gd name="T7" fmla="*/ 0 h 73164"/>
              <a:gd name="T8" fmla="*/ 70142 w 70142"/>
              <a:gd name="T9" fmla="*/ 73164 h 73164"/>
            </a:gdLst>
            <a:ahLst/>
            <a:cxnLst>
              <a:cxn ang="T4">
                <a:pos x="T0" y="T1"/>
              </a:cxn>
              <a:cxn ang="T5">
                <a:pos x="T2" y="T3"/>
              </a:cxn>
            </a:cxnLst>
            <a:rect l="T6" t="T7" r="T8" b="T9"/>
            <a:pathLst>
              <a:path w="70142" h="73164">
                <a:moveTo>
                  <a:pt x="0" y="73164"/>
                </a:moveTo>
                <a:lnTo>
                  <a:pt x="70142" y="0"/>
                </a:lnTo>
              </a:path>
            </a:pathLst>
          </a:custGeom>
          <a:noFill/>
          <a:ln w="3175">
            <a:solidFill>
              <a:srgbClr val="000000"/>
            </a:solidFill>
            <a:round/>
            <a:headEnd/>
            <a:tailEnd/>
          </a:ln>
        </p:spPr>
        <p:txBody>
          <a:bodyPr lIns="0" tIns="0" rIns="0" bIns="0"/>
          <a:lstStyle/>
          <a:p>
            <a:endParaRPr lang="el-GR"/>
          </a:p>
        </p:txBody>
      </p:sp>
      <p:sp>
        <p:nvSpPr>
          <p:cNvPr id="96502" name="object 247"/>
          <p:cNvSpPr>
            <a:spLocks/>
          </p:cNvSpPr>
          <p:nvPr/>
        </p:nvSpPr>
        <p:spPr bwMode="auto">
          <a:xfrm>
            <a:off x="7931150" y="3484563"/>
            <a:ext cx="63500" cy="66675"/>
          </a:xfrm>
          <a:custGeom>
            <a:avLst/>
            <a:gdLst>
              <a:gd name="T0" fmla="*/ 0 w 63054"/>
              <a:gd name="T1" fmla="*/ 69222 h 65847"/>
              <a:gd name="T2" fmla="*/ 64857 w 63054"/>
              <a:gd name="T3" fmla="*/ 0 h 65847"/>
              <a:gd name="T4" fmla="*/ 0 60000 65536"/>
              <a:gd name="T5" fmla="*/ 0 60000 65536"/>
              <a:gd name="T6" fmla="*/ 0 w 63054"/>
              <a:gd name="T7" fmla="*/ 0 h 65847"/>
              <a:gd name="T8" fmla="*/ 63054 w 63054"/>
              <a:gd name="T9" fmla="*/ 65847 h 65847"/>
            </a:gdLst>
            <a:ahLst/>
            <a:cxnLst>
              <a:cxn ang="T4">
                <a:pos x="T0" y="T1"/>
              </a:cxn>
              <a:cxn ang="T5">
                <a:pos x="T2" y="T3"/>
              </a:cxn>
            </a:cxnLst>
            <a:rect l="T6" t="T7" r="T8" b="T9"/>
            <a:pathLst>
              <a:path w="63054" h="65847">
                <a:moveTo>
                  <a:pt x="0" y="65847"/>
                </a:moveTo>
                <a:lnTo>
                  <a:pt x="63054" y="0"/>
                </a:lnTo>
              </a:path>
            </a:pathLst>
          </a:custGeom>
          <a:noFill/>
          <a:ln w="3175">
            <a:solidFill>
              <a:srgbClr val="000000"/>
            </a:solidFill>
            <a:round/>
            <a:headEnd/>
            <a:tailEnd/>
          </a:ln>
        </p:spPr>
        <p:txBody>
          <a:bodyPr lIns="0" tIns="0" rIns="0" bIns="0"/>
          <a:lstStyle/>
          <a:p>
            <a:endParaRPr lang="el-GR"/>
          </a:p>
        </p:txBody>
      </p:sp>
      <p:sp>
        <p:nvSpPr>
          <p:cNvPr id="96503" name="object 248"/>
          <p:cNvSpPr>
            <a:spLocks/>
          </p:cNvSpPr>
          <p:nvPr/>
        </p:nvSpPr>
        <p:spPr bwMode="auto">
          <a:xfrm>
            <a:off x="7783513" y="3922713"/>
            <a:ext cx="977900" cy="0"/>
          </a:xfrm>
          <a:custGeom>
            <a:avLst/>
            <a:gdLst>
              <a:gd name="T0" fmla="*/ 0 w 978270"/>
              <a:gd name="T1" fmla="*/ 976790 w 978270"/>
              <a:gd name="T2" fmla="*/ 0 60000 65536"/>
              <a:gd name="T3" fmla="*/ 0 60000 65536"/>
              <a:gd name="T4" fmla="*/ 0 w 978270"/>
              <a:gd name="T5" fmla="*/ 978270 w 978270"/>
            </a:gdLst>
            <a:ahLst/>
            <a:cxnLst>
              <a:cxn ang="T2">
                <a:pos x="T0" y="0"/>
              </a:cxn>
              <a:cxn ang="T3">
                <a:pos x="T1" y="0"/>
              </a:cxn>
            </a:cxnLst>
            <a:rect l="T4" t="0" r="T5" b="0"/>
            <a:pathLst>
              <a:path w="978270">
                <a:moveTo>
                  <a:pt x="0" y="0"/>
                </a:moveTo>
                <a:lnTo>
                  <a:pt x="978270" y="0"/>
                </a:lnTo>
              </a:path>
            </a:pathLst>
          </a:custGeom>
          <a:noFill/>
          <a:ln w="3175">
            <a:solidFill>
              <a:srgbClr val="000000"/>
            </a:solidFill>
            <a:round/>
            <a:headEnd/>
            <a:tailEnd/>
          </a:ln>
        </p:spPr>
        <p:txBody>
          <a:bodyPr lIns="0" tIns="0" rIns="0" bIns="0"/>
          <a:lstStyle/>
          <a:p>
            <a:endParaRPr lang="el-GR"/>
          </a:p>
        </p:txBody>
      </p:sp>
      <p:sp>
        <p:nvSpPr>
          <p:cNvPr id="96504" name="object 249"/>
          <p:cNvSpPr>
            <a:spLocks/>
          </p:cNvSpPr>
          <p:nvPr/>
        </p:nvSpPr>
        <p:spPr bwMode="auto">
          <a:xfrm>
            <a:off x="7783513" y="4448175"/>
            <a:ext cx="977900" cy="0"/>
          </a:xfrm>
          <a:custGeom>
            <a:avLst/>
            <a:gdLst>
              <a:gd name="T0" fmla="*/ 976790 w 978270"/>
              <a:gd name="T1" fmla="*/ 0 w 978270"/>
              <a:gd name="T2" fmla="*/ 0 60000 65536"/>
              <a:gd name="T3" fmla="*/ 0 60000 65536"/>
              <a:gd name="T4" fmla="*/ 0 w 978270"/>
              <a:gd name="T5" fmla="*/ 978270 w 978270"/>
            </a:gdLst>
            <a:ahLst/>
            <a:cxnLst>
              <a:cxn ang="T2">
                <a:pos x="T0" y="0"/>
              </a:cxn>
              <a:cxn ang="T3">
                <a:pos x="T1" y="0"/>
              </a:cxn>
            </a:cxnLst>
            <a:rect l="T4" t="0" r="T5" b="0"/>
            <a:pathLst>
              <a:path w="978270">
                <a:moveTo>
                  <a:pt x="978270" y="0"/>
                </a:moveTo>
                <a:lnTo>
                  <a:pt x="0" y="0"/>
                </a:lnTo>
              </a:path>
            </a:pathLst>
          </a:custGeom>
          <a:noFill/>
          <a:ln w="3175">
            <a:solidFill>
              <a:srgbClr val="000000"/>
            </a:solidFill>
            <a:round/>
            <a:headEnd/>
            <a:tailEnd/>
          </a:ln>
        </p:spPr>
        <p:txBody>
          <a:bodyPr lIns="0" tIns="0" rIns="0" bIns="0"/>
          <a:lstStyle/>
          <a:p>
            <a:endParaRPr lang="el-GR"/>
          </a:p>
        </p:txBody>
      </p:sp>
      <p:sp>
        <p:nvSpPr>
          <p:cNvPr id="96505" name="object 250"/>
          <p:cNvSpPr>
            <a:spLocks/>
          </p:cNvSpPr>
          <p:nvPr/>
        </p:nvSpPr>
        <p:spPr bwMode="auto">
          <a:xfrm>
            <a:off x="8402638" y="4564063"/>
            <a:ext cx="0" cy="146050"/>
          </a:xfrm>
          <a:custGeom>
            <a:avLst/>
            <a:gdLst>
              <a:gd name="T0" fmla="*/ 0 h 145815"/>
              <a:gd name="T1" fmla="*/ 146757 h 145815"/>
              <a:gd name="T2" fmla="*/ 0 60000 65536"/>
              <a:gd name="T3" fmla="*/ 0 60000 65536"/>
              <a:gd name="T4" fmla="*/ 0 h 145815"/>
              <a:gd name="T5" fmla="*/ 145815 h 145815"/>
            </a:gdLst>
            <a:ahLst/>
            <a:cxnLst>
              <a:cxn ang="T2">
                <a:pos x="0" y="T0"/>
              </a:cxn>
              <a:cxn ang="T3">
                <a:pos x="0" y="T1"/>
              </a:cxn>
            </a:cxnLst>
            <a:rect l="0" t="T4" r="0" b="T5"/>
            <a:pathLst>
              <a:path h="145815">
                <a:moveTo>
                  <a:pt x="0" y="0"/>
                </a:moveTo>
                <a:lnTo>
                  <a:pt x="0" y="145815"/>
                </a:lnTo>
              </a:path>
            </a:pathLst>
          </a:custGeom>
          <a:noFill/>
          <a:ln w="3175">
            <a:solidFill>
              <a:srgbClr val="000000"/>
            </a:solidFill>
            <a:round/>
            <a:headEnd/>
            <a:tailEnd/>
          </a:ln>
        </p:spPr>
        <p:txBody>
          <a:bodyPr lIns="0" tIns="0" rIns="0" bIns="0"/>
          <a:lstStyle/>
          <a:p>
            <a:endParaRPr lang="el-GR"/>
          </a:p>
        </p:txBody>
      </p:sp>
      <p:sp>
        <p:nvSpPr>
          <p:cNvPr id="96506" name="object 251"/>
          <p:cNvSpPr>
            <a:spLocks/>
          </p:cNvSpPr>
          <p:nvPr/>
        </p:nvSpPr>
        <p:spPr bwMode="auto">
          <a:xfrm>
            <a:off x="8142288" y="4549775"/>
            <a:ext cx="0" cy="73025"/>
          </a:xfrm>
          <a:custGeom>
            <a:avLst/>
            <a:gdLst>
              <a:gd name="T0" fmla="*/ 0 h 72779"/>
              <a:gd name="T1" fmla="*/ 73769 h 72779"/>
              <a:gd name="T2" fmla="*/ 0 60000 65536"/>
              <a:gd name="T3" fmla="*/ 0 60000 65536"/>
              <a:gd name="T4" fmla="*/ 0 h 72779"/>
              <a:gd name="T5" fmla="*/ 72779 h 72779"/>
            </a:gdLst>
            <a:ahLst/>
            <a:cxnLst>
              <a:cxn ang="T2">
                <a:pos x="0" y="T0"/>
              </a:cxn>
              <a:cxn ang="T3">
                <a:pos x="0" y="T1"/>
              </a:cxn>
            </a:cxnLst>
            <a:rect l="0" t="T4" r="0" b="T5"/>
            <a:pathLst>
              <a:path h="72779">
                <a:moveTo>
                  <a:pt x="0" y="0"/>
                </a:moveTo>
                <a:lnTo>
                  <a:pt x="0" y="72779"/>
                </a:lnTo>
              </a:path>
            </a:pathLst>
          </a:custGeom>
          <a:noFill/>
          <a:ln w="3175">
            <a:solidFill>
              <a:srgbClr val="000000"/>
            </a:solidFill>
            <a:round/>
            <a:headEnd/>
            <a:tailEnd/>
          </a:ln>
        </p:spPr>
        <p:txBody>
          <a:bodyPr lIns="0" tIns="0" rIns="0" bIns="0"/>
          <a:lstStyle/>
          <a:p>
            <a:endParaRPr lang="el-GR"/>
          </a:p>
        </p:txBody>
      </p:sp>
      <p:sp>
        <p:nvSpPr>
          <p:cNvPr id="96507" name="object 252"/>
          <p:cNvSpPr>
            <a:spLocks/>
          </p:cNvSpPr>
          <p:nvPr/>
        </p:nvSpPr>
        <p:spPr bwMode="auto">
          <a:xfrm>
            <a:off x="7783513" y="4060825"/>
            <a:ext cx="977900" cy="0"/>
          </a:xfrm>
          <a:custGeom>
            <a:avLst/>
            <a:gdLst>
              <a:gd name="T0" fmla="*/ 976790 w 978270"/>
              <a:gd name="T1" fmla="*/ 0 w 978270"/>
              <a:gd name="T2" fmla="*/ 0 60000 65536"/>
              <a:gd name="T3" fmla="*/ 0 60000 65536"/>
              <a:gd name="T4" fmla="*/ 0 w 978270"/>
              <a:gd name="T5" fmla="*/ 978270 w 978270"/>
            </a:gdLst>
            <a:ahLst/>
            <a:cxnLst>
              <a:cxn ang="T2">
                <a:pos x="T0" y="0"/>
              </a:cxn>
              <a:cxn ang="T3">
                <a:pos x="T1" y="0"/>
              </a:cxn>
            </a:cxnLst>
            <a:rect l="T4" t="0" r="T5" b="0"/>
            <a:pathLst>
              <a:path w="978270">
                <a:moveTo>
                  <a:pt x="978270" y="0"/>
                </a:moveTo>
                <a:lnTo>
                  <a:pt x="0" y="0"/>
                </a:lnTo>
              </a:path>
            </a:pathLst>
          </a:custGeom>
          <a:noFill/>
          <a:ln w="3175">
            <a:solidFill>
              <a:srgbClr val="000000"/>
            </a:solidFill>
            <a:round/>
            <a:headEnd/>
            <a:tailEnd/>
          </a:ln>
        </p:spPr>
        <p:txBody>
          <a:bodyPr lIns="0" tIns="0" rIns="0" bIns="0"/>
          <a:lstStyle/>
          <a:p>
            <a:endParaRPr lang="el-GR"/>
          </a:p>
        </p:txBody>
      </p:sp>
      <p:sp>
        <p:nvSpPr>
          <p:cNvPr id="96508" name="object 253"/>
          <p:cNvSpPr>
            <a:spLocks/>
          </p:cNvSpPr>
          <p:nvPr/>
        </p:nvSpPr>
        <p:spPr bwMode="auto">
          <a:xfrm>
            <a:off x="7777163" y="4083050"/>
            <a:ext cx="984250" cy="0"/>
          </a:xfrm>
          <a:custGeom>
            <a:avLst/>
            <a:gdLst>
              <a:gd name="T0" fmla="*/ 980930 w 985359"/>
              <a:gd name="T1" fmla="*/ 0 w 985359"/>
              <a:gd name="T2" fmla="*/ 0 60000 65536"/>
              <a:gd name="T3" fmla="*/ 0 60000 65536"/>
              <a:gd name="T4" fmla="*/ 0 w 985359"/>
              <a:gd name="T5" fmla="*/ 985359 w 985359"/>
            </a:gdLst>
            <a:ahLst/>
            <a:cxnLst>
              <a:cxn ang="T2">
                <a:pos x="T0" y="0"/>
              </a:cxn>
              <a:cxn ang="T3">
                <a:pos x="T1" y="0"/>
              </a:cxn>
            </a:cxnLst>
            <a:rect l="T4" t="0" r="T5" b="0"/>
            <a:pathLst>
              <a:path w="985359">
                <a:moveTo>
                  <a:pt x="985359" y="0"/>
                </a:moveTo>
                <a:lnTo>
                  <a:pt x="0" y="0"/>
                </a:lnTo>
              </a:path>
            </a:pathLst>
          </a:custGeom>
          <a:noFill/>
          <a:ln w="3175">
            <a:solidFill>
              <a:srgbClr val="000000"/>
            </a:solidFill>
            <a:round/>
            <a:headEnd/>
            <a:tailEnd/>
          </a:ln>
        </p:spPr>
        <p:txBody>
          <a:bodyPr lIns="0" tIns="0" rIns="0" bIns="0"/>
          <a:lstStyle/>
          <a:p>
            <a:endParaRPr lang="el-GR"/>
          </a:p>
        </p:txBody>
      </p:sp>
      <p:sp>
        <p:nvSpPr>
          <p:cNvPr id="96509" name="object 254"/>
          <p:cNvSpPr>
            <a:spLocks/>
          </p:cNvSpPr>
          <p:nvPr/>
        </p:nvSpPr>
        <p:spPr bwMode="auto">
          <a:xfrm>
            <a:off x="7904163" y="3922713"/>
            <a:ext cx="6350" cy="7937"/>
          </a:xfrm>
          <a:custGeom>
            <a:avLst/>
            <a:gdLst>
              <a:gd name="T0" fmla="*/ 0 w 6964"/>
              <a:gd name="T1" fmla="*/ 0 h 7316"/>
              <a:gd name="T2" fmla="*/ 4814 w 6964"/>
              <a:gd name="T3" fmla="*/ 10135 h 7316"/>
              <a:gd name="T4" fmla="*/ 0 60000 65536"/>
              <a:gd name="T5" fmla="*/ 0 60000 65536"/>
              <a:gd name="T6" fmla="*/ 0 w 6964"/>
              <a:gd name="T7" fmla="*/ 0 h 7316"/>
              <a:gd name="T8" fmla="*/ 6964 w 6964"/>
              <a:gd name="T9" fmla="*/ 7316 h 7316"/>
            </a:gdLst>
            <a:ahLst/>
            <a:cxnLst>
              <a:cxn ang="T4">
                <a:pos x="T0" y="T1"/>
              </a:cxn>
              <a:cxn ang="T5">
                <a:pos x="T2" y="T3"/>
              </a:cxn>
            </a:cxnLst>
            <a:rect l="T6" t="T7" r="T8" b="T9"/>
            <a:pathLst>
              <a:path w="6964" h="7316">
                <a:moveTo>
                  <a:pt x="0" y="0"/>
                </a:moveTo>
                <a:lnTo>
                  <a:pt x="6964" y="7316"/>
                </a:lnTo>
              </a:path>
            </a:pathLst>
          </a:custGeom>
          <a:noFill/>
          <a:ln w="3175">
            <a:solidFill>
              <a:srgbClr val="000000"/>
            </a:solidFill>
            <a:round/>
            <a:headEnd/>
            <a:tailEnd/>
          </a:ln>
        </p:spPr>
        <p:txBody>
          <a:bodyPr lIns="0" tIns="0" rIns="0" bIns="0"/>
          <a:lstStyle/>
          <a:p>
            <a:endParaRPr lang="el-GR"/>
          </a:p>
        </p:txBody>
      </p:sp>
      <p:sp>
        <p:nvSpPr>
          <p:cNvPr id="96510" name="object 255"/>
          <p:cNvSpPr>
            <a:spLocks/>
          </p:cNvSpPr>
          <p:nvPr/>
        </p:nvSpPr>
        <p:spPr bwMode="auto">
          <a:xfrm>
            <a:off x="7924800" y="3930650"/>
            <a:ext cx="6350" cy="0"/>
          </a:xfrm>
          <a:custGeom>
            <a:avLst/>
            <a:gdLst>
              <a:gd name="T0" fmla="*/ 0 w 7088"/>
              <a:gd name="T1" fmla="*/ 4566 w 7088"/>
              <a:gd name="T2" fmla="*/ 0 60000 65536"/>
              <a:gd name="T3" fmla="*/ 0 60000 65536"/>
              <a:gd name="T4" fmla="*/ 0 w 7088"/>
              <a:gd name="T5" fmla="*/ 7088 w 7088"/>
            </a:gdLst>
            <a:ahLst/>
            <a:cxnLst>
              <a:cxn ang="T2">
                <a:pos x="T0" y="0"/>
              </a:cxn>
              <a:cxn ang="T3">
                <a:pos x="T1" y="0"/>
              </a:cxn>
            </a:cxnLst>
            <a:rect l="T4" t="0" r="T5" b="0"/>
            <a:pathLst>
              <a:path w="7088">
                <a:moveTo>
                  <a:pt x="0" y="0"/>
                </a:moveTo>
                <a:lnTo>
                  <a:pt x="7088" y="0"/>
                </a:lnTo>
              </a:path>
            </a:pathLst>
          </a:custGeom>
          <a:noFill/>
          <a:ln w="3175">
            <a:solidFill>
              <a:srgbClr val="000000"/>
            </a:solidFill>
            <a:round/>
            <a:headEnd/>
            <a:tailEnd/>
          </a:ln>
        </p:spPr>
        <p:txBody>
          <a:bodyPr lIns="0" tIns="0" rIns="0" bIns="0"/>
          <a:lstStyle/>
          <a:p>
            <a:endParaRPr lang="el-GR"/>
          </a:p>
        </p:txBody>
      </p:sp>
      <p:sp>
        <p:nvSpPr>
          <p:cNvPr id="96511" name="object 256"/>
          <p:cNvSpPr>
            <a:spLocks/>
          </p:cNvSpPr>
          <p:nvPr/>
        </p:nvSpPr>
        <p:spPr bwMode="auto">
          <a:xfrm>
            <a:off x="7931150" y="3930650"/>
            <a:ext cx="22225" cy="6350"/>
          </a:xfrm>
          <a:custGeom>
            <a:avLst/>
            <a:gdLst>
              <a:gd name="T0" fmla="*/ 0 w 20769"/>
              <a:gd name="T1" fmla="*/ 0 h 7316"/>
              <a:gd name="T2" fmla="*/ 27234 w 20769"/>
              <a:gd name="T3" fmla="*/ 4152 h 7316"/>
              <a:gd name="T4" fmla="*/ 0 60000 65536"/>
              <a:gd name="T5" fmla="*/ 0 60000 65536"/>
              <a:gd name="T6" fmla="*/ 0 w 20769"/>
              <a:gd name="T7" fmla="*/ 0 h 7316"/>
              <a:gd name="T8" fmla="*/ 20769 w 20769"/>
              <a:gd name="T9" fmla="*/ 7316 h 7316"/>
            </a:gdLst>
            <a:ahLst/>
            <a:cxnLst>
              <a:cxn ang="T4">
                <a:pos x="T0" y="T1"/>
              </a:cxn>
              <a:cxn ang="T5">
                <a:pos x="T2" y="T3"/>
              </a:cxn>
            </a:cxnLst>
            <a:rect l="T6" t="T7" r="T8" b="T9"/>
            <a:pathLst>
              <a:path w="20769" h="7316">
                <a:moveTo>
                  <a:pt x="0" y="0"/>
                </a:moveTo>
                <a:lnTo>
                  <a:pt x="20769" y="7316"/>
                </a:lnTo>
              </a:path>
            </a:pathLst>
          </a:custGeom>
          <a:noFill/>
          <a:ln w="3175">
            <a:solidFill>
              <a:srgbClr val="000000"/>
            </a:solidFill>
            <a:round/>
            <a:headEnd/>
            <a:tailEnd/>
          </a:ln>
        </p:spPr>
        <p:txBody>
          <a:bodyPr lIns="0" tIns="0" rIns="0" bIns="0"/>
          <a:lstStyle/>
          <a:p>
            <a:endParaRPr lang="el-GR"/>
          </a:p>
        </p:txBody>
      </p:sp>
      <p:sp>
        <p:nvSpPr>
          <p:cNvPr id="96512" name="object 257"/>
          <p:cNvSpPr>
            <a:spLocks/>
          </p:cNvSpPr>
          <p:nvPr/>
        </p:nvSpPr>
        <p:spPr bwMode="auto">
          <a:xfrm>
            <a:off x="7966075" y="3937000"/>
            <a:ext cx="7938" cy="0"/>
          </a:xfrm>
          <a:custGeom>
            <a:avLst/>
            <a:gdLst>
              <a:gd name="T0" fmla="*/ 0 w 7088"/>
              <a:gd name="T1" fmla="*/ 11150 w 7088"/>
              <a:gd name="T2" fmla="*/ 0 60000 65536"/>
              <a:gd name="T3" fmla="*/ 0 60000 65536"/>
              <a:gd name="T4" fmla="*/ 0 w 7088"/>
              <a:gd name="T5" fmla="*/ 7088 w 7088"/>
            </a:gdLst>
            <a:ahLst/>
            <a:cxnLst>
              <a:cxn ang="T2">
                <a:pos x="T0" y="0"/>
              </a:cxn>
              <a:cxn ang="T3">
                <a:pos x="T1" y="0"/>
              </a:cxn>
            </a:cxnLst>
            <a:rect l="T4" t="0" r="T5" b="0"/>
            <a:pathLst>
              <a:path w="7088">
                <a:moveTo>
                  <a:pt x="0" y="0"/>
                </a:moveTo>
                <a:lnTo>
                  <a:pt x="7088" y="0"/>
                </a:lnTo>
              </a:path>
            </a:pathLst>
          </a:custGeom>
          <a:noFill/>
          <a:ln w="3175">
            <a:solidFill>
              <a:srgbClr val="000000"/>
            </a:solidFill>
            <a:round/>
            <a:headEnd/>
            <a:tailEnd/>
          </a:ln>
        </p:spPr>
        <p:txBody>
          <a:bodyPr lIns="0" tIns="0" rIns="0" bIns="0"/>
          <a:lstStyle/>
          <a:p>
            <a:endParaRPr lang="el-GR"/>
          </a:p>
        </p:txBody>
      </p:sp>
      <p:sp>
        <p:nvSpPr>
          <p:cNvPr id="96513" name="object 258"/>
          <p:cNvSpPr>
            <a:spLocks/>
          </p:cNvSpPr>
          <p:nvPr/>
        </p:nvSpPr>
        <p:spPr bwMode="auto">
          <a:xfrm>
            <a:off x="7974013" y="3937000"/>
            <a:ext cx="14287" cy="7938"/>
          </a:xfrm>
          <a:custGeom>
            <a:avLst/>
            <a:gdLst>
              <a:gd name="T0" fmla="*/ 0 w 14053"/>
              <a:gd name="T1" fmla="*/ 0 h 7188"/>
              <a:gd name="T2" fmla="*/ 15013 w 14053"/>
              <a:gd name="T3" fmla="*/ 10691 h 7188"/>
              <a:gd name="T4" fmla="*/ 0 60000 65536"/>
              <a:gd name="T5" fmla="*/ 0 60000 65536"/>
              <a:gd name="T6" fmla="*/ 0 w 14053"/>
              <a:gd name="T7" fmla="*/ 0 h 7188"/>
              <a:gd name="T8" fmla="*/ 14053 w 14053"/>
              <a:gd name="T9" fmla="*/ 7188 h 7188"/>
            </a:gdLst>
            <a:ahLst/>
            <a:cxnLst>
              <a:cxn ang="T4">
                <a:pos x="T0" y="T1"/>
              </a:cxn>
              <a:cxn ang="T5">
                <a:pos x="T2" y="T3"/>
              </a:cxn>
            </a:cxnLst>
            <a:rect l="T6" t="T7" r="T8" b="T9"/>
            <a:pathLst>
              <a:path w="14053" h="7188">
                <a:moveTo>
                  <a:pt x="0" y="0"/>
                </a:moveTo>
                <a:lnTo>
                  <a:pt x="14053" y="7188"/>
                </a:lnTo>
              </a:path>
            </a:pathLst>
          </a:custGeom>
          <a:noFill/>
          <a:ln w="3175">
            <a:solidFill>
              <a:srgbClr val="000000"/>
            </a:solidFill>
            <a:round/>
            <a:headEnd/>
            <a:tailEnd/>
          </a:ln>
        </p:spPr>
        <p:txBody>
          <a:bodyPr lIns="0" tIns="0" rIns="0" bIns="0"/>
          <a:lstStyle/>
          <a:p>
            <a:endParaRPr lang="el-GR"/>
          </a:p>
        </p:txBody>
      </p:sp>
      <p:sp>
        <p:nvSpPr>
          <p:cNvPr id="96514" name="object 259"/>
          <p:cNvSpPr>
            <a:spLocks/>
          </p:cNvSpPr>
          <p:nvPr/>
        </p:nvSpPr>
        <p:spPr bwMode="auto">
          <a:xfrm>
            <a:off x="8008938" y="3951288"/>
            <a:ext cx="20637" cy="7937"/>
          </a:xfrm>
          <a:custGeom>
            <a:avLst/>
            <a:gdLst>
              <a:gd name="T0" fmla="*/ 0 w 21142"/>
              <a:gd name="T1" fmla="*/ 0 h 7316"/>
              <a:gd name="T2" fmla="*/ 19193 w 21142"/>
              <a:gd name="T3" fmla="*/ 10135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0"/>
                </a:moveTo>
                <a:lnTo>
                  <a:pt x="21142" y="7316"/>
                </a:lnTo>
              </a:path>
            </a:pathLst>
          </a:custGeom>
          <a:noFill/>
          <a:ln w="3175">
            <a:solidFill>
              <a:srgbClr val="000000"/>
            </a:solidFill>
            <a:round/>
            <a:headEnd/>
            <a:tailEnd/>
          </a:ln>
        </p:spPr>
        <p:txBody>
          <a:bodyPr lIns="0" tIns="0" rIns="0" bIns="0"/>
          <a:lstStyle/>
          <a:p>
            <a:endParaRPr lang="el-GR"/>
          </a:p>
        </p:txBody>
      </p:sp>
      <p:sp>
        <p:nvSpPr>
          <p:cNvPr id="96515" name="object 260"/>
          <p:cNvSpPr>
            <a:spLocks/>
          </p:cNvSpPr>
          <p:nvPr/>
        </p:nvSpPr>
        <p:spPr bwMode="auto">
          <a:xfrm>
            <a:off x="8029575" y="3959225"/>
            <a:ext cx="7938" cy="0"/>
          </a:xfrm>
          <a:custGeom>
            <a:avLst/>
            <a:gdLst>
              <a:gd name="T0" fmla="*/ 0 w 7088"/>
              <a:gd name="T1" fmla="*/ 11150 w 7088"/>
              <a:gd name="T2" fmla="*/ 0 60000 65536"/>
              <a:gd name="T3" fmla="*/ 0 60000 65536"/>
              <a:gd name="T4" fmla="*/ 0 w 7088"/>
              <a:gd name="T5" fmla="*/ 7088 w 7088"/>
            </a:gdLst>
            <a:ahLst/>
            <a:cxnLst>
              <a:cxn ang="T2">
                <a:pos x="T0" y="0"/>
              </a:cxn>
              <a:cxn ang="T3">
                <a:pos x="T1" y="0"/>
              </a:cxn>
            </a:cxnLst>
            <a:rect l="T4" t="0" r="T5" b="0"/>
            <a:pathLst>
              <a:path w="7088">
                <a:moveTo>
                  <a:pt x="0" y="0"/>
                </a:moveTo>
                <a:lnTo>
                  <a:pt x="7088" y="0"/>
                </a:lnTo>
              </a:path>
            </a:pathLst>
          </a:custGeom>
          <a:noFill/>
          <a:ln w="3175">
            <a:solidFill>
              <a:srgbClr val="000000"/>
            </a:solidFill>
            <a:round/>
            <a:headEnd/>
            <a:tailEnd/>
          </a:ln>
        </p:spPr>
        <p:txBody>
          <a:bodyPr lIns="0" tIns="0" rIns="0" bIns="0"/>
          <a:lstStyle/>
          <a:p>
            <a:endParaRPr lang="el-GR"/>
          </a:p>
        </p:txBody>
      </p:sp>
      <p:sp>
        <p:nvSpPr>
          <p:cNvPr id="96516" name="object 261"/>
          <p:cNvSpPr>
            <a:spLocks/>
          </p:cNvSpPr>
          <p:nvPr/>
        </p:nvSpPr>
        <p:spPr bwMode="auto">
          <a:xfrm>
            <a:off x="8051800" y="3965575"/>
            <a:ext cx="20638" cy="7938"/>
          </a:xfrm>
          <a:custGeom>
            <a:avLst/>
            <a:gdLst>
              <a:gd name="T0" fmla="*/ 0 w 21266"/>
              <a:gd name="T1" fmla="*/ 0 h 7316"/>
              <a:gd name="T2" fmla="*/ 18864 w 21266"/>
              <a:gd name="T3" fmla="*/ 10140 h 7316"/>
              <a:gd name="T4" fmla="*/ 0 60000 65536"/>
              <a:gd name="T5" fmla="*/ 0 60000 65536"/>
              <a:gd name="T6" fmla="*/ 0 w 21266"/>
              <a:gd name="T7" fmla="*/ 0 h 7316"/>
              <a:gd name="T8" fmla="*/ 21266 w 21266"/>
              <a:gd name="T9" fmla="*/ 7316 h 7316"/>
            </a:gdLst>
            <a:ahLst/>
            <a:cxnLst>
              <a:cxn ang="T4">
                <a:pos x="T0" y="T1"/>
              </a:cxn>
              <a:cxn ang="T5">
                <a:pos x="T2" y="T3"/>
              </a:cxn>
            </a:cxnLst>
            <a:rect l="T6" t="T7" r="T8" b="T9"/>
            <a:pathLst>
              <a:path w="21266" h="7316">
                <a:moveTo>
                  <a:pt x="0" y="0"/>
                </a:moveTo>
                <a:lnTo>
                  <a:pt x="21266" y="7316"/>
                </a:lnTo>
              </a:path>
            </a:pathLst>
          </a:custGeom>
          <a:noFill/>
          <a:ln w="3175">
            <a:solidFill>
              <a:srgbClr val="000000"/>
            </a:solidFill>
            <a:round/>
            <a:headEnd/>
            <a:tailEnd/>
          </a:ln>
        </p:spPr>
        <p:txBody>
          <a:bodyPr lIns="0" tIns="0" rIns="0" bIns="0"/>
          <a:lstStyle/>
          <a:p>
            <a:endParaRPr lang="el-GR"/>
          </a:p>
        </p:txBody>
      </p:sp>
      <p:sp>
        <p:nvSpPr>
          <p:cNvPr id="96517" name="object 262"/>
          <p:cNvSpPr>
            <a:spLocks/>
          </p:cNvSpPr>
          <p:nvPr/>
        </p:nvSpPr>
        <p:spPr bwMode="auto">
          <a:xfrm>
            <a:off x="8072438" y="3973513"/>
            <a:ext cx="6350" cy="0"/>
          </a:xfrm>
          <a:custGeom>
            <a:avLst/>
            <a:gdLst>
              <a:gd name="T0" fmla="*/ 0 w 6964"/>
              <a:gd name="T1" fmla="*/ 4814 w 6964"/>
              <a:gd name="T2" fmla="*/ 0 60000 65536"/>
              <a:gd name="T3" fmla="*/ 0 60000 65536"/>
              <a:gd name="T4" fmla="*/ 0 w 6964"/>
              <a:gd name="T5" fmla="*/ 6964 w 6964"/>
            </a:gdLst>
            <a:ahLst/>
            <a:cxnLst>
              <a:cxn ang="T2">
                <a:pos x="T0" y="0"/>
              </a:cxn>
              <a:cxn ang="T3">
                <a:pos x="T1" y="0"/>
              </a:cxn>
            </a:cxnLst>
            <a:rect l="T4" t="0" r="T5" b="0"/>
            <a:pathLst>
              <a:path w="6964">
                <a:moveTo>
                  <a:pt x="0" y="0"/>
                </a:moveTo>
                <a:lnTo>
                  <a:pt x="6964" y="0"/>
                </a:lnTo>
              </a:path>
            </a:pathLst>
          </a:custGeom>
          <a:noFill/>
          <a:ln w="3175">
            <a:solidFill>
              <a:srgbClr val="000000"/>
            </a:solidFill>
            <a:round/>
            <a:headEnd/>
            <a:tailEnd/>
          </a:ln>
        </p:spPr>
        <p:txBody>
          <a:bodyPr lIns="0" tIns="0" rIns="0" bIns="0"/>
          <a:lstStyle/>
          <a:p>
            <a:endParaRPr lang="el-GR"/>
          </a:p>
        </p:txBody>
      </p:sp>
      <p:sp>
        <p:nvSpPr>
          <p:cNvPr id="96518" name="object 263"/>
          <p:cNvSpPr>
            <a:spLocks/>
          </p:cNvSpPr>
          <p:nvPr/>
        </p:nvSpPr>
        <p:spPr bwMode="auto">
          <a:xfrm>
            <a:off x="8093075" y="3973513"/>
            <a:ext cx="22225" cy="7937"/>
          </a:xfrm>
          <a:custGeom>
            <a:avLst/>
            <a:gdLst>
              <a:gd name="T0" fmla="*/ 0 w 21142"/>
              <a:gd name="T1" fmla="*/ 0 h 7316"/>
              <a:gd name="T2" fmla="*/ 25818 w 21142"/>
              <a:gd name="T3" fmla="*/ 10135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0"/>
                </a:moveTo>
                <a:lnTo>
                  <a:pt x="21142" y="7316"/>
                </a:lnTo>
              </a:path>
            </a:pathLst>
          </a:custGeom>
          <a:noFill/>
          <a:ln w="3175">
            <a:solidFill>
              <a:srgbClr val="000000"/>
            </a:solidFill>
            <a:round/>
            <a:headEnd/>
            <a:tailEnd/>
          </a:ln>
        </p:spPr>
        <p:txBody>
          <a:bodyPr lIns="0" tIns="0" rIns="0" bIns="0"/>
          <a:lstStyle/>
          <a:p>
            <a:endParaRPr lang="el-GR"/>
          </a:p>
        </p:txBody>
      </p:sp>
      <p:sp>
        <p:nvSpPr>
          <p:cNvPr id="96519" name="object 264"/>
          <p:cNvSpPr>
            <a:spLocks/>
          </p:cNvSpPr>
          <p:nvPr/>
        </p:nvSpPr>
        <p:spPr bwMode="auto">
          <a:xfrm>
            <a:off x="8115300" y="3981450"/>
            <a:ext cx="6350" cy="0"/>
          </a:xfrm>
          <a:custGeom>
            <a:avLst/>
            <a:gdLst>
              <a:gd name="T0" fmla="*/ 0 w 6964"/>
              <a:gd name="T1" fmla="*/ 4814 w 6964"/>
              <a:gd name="T2" fmla="*/ 0 60000 65536"/>
              <a:gd name="T3" fmla="*/ 0 60000 65536"/>
              <a:gd name="T4" fmla="*/ 0 w 6964"/>
              <a:gd name="T5" fmla="*/ 6964 w 6964"/>
            </a:gdLst>
            <a:ahLst/>
            <a:cxnLst>
              <a:cxn ang="T2">
                <a:pos x="T0" y="0"/>
              </a:cxn>
              <a:cxn ang="T3">
                <a:pos x="T1" y="0"/>
              </a:cxn>
            </a:cxnLst>
            <a:rect l="T4" t="0" r="T5" b="0"/>
            <a:pathLst>
              <a:path w="6964">
                <a:moveTo>
                  <a:pt x="0" y="0"/>
                </a:moveTo>
                <a:lnTo>
                  <a:pt x="6964" y="0"/>
                </a:lnTo>
              </a:path>
            </a:pathLst>
          </a:custGeom>
          <a:noFill/>
          <a:ln w="3175">
            <a:solidFill>
              <a:srgbClr val="000000"/>
            </a:solidFill>
            <a:round/>
            <a:headEnd/>
            <a:tailEnd/>
          </a:ln>
        </p:spPr>
        <p:txBody>
          <a:bodyPr lIns="0" tIns="0" rIns="0" bIns="0"/>
          <a:lstStyle/>
          <a:p>
            <a:endParaRPr lang="el-GR"/>
          </a:p>
        </p:txBody>
      </p:sp>
      <p:sp>
        <p:nvSpPr>
          <p:cNvPr id="96520" name="object 265"/>
          <p:cNvSpPr>
            <a:spLocks/>
          </p:cNvSpPr>
          <p:nvPr/>
        </p:nvSpPr>
        <p:spPr bwMode="auto">
          <a:xfrm>
            <a:off x="8135938" y="3987800"/>
            <a:ext cx="20637" cy="7938"/>
          </a:xfrm>
          <a:custGeom>
            <a:avLst/>
            <a:gdLst>
              <a:gd name="T0" fmla="*/ 0 w 21142"/>
              <a:gd name="T1" fmla="*/ 0 h 7316"/>
              <a:gd name="T2" fmla="*/ 19193 w 21142"/>
              <a:gd name="T3" fmla="*/ 1014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0"/>
                </a:moveTo>
                <a:lnTo>
                  <a:pt x="21142" y="7316"/>
                </a:lnTo>
              </a:path>
            </a:pathLst>
          </a:custGeom>
          <a:noFill/>
          <a:ln w="3175">
            <a:solidFill>
              <a:srgbClr val="000000"/>
            </a:solidFill>
            <a:round/>
            <a:headEnd/>
            <a:tailEnd/>
          </a:ln>
        </p:spPr>
        <p:txBody>
          <a:bodyPr lIns="0" tIns="0" rIns="0" bIns="0"/>
          <a:lstStyle/>
          <a:p>
            <a:endParaRPr lang="el-GR"/>
          </a:p>
        </p:txBody>
      </p:sp>
      <p:sp>
        <p:nvSpPr>
          <p:cNvPr id="96521" name="object 266"/>
          <p:cNvSpPr>
            <a:spLocks/>
          </p:cNvSpPr>
          <p:nvPr/>
        </p:nvSpPr>
        <p:spPr bwMode="auto">
          <a:xfrm>
            <a:off x="8156575" y="3995738"/>
            <a:ext cx="98425" cy="0"/>
          </a:xfrm>
          <a:custGeom>
            <a:avLst/>
            <a:gdLst>
              <a:gd name="T0" fmla="*/ 0 w 98747"/>
              <a:gd name="T1" fmla="*/ 97465 w 98747"/>
              <a:gd name="T2" fmla="*/ 0 60000 65536"/>
              <a:gd name="T3" fmla="*/ 0 60000 65536"/>
              <a:gd name="T4" fmla="*/ 0 w 98747"/>
              <a:gd name="T5" fmla="*/ 98747 w 98747"/>
            </a:gdLst>
            <a:ahLst/>
            <a:cxnLst>
              <a:cxn ang="T2">
                <a:pos x="T0" y="0"/>
              </a:cxn>
              <a:cxn ang="T3">
                <a:pos x="T1" y="0"/>
              </a:cxn>
            </a:cxnLst>
            <a:rect l="T4" t="0" r="T5" b="0"/>
            <a:pathLst>
              <a:path w="98747">
                <a:moveTo>
                  <a:pt x="0" y="0"/>
                </a:moveTo>
                <a:lnTo>
                  <a:pt x="98747" y="0"/>
                </a:lnTo>
              </a:path>
            </a:pathLst>
          </a:custGeom>
          <a:noFill/>
          <a:ln w="3175">
            <a:solidFill>
              <a:srgbClr val="000000"/>
            </a:solidFill>
            <a:round/>
            <a:headEnd/>
            <a:tailEnd/>
          </a:ln>
        </p:spPr>
        <p:txBody>
          <a:bodyPr lIns="0" tIns="0" rIns="0" bIns="0"/>
          <a:lstStyle/>
          <a:p>
            <a:endParaRPr lang="el-GR"/>
          </a:p>
        </p:txBody>
      </p:sp>
      <p:sp>
        <p:nvSpPr>
          <p:cNvPr id="96522" name="object 267"/>
          <p:cNvSpPr>
            <a:spLocks/>
          </p:cNvSpPr>
          <p:nvPr/>
        </p:nvSpPr>
        <p:spPr bwMode="auto">
          <a:xfrm>
            <a:off x="8269288" y="4003675"/>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523" name="object 268"/>
          <p:cNvSpPr>
            <a:spLocks/>
          </p:cNvSpPr>
          <p:nvPr/>
        </p:nvSpPr>
        <p:spPr bwMode="auto">
          <a:xfrm>
            <a:off x="8636000" y="3922713"/>
            <a:ext cx="6350" cy="7937"/>
          </a:xfrm>
          <a:custGeom>
            <a:avLst/>
            <a:gdLst>
              <a:gd name="T0" fmla="*/ 4566 w 7088"/>
              <a:gd name="T1" fmla="*/ 0 h 7316"/>
              <a:gd name="T2" fmla="*/ 0 w 7088"/>
              <a:gd name="T3" fmla="*/ 10135 h 7316"/>
              <a:gd name="T4" fmla="*/ 0 60000 65536"/>
              <a:gd name="T5" fmla="*/ 0 60000 65536"/>
              <a:gd name="T6" fmla="*/ 0 w 7088"/>
              <a:gd name="T7" fmla="*/ 0 h 7316"/>
              <a:gd name="T8" fmla="*/ 7088 w 7088"/>
              <a:gd name="T9" fmla="*/ 7316 h 7316"/>
            </a:gdLst>
            <a:ahLst/>
            <a:cxnLst>
              <a:cxn ang="T4">
                <a:pos x="T0" y="T1"/>
              </a:cxn>
              <a:cxn ang="T5">
                <a:pos x="T2" y="T3"/>
              </a:cxn>
            </a:cxnLst>
            <a:rect l="T6" t="T7" r="T8" b="T9"/>
            <a:pathLst>
              <a:path w="7088" h="7316">
                <a:moveTo>
                  <a:pt x="7088" y="0"/>
                </a:moveTo>
                <a:lnTo>
                  <a:pt x="0" y="7316"/>
                </a:lnTo>
              </a:path>
            </a:pathLst>
          </a:custGeom>
          <a:noFill/>
          <a:ln w="3175">
            <a:solidFill>
              <a:srgbClr val="000000"/>
            </a:solidFill>
            <a:round/>
            <a:headEnd/>
            <a:tailEnd/>
          </a:ln>
        </p:spPr>
        <p:txBody>
          <a:bodyPr lIns="0" tIns="0" rIns="0" bIns="0"/>
          <a:lstStyle/>
          <a:p>
            <a:endParaRPr lang="el-GR"/>
          </a:p>
        </p:txBody>
      </p:sp>
      <p:sp>
        <p:nvSpPr>
          <p:cNvPr id="96524" name="object 269"/>
          <p:cNvSpPr>
            <a:spLocks/>
          </p:cNvSpPr>
          <p:nvPr/>
        </p:nvSpPr>
        <p:spPr bwMode="auto">
          <a:xfrm>
            <a:off x="8613775" y="3930650"/>
            <a:ext cx="7938" cy="0"/>
          </a:xfrm>
          <a:custGeom>
            <a:avLst/>
            <a:gdLst>
              <a:gd name="T0" fmla="*/ 11150 w 7088"/>
              <a:gd name="T1" fmla="*/ 0 w 7088"/>
              <a:gd name="T2" fmla="*/ 0 60000 65536"/>
              <a:gd name="T3" fmla="*/ 0 60000 65536"/>
              <a:gd name="T4" fmla="*/ 0 w 7088"/>
              <a:gd name="T5" fmla="*/ 7088 w 7088"/>
            </a:gdLst>
            <a:ahLst/>
            <a:cxnLst>
              <a:cxn ang="T2">
                <a:pos x="T0" y="0"/>
              </a:cxn>
              <a:cxn ang="T3">
                <a:pos x="T1" y="0"/>
              </a:cxn>
            </a:cxnLst>
            <a:rect l="T4" t="0" r="T5" b="0"/>
            <a:pathLst>
              <a:path w="7088">
                <a:moveTo>
                  <a:pt x="7088" y="0"/>
                </a:moveTo>
                <a:lnTo>
                  <a:pt x="0" y="0"/>
                </a:lnTo>
              </a:path>
            </a:pathLst>
          </a:custGeom>
          <a:noFill/>
          <a:ln w="3175">
            <a:solidFill>
              <a:srgbClr val="000000"/>
            </a:solidFill>
            <a:round/>
            <a:headEnd/>
            <a:tailEnd/>
          </a:ln>
        </p:spPr>
        <p:txBody>
          <a:bodyPr lIns="0" tIns="0" rIns="0" bIns="0"/>
          <a:lstStyle/>
          <a:p>
            <a:endParaRPr lang="el-GR"/>
          </a:p>
        </p:txBody>
      </p:sp>
      <p:sp>
        <p:nvSpPr>
          <p:cNvPr id="96525" name="object 270"/>
          <p:cNvSpPr>
            <a:spLocks/>
          </p:cNvSpPr>
          <p:nvPr/>
        </p:nvSpPr>
        <p:spPr bwMode="auto">
          <a:xfrm>
            <a:off x="8593138" y="3930650"/>
            <a:ext cx="20637" cy="6350"/>
          </a:xfrm>
          <a:custGeom>
            <a:avLst/>
            <a:gdLst>
              <a:gd name="T0" fmla="*/ 19193 w 21142"/>
              <a:gd name="T1" fmla="*/ 0 h 7316"/>
              <a:gd name="T2" fmla="*/ 0 w 21142"/>
              <a:gd name="T3" fmla="*/ 4152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0"/>
                </a:moveTo>
                <a:lnTo>
                  <a:pt x="0" y="7316"/>
                </a:lnTo>
              </a:path>
            </a:pathLst>
          </a:custGeom>
          <a:noFill/>
          <a:ln w="3175">
            <a:solidFill>
              <a:srgbClr val="000000"/>
            </a:solidFill>
            <a:round/>
            <a:headEnd/>
            <a:tailEnd/>
          </a:ln>
        </p:spPr>
        <p:txBody>
          <a:bodyPr lIns="0" tIns="0" rIns="0" bIns="0"/>
          <a:lstStyle/>
          <a:p>
            <a:endParaRPr lang="el-GR"/>
          </a:p>
        </p:txBody>
      </p:sp>
      <p:sp>
        <p:nvSpPr>
          <p:cNvPr id="96526" name="object 271"/>
          <p:cNvSpPr>
            <a:spLocks/>
          </p:cNvSpPr>
          <p:nvPr/>
        </p:nvSpPr>
        <p:spPr bwMode="auto">
          <a:xfrm>
            <a:off x="8572500" y="3937000"/>
            <a:ext cx="6350" cy="0"/>
          </a:xfrm>
          <a:custGeom>
            <a:avLst/>
            <a:gdLst>
              <a:gd name="T0" fmla="*/ 4566 w 7088"/>
              <a:gd name="T1" fmla="*/ 0 w 7088"/>
              <a:gd name="T2" fmla="*/ 0 60000 65536"/>
              <a:gd name="T3" fmla="*/ 0 60000 65536"/>
              <a:gd name="T4" fmla="*/ 0 w 7088"/>
              <a:gd name="T5" fmla="*/ 7088 w 7088"/>
            </a:gdLst>
            <a:ahLst/>
            <a:cxnLst>
              <a:cxn ang="T2">
                <a:pos x="T0" y="0"/>
              </a:cxn>
              <a:cxn ang="T3">
                <a:pos x="T1" y="0"/>
              </a:cxn>
            </a:cxnLst>
            <a:rect l="T4" t="0" r="T5" b="0"/>
            <a:pathLst>
              <a:path w="7088">
                <a:moveTo>
                  <a:pt x="7088" y="0"/>
                </a:moveTo>
                <a:lnTo>
                  <a:pt x="0" y="0"/>
                </a:lnTo>
              </a:path>
            </a:pathLst>
          </a:custGeom>
          <a:noFill/>
          <a:ln w="3175">
            <a:solidFill>
              <a:srgbClr val="000000"/>
            </a:solidFill>
            <a:round/>
            <a:headEnd/>
            <a:tailEnd/>
          </a:ln>
        </p:spPr>
        <p:txBody>
          <a:bodyPr lIns="0" tIns="0" rIns="0" bIns="0"/>
          <a:lstStyle/>
          <a:p>
            <a:endParaRPr lang="el-GR"/>
          </a:p>
        </p:txBody>
      </p:sp>
      <p:sp>
        <p:nvSpPr>
          <p:cNvPr id="96527" name="object 272"/>
          <p:cNvSpPr>
            <a:spLocks/>
          </p:cNvSpPr>
          <p:nvPr/>
        </p:nvSpPr>
        <p:spPr bwMode="auto">
          <a:xfrm>
            <a:off x="8558213" y="3937000"/>
            <a:ext cx="14287" cy="7938"/>
          </a:xfrm>
          <a:custGeom>
            <a:avLst/>
            <a:gdLst>
              <a:gd name="T0" fmla="*/ 15013 w 14053"/>
              <a:gd name="T1" fmla="*/ 0 h 7188"/>
              <a:gd name="T2" fmla="*/ 0 w 14053"/>
              <a:gd name="T3" fmla="*/ 10691 h 7188"/>
              <a:gd name="T4" fmla="*/ 0 60000 65536"/>
              <a:gd name="T5" fmla="*/ 0 60000 65536"/>
              <a:gd name="T6" fmla="*/ 0 w 14053"/>
              <a:gd name="T7" fmla="*/ 0 h 7188"/>
              <a:gd name="T8" fmla="*/ 14053 w 14053"/>
              <a:gd name="T9" fmla="*/ 7188 h 7188"/>
            </a:gdLst>
            <a:ahLst/>
            <a:cxnLst>
              <a:cxn ang="T4">
                <a:pos x="T0" y="T1"/>
              </a:cxn>
              <a:cxn ang="T5">
                <a:pos x="T2" y="T3"/>
              </a:cxn>
            </a:cxnLst>
            <a:rect l="T6" t="T7" r="T8" b="T9"/>
            <a:pathLst>
              <a:path w="14053" h="7188">
                <a:moveTo>
                  <a:pt x="14053" y="0"/>
                </a:moveTo>
                <a:lnTo>
                  <a:pt x="0" y="7188"/>
                </a:lnTo>
              </a:path>
            </a:pathLst>
          </a:custGeom>
          <a:noFill/>
          <a:ln w="3175">
            <a:solidFill>
              <a:srgbClr val="000000"/>
            </a:solidFill>
            <a:round/>
            <a:headEnd/>
            <a:tailEnd/>
          </a:ln>
        </p:spPr>
        <p:txBody>
          <a:bodyPr lIns="0" tIns="0" rIns="0" bIns="0"/>
          <a:lstStyle/>
          <a:p>
            <a:endParaRPr lang="el-GR"/>
          </a:p>
        </p:txBody>
      </p:sp>
      <p:sp>
        <p:nvSpPr>
          <p:cNvPr id="96528" name="object 273"/>
          <p:cNvSpPr>
            <a:spLocks/>
          </p:cNvSpPr>
          <p:nvPr/>
        </p:nvSpPr>
        <p:spPr bwMode="auto">
          <a:xfrm>
            <a:off x="7777163" y="3944938"/>
            <a:ext cx="992187" cy="0"/>
          </a:xfrm>
          <a:custGeom>
            <a:avLst/>
            <a:gdLst>
              <a:gd name="T0" fmla="*/ 0 w 992448"/>
              <a:gd name="T1" fmla="*/ 991404 w 992448"/>
              <a:gd name="T2" fmla="*/ 0 60000 65536"/>
              <a:gd name="T3" fmla="*/ 0 60000 65536"/>
              <a:gd name="T4" fmla="*/ 0 w 992448"/>
              <a:gd name="T5" fmla="*/ 992448 w 992448"/>
            </a:gdLst>
            <a:ahLst/>
            <a:cxnLst>
              <a:cxn ang="T2">
                <a:pos x="T0" y="0"/>
              </a:cxn>
              <a:cxn ang="T3">
                <a:pos x="T1" y="0"/>
              </a:cxn>
            </a:cxnLst>
            <a:rect l="T4" t="0" r="T5" b="0"/>
            <a:pathLst>
              <a:path w="992448">
                <a:moveTo>
                  <a:pt x="0" y="0"/>
                </a:moveTo>
                <a:lnTo>
                  <a:pt x="992448" y="0"/>
                </a:lnTo>
              </a:path>
            </a:pathLst>
          </a:custGeom>
          <a:noFill/>
          <a:ln w="3175">
            <a:solidFill>
              <a:srgbClr val="000000"/>
            </a:solidFill>
            <a:round/>
            <a:headEnd/>
            <a:tailEnd/>
          </a:ln>
        </p:spPr>
        <p:txBody>
          <a:bodyPr lIns="0" tIns="0" rIns="0" bIns="0"/>
          <a:lstStyle/>
          <a:p>
            <a:endParaRPr lang="el-GR"/>
          </a:p>
        </p:txBody>
      </p:sp>
      <p:sp>
        <p:nvSpPr>
          <p:cNvPr id="96529" name="object 274"/>
          <p:cNvSpPr>
            <a:spLocks/>
          </p:cNvSpPr>
          <p:nvPr/>
        </p:nvSpPr>
        <p:spPr bwMode="auto">
          <a:xfrm>
            <a:off x="8515350" y="3951288"/>
            <a:ext cx="20638" cy="7937"/>
          </a:xfrm>
          <a:custGeom>
            <a:avLst/>
            <a:gdLst>
              <a:gd name="T0" fmla="*/ 19197 w 21142"/>
              <a:gd name="T1" fmla="*/ 0 h 7316"/>
              <a:gd name="T2" fmla="*/ 0 w 21142"/>
              <a:gd name="T3" fmla="*/ 10135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0"/>
                </a:moveTo>
                <a:lnTo>
                  <a:pt x="0" y="7316"/>
                </a:lnTo>
              </a:path>
            </a:pathLst>
          </a:custGeom>
          <a:noFill/>
          <a:ln w="3175">
            <a:solidFill>
              <a:srgbClr val="000000"/>
            </a:solidFill>
            <a:round/>
            <a:headEnd/>
            <a:tailEnd/>
          </a:ln>
        </p:spPr>
        <p:txBody>
          <a:bodyPr lIns="0" tIns="0" rIns="0" bIns="0"/>
          <a:lstStyle/>
          <a:p>
            <a:endParaRPr lang="el-GR"/>
          </a:p>
        </p:txBody>
      </p:sp>
      <p:sp>
        <p:nvSpPr>
          <p:cNvPr id="96530" name="object 275"/>
          <p:cNvSpPr>
            <a:spLocks/>
          </p:cNvSpPr>
          <p:nvPr/>
        </p:nvSpPr>
        <p:spPr bwMode="auto">
          <a:xfrm>
            <a:off x="8509000" y="3959225"/>
            <a:ext cx="6350" cy="0"/>
          </a:xfrm>
          <a:custGeom>
            <a:avLst/>
            <a:gdLst>
              <a:gd name="T0" fmla="*/ 4566 w 7088"/>
              <a:gd name="T1" fmla="*/ 0 w 7088"/>
              <a:gd name="T2" fmla="*/ 0 60000 65536"/>
              <a:gd name="T3" fmla="*/ 0 60000 65536"/>
              <a:gd name="T4" fmla="*/ 0 w 7088"/>
              <a:gd name="T5" fmla="*/ 7088 w 7088"/>
            </a:gdLst>
            <a:ahLst/>
            <a:cxnLst>
              <a:cxn ang="T2">
                <a:pos x="T0" y="0"/>
              </a:cxn>
              <a:cxn ang="T3">
                <a:pos x="T1" y="0"/>
              </a:cxn>
            </a:cxnLst>
            <a:rect l="T4" t="0" r="T5" b="0"/>
            <a:pathLst>
              <a:path w="7088">
                <a:moveTo>
                  <a:pt x="7088" y="0"/>
                </a:moveTo>
                <a:lnTo>
                  <a:pt x="0" y="0"/>
                </a:lnTo>
              </a:path>
            </a:pathLst>
          </a:custGeom>
          <a:noFill/>
          <a:ln w="3175">
            <a:solidFill>
              <a:srgbClr val="000000"/>
            </a:solidFill>
            <a:round/>
            <a:headEnd/>
            <a:tailEnd/>
          </a:ln>
        </p:spPr>
        <p:txBody>
          <a:bodyPr lIns="0" tIns="0" rIns="0" bIns="0"/>
          <a:lstStyle/>
          <a:p>
            <a:endParaRPr lang="el-GR"/>
          </a:p>
        </p:txBody>
      </p:sp>
      <p:sp>
        <p:nvSpPr>
          <p:cNvPr id="96531" name="object 276"/>
          <p:cNvSpPr>
            <a:spLocks/>
          </p:cNvSpPr>
          <p:nvPr/>
        </p:nvSpPr>
        <p:spPr bwMode="auto">
          <a:xfrm>
            <a:off x="8474075" y="3965575"/>
            <a:ext cx="20638" cy="7938"/>
          </a:xfrm>
          <a:custGeom>
            <a:avLst/>
            <a:gdLst>
              <a:gd name="T0" fmla="*/ 19197 w 21142"/>
              <a:gd name="T1" fmla="*/ 0 h 7316"/>
              <a:gd name="T2" fmla="*/ 0 w 21142"/>
              <a:gd name="T3" fmla="*/ 1014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0"/>
                </a:moveTo>
                <a:lnTo>
                  <a:pt x="0" y="7316"/>
                </a:lnTo>
              </a:path>
            </a:pathLst>
          </a:custGeom>
          <a:noFill/>
          <a:ln w="3175">
            <a:solidFill>
              <a:srgbClr val="000000"/>
            </a:solidFill>
            <a:round/>
            <a:headEnd/>
            <a:tailEnd/>
          </a:ln>
        </p:spPr>
        <p:txBody>
          <a:bodyPr lIns="0" tIns="0" rIns="0" bIns="0"/>
          <a:lstStyle/>
          <a:p>
            <a:endParaRPr lang="el-GR"/>
          </a:p>
        </p:txBody>
      </p:sp>
      <p:sp>
        <p:nvSpPr>
          <p:cNvPr id="96532" name="object 277"/>
          <p:cNvSpPr>
            <a:spLocks/>
          </p:cNvSpPr>
          <p:nvPr/>
        </p:nvSpPr>
        <p:spPr bwMode="auto">
          <a:xfrm>
            <a:off x="8466138" y="3973513"/>
            <a:ext cx="7937" cy="0"/>
          </a:xfrm>
          <a:custGeom>
            <a:avLst/>
            <a:gdLst>
              <a:gd name="T0" fmla="*/ 11750 w 6964"/>
              <a:gd name="T1" fmla="*/ 0 w 6964"/>
              <a:gd name="T2" fmla="*/ 0 60000 65536"/>
              <a:gd name="T3" fmla="*/ 0 60000 65536"/>
              <a:gd name="T4" fmla="*/ 0 w 6964"/>
              <a:gd name="T5" fmla="*/ 6964 w 6964"/>
            </a:gdLst>
            <a:ahLst/>
            <a:cxnLst>
              <a:cxn ang="T2">
                <a:pos x="T0" y="0"/>
              </a:cxn>
              <a:cxn ang="T3">
                <a:pos x="T1" y="0"/>
              </a:cxn>
            </a:cxnLst>
            <a:rect l="T4" t="0" r="T5" b="0"/>
            <a:pathLst>
              <a:path w="6964">
                <a:moveTo>
                  <a:pt x="6964" y="0"/>
                </a:moveTo>
                <a:lnTo>
                  <a:pt x="0" y="0"/>
                </a:lnTo>
              </a:path>
            </a:pathLst>
          </a:custGeom>
          <a:noFill/>
          <a:ln w="3175">
            <a:solidFill>
              <a:srgbClr val="000000"/>
            </a:solidFill>
            <a:round/>
            <a:headEnd/>
            <a:tailEnd/>
          </a:ln>
        </p:spPr>
        <p:txBody>
          <a:bodyPr lIns="0" tIns="0" rIns="0" bIns="0"/>
          <a:lstStyle/>
          <a:p>
            <a:endParaRPr lang="el-GR"/>
          </a:p>
        </p:txBody>
      </p:sp>
      <p:sp>
        <p:nvSpPr>
          <p:cNvPr id="96533" name="object 278"/>
          <p:cNvSpPr>
            <a:spLocks/>
          </p:cNvSpPr>
          <p:nvPr/>
        </p:nvSpPr>
        <p:spPr bwMode="auto">
          <a:xfrm>
            <a:off x="8431213" y="3973513"/>
            <a:ext cx="20637" cy="7937"/>
          </a:xfrm>
          <a:custGeom>
            <a:avLst/>
            <a:gdLst>
              <a:gd name="T0" fmla="*/ 19193 w 21142"/>
              <a:gd name="T1" fmla="*/ 0 h 7316"/>
              <a:gd name="T2" fmla="*/ 0 w 21142"/>
              <a:gd name="T3" fmla="*/ 10135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0"/>
                </a:moveTo>
                <a:lnTo>
                  <a:pt x="0" y="7316"/>
                </a:lnTo>
              </a:path>
            </a:pathLst>
          </a:custGeom>
          <a:noFill/>
          <a:ln w="3175">
            <a:solidFill>
              <a:srgbClr val="000000"/>
            </a:solidFill>
            <a:round/>
            <a:headEnd/>
            <a:tailEnd/>
          </a:ln>
        </p:spPr>
        <p:txBody>
          <a:bodyPr lIns="0" tIns="0" rIns="0" bIns="0"/>
          <a:lstStyle/>
          <a:p>
            <a:endParaRPr lang="el-GR"/>
          </a:p>
        </p:txBody>
      </p:sp>
      <p:sp>
        <p:nvSpPr>
          <p:cNvPr id="96534" name="object 279"/>
          <p:cNvSpPr>
            <a:spLocks/>
          </p:cNvSpPr>
          <p:nvPr/>
        </p:nvSpPr>
        <p:spPr bwMode="auto">
          <a:xfrm>
            <a:off x="8424863" y="3981450"/>
            <a:ext cx="6350" cy="0"/>
          </a:xfrm>
          <a:custGeom>
            <a:avLst/>
            <a:gdLst>
              <a:gd name="T0" fmla="*/ 4814 w 6964"/>
              <a:gd name="T1" fmla="*/ 0 w 6964"/>
              <a:gd name="T2" fmla="*/ 0 60000 65536"/>
              <a:gd name="T3" fmla="*/ 0 60000 65536"/>
              <a:gd name="T4" fmla="*/ 0 w 6964"/>
              <a:gd name="T5" fmla="*/ 6964 w 6964"/>
            </a:gdLst>
            <a:ahLst/>
            <a:cxnLst>
              <a:cxn ang="T2">
                <a:pos x="T0" y="0"/>
              </a:cxn>
              <a:cxn ang="T3">
                <a:pos x="T1" y="0"/>
              </a:cxn>
            </a:cxnLst>
            <a:rect l="T4" t="0" r="T5" b="0"/>
            <a:pathLst>
              <a:path w="6964">
                <a:moveTo>
                  <a:pt x="6964" y="0"/>
                </a:moveTo>
                <a:lnTo>
                  <a:pt x="0" y="0"/>
                </a:lnTo>
              </a:path>
            </a:pathLst>
          </a:custGeom>
          <a:noFill/>
          <a:ln w="3175">
            <a:solidFill>
              <a:srgbClr val="000000"/>
            </a:solidFill>
            <a:round/>
            <a:headEnd/>
            <a:tailEnd/>
          </a:ln>
        </p:spPr>
        <p:txBody>
          <a:bodyPr lIns="0" tIns="0" rIns="0" bIns="0"/>
          <a:lstStyle/>
          <a:p>
            <a:endParaRPr lang="el-GR"/>
          </a:p>
        </p:txBody>
      </p:sp>
      <p:sp>
        <p:nvSpPr>
          <p:cNvPr id="96535" name="object 280"/>
          <p:cNvSpPr>
            <a:spLocks/>
          </p:cNvSpPr>
          <p:nvPr/>
        </p:nvSpPr>
        <p:spPr bwMode="auto">
          <a:xfrm>
            <a:off x="8388350" y="3987800"/>
            <a:ext cx="22225" cy="7938"/>
          </a:xfrm>
          <a:custGeom>
            <a:avLst/>
            <a:gdLst>
              <a:gd name="T0" fmla="*/ 25818 w 21142"/>
              <a:gd name="T1" fmla="*/ 0 h 7316"/>
              <a:gd name="T2" fmla="*/ 0 w 21142"/>
              <a:gd name="T3" fmla="*/ 1014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0"/>
                </a:moveTo>
                <a:lnTo>
                  <a:pt x="0" y="7316"/>
                </a:lnTo>
              </a:path>
            </a:pathLst>
          </a:custGeom>
          <a:noFill/>
          <a:ln w="3175">
            <a:solidFill>
              <a:srgbClr val="000000"/>
            </a:solidFill>
            <a:round/>
            <a:headEnd/>
            <a:tailEnd/>
          </a:ln>
        </p:spPr>
        <p:txBody>
          <a:bodyPr lIns="0" tIns="0" rIns="0" bIns="0"/>
          <a:lstStyle/>
          <a:p>
            <a:endParaRPr lang="el-GR"/>
          </a:p>
        </p:txBody>
      </p:sp>
      <p:sp>
        <p:nvSpPr>
          <p:cNvPr id="96536" name="object 281"/>
          <p:cNvSpPr>
            <a:spLocks/>
          </p:cNvSpPr>
          <p:nvPr/>
        </p:nvSpPr>
        <p:spPr bwMode="auto">
          <a:xfrm>
            <a:off x="8297863" y="3995738"/>
            <a:ext cx="90487" cy="0"/>
          </a:xfrm>
          <a:custGeom>
            <a:avLst/>
            <a:gdLst>
              <a:gd name="T0" fmla="*/ 0 w 91285"/>
              <a:gd name="T1" fmla="*/ 88135 w 91285"/>
              <a:gd name="T2" fmla="*/ 0 60000 65536"/>
              <a:gd name="T3" fmla="*/ 0 60000 65536"/>
              <a:gd name="T4" fmla="*/ 0 w 91285"/>
              <a:gd name="T5" fmla="*/ 91285 w 91285"/>
            </a:gdLst>
            <a:ahLst/>
            <a:cxnLst>
              <a:cxn ang="T2">
                <a:pos x="T0" y="0"/>
              </a:cxn>
              <a:cxn ang="T3">
                <a:pos x="T1" y="0"/>
              </a:cxn>
            </a:cxnLst>
            <a:rect l="T4" t="0" r="T5" b="0"/>
            <a:pathLst>
              <a:path w="91285">
                <a:moveTo>
                  <a:pt x="0" y="0"/>
                </a:moveTo>
                <a:lnTo>
                  <a:pt x="91285" y="0"/>
                </a:lnTo>
              </a:path>
            </a:pathLst>
          </a:custGeom>
          <a:noFill/>
          <a:ln w="3175">
            <a:solidFill>
              <a:srgbClr val="000000"/>
            </a:solidFill>
            <a:round/>
            <a:headEnd/>
            <a:tailEnd/>
          </a:ln>
        </p:spPr>
        <p:txBody>
          <a:bodyPr lIns="0" tIns="0" rIns="0" bIns="0"/>
          <a:lstStyle/>
          <a:p>
            <a:endParaRPr lang="el-GR"/>
          </a:p>
        </p:txBody>
      </p:sp>
      <p:sp>
        <p:nvSpPr>
          <p:cNvPr id="96537" name="object 282"/>
          <p:cNvSpPr>
            <a:spLocks/>
          </p:cNvSpPr>
          <p:nvPr/>
        </p:nvSpPr>
        <p:spPr bwMode="auto">
          <a:xfrm>
            <a:off x="8621713" y="4060825"/>
            <a:ext cx="20637" cy="22225"/>
          </a:xfrm>
          <a:custGeom>
            <a:avLst/>
            <a:gdLst>
              <a:gd name="T0" fmla="*/ 19193 w 21142"/>
              <a:gd name="T1" fmla="*/ 23486 h 21820"/>
              <a:gd name="T2" fmla="*/ 0 w 21142"/>
              <a:gd name="T3" fmla="*/ 0 h 21820"/>
              <a:gd name="T4" fmla="*/ 0 60000 65536"/>
              <a:gd name="T5" fmla="*/ 0 60000 65536"/>
              <a:gd name="T6" fmla="*/ 0 w 21142"/>
              <a:gd name="T7" fmla="*/ 0 h 21820"/>
              <a:gd name="T8" fmla="*/ 21142 w 21142"/>
              <a:gd name="T9" fmla="*/ 21820 h 21820"/>
            </a:gdLst>
            <a:ahLst/>
            <a:cxnLst>
              <a:cxn ang="T4">
                <a:pos x="T0" y="T1"/>
              </a:cxn>
              <a:cxn ang="T5">
                <a:pos x="T2" y="T3"/>
              </a:cxn>
            </a:cxnLst>
            <a:rect l="T6" t="T7" r="T8" b="T9"/>
            <a:pathLst>
              <a:path w="21142" h="21820">
                <a:moveTo>
                  <a:pt x="21142" y="21820"/>
                </a:moveTo>
                <a:lnTo>
                  <a:pt x="0" y="0"/>
                </a:lnTo>
              </a:path>
            </a:pathLst>
          </a:custGeom>
          <a:noFill/>
          <a:ln w="3175">
            <a:solidFill>
              <a:srgbClr val="000000"/>
            </a:solidFill>
            <a:round/>
            <a:headEnd/>
            <a:tailEnd/>
          </a:ln>
        </p:spPr>
        <p:txBody>
          <a:bodyPr lIns="0" tIns="0" rIns="0" bIns="0"/>
          <a:lstStyle/>
          <a:p>
            <a:endParaRPr lang="el-GR"/>
          </a:p>
        </p:txBody>
      </p:sp>
      <p:sp>
        <p:nvSpPr>
          <p:cNvPr id="96538" name="object 283"/>
          <p:cNvSpPr>
            <a:spLocks/>
          </p:cNvSpPr>
          <p:nvPr/>
        </p:nvSpPr>
        <p:spPr bwMode="auto">
          <a:xfrm>
            <a:off x="8607425" y="4060825"/>
            <a:ext cx="20638" cy="22225"/>
          </a:xfrm>
          <a:custGeom>
            <a:avLst/>
            <a:gdLst>
              <a:gd name="T0" fmla="*/ 19197 w 21142"/>
              <a:gd name="T1" fmla="*/ 23486 h 21820"/>
              <a:gd name="T2" fmla="*/ 0 w 21142"/>
              <a:gd name="T3" fmla="*/ 0 h 21820"/>
              <a:gd name="T4" fmla="*/ 0 60000 65536"/>
              <a:gd name="T5" fmla="*/ 0 60000 65536"/>
              <a:gd name="T6" fmla="*/ 0 w 21142"/>
              <a:gd name="T7" fmla="*/ 0 h 21820"/>
              <a:gd name="T8" fmla="*/ 21142 w 21142"/>
              <a:gd name="T9" fmla="*/ 21820 h 21820"/>
            </a:gdLst>
            <a:ahLst/>
            <a:cxnLst>
              <a:cxn ang="T4">
                <a:pos x="T0" y="T1"/>
              </a:cxn>
              <a:cxn ang="T5">
                <a:pos x="T2" y="T3"/>
              </a:cxn>
            </a:cxnLst>
            <a:rect l="T6" t="T7" r="T8" b="T9"/>
            <a:pathLst>
              <a:path w="21142" h="21820">
                <a:moveTo>
                  <a:pt x="21142" y="21820"/>
                </a:moveTo>
                <a:lnTo>
                  <a:pt x="0" y="0"/>
                </a:lnTo>
              </a:path>
            </a:pathLst>
          </a:custGeom>
          <a:noFill/>
          <a:ln w="3175">
            <a:solidFill>
              <a:srgbClr val="000000"/>
            </a:solidFill>
            <a:round/>
            <a:headEnd/>
            <a:tailEnd/>
          </a:ln>
        </p:spPr>
        <p:txBody>
          <a:bodyPr lIns="0" tIns="0" rIns="0" bIns="0"/>
          <a:lstStyle/>
          <a:p>
            <a:endParaRPr lang="el-GR"/>
          </a:p>
        </p:txBody>
      </p:sp>
      <p:sp>
        <p:nvSpPr>
          <p:cNvPr id="96539" name="object 284"/>
          <p:cNvSpPr>
            <a:spLocks/>
          </p:cNvSpPr>
          <p:nvPr/>
        </p:nvSpPr>
        <p:spPr bwMode="auto">
          <a:xfrm>
            <a:off x="7783513" y="4148138"/>
            <a:ext cx="977900" cy="0"/>
          </a:xfrm>
          <a:custGeom>
            <a:avLst/>
            <a:gdLst>
              <a:gd name="T0" fmla="*/ 976790 w 978270"/>
              <a:gd name="T1" fmla="*/ 0 w 978270"/>
              <a:gd name="T2" fmla="*/ 0 60000 65536"/>
              <a:gd name="T3" fmla="*/ 0 60000 65536"/>
              <a:gd name="T4" fmla="*/ 0 w 978270"/>
              <a:gd name="T5" fmla="*/ 978270 w 978270"/>
            </a:gdLst>
            <a:ahLst/>
            <a:cxnLst>
              <a:cxn ang="T2">
                <a:pos x="T0" y="0"/>
              </a:cxn>
              <a:cxn ang="T3">
                <a:pos x="T1" y="0"/>
              </a:cxn>
            </a:cxnLst>
            <a:rect l="T4" t="0" r="T5" b="0"/>
            <a:pathLst>
              <a:path w="978270">
                <a:moveTo>
                  <a:pt x="978270" y="0"/>
                </a:moveTo>
                <a:lnTo>
                  <a:pt x="0" y="0"/>
                </a:lnTo>
              </a:path>
            </a:pathLst>
          </a:custGeom>
          <a:noFill/>
          <a:ln w="3175">
            <a:solidFill>
              <a:srgbClr val="000000"/>
            </a:solidFill>
            <a:round/>
            <a:headEnd/>
            <a:tailEnd/>
          </a:ln>
        </p:spPr>
        <p:txBody>
          <a:bodyPr lIns="0" tIns="0" rIns="0" bIns="0"/>
          <a:lstStyle/>
          <a:p>
            <a:endParaRPr lang="el-GR"/>
          </a:p>
        </p:txBody>
      </p:sp>
      <p:sp>
        <p:nvSpPr>
          <p:cNvPr id="96540" name="object 285"/>
          <p:cNvSpPr>
            <a:spLocks/>
          </p:cNvSpPr>
          <p:nvPr/>
        </p:nvSpPr>
        <p:spPr bwMode="auto">
          <a:xfrm>
            <a:off x="7777163" y="4164013"/>
            <a:ext cx="984250" cy="0"/>
          </a:xfrm>
          <a:custGeom>
            <a:avLst/>
            <a:gdLst>
              <a:gd name="T0" fmla="*/ 980930 w 985359"/>
              <a:gd name="T1" fmla="*/ 0 w 985359"/>
              <a:gd name="T2" fmla="*/ 0 60000 65536"/>
              <a:gd name="T3" fmla="*/ 0 60000 65536"/>
              <a:gd name="T4" fmla="*/ 0 w 985359"/>
              <a:gd name="T5" fmla="*/ 985359 w 985359"/>
            </a:gdLst>
            <a:ahLst/>
            <a:cxnLst>
              <a:cxn ang="T2">
                <a:pos x="T0" y="0"/>
              </a:cxn>
              <a:cxn ang="T3">
                <a:pos x="T1" y="0"/>
              </a:cxn>
            </a:cxnLst>
            <a:rect l="T4" t="0" r="T5" b="0"/>
            <a:pathLst>
              <a:path w="985359">
                <a:moveTo>
                  <a:pt x="985359" y="0"/>
                </a:moveTo>
                <a:lnTo>
                  <a:pt x="0" y="0"/>
                </a:lnTo>
              </a:path>
            </a:pathLst>
          </a:custGeom>
          <a:noFill/>
          <a:ln w="3175">
            <a:solidFill>
              <a:srgbClr val="000000"/>
            </a:solidFill>
            <a:round/>
            <a:headEnd/>
            <a:tailEnd/>
          </a:ln>
        </p:spPr>
        <p:txBody>
          <a:bodyPr lIns="0" tIns="0" rIns="0" bIns="0"/>
          <a:lstStyle/>
          <a:p>
            <a:endParaRPr lang="el-GR"/>
          </a:p>
        </p:txBody>
      </p:sp>
      <p:sp>
        <p:nvSpPr>
          <p:cNvPr id="96541" name="object 286"/>
          <p:cNvSpPr>
            <a:spLocks/>
          </p:cNvSpPr>
          <p:nvPr/>
        </p:nvSpPr>
        <p:spPr bwMode="auto">
          <a:xfrm>
            <a:off x="8621713" y="4148138"/>
            <a:ext cx="20637" cy="15875"/>
          </a:xfrm>
          <a:custGeom>
            <a:avLst/>
            <a:gdLst>
              <a:gd name="T0" fmla="*/ 19193 w 21142"/>
              <a:gd name="T1" fmla="*/ 19242 h 14889"/>
              <a:gd name="T2" fmla="*/ 0 w 21142"/>
              <a:gd name="T3" fmla="*/ 0 h 14889"/>
              <a:gd name="T4" fmla="*/ 0 60000 65536"/>
              <a:gd name="T5" fmla="*/ 0 60000 65536"/>
              <a:gd name="T6" fmla="*/ 0 w 21142"/>
              <a:gd name="T7" fmla="*/ 0 h 14889"/>
              <a:gd name="T8" fmla="*/ 21142 w 21142"/>
              <a:gd name="T9" fmla="*/ 14889 h 14889"/>
            </a:gdLst>
            <a:ahLst/>
            <a:cxnLst>
              <a:cxn ang="T4">
                <a:pos x="T0" y="T1"/>
              </a:cxn>
              <a:cxn ang="T5">
                <a:pos x="T2" y="T3"/>
              </a:cxn>
            </a:cxnLst>
            <a:rect l="T6" t="T7" r="T8" b="T9"/>
            <a:pathLst>
              <a:path w="21142" h="14889">
                <a:moveTo>
                  <a:pt x="21142" y="14889"/>
                </a:moveTo>
                <a:lnTo>
                  <a:pt x="0" y="0"/>
                </a:lnTo>
              </a:path>
            </a:pathLst>
          </a:custGeom>
          <a:noFill/>
          <a:ln w="3175">
            <a:solidFill>
              <a:srgbClr val="000000"/>
            </a:solidFill>
            <a:round/>
            <a:headEnd/>
            <a:tailEnd/>
          </a:ln>
        </p:spPr>
        <p:txBody>
          <a:bodyPr lIns="0" tIns="0" rIns="0" bIns="0"/>
          <a:lstStyle/>
          <a:p>
            <a:endParaRPr lang="el-GR"/>
          </a:p>
        </p:txBody>
      </p:sp>
      <p:sp>
        <p:nvSpPr>
          <p:cNvPr id="96542" name="object 287"/>
          <p:cNvSpPr>
            <a:spLocks/>
          </p:cNvSpPr>
          <p:nvPr/>
        </p:nvSpPr>
        <p:spPr bwMode="auto">
          <a:xfrm>
            <a:off x="8607425" y="4148138"/>
            <a:ext cx="20638" cy="15875"/>
          </a:xfrm>
          <a:custGeom>
            <a:avLst/>
            <a:gdLst>
              <a:gd name="T0" fmla="*/ 19197 w 21142"/>
              <a:gd name="T1" fmla="*/ 19242 h 14889"/>
              <a:gd name="T2" fmla="*/ 0 w 21142"/>
              <a:gd name="T3" fmla="*/ 0 h 14889"/>
              <a:gd name="T4" fmla="*/ 0 60000 65536"/>
              <a:gd name="T5" fmla="*/ 0 60000 65536"/>
              <a:gd name="T6" fmla="*/ 0 w 21142"/>
              <a:gd name="T7" fmla="*/ 0 h 14889"/>
              <a:gd name="T8" fmla="*/ 21142 w 21142"/>
              <a:gd name="T9" fmla="*/ 14889 h 14889"/>
            </a:gdLst>
            <a:ahLst/>
            <a:cxnLst>
              <a:cxn ang="T4">
                <a:pos x="T0" y="T1"/>
              </a:cxn>
              <a:cxn ang="T5">
                <a:pos x="T2" y="T3"/>
              </a:cxn>
            </a:cxnLst>
            <a:rect l="T6" t="T7" r="T8" b="T9"/>
            <a:pathLst>
              <a:path w="21142" h="14889">
                <a:moveTo>
                  <a:pt x="21142" y="14889"/>
                </a:moveTo>
                <a:lnTo>
                  <a:pt x="0" y="0"/>
                </a:lnTo>
              </a:path>
            </a:pathLst>
          </a:custGeom>
          <a:noFill/>
          <a:ln w="3175">
            <a:solidFill>
              <a:srgbClr val="000000"/>
            </a:solidFill>
            <a:round/>
            <a:headEnd/>
            <a:tailEnd/>
          </a:ln>
        </p:spPr>
        <p:txBody>
          <a:bodyPr lIns="0" tIns="0" rIns="0" bIns="0"/>
          <a:lstStyle/>
          <a:p>
            <a:endParaRPr lang="el-GR"/>
          </a:p>
        </p:txBody>
      </p:sp>
      <p:sp>
        <p:nvSpPr>
          <p:cNvPr id="96543" name="object 288"/>
          <p:cNvSpPr>
            <a:spLocks/>
          </p:cNvSpPr>
          <p:nvPr/>
        </p:nvSpPr>
        <p:spPr bwMode="auto">
          <a:xfrm>
            <a:off x="7783513" y="4229100"/>
            <a:ext cx="977900" cy="0"/>
          </a:xfrm>
          <a:custGeom>
            <a:avLst/>
            <a:gdLst>
              <a:gd name="T0" fmla="*/ 976790 w 978270"/>
              <a:gd name="T1" fmla="*/ 0 w 978270"/>
              <a:gd name="T2" fmla="*/ 0 60000 65536"/>
              <a:gd name="T3" fmla="*/ 0 60000 65536"/>
              <a:gd name="T4" fmla="*/ 0 w 978270"/>
              <a:gd name="T5" fmla="*/ 978270 w 978270"/>
            </a:gdLst>
            <a:ahLst/>
            <a:cxnLst>
              <a:cxn ang="T2">
                <a:pos x="T0" y="0"/>
              </a:cxn>
              <a:cxn ang="T3">
                <a:pos x="T1" y="0"/>
              </a:cxn>
            </a:cxnLst>
            <a:rect l="T4" t="0" r="T5" b="0"/>
            <a:pathLst>
              <a:path w="978270">
                <a:moveTo>
                  <a:pt x="978270" y="0"/>
                </a:moveTo>
                <a:lnTo>
                  <a:pt x="0" y="0"/>
                </a:lnTo>
              </a:path>
            </a:pathLst>
          </a:custGeom>
          <a:noFill/>
          <a:ln w="3175">
            <a:solidFill>
              <a:srgbClr val="000000"/>
            </a:solidFill>
            <a:round/>
            <a:headEnd/>
            <a:tailEnd/>
          </a:ln>
        </p:spPr>
        <p:txBody>
          <a:bodyPr lIns="0" tIns="0" rIns="0" bIns="0"/>
          <a:lstStyle/>
          <a:p>
            <a:endParaRPr lang="el-GR"/>
          </a:p>
        </p:txBody>
      </p:sp>
      <p:sp>
        <p:nvSpPr>
          <p:cNvPr id="96544" name="object 289"/>
          <p:cNvSpPr>
            <a:spLocks/>
          </p:cNvSpPr>
          <p:nvPr/>
        </p:nvSpPr>
        <p:spPr bwMode="auto">
          <a:xfrm>
            <a:off x="7777163" y="4243388"/>
            <a:ext cx="984250" cy="0"/>
          </a:xfrm>
          <a:custGeom>
            <a:avLst/>
            <a:gdLst>
              <a:gd name="T0" fmla="*/ 980930 w 985359"/>
              <a:gd name="T1" fmla="*/ 0 w 985359"/>
              <a:gd name="T2" fmla="*/ 0 60000 65536"/>
              <a:gd name="T3" fmla="*/ 0 60000 65536"/>
              <a:gd name="T4" fmla="*/ 0 w 985359"/>
              <a:gd name="T5" fmla="*/ 985359 w 985359"/>
            </a:gdLst>
            <a:ahLst/>
            <a:cxnLst>
              <a:cxn ang="T2">
                <a:pos x="T0" y="0"/>
              </a:cxn>
              <a:cxn ang="T3">
                <a:pos x="T1" y="0"/>
              </a:cxn>
            </a:cxnLst>
            <a:rect l="T4" t="0" r="T5" b="0"/>
            <a:pathLst>
              <a:path w="985359">
                <a:moveTo>
                  <a:pt x="985359" y="0"/>
                </a:moveTo>
                <a:lnTo>
                  <a:pt x="0" y="0"/>
                </a:lnTo>
              </a:path>
            </a:pathLst>
          </a:custGeom>
          <a:noFill/>
          <a:ln w="3175">
            <a:solidFill>
              <a:srgbClr val="000000"/>
            </a:solidFill>
            <a:round/>
            <a:headEnd/>
            <a:tailEnd/>
          </a:ln>
        </p:spPr>
        <p:txBody>
          <a:bodyPr lIns="0" tIns="0" rIns="0" bIns="0"/>
          <a:lstStyle/>
          <a:p>
            <a:endParaRPr lang="el-GR"/>
          </a:p>
        </p:txBody>
      </p:sp>
      <p:sp>
        <p:nvSpPr>
          <p:cNvPr id="96545" name="object 290"/>
          <p:cNvSpPr>
            <a:spLocks/>
          </p:cNvSpPr>
          <p:nvPr/>
        </p:nvSpPr>
        <p:spPr bwMode="auto">
          <a:xfrm>
            <a:off x="8621713" y="4229100"/>
            <a:ext cx="20637" cy="14288"/>
          </a:xfrm>
          <a:custGeom>
            <a:avLst/>
            <a:gdLst>
              <a:gd name="T0" fmla="*/ 19193 w 21142"/>
              <a:gd name="T1" fmla="*/ 13659 h 14504"/>
              <a:gd name="T2" fmla="*/ 0 w 21142"/>
              <a:gd name="T3" fmla="*/ 0 h 14504"/>
              <a:gd name="T4" fmla="*/ 0 60000 65536"/>
              <a:gd name="T5" fmla="*/ 0 60000 65536"/>
              <a:gd name="T6" fmla="*/ 0 w 21142"/>
              <a:gd name="T7" fmla="*/ 0 h 14504"/>
              <a:gd name="T8" fmla="*/ 21142 w 21142"/>
              <a:gd name="T9" fmla="*/ 14504 h 14504"/>
            </a:gdLst>
            <a:ahLst/>
            <a:cxnLst>
              <a:cxn ang="T4">
                <a:pos x="T0" y="T1"/>
              </a:cxn>
              <a:cxn ang="T5">
                <a:pos x="T2" y="T3"/>
              </a:cxn>
            </a:cxnLst>
            <a:rect l="T6" t="T7" r="T8" b="T9"/>
            <a:pathLst>
              <a:path w="21142" h="14504">
                <a:moveTo>
                  <a:pt x="21142" y="14504"/>
                </a:moveTo>
                <a:lnTo>
                  <a:pt x="0" y="0"/>
                </a:lnTo>
              </a:path>
            </a:pathLst>
          </a:custGeom>
          <a:noFill/>
          <a:ln w="3175">
            <a:solidFill>
              <a:srgbClr val="000000"/>
            </a:solidFill>
            <a:round/>
            <a:headEnd/>
            <a:tailEnd/>
          </a:ln>
        </p:spPr>
        <p:txBody>
          <a:bodyPr lIns="0" tIns="0" rIns="0" bIns="0"/>
          <a:lstStyle/>
          <a:p>
            <a:endParaRPr lang="el-GR"/>
          </a:p>
        </p:txBody>
      </p:sp>
      <p:sp>
        <p:nvSpPr>
          <p:cNvPr id="96546" name="object 291"/>
          <p:cNvSpPr>
            <a:spLocks/>
          </p:cNvSpPr>
          <p:nvPr/>
        </p:nvSpPr>
        <p:spPr bwMode="auto">
          <a:xfrm>
            <a:off x="8607425" y="4229100"/>
            <a:ext cx="20638" cy="14288"/>
          </a:xfrm>
          <a:custGeom>
            <a:avLst/>
            <a:gdLst>
              <a:gd name="T0" fmla="*/ 19197 w 21142"/>
              <a:gd name="T1" fmla="*/ 13659 h 14504"/>
              <a:gd name="T2" fmla="*/ 0 w 21142"/>
              <a:gd name="T3" fmla="*/ 0 h 14504"/>
              <a:gd name="T4" fmla="*/ 0 60000 65536"/>
              <a:gd name="T5" fmla="*/ 0 60000 65536"/>
              <a:gd name="T6" fmla="*/ 0 w 21142"/>
              <a:gd name="T7" fmla="*/ 0 h 14504"/>
              <a:gd name="T8" fmla="*/ 21142 w 21142"/>
              <a:gd name="T9" fmla="*/ 14504 h 14504"/>
            </a:gdLst>
            <a:ahLst/>
            <a:cxnLst>
              <a:cxn ang="T4">
                <a:pos x="T0" y="T1"/>
              </a:cxn>
              <a:cxn ang="T5">
                <a:pos x="T2" y="T3"/>
              </a:cxn>
            </a:cxnLst>
            <a:rect l="T6" t="T7" r="T8" b="T9"/>
            <a:pathLst>
              <a:path w="21142" h="14504">
                <a:moveTo>
                  <a:pt x="21142" y="14504"/>
                </a:moveTo>
                <a:lnTo>
                  <a:pt x="0" y="0"/>
                </a:lnTo>
              </a:path>
            </a:pathLst>
          </a:custGeom>
          <a:noFill/>
          <a:ln w="3175">
            <a:solidFill>
              <a:srgbClr val="000000"/>
            </a:solidFill>
            <a:round/>
            <a:headEnd/>
            <a:tailEnd/>
          </a:ln>
        </p:spPr>
        <p:txBody>
          <a:bodyPr lIns="0" tIns="0" rIns="0" bIns="0"/>
          <a:lstStyle/>
          <a:p>
            <a:endParaRPr lang="el-GR"/>
          </a:p>
        </p:txBody>
      </p:sp>
      <p:sp>
        <p:nvSpPr>
          <p:cNvPr id="96547" name="object 292"/>
          <p:cNvSpPr>
            <a:spLocks/>
          </p:cNvSpPr>
          <p:nvPr/>
        </p:nvSpPr>
        <p:spPr bwMode="auto">
          <a:xfrm>
            <a:off x="7783513" y="4308475"/>
            <a:ext cx="977900" cy="0"/>
          </a:xfrm>
          <a:custGeom>
            <a:avLst/>
            <a:gdLst>
              <a:gd name="T0" fmla="*/ 976790 w 978270"/>
              <a:gd name="T1" fmla="*/ 0 w 978270"/>
              <a:gd name="T2" fmla="*/ 0 60000 65536"/>
              <a:gd name="T3" fmla="*/ 0 60000 65536"/>
              <a:gd name="T4" fmla="*/ 0 w 978270"/>
              <a:gd name="T5" fmla="*/ 978270 w 978270"/>
            </a:gdLst>
            <a:ahLst/>
            <a:cxnLst>
              <a:cxn ang="T2">
                <a:pos x="T0" y="0"/>
              </a:cxn>
              <a:cxn ang="T3">
                <a:pos x="T1" y="0"/>
              </a:cxn>
            </a:cxnLst>
            <a:rect l="T4" t="0" r="T5" b="0"/>
            <a:pathLst>
              <a:path w="978270">
                <a:moveTo>
                  <a:pt x="978270" y="0"/>
                </a:moveTo>
                <a:lnTo>
                  <a:pt x="0" y="0"/>
                </a:lnTo>
              </a:path>
            </a:pathLst>
          </a:custGeom>
          <a:noFill/>
          <a:ln w="3175">
            <a:solidFill>
              <a:srgbClr val="000000"/>
            </a:solidFill>
            <a:round/>
            <a:headEnd/>
            <a:tailEnd/>
          </a:ln>
        </p:spPr>
        <p:txBody>
          <a:bodyPr lIns="0" tIns="0" rIns="0" bIns="0"/>
          <a:lstStyle/>
          <a:p>
            <a:endParaRPr lang="el-GR"/>
          </a:p>
        </p:txBody>
      </p:sp>
      <p:sp>
        <p:nvSpPr>
          <p:cNvPr id="96548" name="object 293"/>
          <p:cNvSpPr>
            <a:spLocks/>
          </p:cNvSpPr>
          <p:nvPr/>
        </p:nvSpPr>
        <p:spPr bwMode="auto">
          <a:xfrm>
            <a:off x="7777163" y="4324350"/>
            <a:ext cx="984250" cy="0"/>
          </a:xfrm>
          <a:custGeom>
            <a:avLst/>
            <a:gdLst>
              <a:gd name="T0" fmla="*/ 980930 w 985359"/>
              <a:gd name="T1" fmla="*/ 0 w 985359"/>
              <a:gd name="T2" fmla="*/ 0 60000 65536"/>
              <a:gd name="T3" fmla="*/ 0 60000 65536"/>
              <a:gd name="T4" fmla="*/ 0 w 985359"/>
              <a:gd name="T5" fmla="*/ 985359 w 985359"/>
            </a:gdLst>
            <a:ahLst/>
            <a:cxnLst>
              <a:cxn ang="T2">
                <a:pos x="T0" y="0"/>
              </a:cxn>
              <a:cxn ang="T3">
                <a:pos x="T1" y="0"/>
              </a:cxn>
            </a:cxnLst>
            <a:rect l="T4" t="0" r="T5" b="0"/>
            <a:pathLst>
              <a:path w="985359">
                <a:moveTo>
                  <a:pt x="985359" y="0"/>
                </a:moveTo>
                <a:lnTo>
                  <a:pt x="0" y="0"/>
                </a:lnTo>
              </a:path>
            </a:pathLst>
          </a:custGeom>
          <a:noFill/>
          <a:ln w="3175">
            <a:solidFill>
              <a:srgbClr val="000000"/>
            </a:solidFill>
            <a:round/>
            <a:headEnd/>
            <a:tailEnd/>
          </a:ln>
        </p:spPr>
        <p:txBody>
          <a:bodyPr lIns="0" tIns="0" rIns="0" bIns="0"/>
          <a:lstStyle/>
          <a:p>
            <a:endParaRPr lang="el-GR"/>
          </a:p>
        </p:txBody>
      </p:sp>
      <p:sp>
        <p:nvSpPr>
          <p:cNvPr id="96549" name="object 294"/>
          <p:cNvSpPr>
            <a:spLocks/>
          </p:cNvSpPr>
          <p:nvPr/>
        </p:nvSpPr>
        <p:spPr bwMode="auto">
          <a:xfrm>
            <a:off x="8621713" y="4308475"/>
            <a:ext cx="20637" cy="15875"/>
          </a:xfrm>
          <a:custGeom>
            <a:avLst/>
            <a:gdLst>
              <a:gd name="T0" fmla="*/ 19193 w 21142"/>
              <a:gd name="T1" fmla="*/ 19242 h 14889"/>
              <a:gd name="T2" fmla="*/ 0 w 21142"/>
              <a:gd name="T3" fmla="*/ 0 h 14889"/>
              <a:gd name="T4" fmla="*/ 0 60000 65536"/>
              <a:gd name="T5" fmla="*/ 0 60000 65536"/>
              <a:gd name="T6" fmla="*/ 0 w 21142"/>
              <a:gd name="T7" fmla="*/ 0 h 14889"/>
              <a:gd name="T8" fmla="*/ 21142 w 21142"/>
              <a:gd name="T9" fmla="*/ 14889 h 14889"/>
            </a:gdLst>
            <a:ahLst/>
            <a:cxnLst>
              <a:cxn ang="T4">
                <a:pos x="T0" y="T1"/>
              </a:cxn>
              <a:cxn ang="T5">
                <a:pos x="T2" y="T3"/>
              </a:cxn>
            </a:cxnLst>
            <a:rect l="T6" t="T7" r="T8" b="T9"/>
            <a:pathLst>
              <a:path w="21142" h="14889">
                <a:moveTo>
                  <a:pt x="21142" y="14889"/>
                </a:moveTo>
                <a:lnTo>
                  <a:pt x="0" y="0"/>
                </a:lnTo>
              </a:path>
            </a:pathLst>
          </a:custGeom>
          <a:noFill/>
          <a:ln w="3175">
            <a:solidFill>
              <a:srgbClr val="000000"/>
            </a:solidFill>
            <a:round/>
            <a:headEnd/>
            <a:tailEnd/>
          </a:ln>
        </p:spPr>
        <p:txBody>
          <a:bodyPr lIns="0" tIns="0" rIns="0" bIns="0"/>
          <a:lstStyle/>
          <a:p>
            <a:endParaRPr lang="el-GR"/>
          </a:p>
        </p:txBody>
      </p:sp>
      <p:sp>
        <p:nvSpPr>
          <p:cNvPr id="96550" name="object 295"/>
          <p:cNvSpPr>
            <a:spLocks/>
          </p:cNvSpPr>
          <p:nvPr/>
        </p:nvSpPr>
        <p:spPr bwMode="auto">
          <a:xfrm>
            <a:off x="8607425" y="4308475"/>
            <a:ext cx="20638" cy="15875"/>
          </a:xfrm>
          <a:custGeom>
            <a:avLst/>
            <a:gdLst>
              <a:gd name="T0" fmla="*/ 19197 w 21142"/>
              <a:gd name="T1" fmla="*/ 19242 h 14889"/>
              <a:gd name="T2" fmla="*/ 0 w 21142"/>
              <a:gd name="T3" fmla="*/ 0 h 14889"/>
              <a:gd name="T4" fmla="*/ 0 60000 65536"/>
              <a:gd name="T5" fmla="*/ 0 60000 65536"/>
              <a:gd name="T6" fmla="*/ 0 w 21142"/>
              <a:gd name="T7" fmla="*/ 0 h 14889"/>
              <a:gd name="T8" fmla="*/ 21142 w 21142"/>
              <a:gd name="T9" fmla="*/ 14889 h 14889"/>
            </a:gdLst>
            <a:ahLst/>
            <a:cxnLst>
              <a:cxn ang="T4">
                <a:pos x="T0" y="T1"/>
              </a:cxn>
              <a:cxn ang="T5">
                <a:pos x="T2" y="T3"/>
              </a:cxn>
            </a:cxnLst>
            <a:rect l="T6" t="T7" r="T8" b="T9"/>
            <a:pathLst>
              <a:path w="21142" h="14889">
                <a:moveTo>
                  <a:pt x="21142" y="14889"/>
                </a:moveTo>
                <a:lnTo>
                  <a:pt x="0" y="0"/>
                </a:lnTo>
              </a:path>
            </a:pathLst>
          </a:custGeom>
          <a:noFill/>
          <a:ln w="3175">
            <a:solidFill>
              <a:srgbClr val="000000"/>
            </a:solidFill>
            <a:round/>
            <a:headEnd/>
            <a:tailEnd/>
          </a:ln>
        </p:spPr>
        <p:txBody>
          <a:bodyPr lIns="0" tIns="0" rIns="0" bIns="0"/>
          <a:lstStyle/>
          <a:p>
            <a:endParaRPr lang="el-GR"/>
          </a:p>
        </p:txBody>
      </p:sp>
      <p:sp>
        <p:nvSpPr>
          <p:cNvPr id="96551" name="object 296"/>
          <p:cNvSpPr>
            <a:spLocks/>
          </p:cNvSpPr>
          <p:nvPr/>
        </p:nvSpPr>
        <p:spPr bwMode="auto">
          <a:xfrm>
            <a:off x="7783513" y="4425950"/>
            <a:ext cx="977900" cy="0"/>
          </a:xfrm>
          <a:custGeom>
            <a:avLst/>
            <a:gdLst>
              <a:gd name="T0" fmla="*/ 976790 w 978270"/>
              <a:gd name="T1" fmla="*/ 0 w 978270"/>
              <a:gd name="T2" fmla="*/ 0 60000 65536"/>
              <a:gd name="T3" fmla="*/ 0 60000 65536"/>
              <a:gd name="T4" fmla="*/ 0 w 978270"/>
              <a:gd name="T5" fmla="*/ 978270 w 978270"/>
            </a:gdLst>
            <a:ahLst/>
            <a:cxnLst>
              <a:cxn ang="T2">
                <a:pos x="T0" y="0"/>
              </a:cxn>
              <a:cxn ang="T3">
                <a:pos x="T1" y="0"/>
              </a:cxn>
            </a:cxnLst>
            <a:rect l="T4" t="0" r="T5" b="0"/>
            <a:pathLst>
              <a:path w="978270">
                <a:moveTo>
                  <a:pt x="978270" y="0"/>
                </a:moveTo>
                <a:lnTo>
                  <a:pt x="0" y="0"/>
                </a:lnTo>
              </a:path>
            </a:pathLst>
          </a:custGeom>
          <a:noFill/>
          <a:ln w="3175">
            <a:solidFill>
              <a:srgbClr val="000000"/>
            </a:solidFill>
            <a:round/>
            <a:headEnd/>
            <a:tailEnd/>
          </a:ln>
        </p:spPr>
        <p:txBody>
          <a:bodyPr lIns="0" tIns="0" rIns="0" bIns="0"/>
          <a:lstStyle/>
          <a:p>
            <a:endParaRPr lang="el-GR"/>
          </a:p>
        </p:txBody>
      </p:sp>
      <p:sp>
        <p:nvSpPr>
          <p:cNvPr id="96552" name="object 297"/>
          <p:cNvSpPr>
            <a:spLocks/>
          </p:cNvSpPr>
          <p:nvPr/>
        </p:nvSpPr>
        <p:spPr bwMode="auto">
          <a:xfrm>
            <a:off x="8445500" y="4448175"/>
            <a:ext cx="6350" cy="14288"/>
          </a:xfrm>
          <a:custGeom>
            <a:avLst/>
            <a:gdLst>
              <a:gd name="T0" fmla="*/ 4814 w 6964"/>
              <a:gd name="T1" fmla="*/ 0 h 14504"/>
              <a:gd name="T2" fmla="*/ 0 w 6964"/>
              <a:gd name="T3" fmla="*/ 13659 h 14504"/>
              <a:gd name="T4" fmla="*/ 0 60000 65536"/>
              <a:gd name="T5" fmla="*/ 0 60000 65536"/>
              <a:gd name="T6" fmla="*/ 0 w 6964"/>
              <a:gd name="T7" fmla="*/ 0 h 14504"/>
              <a:gd name="T8" fmla="*/ 6964 w 6964"/>
              <a:gd name="T9" fmla="*/ 14504 h 14504"/>
            </a:gdLst>
            <a:ahLst/>
            <a:cxnLst>
              <a:cxn ang="T4">
                <a:pos x="T0" y="T1"/>
              </a:cxn>
              <a:cxn ang="T5">
                <a:pos x="T2" y="T3"/>
              </a:cxn>
            </a:cxnLst>
            <a:rect l="T6" t="T7" r="T8" b="T9"/>
            <a:pathLst>
              <a:path w="6964" h="14504">
                <a:moveTo>
                  <a:pt x="6964" y="0"/>
                </a:moveTo>
                <a:lnTo>
                  <a:pt x="0" y="14504"/>
                </a:lnTo>
              </a:path>
            </a:pathLst>
          </a:custGeom>
          <a:noFill/>
          <a:ln w="3175">
            <a:solidFill>
              <a:srgbClr val="000000"/>
            </a:solidFill>
            <a:round/>
            <a:headEnd/>
            <a:tailEnd/>
          </a:ln>
        </p:spPr>
        <p:txBody>
          <a:bodyPr lIns="0" tIns="0" rIns="0" bIns="0"/>
          <a:lstStyle/>
          <a:p>
            <a:endParaRPr lang="el-GR"/>
          </a:p>
        </p:txBody>
      </p:sp>
      <p:sp>
        <p:nvSpPr>
          <p:cNvPr id="96553" name="object 298"/>
          <p:cNvSpPr>
            <a:spLocks/>
          </p:cNvSpPr>
          <p:nvPr/>
        </p:nvSpPr>
        <p:spPr bwMode="auto">
          <a:xfrm>
            <a:off x="8439150" y="4462463"/>
            <a:ext cx="6350" cy="7937"/>
          </a:xfrm>
          <a:custGeom>
            <a:avLst/>
            <a:gdLst>
              <a:gd name="T0" fmla="*/ 4566 w 7088"/>
              <a:gd name="T1" fmla="*/ 0 h 7316"/>
              <a:gd name="T2" fmla="*/ 0 w 7088"/>
              <a:gd name="T3" fmla="*/ 10135 h 7316"/>
              <a:gd name="T4" fmla="*/ 0 60000 65536"/>
              <a:gd name="T5" fmla="*/ 0 60000 65536"/>
              <a:gd name="T6" fmla="*/ 0 w 7088"/>
              <a:gd name="T7" fmla="*/ 0 h 7316"/>
              <a:gd name="T8" fmla="*/ 7088 w 7088"/>
              <a:gd name="T9" fmla="*/ 7316 h 7316"/>
            </a:gdLst>
            <a:ahLst/>
            <a:cxnLst>
              <a:cxn ang="T4">
                <a:pos x="T0" y="T1"/>
              </a:cxn>
              <a:cxn ang="T5">
                <a:pos x="T2" y="T3"/>
              </a:cxn>
            </a:cxnLst>
            <a:rect l="T6" t="T7" r="T8" b="T9"/>
            <a:pathLst>
              <a:path w="7088" h="7316">
                <a:moveTo>
                  <a:pt x="7088" y="0"/>
                </a:moveTo>
                <a:lnTo>
                  <a:pt x="0" y="7316"/>
                </a:lnTo>
              </a:path>
            </a:pathLst>
          </a:custGeom>
          <a:noFill/>
          <a:ln w="3175">
            <a:solidFill>
              <a:srgbClr val="000000"/>
            </a:solidFill>
            <a:round/>
            <a:headEnd/>
            <a:tailEnd/>
          </a:ln>
        </p:spPr>
        <p:txBody>
          <a:bodyPr lIns="0" tIns="0" rIns="0" bIns="0"/>
          <a:lstStyle/>
          <a:p>
            <a:endParaRPr lang="el-GR"/>
          </a:p>
        </p:txBody>
      </p:sp>
      <p:sp>
        <p:nvSpPr>
          <p:cNvPr id="96554" name="object 299"/>
          <p:cNvSpPr>
            <a:spLocks/>
          </p:cNvSpPr>
          <p:nvPr/>
        </p:nvSpPr>
        <p:spPr bwMode="auto">
          <a:xfrm>
            <a:off x="8431213" y="4470400"/>
            <a:ext cx="7937" cy="14288"/>
          </a:xfrm>
          <a:custGeom>
            <a:avLst/>
            <a:gdLst>
              <a:gd name="T0" fmla="*/ 11145 w 7088"/>
              <a:gd name="T1" fmla="*/ 0 h 14504"/>
              <a:gd name="T2" fmla="*/ 0 w 7088"/>
              <a:gd name="T3" fmla="*/ 13659 h 14504"/>
              <a:gd name="T4" fmla="*/ 0 60000 65536"/>
              <a:gd name="T5" fmla="*/ 0 60000 65536"/>
              <a:gd name="T6" fmla="*/ 0 w 7088"/>
              <a:gd name="T7" fmla="*/ 0 h 14504"/>
              <a:gd name="T8" fmla="*/ 7088 w 7088"/>
              <a:gd name="T9" fmla="*/ 14504 h 14504"/>
            </a:gdLst>
            <a:ahLst/>
            <a:cxnLst>
              <a:cxn ang="T4">
                <a:pos x="T0" y="T1"/>
              </a:cxn>
              <a:cxn ang="T5">
                <a:pos x="T2" y="T3"/>
              </a:cxn>
            </a:cxnLst>
            <a:rect l="T6" t="T7" r="T8" b="T9"/>
            <a:pathLst>
              <a:path w="7088" h="14504">
                <a:moveTo>
                  <a:pt x="7088" y="0"/>
                </a:moveTo>
                <a:lnTo>
                  <a:pt x="0" y="14504"/>
                </a:lnTo>
              </a:path>
            </a:pathLst>
          </a:custGeom>
          <a:noFill/>
          <a:ln w="3175">
            <a:solidFill>
              <a:srgbClr val="000000"/>
            </a:solidFill>
            <a:round/>
            <a:headEnd/>
            <a:tailEnd/>
          </a:ln>
        </p:spPr>
        <p:txBody>
          <a:bodyPr lIns="0" tIns="0" rIns="0" bIns="0"/>
          <a:lstStyle/>
          <a:p>
            <a:endParaRPr lang="el-GR"/>
          </a:p>
        </p:txBody>
      </p:sp>
      <p:sp>
        <p:nvSpPr>
          <p:cNvPr id="96555" name="object 300"/>
          <p:cNvSpPr>
            <a:spLocks/>
          </p:cNvSpPr>
          <p:nvPr/>
        </p:nvSpPr>
        <p:spPr bwMode="auto">
          <a:xfrm>
            <a:off x="8424863" y="4484688"/>
            <a:ext cx="6350" cy="14287"/>
          </a:xfrm>
          <a:custGeom>
            <a:avLst/>
            <a:gdLst>
              <a:gd name="T0" fmla="*/ 4814 w 6964"/>
              <a:gd name="T1" fmla="*/ 0 h 14889"/>
              <a:gd name="T2" fmla="*/ 0 w 6964"/>
              <a:gd name="T3" fmla="*/ 12623 h 14889"/>
              <a:gd name="T4" fmla="*/ 0 60000 65536"/>
              <a:gd name="T5" fmla="*/ 0 60000 65536"/>
              <a:gd name="T6" fmla="*/ 0 w 6964"/>
              <a:gd name="T7" fmla="*/ 0 h 14889"/>
              <a:gd name="T8" fmla="*/ 6964 w 6964"/>
              <a:gd name="T9" fmla="*/ 14889 h 14889"/>
            </a:gdLst>
            <a:ahLst/>
            <a:cxnLst>
              <a:cxn ang="T4">
                <a:pos x="T0" y="T1"/>
              </a:cxn>
              <a:cxn ang="T5">
                <a:pos x="T2" y="T3"/>
              </a:cxn>
            </a:cxnLst>
            <a:rect l="T6" t="T7" r="T8" b="T9"/>
            <a:pathLst>
              <a:path w="6964" h="14889">
                <a:moveTo>
                  <a:pt x="6964" y="0"/>
                </a:moveTo>
                <a:lnTo>
                  <a:pt x="0" y="14889"/>
                </a:lnTo>
              </a:path>
            </a:pathLst>
          </a:custGeom>
          <a:noFill/>
          <a:ln w="3175">
            <a:solidFill>
              <a:srgbClr val="000000"/>
            </a:solidFill>
            <a:round/>
            <a:headEnd/>
            <a:tailEnd/>
          </a:ln>
        </p:spPr>
        <p:txBody>
          <a:bodyPr lIns="0" tIns="0" rIns="0" bIns="0"/>
          <a:lstStyle/>
          <a:p>
            <a:endParaRPr lang="el-GR"/>
          </a:p>
        </p:txBody>
      </p:sp>
      <p:sp>
        <p:nvSpPr>
          <p:cNvPr id="96556" name="object 301"/>
          <p:cNvSpPr>
            <a:spLocks/>
          </p:cNvSpPr>
          <p:nvPr/>
        </p:nvSpPr>
        <p:spPr bwMode="auto">
          <a:xfrm>
            <a:off x="8416925" y="4498975"/>
            <a:ext cx="7938" cy="7938"/>
          </a:xfrm>
          <a:custGeom>
            <a:avLst/>
            <a:gdLst>
              <a:gd name="T0" fmla="*/ 11150 w 7088"/>
              <a:gd name="T1" fmla="*/ 0 h 7316"/>
              <a:gd name="T2" fmla="*/ 0 w 7088"/>
              <a:gd name="T3" fmla="*/ 10140 h 7316"/>
              <a:gd name="T4" fmla="*/ 0 60000 65536"/>
              <a:gd name="T5" fmla="*/ 0 60000 65536"/>
              <a:gd name="T6" fmla="*/ 0 w 7088"/>
              <a:gd name="T7" fmla="*/ 0 h 7316"/>
              <a:gd name="T8" fmla="*/ 7088 w 7088"/>
              <a:gd name="T9" fmla="*/ 7316 h 7316"/>
            </a:gdLst>
            <a:ahLst/>
            <a:cxnLst>
              <a:cxn ang="T4">
                <a:pos x="T0" y="T1"/>
              </a:cxn>
              <a:cxn ang="T5">
                <a:pos x="T2" y="T3"/>
              </a:cxn>
            </a:cxnLst>
            <a:rect l="T6" t="T7" r="T8" b="T9"/>
            <a:pathLst>
              <a:path w="7088" h="7316">
                <a:moveTo>
                  <a:pt x="7088" y="0"/>
                </a:moveTo>
                <a:lnTo>
                  <a:pt x="0" y="7316"/>
                </a:lnTo>
              </a:path>
            </a:pathLst>
          </a:custGeom>
          <a:noFill/>
          <a:ln w="3175">
            <a:solidFill>
              <a:srgbClr val="000000"/>
            </a:solidFill>
            <a:round/>
            <a:headEnd/>
            <a:tailEnd/>
          </a:ln>
        </p:spPr>
        <p:txBody>
          <a:bodyPr lIns="0" tIns="0" rIns="0" bIns="0"/>
          <a:lstStyle/>
          <a:p>
            <a:endParaRPr lang="el-GR"/>
          </a:p>
        </p:txBody>
      </p:sp>
      <p:sp>
        <p:nvSpPr>
          <p:cNvPr id="96557" name="object 302"/>
          <p:cNvSpPr>
            <a:spLocks/>
          </p:cNvSpPr>
          <p:nvPr/>
        </p:nvSpPr>
        <p:spPr bwMode="auto">
          <a:xfrm>
            <a:off x="8416925" y="4506913"/>
            <a:ext cx="0" cy="6350"/>
          </a:xfrm>
          <a:custGeom>
            <a:avLst/>
            <a:gdLst>
              <a:gd name="T0" fmla="*/ 0 h 7316"/>
              <a:gd name="T1" fmla="*/ 4152 h 7316"/>
              <a:gd name="T2" fmla="*/ 0 60000 65536"/>
              <a:gd name="T3" fmla="*/ 0 60000 65536"/>
              <a:gd name="T4" fmla="*/ 0 h 7316"/>
              <a:gd name="T5" fmla="*/ 7316 h 7316"/>
            </a:gdLst>
            <a:ahLst/>
            <a:cxnLst>
              <a:cxn ang="T2">
                <a:pos x="0" y="T0"/>
              </a:cxn>
              <a:cxn ang="T3">
                <a:pos x="0" y="T1"/>
              </a:cxn>
            </a:cxnLst>
            <a:rect l="0" t="T4" r="0" b="T5"/>
            <a:pathLst>
              <a:path h="7316">
                <a:moveTo>
                  <a:pt x="0" y="0"/>
                </a:moveTo>
                <a:lnTo>
                  <a:pt x="0" y="7316"/>
                </a:lnTo>
              </a:path>
            </a:pathLst>
          </a:custGeom>
          <a:noFill/>
          <a:ln w="3175">
            <a:solidFill>
              <a:srgbClr val="000000"/>
            </a:solidFill>
            <a:round/>
            <a:headEnd/>
            <a:tailEnd/>
          </a:ln>
        </p:spPr>
        <p:txBody>
          <a:bodyPr lIns="0" tIns="0" rIns="0" bIns="0"/>
          <a:lstStyle/>
          <a:p>
            <a:endParaRPr lang="el-GR"/>
          </a:p>
        </p:txBody>
      </p:sp>
      <p:sp>
        <p:nvSpPr>
          <p:cNvPr id="96558" name="object 303"/>
          <p:cNvSpPr>
            <a:spLocks/>
          </p:cNvSpPr>
          <p:nvPr/>
        </p:nvSpPr>
        <p:spPr bwMode="auto">
          <a:xfrm>
            <a:off x="8410575" y="4513263"/>
            <a:ext cx="6350" cy="14287"/>
          </a:xfrm>
          <a:custGeom>
            <a:avLst/>
            <a:gdLst>
              <a:gd name="T0" fmla="*/ 4566 w 7088"/>
              <a:gd name="T1" fmla="*/ 0 h 14504"/>
              <a:gd name="T2" fmla="*/ 0 w 7088"/>
              <a:gd name="T3" fmla="*/ 13655 h 14504"/>
              <a:gd name="T4" fmla="*/ 0 60000 65536"/>
              <a:gd name="T5" fmla="*/ 0 60000 65536"/>
              <a:gd name="T6" fmla="*/ 0 w 7088"/>
              <a:gd name="T7" fmla="*/ 0 h 14504"/>
              <a:gd name="T8" fmla="*/ 7088 w 7088"/>
              <a:gd name="T9" fmla="*/ 14504 h 14504"/>
            </a:gdLst>
            <a:ahLst/>
            <a:cxnLst>
              <a:cxn ang="T4">
                <a:pos x="T0" y="T1"/>
              </a:cxn>
              <a:cxn ang="T5">
                <a:pos x="T2" y="T3"/>
              </a:cxn>
            </a:cxnLst>
            <a:rect l="T6" t="T7" r="T8" b="T9"/>
            <a:pathLst>
              <a:path w="7088" h="14504">
                <a:moveTo>
                  <a:pt x="7088" y="0"/>
                </a:moveTo>
                <a:lnTo>
                  <a:pt x="0" y="14504"/>
                </a:lnTo>
              </a:path>
            </a:pathLst>
          </a:custGeom>
          <a:noFill/>
          <a:ln w="3175">
            <a:solidFill>
              <a:srgbClr val="000000"/>
            </a:solidFill>
            <a:round/>
            <a:headEnd/>
            <a:tailEnd/>
          </a:ln>
        </p:spPr>
        <p:txBody>
          <a:bodyPr lIns="0" tIns="0" rIns="0" bIns="0"/>
          <a:lstStyle/>
          <a:p>
            <a:endParaRPr lang="el-GR"/>
          </a:p>
        </p:txBody>
      </p:sp>
      <p:sp>
        <p:nvSpPr>
          <p:cNvPr id="96559" name="object 304"/>
          <p:cNvSpPr>
            <a:spLocks/>
          </p:cNvSpPr>
          <p:nvPr/>
        </p:nvSpPr>
        <p:spPr bwMode="auto">
          <a:xfrm>
            <a:off x="8410575" y="4527550"/>
            <a:ext cx="0" cy="22225"/>
          </a:xfrm>
          <a:custGeom>
            <a:avLst/>
            <a:gdLst>
              <a:gd name="T0" fmla="*/ 0 h 21820"/>
              <a:gd name="T1" fmla="*/ 23486 h 21820"/>
              <a:gd name="T2" fmla="*/ 0 60000 65536"/>
              <a:gd name="T3" fmla="*/ 0 60000 65536"/>
              <a:gd name="T4" fmla="*/ 0 h 21820"/>
              <a:gd name="T5" fmla="*/ 21820 h 21820"/>
            </a:gdLst>
            <a:ahLst/>
            <a:cxnLst>
              <a:cxn ang="T2">
                <a:pos x="0" y="T0"/>
              </a:cxn>
              <a:cxn ang="T3">
                <a:pos x="0" y="T1"/>
              </a:cxn>
            </a:cxnLst>
            <a:rect l="0" t="T4" r="0" b="T5"/>
            <a:pathLst>
              <a:path h="21820">
                <a:moveTo>
                  <a:pt x="0" y="0"/>
                </a:moveTo>
                <a:lnTo>
                  <a:pt x="0" y="21820"/>
                </a:lnTo>
              </a:path>
            </a:pathLst>
          </a:custGeom>
          <a:noFill/>
          <a:ln w="3175">
            <a:solidFill>
              <a:srgbClr val="000000"/>
            </a:solidFill>
            <a:round/>
            <a:headEnd/>
            <a:tailEnd/>
          </a:ln>
        </p:spPr>
        <p:txBody>
          <a:bodyPr lIns="0" tIns="0" rIns="0" bIns="0"/>
          <a:lstStyle/>
          <a:p>
            <a:endParaRPr lang="el-GR"/>
          </a:p>
        </p:txBody>
      </p:sp>
      <p:sp>
        <p:nvSpPr>
          <p:cNvPr id="96560" name="object 305"/>
          <p:cNvSpPr>
            <a:spLocks/>
          </p:cNvSpPr>
          <p:nvPr/>
        </p:nvSpPr>
        <p:spPr bwMode="auto">
          <a:xfrm>
            <a:off x="8402638" y="4549775"/>
            <a:ext cx="7937" cy="14288"/>
          </a:xfrm>
          <a:custGeom>
            <a:avLst/>
            <a:gdLst>
              <a:gd name="T0" fmla="*/ 11145 w 7088"/>
              <a:gd name="T1" fmla="*/ 0 h 14632"/>
              <a:gd name="T2" fmla="*/ 0 w 7088"/>
              <a:gd name="T3" fmla="*/ 13304 h 14632"/>
              <a:gd name="T4" fmla="*/ 0 60000 65536"/>
              <a:gd name="T5" fmla="*/ 0 60000 65536"/>
              <a:gd name="T6" fmla="*/ 0 w 7088"/>
              <a:gd name="T7" fmla="*/ 0 h 14632"/>
              <a:gd name="T8" fmla="*/ 7088 w 7088"/>
              <a:gd name="T9" fmla="*/ 14632 h 14632"/>
            </a:gdLst>
            <a:ahLst/>
            <a:cxnLst>
              <a:cxn ang="T4">
                <a:pos x="T0" y="T1"/>
              </a:cxn>
              <a:cxn ang="T5">
                <a:pos x="T2" y="T3"/>
              </a:cxn>
            </a:cxnLst>
            <a:rect l="T6" t="T7" r="T8" b="T9"/>
            <a:pathLst>
              <a:path w="7088" h="14632">
                <a:moveTo>
                  <a:pt x="7088" y="0"/>
                </a:moveTo>
                <a:lnTo>
                  <a:pt x="0" y="14632"/>
                </a:lnTo>
              </a:path>
            </a:pathLst>
          </a:custGeom>
          <a:noFill/>
          <a:ln w="3175">
            <a:solidFill>
              <a:srgbClr val="000000"/>
            </a:solidFill>
            <a:round/>
            <a:headEnd/>
            <a:tailEnd/>
          </a:ln>
        </p:spPr>
        <p:txBody>
          <a:bodyPr lIns="0" tIns="0" rIns="0" bIns="0"/>
          <a:lstStyle/>
          <a:p>
            <a:endParaRPr lang="el-GR"/>
          </a:p>
        </p:txBody>
      </p:sp>
      <p:sp>
        <p:nvSpPr>
          <p:cNvPr id="96561" name="object 306"/>
          <p:cNvSpPr>
            <a:spLocks/>
          </p:cNvSpPr>
          <p:nvPr/>
        </p:nvSpPr>
        <p:spPr bwMode="auto">
          <a:xfrm>
            <a:off x="8142288" y="4564063"/>
            <a:ext cx="260350" cy="0"/>
          </a:xfrm>
          <a:custGeom>
            <a:avLst/>
            <a:gdLst>
              <a:gd name="T0" fmla="*/ 260128 w 260424"/>
              <a:gd name="T1" fmla="*/ 0 w 260424"/>
              <a:gd name="T2" fmla="*/ 0 60000 65536"/>
              <a:gd name="T3" fmla="*/ 0 60000 65536"/>
              <a:gd name="T4" fmla="*/ 0 w 260424"/>
              <a:gd name="T5" fmla="*/ 260424 w 260424"/>
            </a:gdLst>
            <a:ahLst/>
            <a:cxnLst>
              <a:cxn ang="T2">
                <a:pos x="T0" y="0"/>
              </a:cxn>
              <a:cxn ang="T3">
                <a:pos x="T1" y="0"/>
              </a:cxn>
            </a:cxnLst>
            <a:rect l="T4" t="0" r="T5" b="0"/>
            <a:pathLst>
              <a:path w="260424">
                <a:moveTo>
                  <a:pt x="260424" y="0"/>
                </a:moveTo>
                <a:lnTo>
                  <a:pt x="0" y="0"/>
                </a:lnTo>
              </a:path>
            </a:pathLst>
          </a:custGeom>
          <a:noFill/>
          <a:ln w="3175">
            <a:solidFill>
              <a:srgbClr val="000000"/>
            </a:solidFill>
            <a:round/>
            <a:headEnd/>
            <a:tailEnd/>
          </a:ln>
        </p:spPr>
        <p:txBody>
          <a:bodyPr lIns="0" tIns="0" rIns="0" bIns="0"/>
          <a:lstStyle/>
          <a:p>
            <a:endParaRPr lang="el-GR"/>
          </a:p>
        </p:txBody>
      </p:sp>
      <p:sp>
        <p:nvSpPr>
          <p:cNvPr id="96562" name="object 307"/>
          <p:cNvSpPr>
            <a:spLocks/>
          </p:cNvSpPr>
          <p:nvPr/>
        </p:nvSpPr>
        <p:spPr bwMode="auto">
          <a:xfrm>
            <a:off x="8093075" y="4448175"/>
            <a:ext cx="7938" cy="14288"/>
          </a:xfrm>
          <a:custGeom>
            <a:avLst/>
            <a:gdLst>
              <a:gd name="T0" fmla="*/ 0 w 6964"/>
              <a:gd name="T1" fmla="*/ 0 h 14504"/>
              <a:gd name="T2" fmla="*/ 11755 w 6964"/>
              <a:gd name="T3" fmla="*/ 13659 h 14504"/>
              <a:gd name="T4" fmla="*/ 0 60000 65536"/>
              <a:gd name="T5" fmla="*/ 0 60000 65536"/>
              <a:gd name="T6" fmla="*/ 0 w 6964"/>
              <a:gd name="T7" fmla="*/ 0 h 14504"/>
              <a:gd name="T8" fmla="*/ 6964 w 6964"/>
              <a:gd name="T9" fmla="*/ 14504 h 14504"/>
            </a:gdLst>
            <a:ahLst/>
            <a:cxnLst>
              <a:cxn ang="T4">
                <a:pos x="T0" y="T1"/>
              </a:cxn>
              <a:cxn ang="T5">
                <a:pos x="T2" y="T3"/>
              </a:cxn>
            </a:cxnLst>
            <a:rect l="T6" t="T7" r="T8" b="T9"/>
            <a:pathLst>
              <a:path w="6964" h="14504">
                <a:moveTo>
                  <a:pt x="0" y="0"/>
                </a:moveTo>
                <a:lnTo>
                  <a:pt x="6964" y="14504"/>
                </a:lnTo>
              </a:path>
            </a:pathLst>
          </a:custGeom>
          <a:noFill/>
          <a:ln w="3175">
            <a:solidFill>
              <a:srgbClr val="000000"/>
            </a:solidFill>
            <a:round/>
            <a:headEnd/>
            <a:tailEnd/>
          </a:ln>
        </p:spPr>
        <p:txBody>
          <a:bodyPr lIns="0" tIns="0" rIns="0" bIns="0"/>
          <a:lstStyle/>
          <a:p>
            <a:endParaRPr lang="el-GR"/>
          </a:p>
        </p:txBody>
      </p:sp>
      <p:sp>
        <p:nvSpPr>
          <p:cNvPr id="96563" name="object 308"/>
          <p:cNvSpPr>
            <a:spLocks/>
          </p:cNvSpPr>
          <p:nvPr/>
        </p:nvSpPr>
        <p:spPr bwMode="auto">
          <a:xfrm>
            <a:off x="8101013" y="4462463"/>
            <a:ext cx="6350" cy="7937"/>
          </a:xfrm>
          <a:custGeom>
            <a:avLst/>
            <a:gdLst>
              <a:gd name="T0" fmla="*/ 0 w 7088"/>
              <a:gd name="T1" fmla="*/ 0 h 7316"/>
              <a:gd name="T2" fmla="*/ 4566 w 7088"/>
              <a:gd name="T3" fmla="*/ 10135 h 7316"/>
              <a:gd name="T4" fmla="*/ 0 60000 65536"/>
              <a:gd name="T5" fmla="*/ 0 60000 65536"/>
              <a:gd name="T6" fmla="*/ 0 w 7088"/>
              <a:gd name="T7" fmla="*/ 0 h 7316"/>
              <a:gd name="T8" fmla="*/ 7088 w 7088"/>
              <a:gd name="T9" fmla="*/ 7316 h 7316"/>
            </a:gdLst>
            <a:ahLst/>
            <a:cxnLst>
              <a:cxn ang="T4">
                <a:pos x="T0" y="T1"/>
              </a:cxn>
              <a:cxn ang="T5">
                <a:pos x="T2" y="T3"/>
              </a:cxn>
            </a:cxnLst>
            <a:rect l="T6" t="T7" r="T8" b="T9"/>
            <a:pathLst>
              <a:path w="7088" h="7316">
                <a:moveTo>
                  <a:pt x="0" y="0"/>
                </a:moveTo>
                <a:lnTo>
                  <a:pt x="7088" y="7316"/>
                </a:lnTo>
              </a:path>
            </a:pathLst>
          </a:custGeom>
          <a:noFill/>
          <a:ln w="3175">
            <a:solidFill>
              <a:srgbClr val="000000"/>
            </a:solidFill>
            <a:round/>
            <a:headEnd/>
            <a:tailEnd/>
          </a:ln>
        </p:spPr>
        <p:txBody>
          <a:bodyPr lIns="0" tIns="0" rIns="0" bIns="0"/>
          <a:lstStyle/>
          <a:p>
            <a:endParaRPr lang="el-GR"/>
          </a:p>
        </p:txBody>
      </p:sp>
      <p:sp>
        <p:nvSpPr>
          <p:cNvPr id="96564" name="object 309"/>
          <p:cNvSpPr>
            <a:spLocks/>
          </p:cNvSpPr>
          <p:nvPr/>
        </p:nvSpPr>
        <p:spPr bwMode="auto">
          <a:xfrm>
            <a:off x="8107363" y="4470400"/>
            <a:ext cx="7937" cy="14288"/>
          </a:xfrm>
          <a:custGeom>
            <a:avLst/>
            <a:gdLst>
              <a:gd name="T0" fmla="*/ 0 w 7088"/>
              <a:gd name="T1" fmla="*/ 0 h 14504"/>
              <a:gd name="T2" fmla="*/ 11145 w 7088"/>
              <a:gd name="T3" fmla="*/ 13659 h 14504"/>
              <a:gd name="T4" fmla="*/ 0 60000 65536"/>
              <a:gd name="T5" fmla="*/ 0 60000 65536"/>
              <a:gd name="T6" fmla="*/ 0 w 7088"/>
              <a:gd name="T7" fmla="*/ 0 h 14504"/>
              <a:gd name="T8" fmla="*/ 7088 w 7088"/>
              <a:gd name="T9" fmla="*/ 14504 h 14504"/>
            </a:gdLst>
            <a:ahLst/>
            <a:cxnLst>
              <a:cxn ang="T4">
                <a:pos x="T0" y="T1"/>
              </a:cxn>
              <a:cxn ang="T5">
                <a:pos x="T2" y="T3"/>
              </a:cxn>
            </a:cxnLst>
            <a:rect l="T6" t="T7" r="T8" b="T9"/>
            <a:pathLst>
              <a:path w="7088" h="14504">
                <a:moveTo>
                  <a:pt x="0" y="0"/>
                </a:moveTo>
                <a:lnTo>
                  <a:pt x="7088" y="14504"/>
                </a:lnTo>
              </a:path>
            </a:pathLst>
          </a:custGeom>
          <a:noFill/>
          <a:ln w="3175">
            <a:solidFill>
              <a:srgbClr val="000000"/>
            </a:solidFill>
            <a:round/>
            <a:headEnd/>
            <a:tailEnd/>
          </a:ln>
        </p:spPr>
        <p:txBody>
          <a:bodyPr lIns="0" tIns="0" rIns="0" bIns="0"/>
          <a:lstStyle/>
          <a:p>
            <a:endParaRPr lang="el-GR"/>
          </a:p>
        </p:txBody>
      </p:sp>
      <p:sp>
        <p:nvSpPr>
          <p:cNvPr id="96565" name="object 310"/>
          <p:cNvSpPr>
            <a:spLocks/>
          </p:cNvSpPr>
          <p:nvPr/>
        </p:nvSpPr>
        <p:spPr bwMode="auto">
          <a:xfrm>
            <a:off x="8115300" y="4484688"/>
            <a:ext cx="6350" cy="14287"/>
          </a:xfrm>
          <a:custGeom>
            <a:avLst/>
            <a:gdLst>
              <a:gd name="T0" fmla="*/ 0 w 6964"/>
              <a:gd name="T1" fmla="*/ 0 h 14889"/>
              <a:gd name="T2" fmla="*/ 4814 w 6964"/>
              <a:gd name="T3" fmla="*/ 12623 h 14889"/>
              <a:gd name="T4" fmla="*/ 0 60000 65536"/>
              <a:gd name="T5" fmla="*/ 0 60000 65536"/>
              <a:gd name="T6" fmla="*/ 0 w 6964"/>
              <a:gd name="T7" fmla="*/ 0 h 14889"/>
              <a:gd name="T8" fmla="*/ 6964 w 6964"/>
              <a:gd name="T9" fmla="*/ 14889 h 14889"/>
            </a:gdLst>
            <a:ahLst/>
            <a:cxnLst>
              <a:cxn ang="T4">
                <a:pos x="T0" y="T1"/>
              </a:cxn>
              <a:cxn ang="T5">
                <a:pos x="T2" y="T3"/>
              </a:cxn>
            </a:cxnLst>
            <a:rect l="T6" t="T7" r="T8" b="T9"/>
            <a:pathLst>
              <a:path w="6964" h="14889">
                <a:moveTo>
                  <a:pt x="0" y="0"/>
                </a:moveTo>
                <a:lnTo>
                  <a:pt x="6964" y="14889"/>
                </a:lnTo>
              </a:path>
            </a:pathLst>
          </a:custGeom>
          <a:noFill/>
          <a:ln w="3175">
            <a:solidFill>
              <a:srgbClr val="000000"/>
            </a:solidFill>
            <a:round/>
            <a:headEnd/>
            <a:tailEnd/>
          </a:ln>
        </p:spPr>
        <p:txBody>
          <a:bodyPr lIns="0" tIns="0" rIns="0" bIns="0"/>
          <a:lstStyle/>
          <a:p>
            <a:endParaRPr lang="el-GR"/>
          </a:p>
        </p:txBody>
      </p:sp>
      <p:sp>
        <p:nvSpPr>
          <p:cNvPr id="96566" name="object 311"/>
          <p:cNvSpPr>
            <a:spLocks/>
          </p:cNvSpPr>
          <p:nvPr/>
        </p:nvSpPr>
        <p:spPr bwMode="auto">
          <a:xfrm>
            <a:off x="8121650" y="4498975"/>
            <a:ext cx="7938" cy="7938"/>
          </a:xfrm>
          <a:custGeom>
            <a:avLst/>
            <a:gdLst>
              <a:gd name="T0" fmla="*/ 0 w 7088"/>
              <a:gd name="T1" fmla="*/ 0 h 7316"/>
              <a:gd name="T2" fmla="*/ 11150 w 7088"/>
              <a:gd name="T3" fmla="*/ 10140 h 7316"/>
              <a:gd name="T4" fmla="*/ 0 60000 65536"/>
              <a:gd name="T5" fmla="*/ 0 60000 65536"/>
              <a:gd name="T6" fmla="*/ 0 w 7088"/>
              <a:gd name="T7" fmla="*/ 0 h 7316"/>
              <a:gd name="T8" fmla="*/ 7088 w 7088"/>
              <a:gd name="T9" fmla="*/ 7316 h 7316"/>
            </a:gdLst>
            <a:ahLst/>
            <a:cxnLst>
              <a:cxn ang="T4">
                <a:pos x="T0" y="T1"/>
              </a:cxn>
              <a:cxn ang="T5">
                <a:pos x="T2" y="T3"/>
              </a:cxn>
            </a:cxnLst>
            <a:rect l="T6" t="T7" r="T8" b="T9"/>
            <a:pathLst>
              <a:path w="7088" h="7316">
                <a:moveTo>
                  <a:pt x="0" y="0"/>
                </a:moveTo>
                <a:lnTo>
                  <a:pt x="7088" y="7316"/>
                </a:lnTo>
              </a:path>
            </a:pathLst>
          </a:custGeom>
          <a:noFill/>
          <a:ln w="3175">
            <a:solidFill>
              <a:srgbClr val="000000"/>
            </a:solidFill>
            <a:round/>
            <a:headEnd/>
            <a:tailEnd/>
          </a:ln>
        </p:spPr>
        <p:txBody>
          <a:bodyPr lIns="0" tIns="0" rIns="0" bIns="0"/>
          <a:lstStyle/>
          <a:p>
            <a:endParaRPr lang="el-GR"/>
          </a:p>
        </p:txBody>
      </p:sp>
      <p:sp>
        <p:nvSpPr>
          <p:cNvPr id="96567" name="object 312"/>
          <p:cNvSpPr>
            <a:spLocks/>
          </p:cNvSpPr>
          <p:nvPr/>
        </p:nvSpPr>
        <p:spPr bwMode="auto">
          <a:xfrm>
            <a:off x="8129588" y="4506913"/>
            <a:ext cx="0" cy="6350"/>
          </a:xfrm>
          <a:custGeom>
            <a:avLst/>
            <a:gdLst>
              <a:gd name="T0" fmla="*/ 0 h 7316"/>
              <a:gd name="T1" fmla="*/ 4152 h 7316"/>
              <a:gd name="T2" fmla="*/ 0 60000 65536"/>
              <a:gd name="T3" fmla="*/ 0 60000 65536"/>
              <a:gd name="T4" fmla="*/ 0 h 7316"/>
              <a:gd name="T5" fmla="*/ 7316 h 7316"/>
            </a:gdLst>
            <a:ahLst/>
            <a:cxnLst>
              <a:cxn ang="T2">
                <a:pos x="0" y="T0"/>
              </a:cxn>
              <a:cxn ang="T3">
                <a:pos x="0" y="T1"/>
              </a:cxn>
            </a:cxnLst>
            <a:rect l="0" t="T4" r="0" b="T5"/>
            <a:pathLst>
              <a:path h="7316">
                <a:moveTo>
                  <a:pt x="0" y="0"/>
                </a:moveTo>
                <a:lnTo>
                  <a:pt x="0" y="7316"/>
                </a:lnTo>
              </a:path>
            </a:pathLst>
          </a:custGeom>
          <a:noFill/>
          <a:ln w="3175">
            <a:solidFill>
              <a:srgbClr val="000000"/>
            </a:solidFill>
            <a:round/>
            <a:headEnd/>
            <a:tailEnd/>
          </a:ln>
        </p:spPr>
        <p:txBody>
          <a:bodyPr lIns="0" tIns="0" rIns="0" bIns="0"/>
          <a:lstStyle/>
          <a:p>
            <a:endParaRPr lang="el-GR"/>
          </a:p>
        </p:txBody>
      </p:sp>
      <p:sp>
        <p:nvSpPr>
          <p:cNvPr id="96568" name="object 313"/>
          <p:cNvSpPr>
            <a:spLocks/>
          </p:cNvSpPr>
          <p:nvPr/>
        </p:nvSpPr>
        <p:spPr bwMode="auto">
          <a:xfrm>
            <a:off x="8129588" y="4513263"/>
            <a:ext cx="6350" cy="14287"/>
          </a:xfrm>
          <a:custGeom>
            <a:avLst/>
            <a:gdLst>
              <a:gd name="T0" fmla="*/ 0 w 6715"/>
              <a:gd name="T1" fmla="*/ 0 h 14504"/>
              <a:gd name="T2" fmla="*/ 5370 w 6715"/>
              <a:gd name="T3" fmla="*/ 13655 h 14504"/>
              <a:gd name="T4" fmla="*/ 0 60000 65536"/>
              <a:gd name="T5" fmla="*/ 0 60000 65536"/>
              <a:gd name="T6" fmla="*/ 0 w 6715"/>
              <a:gd name="T7" fmla="*/ 0 h 14504"/>
              <a:gd name="T8" fmla="*/ 6715 w 6715"/>
              <a:gd name="T9" fmla="*/ 14504 h 14504"/>
            </a:gdLst>
            <a:ahLst/>
            <a:cxnLst>
              <a:cxn ang="T4">
                <a:pos x="T0" y="T1"/>
              </a:cxn>
              <a:cxn ang="T5">
                <a:pos x="T2" y="T3"/>
              </a:cxn>
            </a:cxnLst>
            <a:rect l="T6" t="T7" r="T8" b="T9"/>
            <a:pathLst>
              <a:path w="6715" h="14504">
                <a:moveTo>
                  <a:pt x="0" y="0"/>
                </a:moveTo>
                <a:lnTo>
                  <a:pt x="6715" y="14504"/>
                </a:lnTo>
              </a:path>
            </a:pathLst>
          </a:custGeom>
          <a:noFill/>
          <a:ln w="3175">
            <a:solidFill>
              <a:srgbClr val="000000"/>
            </a:solidFill>
            <a:round/>
            <a:headEnd/>
            <a:tailEnd/>
          </a:ln>
        </p:spPr>
        <p:txBody>
          <a:bodyPr lIns="0" tIns="0" rIns="0" bIns="0"/>
          <a:lstStyle/>
          <a:p>
            <a:endParaRPr lang="el-GR"/>
          </a:p>
        </p:txBody>
      </p:sp>
      <p:sp>
        <p:nvSpPr>
          <p:cNvPr id="96569" name="object 314"/>
          <p:cNvSpPr>
            <a:spLocks/>
          </p:cNvSpPr>
          <p:nvPr/>
        </p:nvSpPr>
        <p:spPr bwMode="auto">
          <a:xfrm>
            <a:off x="8135938" y="4527550"/>
            <a:ext cx="6350" cy="22225"/>
          </a:xfrm>
          <a:custGeom>
            <a:avLst/>
            <a:gdLst>
              <a:gd name="T0" fmla="*/ 0 w 7088"/>
              <a:gd name="T1" fmla="*/ 0 h 21820"/>
              <a:gd name="T2" fmla="*/ 4566 w 7088"/>
              <a:gd name="T3" fmla="*/ 23486 h 21820"/>
              <a:gd name="T4" fmla="*/ 0 60000 65536"/>
              <a:gd name="T5" fmla="*/ 0 60000 65536"/>
              <a:gd name="T6" fmla="*/ 0 w 7088"/>
              <a:gd name="T7" fmla="*/ 0 h 21820"/>
              <a:gd name="T8" fmla="*/ 7088 w 7088"/>
              <a:gd name="T9" fmla="*/ 21820 h 21820"/>
            </a:gdLst>
            <a:ahLst/>
            <a:cxnLst>
              <a:cxn ang="T4">
                <a:pos x="T0" y="T1"/>
              </a:cxn>
              <a:cxn ang="T5">
                <a:pos x="T2" y="T3"/>
              </a:cxn>
            </a:cxnLst>
            <a:rect l="T6" t="T7" r="T8" b="T9"/>
            <a:pathLst>
              <a:path w="7088" h="21820">
                <a:moveTo>
                  <a:pt x="0" y="0"/>
                </a:moveTo>
                <a:lnTo>
                  <a:pt x="7088" y="21820"/>
                </a:lnTo>
              </a:path>
            </a:pathLst>
          </a:custGeom>
          <a:noFill/>
          <a:ln w="3175">
            <a:solidFill>
              <a:srgbClr val="000000"/>
            </a:solidFill>
            <a:round/>
            <a:headEnd/>
            <a:tailEnd/>
          </a:ln>
        </p:spPr>
        <p:txBody>
          <a:bodyPr lIns="0" tIns="0" rIns="0" bIns="0"/>
          <a:lstStyle/>
          <a:p>
            <a:endParaRPr lang="el-GR"/>
          </a:p>
        </p:txBody>
      </p:sp>
      <p:sp>
        <p:nvSpPr>
          <p:cNvPr id="96570" name="object 315"/>
          <p:cNvSpPr>
            <a:spLocks/>
          </p:cNvSpPr>
          <p:nvPr/>
        </p:nvSpPr>
        <p:spPr bwMode="auto">
          <a:xfrm>
            <a:off x="7754938" y="4506913"/>
            <a:ext cx="28575" cy="28575"/>
          </a:xfrm>
          <a:custGeom>
            <a:avLst/>
            <a:gdLst>
              <a:gd name="T0" fmla="*/ 0 w 28231"/>
              <a:gd name="T1" fmla="*/ 26953 h 29137"/>
              <a:gd name="T2" fmla="*/ 29632 w 28231"/>
              <a:gd name="T3" fmla="*/ 0 h 29137"/>
              <a:gd name="T4" fmla="*/ 0 60000 65536"/>
              <a:gd name="T5" fmla="*/ 0 60000 65536"/>
              <a:gd name="T6" fmla="*/ 0 w 28231"/>
              <a:gd name="T7" fmla="*/ 0 h 29137"/>
              <a:gd name="T8" fmla="*/ 28231 w 28231"/>
              <a:gd name="T9" fmla="*/ 29137 h 29137"/>
            </a:gdLst>
            <a:ahLst/>
            <a:cxnLst>
              <a:cxn ang="T4">
                <a:pos x="T0" y="T1"/>
              </a:cxn>
              <a:cxn ang="T5">
                <a:pos x="T2" y="T3"/>
              </a:cxn>
            </a:cxnLst>
            <a:rect l="T6" t="T7" r="T8" b="T9"/>
            <a:pathLst>
              <a:path w="28231" h="29137">
                <a:moveTo>
                  <a:pt x="0" y="29137"/>
                </a:moveTo>
                <a:lnTo>
                  <a:pt x="28231" y="0"/>
                </a:lnTo>
              </a:path>
            </a:pathLst>
          </a:custGeom>
          <a:noFill/>
          <a:ln w="3175">
            <a:solidFill>
              <a:srgbClr val="000000"/>
            </a:solidFill>
            <a:round/>
            <a:headEnd/>
            <a:tailEnd/>
          </a:ln>
        </p:spPr>
        <p:txBody>
          <a:bodyPr lIns="0" tIns="0" rIns="0" bIns="0"/>
          <a:lstStyle/>
          <a:p>
            <a:endParaRPr lang="el-GR"/>
          </a:p>
        </p:txBody>
      </p:sp>
      <p:sp>
        <p:nvSpPr>
          <p:cNvPr id="96571" name="object 316"/>
          <p:cNvSpPr>
            <a:spLocks/>
          </p:cNvSpPr>
          <p:nvPr/>
        </p:nvSpPr>
        <p:spPr bwMode="auto">
          <a:xfrm>
            <a:off x="8761413" y="3341688"/>
            <a:ext cx="112712" cy="104775"/>
          </a:xfrm>
          <a:custGeom>
            <a:avLst/>
            <a:gdLst>
              <a:gd name="T0" fmla="*/ 31877 w 112676"/>
              <a:gd name="T1" fmla="*/ 0 h 104868"/>
              <a:gd name="T2" fmla="*/ 0 w 112676"/>
              <a:gd name="T3" fmla="*/ 56534 h 104868"/>
              <a:gd name="T4" fmla="*/ 81066 w 112676"/>
              <a:gd name="T5" fmla="*/ 104496 h 104868"/>
              <a:gd name="T6" fmla="*/ 112820 w 112676"/>
              <a:gd name="T7" fmla="*/ 48090 h 104868"/>
              <a:gd name="T8" fmla="*/ 31877 w 112676"/>
              <a:gd name="T9" fmla="*/ 0 h 104868"/>
              <a:gd name="T10" fmla="*/ 0 60000 65536"/>
              <a:gd name="T11" fmla="*/ 0 60000 65536"/>
              <a:gd name="T12" fmla="*/ 0 60000 65536"/>
              <a:gd name="T13" fmla="*/ 0 60000 65536"/>
              <a:gd name="T14" fmla="*/ 0 60000 65536"/>
              <a:gd name="T15" fmla="*/ 0 w 112676"/>
              <a:gd name="T16" fmla="*/ 0 h 104868"/>
              <a:gd name="T17" fmla="*/ 112676 w 112676"/>
              <a:gd name="T18" fmla="*/ 104868 h 104868"/>
            </a:gdLst>
            <a:ahLst/>
            <a:cxnLst>
              <a:cxn ang="T10">
                <a:pos x="T0" y="T1"/>
              </a:cxn>
              <a:cxn ang="T11">
                <a:pos x="T2" y="T3"/>
              </a:cxn>
              <a:cxn ang="T12">
                <a:pos x="T4" y="T5"/>
              </a:cxn>
              <a:cxn ang="T13">
                <a:pos x="T6" y="T7"/>
              </a:cxn>
              <a:cxn ang="T14">
                <a:pos x="T8" y="T9"/>
              </a:cxn>
            </a:cxnLst>
            <a:rect l="T15" t="T16" r="T17" b="T18"/>
            <a:pathLst>
              <a:path w="112676" h="104868">
                <a:moveTo>
                  <a:pt x="31837" y="0"/>
                </a:moveTo>
                <a:lnTo>
                  <a:pt x="0" y="56734"/>
                </a:lnTo>
                <a:lnTo>
                  <a:pt x="80962" y="104868"/>
                </a:lnTo>
                <a:lnTo>
                  <a:pt x="112676" y="48262"/>
                </a:lnTo>
                <a:lnTo>
                  <a:pt x="31837" y="0"/>
                </a:lnTo>
                <a:close/>
              </a:path>
            </a:pathLst>
          </a:custGeom>
          <a:solidFill>
            <a:srgbClr val="808080"/>
          </a:solidFill>
          <a:ln w="9525">
            <a:noFill/>
            <a:round/>
            <a:headEnd/>
            <a:tailEnd/>
          </a:ln>
        </p:spPr>
        <p:txBody>
          <a:bodyPr lIns="0" tIns="0" rIns="0" bIns="0"/>
          <a:lstStyle/>
          <a:p>
            <a:endParaRPr lang="el-GR"/>
          </a:p>
        </p:txBody>
      </p:sp>
      <p:sp>
        <p:nvSpPr>
          <p:cNvPr id="96572" name="object 317"/>
          <p:cNvSpPr>
            <a:spLocks/>
          </p:cNvSpPr>
          <p:nvPr/>
        </p:nvSpPr>
        <p:spPr bwMode="auto">
          <a:xfrm>
            <a:off x="8761413" y="3341688"/>
            <a:ext cx="112712" cy="104775"/>
          </a:xfrm>
          <a:custGeom>
            <a:avLst/>
            <a:gdLst>
              <a:gd name="T0" fmla="*/ 0 w 112676"/>
              <a:gd name="T1" fmla="*/ 56534 h 104868"/>
              <a:gd name="T2" fmla="*/ 81066 w 112676"/>
              <a:gd name="T3" fmla="*/ 104496 h 104868"/>
              <a:gd name="T4" fmla="*/ 112820 w 112676"/>
              <a:gd name="T5" fmla="*/ 48090 h 104868"/>
              <a:gd name="T6" fmla="*/ 31877 w 112676"/>
              <a:gd name="T7" fmla="*/ 0 h 104868"/>
              <a:gd name="T8" fmla="*/ 0 w 112676"/>
              <a:gd name="T9" fmla="*/ 56534 h 104868"/>
              <a:gd name="T10" fmla="*/ 0 60000 65536"/>
              <a:gd name="T11" fmla="*/ 0 60000 65536"/>
              <a:gd name="T12" fmla="*/ 0 60000 65536"/>
              <a:gd name="T13" fmla="*/ 0 60000 65536"/>
              <a:gd name="T14" fmla="*/ 0 60000 65536"/>
              <a:gd name="T15" fmla="*/ 0 w 112676"/>
              <a:gd name="T16" fmla="*/ 0 h 104868"/>
              <a:gd name="T17" fmla="*/ 112676 w 112676"/>
              <a:gd name="T18" fmla="*/ 104868 h 104868"/>
            </a:gdLst>
            <a:ahLst/>
            <a:cxnLst>
              <a:cxn ang="T10">
                <a:pos x="T0" y="T1"/>
              </a:cxn>
              <a:cxn ang="T11">
                <a:pos x="T2" y="T3"/>
              </a:cxn>
              <a:cxn ang="T12">
                <a:pos x="T4" y="T5"/>
              </a:cxn>
              <a:cxn ang="T13">
                <a:pos x="T6" y="T7"/>
              </a:cxn>
              <a:cxn ang="T14">
                <a:pos x="T8" y="T9"/>
              </a:cxn>
            </a:cxnLst>
            <a:rect l="T15" t="T16" r="T17" b="T18"/>
            <a:pathLst>
              <a:path w="112676" h="104868">
                <a:moveTo>
                  <a:pt x="0" y="56734"/>
                </a:moveTo>
                <a:lnTo>
                  <a:pt x="80962" y="104868"/>
                </a:lnTo>
                <a:lnTo>
                  <a:pt x="112676" y="48262"/>
                </a:lnTo>
                <a:lnTo>
                  <a:pt x="31837" y="0"/>
                </a:lnTo>
                <a:lnTo>
                  <a:pt x="0" y="56734"/>
                </a:lnTo>
                <a:close/>
              </a:path>
            </a:pathLst>
          </a:custGeom>
          <a:noFill/>
          <a:ln w="9108">
            <a:solidFill>
              <a:srgbClr val="000000"/>
            </a:solidFill>
            <a:round/>
            <a:headEnd/>
            <a:tailEnd/>
          </a:ln>
        </p:spPr>
        <p:txBody>
          <a:bodyPr lIns="0" tIns="0" rIns="0" bIns="0"/>
          <a:lstStyle/>
          <a:p>
            <a:endParaRPr lang="el-GR"/>
          </a:p>
        </p:txBody>
      </p:sp>
      <p:sp>
        <p:nvSpPr>
          <p:cNvPr id="96573" name="object 318"/>
          <p:cNvSpPr>
            <a:spLocks/>
          </p:cNvSpPr>
          <p:nvPr/>
        </p:nvSpPr>
        <p:spPr bwMode="auto">
          <a:xfrm>
            <a:off x="8669338" y="3408363"/>
            <a:ext cx="153987" cy="215900"/>
          </a:xfrm>
          <a:custGeom>
            <a:avLst/>
            <a:gdLst>
              <a:gd name="T0" fmla="*/ 108420 w 152971"/>
              <a:gd name="T1" fmla="*/ 0 h 216925"/>
              <a:gd name="T2" fmla="*/ 0 w 152971"/>
              <a:gd name="T3" fmla="*/ 185271 h 216925"/>
              <a:gd name="T4" fmla="*/ 48655 w 152971"/>
              <a:gd name="T5" fmla="*/ 212854 h 216925"/>
              <a:gd name="T6" fmla="*/ 157076 w 152971"/>
              <a:gd name="T7" fmla="*/ 27708 h 216925"/>
              <a:gd name="T8" fmla="*/ 108420 w 152971"/>
              <a:gd name="T9" fmla="*/ 0 h 216925"/>
              <a:gd name="T10" fmla="*/ 0 60000 65536"/>
              <a:gd name="T11" fmla="*/ 0 60000 65536"/>
              <a:gd name="T12" fmla="*/ 0 60000 65536"/>
              <a:gd name="T13" fmla="*/ 0 60000 65536"/>
              <a:gd name="T14" fmla="*/ 0 60000 65536"/>
              <a:gd name="T15" fmla="*/ 0 w 152971"/>
              <a:gd name="T16" fmla="*/ 0 h 216925"/>
              <a:gd name="T17" fmla="*/ 152971 w 152971"/>
              <a:gd name="T18" fmla="*/ 216925 h 216925"/>
            </a:gdLst>
            <a:ahLst/>
            <a:cxnLst>
              <a:cxn ang="T10">
                <a:pos x="T0" y="T1"/>
              </a:cxn>
              <a:cxn ang="T11">
                <a:pos x="T2" y="T3"/>
              </a:cxn>
              <a:cxn ang="T12">
                <a:pos x="T4" y="T5"/>
              </a:cxn>
              <a:cxn ang="T13">
                <a:pos x="T6" y="T7"/>
              </a:cxn>
              <a:cxn ang="T14">
                <a:pos x="T8" y="T9"/>
              </a:cxn>
            </a:cxnLst>
            <a:rect l="T15" t="T16" r="T17" b="T18"/>
            <a:pathLst>
              <a:path w="152971" h="216925">
                <a:moveTo>
                  <a:pt x="105587" y="0"/>
                </a:moveTo>
                <a:lnTo>
                  <a:pt x="0" y="188815"/>
                </a:lnTo>
                <a:lnTo>
                  <a:pt x="47383" y="216925"/>
                </a:lnTo>
                <a:lnTo>
                  <a:pt x="152971" y="28238"/>
                </a:lnTo>
                <a:lnTo>
                  <a:pt x="105587" y="0"/>
                </a:lnTo>
                <a:close/>
              </a:path>
            </a:pathLst>
          </a:custGeom>
          <a:solidFill>
            <a:srgbClr val="808080"/>
          </a:solidFill>
          <a:ln w="9525">
            <a:noFill/>
            <a:round/>
            <a:headEnd/>
            <a:tailEnd/>
          </a:ln>
        </p:spPr>
        <p:txBody>
          <a:bodyPr lIns="0" tIns="0" rIns="0" bIns="0"/>
          <a:lstStyle/>
          <a:p>
            <a:endParaRPr lang="el-GR"/>
          </a:p>
        </p:txBody>
      </p:sp>
      <p:sp>
        <p:nvSpPr>
          <p:cNvPr id="96574" name="object 319"/>
          <p:cNvSpPr>
            <a:spLocks/>
          </p:cNvSpPr>
          <p:nvPr/>
        </p:nvSpPr>
        <p:spPr bwMode="auto">
          <a:xfrm>
            <a:off x="8669338" y="3408363"/>
            <a:ext cx="153987" cy="215900"/>
          </a:xfrm>
          <a:custGeom>
            <a:avLst/>
            <a:gdLst>
              <a:gd name="T0" fmla="*/ 0 w 152971"/>
              <a:gd name="T1" fmla="*/ 185271 h 216925"/>
              <a:gd name="T2" fmla="*/ 48655 w 152971"/>
              <a:gd name="T3" fmla="*/ 212854 h 216925"/>
              <a:gd name="T4" fmla="*/ 157076 w 152971"/>
              <a:gd name="T5" fmla="*/ 27708 h 216925"/>
              <a:gd name="T6" fmla="*/ 108420 w 152971"/>
              <a:gd name="T7" fmla="*/ 0 h 216925"/>
              <a:gd name="T8" fmla="*/ 0 w 152971"/>
              <a:gd name="T9" fmla="*/ 185271 h 216925"/>
              <a:gd name="T10" fmla="*/ 0 60000 65536"/>
              <a:gd name="T11" fmla="*/ 0 60000 65536"/>
              <a:gd name="T12" fmla="*/ 0 60000 65536"/>
              <a:gd name="T13" fmla="*/ 0 60000 65536"/>
              <a:gd name="T14" fmla="*/ 0 60000 65536"/>
              <a:gd name="T15" fmla="*/ 0 w 152971"/>
              <a:gd name="T16" fmla="*/ 0 h 216925"/>
              <a:gd name="T17" fmla="*/ 152971 w 152971"/>
              <a:gd name="T18" fmla="*/ 216925 h 216925"/>
            </a:gdLst>
            <a:ahLst/>
            <a:cxnLst>
              <a:cxn ang="T10">
                <a:pos x="T0" y="T1"/>
              </a:cxn>
              <a:cxn ang="T11">
                <a:pos x="T2" y="T3"/>
              </a:cxn>
              <a:cxn ang="T12">
                <a:pos x="T4" y="T5"/>
              </a:cxn>
              <a:cxn ang="T13">
                <a:pos x="T6" y="T7"/>
              </a:cxn>
              <a:cxn ang="T14">
                <a:pos x="T8" y="T9"/>
              </a:cxn>
            </a:cxnLst>
            <a:rect l="T15" t="T16" r="T17" b="T18"/>
            <a:pathLst>
              <a:path w="152971" h="216925">
                <a:moveTo>
                  <a:pt x="0" y="188815"/>
                </a:moveTo>
                <a:lnTo>
                  <a:pt x="47383" y="216925"/>
                </a:lnTo>
                <a:lnTo>
                  <a:pt x="152971" y="28238"/>
                </a:lnTo>
                <a:lnTo>
                  <a:pt x="105587" y="0"/>
                </a:lnTo>
                <a:lnTo>
                  <a:pt x="0" y="188815"/>
                </a:lnTo>
                <a:close/>
              </a:path>
            </a:pathLst>
          </a:custGeom>
          <a:noFill/>
          <a:ln w="9049">
            <a:solidFill>
              <a:srgbClr val="000000"/>
            </a:solidFill>
            <a:round/>
            <a:headEnd/>
            <a:tailEnd/>
          </a:ln>
        </p:spPr>
        <p:txBody>
          <a:bodyPr lIns="0" tIns="0" rIns="0" bIns="0"/>
          <a:lstStyle/>
          <a:p>
            <a:endParaRPr lang="el-GR"/>
          </a:p>
        </p:txBody>
      </p:sp>
      <p:sp>
        <p:nvSpPr>
          <p:cNvPr id="96575" name="object 320"/>
          <p:cNvSpPr>
            <a:spLocks/>
          </p:cNvSpPr>
          <p:nvPr/>
        </p:nvSpPr>
        <p:spPr bwMode="auto">
          <a:xfrm>
            <a:off x="8775700" y="3313113"/>
            <a:ext cx="127000" cy="88900"/>
          </a:xfrm>
          <a:custGeom>
            <a:avLst/>
            <a:gdLst>
              <a:gd name="T0" fmla="*/ 10213 w 128097"/>
              <a:gd name="T1" fmla="*/ 0 h 88952"/>
              <a:gd name="T2" fmla="*/ 0 w 128097"/>
              <a:gd name="T3" fmla="*/ 18824 h 88952"/>
              <a:gd name="T4" fmla="*/ 113552 w 128097"/>
              <a:gd name="T5" fmla="*/ 88744 h 88952"/>
              <a:gd name="T6" fmla="*/ 123765 w 128097"/>
              <a:gd name="T7" fmla="*/ 69919 h 88952"/>
              <a:gd name="T8" fmla="*/ 10213 w 128097"/>
              <a:gd name="T9" fmla="*/ 0 h 88952"/>
              <a:gd name="T10" fmla="*/ 0 60000 65536"/>
              <a:gd name="T11" fmla="*/ 0 60000 65536"/>
              <a:gd name="T12" fmla="*/ 0 60000 65536"/>
              <a:gd name="T13" fmla="*/ 0 60000 65536"/>
              <a:gd name="T14" fmla="*/ 0 60000 65536"/>
              <a:gd name="T15" fmla="*/ 0 w 128097"/>
              <a:gd name="T16" fmla="*/ 0 h 88952"/>
              <a:gd name="T17" fmla="*/ 128097 w 128097"/>
              <a:gd name="T18" fmla="*/ 88952 h 88952"/>
            </a:gdLst>
            <a:ahLst/>
            <a:cxnLst>
              <a:cxn ang="T10">
                <a:pos x="T0" y="T1"/>
              </a:cxn>
              <a:cxn ang="T11">
                <a:pos x="T2" y="T3"/>
              </a:cxn>
              <a:cxn ang="T12">
                <a:pos x="T4" y="T5"/>
              </a:cxn>
              <a:cxn ang="T13">
                <a:pos x="T6" y="T7"/>
              </a:cxn>
              <a:cxn ang="T14">
                <a:pos x="T8" y="T9"/>
              </a:cxn>
            </a:cxnLst>
            <a:rect l="T15" t="T16" r="T17" b="T18"/>
            <a:pathLst>
              <a:path w="128097" h="88952">
                <a:moveTo>
                  <a:pt x="10571" y="0"/>
                </a:moveTo>
                <a:lnTo>
                  <a:pt x="0" y="18868"/>
                </a:lnTo>
                <a:lnTo>
                  <a:pt x="117526" y="88952"/>
                </a:lnTo>
                <a:lnTo>
                  <a:pt x="128097" y="70083"/>
                </a:lnTo>
                <a:lnTo>
                  <a:pt x="10571" y="0"/>
                </a:lnTo>
                <a:close/>
              </a:path>
            </a:pathLst>
          </a:custGeom>
          <a:solidFill>
            <a:srgbClr val="808080"/>
          </a:solidFill>
          <a:ln w="9525">
            <a:noFill/>
            <a:round/>
            <a:headEnd/>
            <a:tailEnd/>
          </a:ln>
        </p:spPr>
        <p:txBody>
          <a:bodyPr lIns="0" tIns="0" rIns="0" bIns="0"/>
          <a:lstStyle/>
          <a:p>
            <a:endParaRPr lang="el-GR"/>
          </a:p>
        </p:txBody>
      </p:sp>
      <p:sp>
        <p:nvSpPr>
          <p:cNvPr id="96576" name="object 321"/>
          <p:cNvSpPr>
            <a:spLocks/>
          </p:cNvSpPr>
          <p:nvPr/>
        </p:nvSpPr>
        <p:spPr bwMode="auto">
          <a:xfrm>
            <a:off x="8775700" y="3313113"/>
            <a:ext cx="127000" cy="88900"/>
          </a:xfrm>
          <a:custGeom>
            <a:avLst/>
            <a:gdLst>
              <a:gd name="T0" fmla="*/ 0 w 128097"/>
              <a:gd name="T1" fmla="*/ 18824 h 88952"/>
              <a:gd name="T2" fmla="*/ 113552 w 128097"/>
              <a:gd name="T3" fmla="*/ 88744 h 88952"/>
              <a:gd name="T4" fmla="*/ 123765 w 128097"/>
              <a:gd name="T5" fmla="*/ 69919 h 88952"/>
              <a:gd name="T6" fmla="*/ 10213 w 128097"/>
              <a:gd name="T7" fmla="*/ 0 h 88952"/>
              <a:gd name="T8" fmla="*/ 0 w 128097"/>
              <a:gd name="T9" fmla="*/ 18824 h 88952"/>
              <a:gd name="T10" fmla="*/ 0 60000 65536"/>
              <a:gd name="T11" fmla="*/ 0 60000 65536"/>
              <a:gd name="T12" fmla="*/ 0 60000 65536"/>
              <a:gd name="T13" fmla="*/ 0 60000 65536"/>
              <a:gd name="T14" fmla="*/ 0 60000 65536"/>
              <a:gd name="T15" fmla="*/ 0 w 128097"/>
              <a:gd name="T16" fmla="*/ 0 h 88952"/>
              <a:gd name="T17" fmla="*/ 128097 w 128097"/>
              <a:gd name="T18" fmla="*/ 88952 h 88952"/>
            </a:gdLst>
            <a:ahLst/>
            <a:cxnLst>
              <a:cxn ang="T10">
                <a:pos x="T0" y="T1"/>
              </a:cxn>
              <a:cxn ang="T11">
                <a:pos x="T2" y="T3"/>
              </a:cxn>
              <a:cxn ang="T12">
                <a:pos x="T4" y="T5"/>
              </a:cxn>
              <a:cxn ang="T13">
                <a:pos x="T6" y="T7"/>
              </a:cxn>
              <a:cxn ang="T14">
                <a:pos x="T8" y="T9"/>
              </a:cxn>
            </a:cxnLst>
            <a:rect l="T15" t="T16" r="T17" b="T18"/>
            <a:pathLst>
              <a:path w="128097" h="88952">
                <a:moveTo>
                  <a:pt x="0" y="18868"/>
                </a:moveTo>
                <a:lnTo>
                  <a:pt x="117526" y="88952"/>
                </a:lnTo>
                <a:lnTo>
                  <a:pt x="128097" y="70083"/>
                </a:lnTo>
                <a:lnTo>
                  <a:pt x="10571" y="0"/>
                </a:lnTo>
                <a:lnTo>
                  <a:pt x="0" y="18868"/>
                </a:lnTo>
                <a:close/>
              </a:path>
            </a:pathLst>
          </a:custGeom>
          <a:noFill/>
          <a:ln w="9148">
            <a:solidFill>
              <a:srgbClr val="000000"/>
            </a:solidFill>
            <a:round/>
            <a:headEnd/>
            <a:tailEnd/>
          </a:ln>
        </p:spPr>
        <p:txBody>
          <a:bodyPr lIns="0" tIns="0" rIns="0" bIns="0"/>
          <a:lstStyle/>
          <a:p>
            <a:endParaRPr lang="el-GR"/>
          </a:p>
        </p:txBody>
      </p:sp>
      <p:sp>
        <p:nvSpPr>
          <p:cNvPr id="96577" name="object 322"/>
          <p:cNvSpPr>
            <a:spLocks/>
          </p:cNvSpPr>
          <p:nvPr/>
        </p:nvSpPr>
        <p:spPr bwMode="auto">
          <a:xfrm>
            <a:off x="8815388" y="3303588"/>
            <a:ext cx="71437" cy="58737"/>
          </a:xfrm>
          <a:custGeom>
            <a:avLst/>
            <a:gdLst>
              <a:gd name="T0" fmla="*/ 13519 w 72132"/>
              <a:gd name="T1" fmla="*/ 0 h 59686"/>
              <a:gd name="T2" fmla="*/ 0 w 72132"/>
              <a:gd name="T3" fmla="*/ 23596 h 59686"/>
              <a:gd name="T4" fmla="*/ 55754 w 72132"/>
              <a:gd name="T5" fmla="*/ 55980 h 59686"/>
              <a:gd name="T6" fmla="*/ 69392 w 72132"/>
              <a:gd name="T7" fmla="*/ 32384 h 59686"/>
              <a:gd name="T8" fmla="*/ 13519 w 72132"/>
              <a:gd name="T9" fmla="*/ 0 h 59686"/>
              <a:gd name="T10" fmla="*/ 0 60000 65536"/>
              <a:gd name="T11" fmla="*/ 0 60000 65536"/>
              <a:gd name="T12" fmla="*/ 0 60000 65536"/>
              <a:gd name="T13" fmla="*/ 0 60000 65536"/>
              <a:gd name="T14" fmla="*/ 0 60000 65536"/>
              <a:gd name="T15" fmla="*/ 0 w 72132"/>
              <a:gd name="T16" fmla="*/ 0 h 59686"/>
              <a:gd name="T17" fmla="*/ 72132 w 72132"/>
              <a:gd name="T18" fmla="*/ 59686 h 59686"/>
            </a:gdLst>
            <a:ahLst/>
            <a:cxnLst>
              <a:cxn ang="T10">
                <a:pos x="T0" y="T1"/>
              </a:cxn>
              <a:cxn ang="T11">
                <a:pos x="T2" y="T3"/>
              </a:cxn>
              <a:cxn ang="T12">
                <a:pos x="T4" y="T5"/>
              </a:cxn>
              <a:cxn ang="T13">
                <a:pos x="T6" y="T7"/>
              </a:cxn>
              <a:cxn ang="T14">
                <a:pos x="T8" y="T9"/>
              </a:cxn>
            </a:cxnLst>
            <a:rect l="T15" t="T16" r="T17" b="T18"/>
            <a:pathLst>
              <a:path w="72132" h="59686">
                <a:moveTo>
                  <a:pt x="14053" y="0"/>
                </a:moveTo>
                <a:lnTo>
                  <a:pt x="0" y="25158"/>
                </a:lnTo>
                <a:lnTo>
                  <a:pt x="57955" y="59686"/>
                </a:lnTo>
                <a:lnTo>
                  <a:pt x="72132" y="34528"/>
                </a:lnTo>
                <a:lnTo>
                  <a:pt x="14053" y="0"/>
                </a:lnTo>
                <a:close/>
              </a:path>
            </a:pathLst>
          </a:custGeom>
          <a:solidFill>
            <a:srgbClr val="808080"/>
          </a:solidFill>
          <a:ln w="9525">
            <a:noFill/>
            <a:round/>
            <a:headEnd/>
            <a:tailEnd/>
          </a:ln>
        </p:spPr>
        <p:txBody>
          <a:bodyPr lIns="0" tIns="0" rIns="0" bIns="0"/>
          <a:lstStyle/>
          <a:p>
            <a:endParaRPr lang="el-GR"/>
          </a:p>
        </p:txBody>
      </p:sp>
      <p:sp>
        <p:nvSpPr>
          <p:cNvPr id="96578" name="object 323"/>
          <p:cNvSpPr>
            <a:spLocks/>
          </p:cNvSpPr>
          <p:nvPr/>
        </p:nvSpPr>
        <p:spPr bwMode="auto">
          <a:xfrm>
            <a:off x="8815388" y="3303588"/>
            <a:ext cx="71437" cy="58737"/>
          </a:xfrm>
          <a:custGeom>
            <a:avLst/>
            <a:gdLst>
              <a:gd name="T0" fmla="*/ 0 w 72132"/>
              <a:gd name="T1" fmla="*/ 23596 h 59686"/>
              <a:gd name="T2" fmla="*/ 55754 w 72132"/>
              <a:gd name="T3" fmla="*/ 55980 h 59686"/>
              <a:gd name="T4" fmla="*/ 69392 w 72132"/>
              <a:gd name="T5" fmla="*/ 32384 h 59686"/>
              <a:gd name="T6" fmla="*/ 13519 w 72132"/>
              <a:gd name="T7" fmla="*/ 0 h 59686"/>
              <a:gd name="T8" fmla="*/ 0 w 72132"/>
              <a:gd name="T9" fmla="*/ 23596 h 59686"/>
              <a:gd name="T10" fmla="*/ 0 60000 65536"/>
              <a:gd name="T11" fmla="*/ 0 60000 65536"/>
              <a:gd name="T12" fmla="*/ 0 60000 65536"/>
              <a:gd name="T13" fmla="*/ 0 60000 65536"/>
              <a:gd name="T14" fmla="*/ 0 60000 65536"/>
              <a:gd name="T15" fmla="*/ 0 w 72132"/>
              <a:gd name="T16" fmla="*/ 0 h 59686"/>
              <a:gd name="T17" fmla="*/ 72132 w 72132"/>
              <a:gd name="T18" fmla="*/ 59686 h 59686"/>
            </a:gdLst>
            <a:ahLst/>
            <a:cxnLst>
              <a:cxn ang="T10">
                <a:pos x="T0" y="T1"/>
              </a:cxn>
              <a:cxn ang="T11">
                <a:pos x="T2" y="T3"/>
              </a:cxn>
              <a:cxn ang="T12">
                <a:pos x="T4" y="T5"/>
              </a:cxn>
              <a:cxn ang="T13">
                <a:pos x="T6" y="T7"/>
              </a:cxn>
              <a:cxn ang="T14">
                <a:pos x="T8" y="T9"/>
              </a:cxn>
            </a:cxnLst>
            <a:rect l="T15" t="T16" r="T17" b="T18"/>
            <a:pathLst>
              <a:path w="72132" h="59686">
                <a:moveTo>
                  <a:pt x="0" y="25158"/>
                </a:moveTo>
                <a:lnTo>
                  <a:pt x="57955" y="59686"/>
                </a:lnTo>
                <a:lnTo>
                  <a:pt x="72132" y="34528"/>
                </a:lnTo>
                <a:lnTo>
                  <a:pt x="14053" y="0"/>
                </a:lnTo>
                <a:lnTo>
                  <a:pt x="0" y="25158"/>
                </a:lnTo>
                <a:close/>
              </a:path>
            </a:pathLst>
          </a:custGeom>
          <a:noFill/>
          <a:ln w="9125">
            <a:solidFill>
              <a:srgbClr val="000000"/>
            </a:solidFill>
            <a:round/>
            <a:headEnd/>
            <a:tailEnd/>
          </a:ln>
        </p:spPr>
        <p:txBody>
          <a:bodyPr lIns="0" tIns="0" rIns="0" bIns="0"/>
          <a:lstStyle/>
          <a:p>
            <a:endParaRPr lang="el-GR"/>
          </a:p>
        </p:txBody>
      </p:sp>
      <p:sp>
        <p:nvSpPr>
          <p:cNvPr id="96579" name="object 324"/>
          <p:cNvSpPr>
            <a:spLocks/>
          </p:cNvSpPr>
          <p:nvPr/>
        </p:nvSpPr>
        <p:spPr bwMode="auto">
          <a:xfrm>
            <a:off x="8843963" y="3279775"/>
            <a:ext cx="42862" cy="47625"/>
          </a:xfrm>
          <a:custGeom>
            <a:avLst/>
            <a:gdLst>
              <a:gd name="T0" fmla="*/ 16487 w 43528"/>
              <a:gd name="T1" fmla="*/ 0 h 46979"/>
              <a:gd name="T2" fmla="*/ 0 w 43528"/>
              <a:gd name="T3" fmla="*/ 33211 h 46979"/>
              <a:gd name="T4" fmla="*/ 24320 w 43528"/>
              <a:gd name="T5" fmla="*/ 49617 h 46979"/>
              <a:gd name="T6" fmla="*/ 40924 w 43528"/>
              <a:gd name="T7" fmla="*/ 16269 h 46979"/>
              <a:gd name="T8" fmla="*/ 16487 w 43528"/>
              <a:gd name="T9" fmla="*/ 0 h 46979"/>
              <a:gd name="T10" fmla="*/ 0 60000 65536"/>
              <a:gd name="T11" fmla="*/ 0 60000 65536"/>
              <a:gd name="T12" fmla="*/ 0 60000 65536"/>
              <a:gd name="T13" fmla="*/ 0 60000 65536"/>
              <a:gd name="T14" fmla="*/ 0 60000 65536"/>
              <a:gd name="T15" fmla="*/ 0 w 43528"/>
              <a:gd name="T16" fmla="*/ 0 h 46979"/>
              <a:gd name="T17" fmla="*/ 43528 w 43528"/>
              <a:gd name="T18" fmla="*/ 46979 h 46979"/>
            </a:gdLst>
            <a:ahLst/>
            <a:cxnLst>
              <a:cxn ang="T10">
                <a:pos x="T0" y="T1"/>
              </a:cxn>
              <a:cxn ang="T11">
                <a:pos x="T2" y="T3"/>
              </a:cxn>
              <a:cxn ang="T12">
                <a:pos x="T4" y="T5"/>
              </a:cxn>
              <a:cxn ang="T13">
                <a:pos x="T6" y="T7"/>
              </a:cxn>
              <a:cxn ang="T14">
                <a:pos x="T8" y="T9"/>
              </a:cxn>
            </a:cxnLst>
            <a:rect l="T15" t="T16" r="T17" b="T18"/>
            <a:pathLst>
              <a:path w="43528" h="46979">
                <a:moveTo>
                  <a:pt x="17535" y="0"/>
                </a:moveTo>
                <a:lnTo>
                  <a:pt x="0" y="31447"/>
                </a:lnTo>
                <a:lnTo>
                  <a:pt x="25868" y="46979"/>
                </a:lnTo>
                <a:lnTo>
                  <a:pt x="43528" y="15403"/>
                </a:lnTo>
                <a:lnTo>
                  <a:pt x="17535" y="0"/>
                </a:lnTo>
                <a:close/>
              </a:path>
            </a:pathLst>
          </a:custGeom>
          <a:solidFill>
            <a:srgbClr val="808080"/>
          </a:solidFill>
          <a:ln w="9525">
            <a:noFill/>
            <a:round/>
            <a:headEnd/>
            <a:tailEnd/>
          </a:ln>
        </p:spPr>
        <p:txBody>
          <a:bodyPr lIns="0" tIns="0" rIns="0" bIns="0"/>
          <a:lstStyle/>
          <a:p>
            <a:endParaRPr lang="el-GR"/>
          </a:p>
        </p:txBody>
      </p:sp>
      <p:sp>
        <p:nvSpPr>
          <p:cNvPr id="96580" name="object 325"/>
          <p:cNvSpPr>
            <a:spLocks/>
          </p:cNvSpPr>
          <p:nvPr/>
        </p:nvSpPr>
        <p:spPr bwMode="auto">
          <a:xfrm>
            <a:off x="8843963" y="3279775"/>
            <a:ext cx="42862" cy="47625"/>
          </a:xfrm>
          <a:custGeom>
            <a:avLst/>
            <a:gdLst>
              <a:gd name="T0" fmla="*/ 0 w 43528"/>
              <a:gd name="T1" fmla="*/ 33211 h 46979"/>
              <a:gd name="T2" fmla="*/ 24320 w 43528"/>
              <a:gd name="T3" fmla="*/ 49617 h 46979"/>
              <a:gd name="T4" fmla="*/ 40924 w 43528"/>
              <a:gd name="T5" fmla="*/ 16269 h 46979"/>
              <a:gd name="T6" fmla="*/ 16487 w 43528"/>
              <a:gd name="T7" fmla="*/ 0 h 46979"/>
              <a:gd name="T8" fmla="*/ 0 w 43528"/>
              <a:gd name="T9" fmla="*/ 33211 h 46979"/>
              <a:gd name="T10" fmla="*/ 0 60000 65536"/>
              <a:gd name="T11" fmla="*/ 0 60000 65536"/>
              <a:gd name="T12" fmla="*/ 0 60000 65536"/>
              <a:gd name="T13" fmla="*/ 0 60000 65536"/>
              <a:gd name="T14" fmla="*/ 0 60000 65536"/>
              <a:gd name="T15" fmla="*/ 0 w 43528"/>
              <a:gd name="T16" fmla="*/ 0 h 46979"/>
              <a:gd name="T17" fmla="*/ 43528 w 43528"/>
              <a:gd name="T18" fmla="*/ 46979 h 46979"/>
            </a:gdLst>
            <a:ahLst/>
            <a:cxnLst>
              <a:cxn ang="T10">
                <a:pos x="T0" y="T1"/>
              </a:cxn>
              <a:cxn ang="T11">
                <a:pos x="T2" y="T3"/>
              </a:cxn>
              <a:cxn ang="T12">
                <a:pos x="T4" y="T5"/>
              </a:cxn>
              <a:cxn ang="T13">
                <a:pos x="T6" y="T7"/>
              </a:cxn>
              <a:cxn ang="T14">
                <a:pos x="T8" y="T9"/>
              </a:cxn>
            </a:cxnLst>
            <a:rect l="T15" t="T16" r="T17" b="T18"/>
            <a:pathLst>
              <a:path w="43528" h="46979">
                <a:moveTo>
                  <a:pt x="0" y="31447"/>
                </a:moveTo>
                <a:lnTo>
                  <a:pt x="25868" y="46979"/>
                </a:lnTo>
                <a:lnTo>
                  <a:pt x="43528" y="15403"/>
                </a:lnTo>
                <a:lnTo>
                  <a:pt x="17535" y="0"/>
                </a:lnTo>
                <a:lnTo>
                  <a:pt x="0" y="31447"/>
                </a:lnTo>
                <a:close/>
              </a:path>
            </a:pathLst>
          </a:custGeom>
          <a:noFill/>
          <a:ln w="9087">
            <a:solidFill>
              <a:srgbClr val="000000"/>
            </a:solidFill>
            <a:round/>
            <a:headEnd/>
            <a:tailEnd/>
          </a:ln>
        </p:spPr>
        <p:txBody>
          <a:bodyPr lIns="0" tIns="0" rIns="0" bIns="0"/>
          <a:lstStyle/>
          <a:p>
            <a:endParaRPr lang="el-GR"/>
          </a:p>
        </p:txBody>
      </p:sp>
      <p:sp>
        <p:nvSpPr>
          <p:cNvPr id="96581" name="object 326"/>
          <p:cNvSpPr>
            <a:spLocks/>
          </p:cNvSpPr>
          <p:nvPr/>
        </p:nvSpPr>
        <p:spPr bwMode="auto">
          <a:xfrm>
            <a:off x="8656638" y="3597275"/>
            <a:ext cx="60325" cy="68263"/>
          </a:xfrm>
          <a:custGeom>
            <a:avLst/>
            <a:gdLst>
              <a:gd name="T0" fmla="*/ 12628 w 59944"/>
              <a:gd name="T1" fmla="*/ 0 h 67388"/>
              <a:gd name="T2" fmla="*/ 0 w 59944"/>
              <a:gd name="T3" fmla="*/ 57576 h 67388"/>
              <a:gd name="T4" fmla="*/ 23469 w 59944"/>
              <a:gd name="T5" fmla="*/ 70957 h 67388"/>
              <a:gd name="T6" fmla="*/ 61482 w 59944"/>
              <a:gd name="T7" fmla="*/ 30005 h 67388"/>
              <a:gd name="T8" fmla="*/ 12628 w 59944"/>
              <a:gd name="T9" fmla="*/ 0 h 67388"/>
              <a:gd name="T10" fmla="*/ 0 60000 65536"/>
              <a:gd name="T11" fmla="*/ 0 60000 65536"/>
              <a:gd name="T12" fmla="*/ 0 60000 65536"/>
              <a:gd name="T13" fmla="*/ 0 60000 65536"/>
              <a:gd name="T14" fmla="*/ 0 60000 65536"/>
              <a:gd name="T15" fmla="*/ 0 w 59944"/>
              <a:gd name="T16" fmla="*/ 0 h 67388"/>
              <a:gd name="T17" fmla="*/ 59944 w 59944"/>
              <a:gd name="T18" fmla="*/ 67388 h 67388"/>
            </a:gdLst>
            <a:ahLst/>
            <a:cxnLst>
              <a:cxn ang="T10">
                <a:pos x="T0" y="T1"/>
              </a:cxn>
              <a:cxn ang="T11">
                <a:pos x="T2" y="T3"/>
              </a:cxn>
              <a:cxn ang="T12">
                <a:pos x="T4" y="T5"/>
              </a:cxn>
              <a:cxn ang="T13">
                <a:pos x="T6" y="T7"/>
              </a:cxn>
              <a:cxn ang="T14">
                <a:pos x="T8" y="T9"/>
              </a:cxn>
            </a:cxnLst>
            <a:rect l="T15" t="T16" r="T17" b="T18"/>
            <a:pathLst>
              <a:path w="59944" h="67388">
                <a:moveTo>
                  <a:pt x="12312" y="0"/>
                </a:moveTo>
                <a:lnTo>
                  <a:pt x="0" y="54680"/>
                </a:lnTo>
                <a:lnTo>
                  <a:pt x="22883" y="67388"/>
                </a:lnTo>
                <a:lnTo>
                  <a:pt x="59944" y="28495"/>
                </a:lnTo>
                <a:lnTo>
                  <a:pt x="12312" y="0"/>
                </a:lnTo>
                <a:close/>
              </a:path>
            </a:pathLst>
          </a:custGeom>
          <a:solidFill>
            <a:srgbClr val="808080"/>
          </a:solidFill>
          <a:ln w="9525">
            <a:noFill/>
            <a:round/>
            <a:headEnd/>
            <a:tailEnd/>
          </a:ln>
        </p:spPr>
        <p:txBody>
          <a:bodyPr lIns="0" tIns="0" rIns="0" bIns="0"/>
          <a:lstStyle/>
          <a:p>
            <a:endParaRPr lang="el-GR"/>
          </a:p>
        </p:txBody>
      </p:sp>
      <p:sp>
        <p:nvSpPr>
          <p:cNvPr id="96582" name="object 327"/>
          <p:cNvSpPr>
            <a:spLocks/>
          </p:cNvSpPr>
          <p:nvPr/>
        </p:nvSpPr>
        <p:spPr bwMode="auto">
          <a:xfrm>
            <a:off x="8656638" y="3597275"/>
            <a:ext cx="60325" cy="68263"/>
          </a:xfrm>
          <a:custGeom>
            <a:avLst/>
            <a:gdLst>
              <a:gd name="T0" fmla="*/ 12628 w 59944"/>
              <a:gd name="T1" fmla="*/ 0 h 67388"/>
              <a:gd name="T2" fmla="*/ 0 w 59944"/>
              <a:gd name="T3" fmla="*/ 57576 h 67388"/>
              <a:gd name="T4" fmla="*/ 23469 w 59944"/>
              <a:gd name="T5" fmla="*/ 70957 h 67388"/>
              <a:gd name="T6" fmla="*/ 61482 w 59944"/>
              <a:gd name="T7" fmla="*/ 30005 h 67388"/>
              <a:gd name="T8" fmla="*/ 12628 w 59944"/>
              <a:gd name="T9" fmla="*/ 0 h 67388"/>
              <a:gd name="T10" fmla="*/ 0 60000 65536"/>
              <a:gd name="T11" fmla="*/ 0 60000 65536"/>
              <a:gd name="T12" fmla="*/ 0 60000 65536"/>
              <a:gd name="T13" fmla="*/ 0 60000 65536"/>
              <a:gd name="T14" fmla="*/ 0 60000 65536"/>
              <a:gd name="T15" fmla="*/ 0 w 59944"/>
              <a:gd name="T16" fmla="*/ 0 h 67388"/>
              <a:gd name="T17" fmla="*/ 59944 w 59944"/>
              <a:gd name="T18" fmla="*/ 67388 h 67388"/>
            </a:gdLst>
            <a:ahLst/>
            <a:cxnLst>
              <a:cxn ang="T10">
                <a:pos x="T0" y="T1"/>
              </a:cxn>
              <a:cxn ang="T11">
                <a:pos x="T2" y="T3"/>
              </a:cxn>
              <a:cxn ang="T12">
                <a:pos x="T4" y="T5"/>
              </a:cxn>
              <a:cxn ang="T13">
                <a:pos x="T6" y="T7"/>
              </a:cxn>
              <a:cxn ang="T14">
                <a:pos x="T8" y="T9"/>
              </a:cxn>
            </a:cxnLst>
            <a:rect l="T15" t="T16" r="T17" b="T18"/>
            <a:pathLst>
              <a:path w="59944" h="67388">
                <a:moveTo>
                  <a:pt x="12312" y="0"/>
                </a:moveTo>
                <a:lnTo>
                  <a:pt x="0" y="54680"/>
                </a:lnTo>
                <a:lnTo>
                  <a:pt x="22883" y="67388"/>
                </a:lnTo>
                <a:lnTo>
                  <a:pt x="59944" y="28495"/>
                </a:lnTo>
                <a:lnTo>
                  <a:pt x="12312" y="0"/>
                </a:lnTo>
                <a:close/>
              </a:path>
            </a:pathLst>
          </a:custGeom>
          <a:noFill/>
          <a:ln w="9081">
            <a:solidFill>
              <a:srgbClr val="000000"/>
            </a:solidFill>
            <a:round/>
            <a:headEnd/>
            <a:tailEnd/>
          </a:ln>
        </p:spPr>
        <p:txBody>
          <a:bodyPr lIns="0" tIns="0" rIns="0" bIns="0"/>
          <a:lstStyle/>
          <a:p>
            <a:endParaRPr lang="el-GR"/>
          </a:p>
        </p:txBody>
      </p:sp>
      <p:sp>
        <p:nvSpPr>
          <p:cNvPr id="96583" name="object 328"/>
          <p:cNvSpPr>
            <a:spLocks/>
          </p:cNvSpPr>
          <p:nvPr/>
        </p:nvSpPr>
        <p:spPr bwMode="auto">
          <a:xfrm>
            <a:off x="8643938" y="3656013"/>
            <a:ext cx="30162" cy="39687"/>
          </a:xfrm>
          <a:custGeom>
            <a:avLst/>
            <a:gdLst>
              <a:gd name="T0" fmla="*/ 17723 w 30345"/>
              <a:gd name="T1" fmla="*/ 0 h 39662"/>
              <a:gd name="T2" fmla="*/ 0 w 30345"/>
              <a:gd name="T3" fmla="*/ 32555 h 39662"/>
              <a:gd name="T4" fmla="*/ 11896 w 30345"/>
              <a:gd name="T5" fmla="*/ 39762 h 39662"/>
              <a:gd name="T6" fmla="*/ 29619 w 30345"/>
              <a:gd name="T7" fmla="*/ 7336 h 39662"/>
              <a:gd name="T8" fmla="*/ 17723 w 30345"/>
              <a:gd name="T9" fmla="*/ 0 h 39662"/>
              <a:gd name="T10" fmla="*/ 0 60000 65536"/>
              <a:gd name="T11" fmla="*/ 0 60000 65536"/>
              <a:gd name="T12" fmla="*/ 0 60000 65536"/>
              <a:gd name="T13" fmla="*/ 0 60000 65536"/>
              <a:gd name="T14" fmla="*/ 0 60000 65536"/>
              <a:gd name="T15" fmla="*/ 0 w 30345"/>
              <a:gd name="T16" fmla="*/ 0 h 39662"/>
              <a:gd name="T17" fmla="*/ 30345 w 30345"/>
              <a:gd name="T18" fmla="*/ 39662 h 39662"/>
            </a:gdLst>
            <a:ahLst/>
            <a:cxnLst>
              <a:cxn ang="T10">
                <a:pos x="T0" y="T1"/>
              </a:cxn>
              <a:cxn ang="T11">
                <a:pos x="T2" y="T3"/>
              </a:cxn>
              <a:cxn ang="T12">
                <a:pos x="T4" y="T5"/>
              </a:cxn>
              <a:cxn ang="T13">
                <a:pos x="T6" y="T7"/>
              </a:cxn>
              <a:cxn ang="T14">
                <a:pos x="T8" y="T9"/>
              </a:cxn>
            </a:cxnLst>
            <a:rect l="T15" t="T16" r="T17" b="T18"/>
            <a:pathLst>
              <a:path w="30345" h="39662">
                <a:moveTo>
                  <a:pt x="18157" y="0"/>
                </a:moveTo>
                <a:lnTo>
                  <a:pt x="0" y="32474"/>
                </a:lnTo>
                <a:lnTo>
                  <a:pt x="12187" y="39662"/>
                </a:lnTo>
                <a:lnTo>
                  <a:pt x="30345" y="7316"/>
                </a:lnTo>
                <a:lnTo>
                  <a:pt x="18157" y="0"/>
                </a:lnTo>
                <a:close/>
              </a:path>
            </a:pathLst>
          </a:custGeom>
          <a:solidFill>
            <a:srgbClr val="808080"/>
          </a:solidFill>
          <a:ln w="9525">
            <a:noFill/>
            <a:round/>
            <a:headEnd/>
            <a:tailEnd/>
          </a:ln>
        </p:spPr>
        <p:txBody>
          <a:bodyPr lIns="0" tIns="0" rIns="0" bIns="0"/>
          <a:lstStyle/>
          <a:p>
            <a:endParaRPr lang="el-GR"/>
          </a:p>
        </p:txBody>
      </p:sp>
      <p:sp>
        <p:nvSpPr>
          <p:cNvPr id="96584" name="object 329"/>
          <p:cNvSpPr>
            <a:spLocks/>
          </p:cNvSpPr>
          <p:nvPr/>
        </p:nvSpPr>
        <p:spPr bwMode="auto">
          <a:xfrm>
            <a:off x="8643938" y="3656013"/>
            <a:ext cx="30162" cy="39687"/>
          </a:xfrm>
          <a:custGeom>
            <a:avLst/>
            <a:gdLst>
              <a:gd name="T0" fmla="*/ 0 w 30345"/>
              <a:gd name="T1" fmla="*/ 32555 h 39662"/>
              <a:gd name="T2" fmla="*/ 11896 w 30345"/>
              <a:gd name="T3" fmla="*/ 39762 h 39662"/>
              <a:gd name="T4" fmla="*/ 29619 w 30345"/>
              <a:gd name="T5" fmla="*/ 7336 h 39662"/>
              <a:gd name="T6" fmla="*/ 17723 w 30345"/>
              <a:gd name="T7" fmla="*/ 0 h 39662"/>
              <a:gd name="T8" fmla="*/ 0 w 30345"/>
              <a:gd name="T9" fmla="*/ 32555 h 39662"/>
              <a:gd name="T10" fmla="*/ 0 60000 65536"/>
              <a:gd name="T11" fmla="*/ 0 60000 65536"/>
              <a:gd name="T12" fmla="*/ 0 60000 65536"/>
              <a:gd name="T13" fmla="*/ 0 60000 65536"/>
              <a:gd name="T14" fmla="*/ 0 60000 65536"/>
              <a:gd name="T15" fmla="*/ 0 w 30345"/>
              <a:gd name="T16" fmla="*/ 0 h 39662"/>
              <a:gd name="T17" fmla="*/ 30345 w 30345"/>
              <a:gd name="T18" fmla="*/ 39662 h 39662"/>
            </a:gdLst>
            <a:ahLst/>
            <a:cxnLst>
              <a:cxn ang="T10">
                <a:pos x="T0" y="T1"/>
              </a:cxn>
              <a:cxn ang="T11">
                <a:pos x="T2" y="T3"/>
              </a:cxn>
              <a:cxn ang="T12">
                <a:pos x="T4" y="T5"/>
              </a:cxn>
              <a:cxn ang="T13">
                <a:pos x="T6" y="T7"/>
              </a:cxn>
              <a:cxn ang="T14">
                <a:pos x="T8" y="T9"/>
              </a:cxn>
            </a:cxnLst>
            <a:rect l="T15" t="T16" r="T17" b="T18"/>
            <a:pathLst>
              <a:path w="30345" h="39662">
                <a:moveTo>
                  <a:pt x="0" y="32474"/>
                </a:moveTo>
                <a:lnTo>
                  <a:pt x="12187" y="39662"/>
                </a:lnTo>
                <a:lnTo>
                  <a:pt x="30345" y="7316"/>
                </a:lnTo>
                <a:lnTo>
                  <a:pt x="18157" y="0"/>
                </a:lnTo>
                <a:lnTo>
                  <a:pt x="0" y="32474"/>
                </a:lnTo>
                <a:close/>
              </a:path>
            </a:pathLst>
          </a:custGeom>
          <a:noFill/>
          <a:ln w="9060">
            <a:solidFill>
              <a:srgbClr val="000000"/>
            </a:solidFill>
            <a:round/>
            <a:headEnd/>
            <a:tailEnd/>
          </a:ln>
        </p:spPr>
        <p:txBody>
          <a:bodyPr lIns="0" tIns="0" rIns="0" bIns="0"/>
          <a:lstStyle/>
          <a:p>
            <a:endParaRPr lang="el-GR"/>
          </a:p>
        </p:txBody>
      </p:sp>
      <p:sp>
        <p:nvSpPr>
          <p:cNvPr id="96585" name="object 330"/>
          <p:cNvSpPr>
            <a:spLocks/>
          </p:cNvSpPr>
          <p:nvPr/>
        </p:nvSpPr>
        <p:spPr bwMode="auto">
          <a:xfrm>
            <a:off x="8561388" y="3422650"/>
            <a:ext cx="109537" cy="1588"/>
          </a:xfrm>
          <a:custGeom>
            <a:avLst/>
            <a:gdLst>
              <a:gd name="T0" fmla="*/ 110196 w 109318"/>
              <a:gd name="T1" fmla="*/ 0 h 1797"/>
              <a:gd name="T2" fmla="*/ 0 w 109318"/>
              <a:gd name="T3" fmla="*/ 1096 h 1797"/>
              <a:gd name="T4" fmla="*/ 0 60000 65536"/>
              <a:gd name="T5" fmla="*/ 0 60000 65536"/>
              <a:gd name="T6" fmla="*/ 0 w 109318"/>
              <a:gd name="T7" fmla="*/ 0 h 1797"/>
              <a:gd name="T8" fmla="*/ 109318 w 109318"/>
              <a:gd name="T9" fmla="*/ 1797 h 1797"/>
            </a:gdLst>
            <a:ahLst/>
            <a:cxnLst>
              <a:cxn ang="T4">
                <a:pos x="T0" y="T1"/>
              </a:cxn>
              <a:cxn ang="T5">
                <a:pos x="T2" y="T3"/>
              </a:cxn>
            </a:cxnLst>
            <a:rect l="T6" t="T7" r="T8" b="T9"/>
            <a:pathLst>
              <a:path w="109318" h="1797">
                <a:moveTo>
                  <a:pt x="109318" y="0"/>
                </a:moveTo>
                <a:lnTo>
                  <a:pt x="0" y="1797"/>
                </a:lnTo>
              </a:path>
            </a:pathLst>
          </a:custGeom>
          <a:noFill/>
          <a:ln w="27725">
            <a:solidFill>
              <a:srgbClr val="FFCC00"/>
            </a:solidFill>
            <a:round/>
            <a:headEnd/>
            <a:tailEnd/>
          </a:ln>
        </p:spPr>
        <p:txBody>
          <a:bodyPr lIns="0" tIns="0" rIns="0" bIns="0"/>
          <a:lstStyle/>
          <a:p>
            <a:endParaRPr lang="el-GR"/>
          </a:p>
        </p:txBody>
      </p:sp>
      <p:sp>
        <p:nvSpPr>
          <p:cNvPr id="96586" name="object 331"/>
          <p:cNvSpPr>
            <a:spLocks/>
          </p:cNvSpPr>
          <p:nvPr/>
        </p:nvSpPr>
        <p:spPr bwMode="auto">
          <a:xfrm>
            <a:off x="8093075" y="4448175"/>
            <a:ext cx="358775" cy="117475"/>
          </a:xfrm>
          <a:custGeom>
            <a:avLst/>
            <a:gdLst>
              <a:gd name="T0" fmla="*/ 358706 w 358798"/>
              <a:gd name="T1" fmla="*/ 0 h 117062"/>
              <a:gd name="T2" fmla="*/ 0 w 358798"/>
              <a:gd name="T3" fmla="*/ 0 h 117062"/>
              <a:gd name="T4" fmla="*/ 47869 w 358798"/>
              <a:gd name="T5" fmla="*/ 118722 h 117062"/>
              <a:gd name="T6" fmla="*/ 309345 w 358798"/>
              <a:gd name="T7" fmla="*/ 118463 h 117062"/>
              <a:gd name="T8" fmla="*/ 358706 w 358798"/>
              <a:gd name="T9" fmla="*/ 0 h 117062"/>
              <a:gd name="T10" fmla="*/ 0 60000 65536"/>
              <a:gd name="T11" fmla="*/ 0 60000 65536"/>
              <a:gd name="T12" fmla="*/ 0 60000 65536"/>
              <a:gd name="T13" fmla="*/ 0 60000 65536"/>
              <a:gd name="T14" fmla="*/ 0 60000 65536"/>
              <a:gd name="T15" fmla="*/ 0 w 358798"/>
              <a:gd name="T16" fmla="*/ 0 h 117062"/>
              <a:gd name="T17" fmla="*/ 358798 w 358798"/>
              <a:gd name="T18" fmla="*/ 117062 h 117062"/>
            </a:gdLst>
            <a:ahLst/>
            <a:cxnLst>
              <a:cxn ang="T10">
                <a:pos x="T0" y="T1"/>
              </a:cxn>
              <a:cxn ang="T11">
                <a:pos x="T2" y="T3"/>
              </a:cxn>
              <a:cxn ang="T12">
                <a:pos x="T4" y="T5"/>
              </a:cxn>
              <a:cxn ang="T13">
                <a:pos x="T6" y="T7"/>
              </a:cxn>
              <a:cxn ang="T14">
                <a:pos x="T8" y="T9"/>
              </a:cxn>
            </a:cxnLst>
            <a:rect l="T15" t="T16" r="T17" b="T18"/>
            <a:pathLst>
              <a:path w="358798" h="117062">
                <a:moveTo>
                  <a:pt x="358798" y="0"/>
                </a:moveTo>
                <a:lnTo>
                  <a:pt x="0" y="0"/>
                </a:lnTo>
                <a:lnTo>
                  <a:pt x="47881" y="117062"/>
                </a:lnTo>
                <a:lnTo>
                  <a:pt x="309425" y="116806"/>
                </a:lnTo>
                <a:lnTo>
                  <a:pt x="358798" y="0"/>
                </a:lnTo>
                <a:close/>
              </a:path>
            </a:pathLst>
          </a:custGeom>
          <a:solidFill>
            <a:srgbClr val="C0C0C0"/>
          </a:solidFill>
          <a:ln w="9525">
            <a:noFill/>
            <a:round/>
            <a:headEnd/>
            <a:tailEnd/>
          </a:ln>
        </p:spPr>
        <p:txBody>
          <a:bodyPr lIns="0" tIns="0" rIns="0" bIns="0"/>
          <a:lstStyle/>
          <a:p>
            <a:endParaRPr lang="el-GR"/>
          </a:p>
        </p:txBody>
      </p:sp>
      <p:sp>
        <p:nvSpPr>
          <p:cNvPr id="96587" name="object 332"/>
          <p:cNvSpPr>
            <a:spLocks/>
          </p:cNvSpPr>
          <p:nvPr/>
        </p:nvSpPr>
        <p:spPr bwMode="auto">
          <a:xfrm>
            <a:off x="8093075" y="4448175"/>
            <a:ext cx="358775" cy="117475"/>
          </a:xfrm>
          <a:custGeom>
            <a:avLst/>
            <a:gdLst>
              <a:gd name="T0" fmla="*/ 358706 w 358798"/>
              <a:gd name="T1" fmla="*/ 0 h 117062"/>
              <a:gd name="T2" fmla="*/ 309345 w 358798"/>
              <a:gd name="T3" fmla="*/ 118463 h 117062"/>
              <a:gd name="T4" fmla="*/ 47869 w 358798"/>
              <a:gd name="T5" fmla="*/ 118722 h 117062"/>
              <a:gd name="T6" fmla="*/ 0 w 358798"/>
              <a:gd name="T7" fmla="*/ 0 h 117062"/>
              <a:gd name="T8" fmla="*/ 358706 w 358798"/>
              <a:gd name="T9" fmla="*/ 0 h 117062"/>
              <a:gd name="T10" fmla="*/ 0 60000 65536"/>
              <a:gd name="T11" fmla="*/ 0 60000 65536"/>
              <a:gd name="T12" fmla="*/ 0 60000 65536"/>
              <a:gd name="T13" fmla="*/ 0 60000 65536"/>
              <a:gd name="T14" fmla="*/ 0 60000 65536"/>
              <a:gd name="T15" fmla="*/ 0 w 358798"/>
              <a:gd name="T16" fmla="*/ 0 h 117062"/>
              <a:gd name="T17" fmla="*/ 358798 w 358798"/>
              <a:gd name="T18" fmla="*/ 117062 h 117062"/>
            </a:gdLst>
            <a:ahLst/>
            <a:cxnLst>
              <a:cxn ang="T10">
                <a:pos x="T0" y="T1"/>
              </a:cxn>
              <a:cxn ang="T11">
                <a:pos x="T2" y="T3"/>
              </a:cxn>
              <a:cxn ang="T12">
                <a:pos x="T4" y="T5"/>
              </a:cxn>
              <a:cxn ang="T13">
                <a:pos x="T6" y="T7"/>
              </a:cxn>
              <a:cxn ang="T14">
                <a:pos x="T8" y="T9"/>
              </a:cxn>
            </a:cxnLst>
            <a:rect l="T15" t="T16" r="T17" b="T18"/>
            <a:pathLst>
              <a:path w="358798" h="117062">
                <a:moveTo>
                  <a:pt x="358798" y="0"/>
                </a:moveTo>
                <a:lnTo>
                  <a:pt x="309425" y="116806"/>
                </a:lnTo>
                <a:lnTo>
                  <a:pt x="47881" y="117062"/>
                </a:lnTo>
                <a:lnTo>
                  <a:pt x="0" y="0"/>
                </a:lnTo>
                <a:lnTo>
                  <a:pt x="358798" y="0"/>
                </a:lnTo>
                <a:close/>
              </a:path>
            </a:pathLst>
          </a:custGeom>
          <a:noFill/>
          <a:ln w="3175">
            <a:solidFill>
              <a:srgbClr val="000000"/>
            </a:solidFill>
            <a:round/>
            <a:headEnd/>
            <a:tailEnd/>
          </a:ln>
        </p:spPr>
        <p:txBody>
          <a:bodyPr lIns="0" tIns="0" rIns="0" bIns="0"/>
          <a:lstStyle/>
          <a:p>
            <a:endParaRPr lang="el-GR"/>
          </a:p>
        </p:txBody>
      </p:sp>
      <p:sp>
        <p:nvSpPr>
          <p:cNvPr id="96588" name="object 333"/>
          <p:cNvSpPr>
            <a:spLocks/>
          </p:cNvSpPr>
          <p:nvPr/>
        </p:nvSpPr>
        <p:spPr bwMode="auto">
          <a:xfrm>
            <a:off x="8139113" y="4565650"/>
            <a:ext cx="3175" cy="292100"/>
          </a:xfrm>
          <a:custGeom>
            <a:avLst/>
            <a:gdLst>
              <a:gd name="T0" fmla="*/ 0 w 2984"/>
              <a:gd name="T1" fmla="*/ 287778 h 293555"/>
              <a:gd name="T2" fmla="*/ 3824 w 2984"/>
              <a:gd name="T3" fmla="*/ 0 h 293555"/>
              <a:gd name="T4" fmla="*/ 0 60000 65536"/>
              <a:gd name="T5" fmla="*/ 0 60000 65536"/>
              <a:gd name="T6" fmla="*/ 0 w 2984"/>
              <a:gd name="T7" fmla="*/ 0 h 293555"/>
              <a:gd name="T8" fmla="*/ 2984 w 2984"/>
              <a:gd name="T9" fmla="*/ 293555 h 293555"/>
            </a:gdLst>
            <a:ahLst/>
            <a:cxnLst>
              <a:cxn ang="T4">
                <a:pos x="T0" y="T1"/>
              </a:cxn>
              <a:cxn ang="T5">
                <a:pos x="T2" y="T3"/>
              </a:cxn>
            </a:cxnLst>
            <a:rect l="T6" t="T7" r="T8" b="T9"/>
            <a:pathLst>
              <a:path w="2984" h="293555">
                <a:moveTo>
                  <a:pt x="0" y="293555"/>
                </a:moveTo>
                <a:lnTo>
                  <a:pt x="2984" y="0"/>
                </a:lnTo>
              </a:path>
            </a:pathLst>
          </a:custGeom>
          <a:noFill/>
          <a:ln w="3175">
            <a:solidFill>
              <a:srgbClr val="000000"/>
            </a:solidFill>
            <a:round/>
            <a:headEnd/>
            <a:tailEnd/>
          </a:ln>
        </p:spPr>
        <p:txBody>
          <a:bodyPr lIns="0" tIns="0" rIns="0" bIns="0"/>
          <a:lstStyle/>
          <a:p>
            <a:endParaRPr lang="el-GR"/>
          </a:p>
        </p:txBody>
      </p:sp>
      <p:sp>
        <p:nvSpPr>
          <p:cNvPr id="96589" name="object 334"/>
          <p:cNvSpPr>
            <a:spLocks/>
          </p:cNvSpPr>
          <p:nvPr/>
        </p:nvSpPr>
        <p:spPr bwMode="auto">
          <a:xfrm>
            <a:off x="8558213" y="3368675"/>
            <a:ext cx="49212" cy="50800"/>
          </a:xfrm>
          <a:custGeom>
            <a:avLst/>
            <a:gdLst>
              <a:gd name="T0" fmla="*/ 0 w 49373"/>
              <a:gd name="T1" fmla="*/ 50328 h 50958"/>
              <a:gd name="T2" fmla="*/ 48733 w 49373"/>
              <a:gd name="T3" fmla="*/ 0 h 50958"/>
              <a:gd name="T4" fmla="*/ 0 60000 65536"/>
              <a:gd name="T5" fmla="*/ 0 60000 65536"/>
              <a:gd name="T6" fmla="*/ 0 w 49373"/>
              <a:gd name="T7" fmla="*/ 0 h 50958"/>
              <a:gd name="T8" fmla="*/ 49373 w 49373"/>
              <a:gd name="T9" fmla="*/ 50958 h 50958"/>
            </a:gdLst>
            <a:ahLst/>
            <a:cxnLst>
              <a:cxn ang="T4">
                <a:pos x="T0" y="T1"/>
              </a:cxn>
              <a:cxn ang="T5">
                <a:pos x="T2" y="T3"/>
              </a:cxn>
            </a:cxnLst>
            <a:rect l="T6" t="T7" r="T8" b="T9"/>
            <a:pathLst>
              <a:path w="49373" h="50958">
                <a:moveTo>
                  <a:pt x="0" y="50958"/>
                </a:moveTo>
                <a:lnTo>
                  <a:pt x="49373" y="0"/>
                </a:lnTo>
              </a:path>
            </a:pathLst>
          </a:custGeom>
          <a:noFill/>
          <a:ln w="3175">
            <a:solidFill>
              <a:srgbClr val="000000"/>
            </a:solidFill>
            <a:round/>
            <a:headEnd/>
            <a:tailEnd/>
          </a:ln>
        </p:spPr>
        <p:txBody>
          <a:bodyPr lIns="0" tIns="0" rIns="0" bIns="0"/>
          <a:lstStyle/>
          <a:p>
            <a:endParaRPr lang="el-GR"/>
          </a:p>
        </p:txBody>
      </p:sp>
      <p:sp>
        <p:nvSpPr>
          <p:cNvPr id="96590" name="object 335"/>
          <p:cNvSpPr>
            <a:spLocks/>
          </p:cNvSpPr>
          <p:nvPr/>
        </p:nvSpPr>
        <p:spPr bwMode="auto">
          <a:xfrm>
            <a:off x="8558213" y="3529013"/>
            <a:ext cx="63500" cy="58737"/>
          </a:xfrm>
          <a:custGeom>
            <a:avLst/>
            <a:gdLst>
              <a:gd name="T0" fmla="*/ 0 w 63427"/>
              <a:gd name="T1" fmla="*/ 60148 h 58274"/>
              <a:gd name="T2" fmla="*/ 63719 w 63427"/>
              <a:gd name="T3" fmla="*/ 0 h 58274"/>
              <a:gd name="T4" fmla="*/ 0 60000 65536"/>
              <a:gd name="T5" fmla="*/ 0 60000 65536"/>
              <a:gd name="T6" fmla="*/ 0 w 63427"/>
              <a:gd name="T7" fmla="*/ 0 h 58274"/>
              <a:gd name="T8" fmla="*/ 63427 w 63427"/>
              <a:gd name="T9" fmla="*/ 58274 h 58274"/>
            </a:gdLst>
            <a:ahLst/>
            <a:cxnLst>
              <a:cxn ang="T4">
                <a:pos x="T0" y="T1"/>
              </a:cxn>
              <a:cxn ang="T5">
                <a:pos x="T2" y="T3"/>
              </a:cxn>
            </a:cxnLst>
            <a:rect l="T6" t="T7" r="T8" b="T9"/>
            <a:pathLst>
              <a:path w="63427" h="58274">
                <a:moveTo>
                  <a:pt x="0" y="58274"/>
                </a:moveTo>
                <a:lnTo>
                  <a:pt x="63427" y="0"/>
                </a:lnTo>
              </a:path>
            </a:pathLst>
          </a:custGeom>
          <a:noFill/>
          <a:ln w="3175">
            <a:solidFill>
              <a:srgbClr val="000000"/>
            </a:solidFill>
            <a:round/>
            <a:headEnd/>
            <a:tailEnd/>
          </a:ln>
        </p:spPr>
        <p:txBody>
          <a:bodyPr lIns="0" tIns="0" rIns="0" bIns="0"/>
          <a:lstStyle/>
          <a:p>
            <a:endParaRPr lang="el-GR"/>
          </a:p>
        </p:txBody>
      </p:sp>
      <p:sp>
        <p:nvSpPr>
          <p:cNvPr id="96591" name="object 336"/>
          <p:cNvSpPr>
            <a:spLocks/>
          </p:cNvSpPr>
          <p:nvPr/>
        </p:nvSpPr>
        <p:spPr bwMode="auto">
          <a:xfrm>
            <a:off x="8064500" y="3544888"/>
            <a:ext cx="407988" cy="0"/>
          </a:xfrm>
          <a:custGeom>
            <a:avLst/>
            <a:gdLst>
              <a:gd name="T0" fmla="*/ 0 w 408296"/>
              <a:gd name="T1" fmla="*/ 407065 w 408296"/>
              <a:gd name="T2" fmla="*/ 0 60000 65536"/>
              <a:gd name="T3" fmla="*/ 0 60000 65536"/>
              <a:gd name="T4" fmla="*/ 0 w 408296"/>
              <a:gd name="T5" fmla="*/ 408296 w 408296"/>
            </a:gdLst>
            <a:ahLst/>
            <a:cxnLst>
              <a:cxn ang="T2">
                <a:pos x="T0" y="0"/>
              </a:cxn>
              <a:cxn ang="T3">
                <a:pos x="T1" y="0"/>
              </a:cxn>
            </a:cxnLst>
            <a:rect l="T4" t="0" r="T5" b="0"/>
            <a:pathLst>
              <a:path w="408296">
                <a:moveTo>
                  <a:pt x="0" y="0"/>
                </a:moveTo>
                <a:lnTo>
                  <a:pt x="408296" y="0"/>
                </a:lnTo>
              </a:path>
            </a:pathLst>
          </a:custGeom>
          <a:noFill/>
          <a:ln w="3175">
            <a:solidFill>
              <a:srgbClr val="000000"/>
            </a:solidFill>
            <a:round/>
            <a:headEnd/>
            <a:tailEnd/>
          </a:ln>
        </p:spPr>
        <p:txBody>
          <a:bodyPr lIns="0" tIns="0" rIns="0" bIns="0"/>
          <a:lstStyle/>
          <a:p>
            <a:endParaRPr lang="el-GR"/>
          </a:p>
        </p:txBody>
      </p:sp>
      <p:sp>
        <p:nvSpPr>
          <p:cNvPr id="96592" name="object 337"/>
          <p:cNvSpPr>
            <a:spLocks/>
          </p:cNvSpPr>
          <p:nvPr/>
        </p:nvSpPr>
        <p:spPr bwMode="auto">
          <a:xfrm>
            <a:off x="8321675" y="3413125"/>
            <a:ext cx="149225" cy="138113"/>
          </a:xfrm>
          <a:custGeom>
            <a:avLst/>
            <a:gdLst>
              <a:gd name="T0" fmla="*/ 144911 w 150691"/>
              <a:gd name="T1" fmla="*/ 138500 h 137984"/>
              <a:gd name="T2" fmla="*/ 106121 w 150691"/>
              <a:gd name="T3" fmla="*/ 129658 h 137984"/>
              <a:gd name="T4" fmla="*/ 71343 w 150691"/>
              <a:gd name="T5" fmla="*/ 111509 h 137984"/>
              <a:gd name="T6" fmla="*/ 41792 w 150691"/>
              <a:gd name="T7" fmla="*/ 85315 h 137984"/>
              <a:gd name="T8" fmla="*/ 18686 w 150691"/>
              <a:gd name="T9" fmla="*/ 52339 h 137984"/>
              <a:gd name="T10" fmla="*/ 3237 w 150691"/>
              <a:gd name="T11" fmla="*/ 13841 h 137984"/>
              <a:gd name="T12" fmla="*/ 0 w 150691"/>
              <a:gd name="T13" fmla="*/ 0 h 137984"/>
              <a:gd name="T14" fmla="*/ 0 60000 65536"/>
              <a:gd name="T15" fmla="*/ 0 60000 65536"/>
              <a:gd name="T16" fmla="*/ 0 60000 65536"/>
              <a:gd name="T17" fmla="*/ 0 60000 65536"/>
              <a:gd name="T18" fmla="*/ 0 60000 65536"/>
              <a:gd name="T19" fmla="*/ 0 60000 65536"/>
              <a:gd name="T20" fmla="*/ 0 60000 65536"/>
              <a:gd name="T21" fmla="*/ 0 w 150691"/>
              <a:gd name="T22" fmla="*/ 0 h 137984"/>
              <a:gd name="T23" fmla="*/ 150691 w 150691"/>
              <a:gd name="T24" fmla="*/ 137984 h 137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691" h="137984">
                <a:moveTo>
                  <a:pt x="150691" y="137984"/>
                </a:moveTo>
                <a:lnTo>
                  <a:pt x="110354" y="129174"/>
                </a:lnTo>
                <a:lnTo>
                  <a:pt x="74189" y="111093"/>
                </a:lnTo>
                <a:lnTo>
                  <a:pt x="43460" y="84996"/>
                </a:lnTo>
                <a:lnTo>
                  <a:pt x="19431" y="52143"/>
                </a:lnTo>
                <a:lnTo>
                  <a:pt x="3366" y="13789"/>
                </a:lnTo>
                <a:lnTo>
                  <a:pt x="0" y="0"/>
                </a:lnTo>
              </a:path>
            </a:pathLst>
          </a:custGeom>
          <a:noFill/>
          <a:ln w="3175">
            <a:solidFill>
              <a:srgbClr val="000000"/>
            </a:solidFill>
            <a:round/>
            <a:headEnd/>
            <a:tailEnd/>
          </a:ln>
        </p:spPr>
        <p:txBody>
          <a:bodyPr lIns="0" tIns="0" rIns="0" bIns="0"/>
          <a:lstStyle/>
          <a:p>
            <a:endParaRPr lang="el-GR"/>
          </a:p>
        </p:txBody>
      </p:sp>
      <p:sp>
        <p:nvSpPr>
          <p:cNvPr id="96593" name="object 338"/>
          <p:cNvSpPr>
            <a:spLocks/>
          </p:cNvSpPr>
          <p:nvPr/>
        </p:nvSpPr>
        <p:spPr bwMode="auto">
          <a:xfrm>
            <a:off x="8472488" y="3544888"/>
            <a:ext cx="41275" cy="28575"/>
          </a:xfrm>
          <a:custGeom>
            <a:avLst/>
            <a:gdLst>
              <a:gd name="T0" fmla="*/ 0 w 41911"/>
              <a:gd name="T1" fmla="*/ 0 h 29137"/>
              <a:gd name="T2" fmla="*/ 39425 w 41911"/>
              <a:gd name="T3" fmla="*/ 26953 h 29137"/>
              <a:gd name="T4" fmla="*/ 0 60000 65536"/>
              <a:gd name="T5" fmla="*/ 0 60000 65536"/>
              <a:gd name="T6" fmla="*/ 0 w 41911"/>
              <a:gd name="T7" fmla="*/ 0 h 29137"/>
              <a:gd name="T8" fmla="*/ 41911 w 41911"/>
              <a:gd name="T9" fmla="*/ 29137 h 29137"/>
            </a:gdLst>
            <a:ahLst/>
            <a:cxnLst>
              <a:cxn ang="T4">
                <a:pos x="T0" y="T1"/>
              </a:cxn>
              <a:cxn ang="T5">
                <a:pos x="T2" y="T3"/>
              </a:cxn>
            </a:cxnLst>
            <a:rect l="T6" t="T7" r="T8" b="T9"/>
            <a:pathLst>
              <a:path w="41911" h="29137">
                <a:moveTo>
                  <a:pt x="0" y="0"/>
                </a:moveTo>
                <a:lnTo>
                  <a:pt x="41911" y="29137"/>
                </a:lnTo>
              </a:path>
            </a:pathLst>
          </a:custGeom>
          <a:noFill/>
          <a:ln w="3175">
            <a:solidFill>
              <a:srgbClr val="000000"/>
            </a:solidFill>
            <a:round/>
            <a:headEnd/>
            <a:tailEnd/>
          </a:ln>
        </p:spPr>
        <p:txBody>
          <a:bodyPr lIns="0" tIns="0" rIns="0" bIns="0"/>
          <a:lstStyle/>
          <a:p>
            <a:endParaRPr lang="el-GR"/>
          </a:p>
        </p:txBody>
      </p:sp>
      <p:sp>
        <p:nvSpPr>
          <p:cNvPr id="96594" name="object 339"/>
          <p:cNvSpPr>
            <a:spLocks/>
          </p:cNvSpPr>
          <p:nvPr/>
        </p:nvSpPr>
        <p:spPr bwMode="auto">
          <a:xfrm>
            <a:off x="8472488" y="3544888"/>
            <a:ext cx="41275" cy="28575"/>
          </a:xfrm>
          <a:custGeom>
            <a:avLst/>
            <a:gdLst>
              <a:gd name="T0" fmla="*/ 0 w 41911"/>
              <a:gd name="T1" fmla="*/ 0 h 29137"/>
              <a:gd name="T2" fmla="*/ 39425 w 41911"/>
              <a:gd name="T3" fmla="*/ 26953 h 29137"/>
              <a:gd name="T4" fmla="*/ 0 60000 65536"/>
              <a:gd name="T5" fmla="*/ 0 60000 65536"/>
              <a:gd name="T6" fmla="*/ 0 w 41911"/>
              <a:gd name="T7" fmla="*/ 0 h 29137"/>
              <a:gd name="T8" fmla="*/ 41911 w 41911"/>
              <a:gd name="T9" fmla="*/ 29137 h 29137"/>
            </a:gdLst>
            <a:ahLst/>
            <a:cxnLst>
              <a:cxn ang="T4">
                <a:pos x="T0" y="T1"/>
              </a:cxn>
              <a:cxn ang="T5">
                <a:pos x="T2" y="T3"/>
              </a:cxn>
            </a:cxnLst>
            <a:rect l="T6" t="T7" r="T8" b="T9"/>
            <a:pathLst>
              <a:path w="41911" h="29137">
                <a:moveTo>
                  <a:pt x="0" y="0"/>
                </a:moveTo>
                <a:lnTo>
                  <a:pt x="41911" y="29137"/>
                </a:lnTo>
              </a:path>
            </a:pathLst>
          </a:custGeom>
          <a:noFill/>
          <a:ln w="3175">
            <a:solidFill>
              <a:srgbClr val="000000"/>
            </a:solidFill>
            <a:round/>
            <a:headEnd/>
            <a:tailEnd/>
          </a:ln>
        </p:spPr>
        <p:txBody>
          <a:bodyPr lIns="0" tIns="0" rIns="0" bIns="0"/>
          <a:lstStyle/>
          <a:p>
            <a:endParaRPr lang="el-GR"/>
          </a:p>
        </p:txBody>
      </p:sp>
      <p:sp>
        <p:nvSpPr>
          <p:cNvPr id="96595" name="object 340"/>
          <p:cNvSpPr>
            <a:spLocks/>
          </p:cNvSpPr>
          <p:nvPr/>
        </p:nvSpPr>
        <p:spPr bwMode="auto">
          <a:xfrm>
            <a:off x="8507413" y="3578225"/>
            <a:ext cx="15875" cy="28575"/>
          </a:xfrm>
          <a:custGeom>
            <a:avLst/>
            <a:gdLst>
              <a:gd name="T0" fmla="*/ 5167 w 15918"/>
              <a:gd name="T1" fmla="*/ 0 h 28110"/>
              <a:gd name="T2" fmla="*/ 12302 w 15918"/>
              <a:gd name="T3" fmla="*/ 3152 h 28110"/>
              <a:gd name="T4" fmla="*/ 15746 w 15918"/>
              <a:gd name="T5" fmla="*/ 12197 h 28110"/>
              <a:gd name="T6" fmla="*/ 12918 w 15918"/>
              <a:gd name="T7" fmla="*/ 20148 h 28110"/>
              <a:gd name="T8" fmla="*/ 10827 w 15918"/>
              <a:gd name="T9" fmla="*/ 26042 h 28110"/>
              <a:gd name="T10" fmla="*/ 5660 w 15918"/>
              <a:gd name="T11" fmla="*/ 30017 h 28110"/>
              <a:gd name="T12" fmla="*/ 0 w 15918"/>
              <a:gd name="T13" fmla="*/ 30017 h 28110"/>
              <a:gd name="T14" fmla="*/ 0 60000 65536"/>
              <a:gd name="T15" fmla="*/ 0 60000 65536"/>
              <a:gd name="T16" fmla="*/ 0 60000 65536"/>
              <a:gd name="T17" fmla="*/ 0 60000 65536"/>
              <a:gd name="T18" fmla="*/ 0 60000 65536"/>
              <a:gd name="T19" fmla="*/ 0 60000 65536"/>
              <a:gd name="T20" fmla="*/ 0 60000 65536"/>
              <a:gd name="T21" fmla="*/ 0 w 15918"/>
              <a:gd name="T22" fmla="*/ 0 h 28110"/>
              <a:gd name="T23" fmla="*/ 15918 w 15918"/>
              <a:gd name="T24" fmla="*/ 28110 h 28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18" h="28110">
                <a:moveTo>
                  <a:pt x="5223" y="0"/>
                </a:moveTo>
                <a:lnTo>
                  <a:pt x="12436" y="2952"/>
                </a:lnTo>
                <a:lnTo>
                  <a:pt x="15918" y="11423"/>
                </a:lnTo>
                <a:lnTo>
                  <a:pt x="13058" y="18868"/>
                </a:lnTo>
                <a:lnTo>
                  <a:pt x="10944" y="24388"/>
                </a:lnTo>
                <a:lnTo>
                  <a:pt x="5720" y="28110"/>
                </a:lnTo>
                <a:lnTo>
                  <a:pt x="0" y="28110"/>
                </a:lnTo>
              </a:path>
            </a:pathLst>
          </a:custGeom>
          <a:noFill/>
          <a:ln w="3175">
            <a:solidFill>
              <a:srgbClr val="000000"/>
            </a:solidFill>
            <a:round/>
            <a:headEnd/>
            <a:tailEnd/>
          </a:ln>
        </p:spPr>
        <p:txBody>
          <a:bodyPr lIns="0" tIns="0" rIns="0" bIns="0"/>
          <a:lstStyle/>
          <a:p>
            <a:endParaRPr lang="el-GR"/>
          </a:p>
        </p:txBody>
      </p:sp>
      <p:sp>
        <p:nvSpPr>
          <p:cNvPr id="96596" name="object 341"/>
          <p:cNvSpPr>
            <a:spLocks/>
          </p:cNvSpPr>
          <p:nvPr/>
        </p:nvSpPr>
        <p:spPr bwMode="auto">
          <a:xfrm>
            <a:off x="8507413" y="3578225"/>
            <a:ext cx="15875" cy="28575"/>
          </a:xfrm>
          <a:custGeom>
            <a:avLst/>
            <a:gdLst>
              <a:gd name="T0" fmla="*/ 5167 w 15918"/>
              <a:gd name="T1" fmla="*/ 0 h 28110"/>
              <a:gd name="T2" fmla="*/ 12302 w 15918"/>
              <a:gd name="T3" fmla="*/ 3152 h 28110"/>
              <a:gd name="T4" fmla="*/ 15746 w 15918"/>
              <a:gd name="T5" fmla="*/ 12197 h 28110"/>
              <a:gd name="T6" fmla="*/ 12918 w 15918"/>
              <a:gd name="T7" fmla="*/ 20148 h 28110"/>
              <a:gd name="T8" fmla="*/ 10827 w 15918"/>
              <a:gd name="T9" fmla="*/ 26042 h 28110"/>
              <a:gd name="T10" fmla="*/ 5660 w 15918"/>
              <a:gd name="T11" fmla="*/ 30017 h 28110"/>
              <a:gd name="T12" fmla="*/ 0 w 15918"/>
              <a:gd name="T13" fmla="*/ 30017 h 28110"/>
              <a:gd name="T14" fmla="*/ 0 60000 65536"/>
              <a:gd name="T15" fmla="*/ 0 60000 65536"/>
              <a:gd name="T16" fmla="*/ 0 60000 65536"/>
              <a:gd name="T17" fmla="*/ 0 60000 65536"/>
              <a:gd name="T18" fmla="*/ 0 60000 65536"/>
              <a:gd name="T19" fmla="*/ 0 60000 65536"/>
              <a:gd name="T20" fmla="*/ 0 60000 65536"/>
              <a:gd name="T21" fmla="*/ 0 w 15918"/>
              <a:gd name="T22" fmla="*/ 0 h 28110"/>
              <a:gd name="T23" fmla="*/ 15918 w 15918"/>
              <a:gd name="T24" fmla="*/ 28110 h 28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18" h="28110">
                <a:moveTo>
                  <a:pt x="5223" y="0"/>
                </a:moveTo>
                <a:lnTo>
                  <a:pt x="12436" y="2952"/>
                </a:lnTo>
                <a:lnTo>
                  <a:pt x="15918" y="11423"/>
                </a:lnTo>
                <a:lnTo>
                  <a:pt x="13058" y="18868"/>
                </a:lnTo>
                <a:lnTo>
                  <a:pt x="10944" y="24388"/>
                </a:lnTo>
                <a:lnTo>
                  <a:pt x="5720" y="28110"/>
                </a:lnTo>
                <a:lnTo>
                  <a:pt x="0" y="28110"/>
                </a:lnTo>
              </a:path>
            </a:pathLst>
          </a:custGeom>
          <a:noFill/>
          <a:ln w="3175">
            <a:solidFill>
              <a:srgbClr val="000000"/>
            </a:solidFill>
            <a:round/>
            <a:headEnd/>
            <a:tailEnd/>
          </a:ln>
        </p:spPr>
        <p:txBody>
          <a:bodyPr lIns="0" tIns="0" rIns="0" bIns="0"/>
          <a:lstStyle/>
          <a:p>
            <a:endParaRPr lang="el-GR"/>
          </a:p>
        </p:txBody>
      </p:sp>
      <p:sp>
        <p:nvSpPr>
          <p:cNvPr id="96597" name="object 342"/>
          <p:cNvSpPr>
            <a:spLocks/>
          </p:cNvSpPr>
          <p:nvPr/>
        </p:nvSpPr>
        <p:spPr bwMode="auto">
          <a:xfrm>
            <a:off x="8183563" y="3486150"/>
            <a:ext cx="176212" cy="0"/>
          </a:xfrm>
          <a:custGeom>
            <a:avLst/>
            <a:gdLst>
              <a:gd name="T0" fmla="*/ 0 w 175979"/>
              <a:gd name="T1" fmla="*/ 176913 w 175979"/>
              <a:gd name="T2" fmla="*/ 0 60000 65536"/>
              <a:gd name="T3" fmla="*/ 0 60000 65536"/>
              <a:gd name="T4" fmla="*/ 0 w 175979"/>
              <a:gd name="T5" fmla="*/ 175979 w 175979"/>
            </a:gdLst>
            <a:ahLst/>
            <a:cxnLst>
              <a:cxn ang="T2">
                <a:pos x="T0" y="0"/>
              </a:cxn>
              <a:cxn ang="T3">
                <a:pos x="T1" y="0"/>
              </a:cxn>
            </a:cxnLst>
            <a:rect l="T4" t="0" r="T5" b="0"/>
            <a:pathLst>
              <a:path w="175979">
                <a:moveTo>
                  <a:pt x="0" y="0"/>
                </a:moveTo>
                <a:lnTo>
                  <a:pt x="175979" y="0"/>
                </a:lnTo>
              </a:path>
            </a:pathLst>
          </a:custGeom>
          <a:noFill/>
          <a:ln w="3175">
            <a:solidFill>
              <a:srgbClr val="000000"/>
            </a:solidFill>
            <a:round/>
            <a:headEnd/>
            <a:tailEnd/>
          </a:ln>
        </p:spPr>
        <p:txBody>
          <a:bodyPr lIns="0" tIns="0" rIns="0" bIns="0"/>
          <a:lstStyle/>
          <a:p>
            <a:endParaRPr lang="el-GR"/>
          </a:p>
        </p:txBody>
      </p:sp>
      <p:sp>
        <p:nvSpPr>
          <p:cNvPr id="96598" name="object 343"/>
          <p:cNvSpPr>
            <a:spLocks/>
          </p:cNvSpPr>
          <p:nvPr/>
        </p:nvSpPr>
        <p:spPr bwMode="auto">
          <a:xfrm>
            <a:off x="8077200" y="3398838"/>
            <a:ext cx="139700" cy="150812"/>
          </a:xfrm>
          <a:custGeom>
            <a:avLst/>
            <a:gdLst>
              <a:gd name="T0" fmla="*/ 140574 w 139410"/>
              <a:gd name="T1" fmla="*/ 0 h 150200"/>
              <a:gd name="T2" fmla="*/ 130438 w 139410"/>
              <a:gd name="T3" fmla="*/ 41975 h 150200"/>
              <a:gd name="T4" fmla="*/ 111391 w 139410"/>
              <a:gd name="T5" fmla="*/ 79219 h 150200"/>
              <a:gd name="T6" fmla="*/ 84713 w 139410"/>
              <a:gd name="T7" fmla="*/ 110443 h 150200"/>
              <a:gd name="T8" fmla="*/ 51689 w 139410"/>
              <a:gd name="T9" fmla="*/ 134362 h 150200"/>
              <a:gd name="T10" fmla="*/ 13599 w 139410"/>
              <a:gd name="T11" fmla="*/ 149687 h 150200"/>
              <a:gd name="T12" fmla="*/ 0 w 139410"/>
              <a:gd name="T13" fmla="*/ 152663 h 150200"/>
              <a:gd name="T14" fmla="*/ 0 60000 65536"/>
              <a:gd name="T15" fmla="*/ 0 60000 65536"/>
              <a:gd name="T16" fmla="*/ 0 60000 65536"/>
              <a:gd name="T17" fmla="*/ 0 60000 65536"/>
              <a:gd name="T18" fmla="*/ 0 60000 65536"/>
              <a:gd name="T19" fmla="*/ 0 60000 65536"/>
              <a:gd name="T20" fmla="*/ 0 60000 65536"/>
              <a:gd name="T21" fmla="*/ 0 w 139410"/>
              <a:gd name="T22" fmla="*/ 0 h 150200"/>
              <a:gd name="T23" fmla="*/ 139410 w 139410"/>
              <a:gd name="T24" fmla="*/ 150200 h 150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410" h="150200">
                <a:moveTo>
                  <a:pt x="139410" y="0"/>
                </a:moveTo>
                <a:lnTo>
                  <a:pt x="129358" y="41298"/>
                </a:lnTo>
                <a:lnTo>
                  <a:pt x="110469" y="77941"/>
                </a:lnTo>
                <a:lnTo>
                  <a:pt x="84012" y="108661"/>
                </a:lnTo>
                <a:lnTo>
                  <a:pt x="51261" y="132194"/>
                </a:lnTo>
                <a:lnTo>
                  <a:pt x="13487" y="147272"/>
                </a:lnTo>
                <a:lnTo>
                  <a:pt x="0" y="150200"/>
                </a:lnTo>
              </a:path>
            </a:pathLst>
          </a:custGeom>
          <a:noFill/>
          <a:ln w="3175">
            <a:solidFill>
              <a:srgbClr val="000000"/>
            </a:solidFill>
            <a:round/>
            <a:headEnd/>
            <a:tailEnd/>
          </a:ln>
        </p:spPr>
        <p:txBody>
          <a:bodyPr lIns="0" tIns="0" rIns="0" bIns="0"/>
          <a:lstStyle/>
          <a:p>
            <a:endParaRPr lang="el-GR"/>
          </a:p>
        </p:txBody>
      </p:sp>
      <p:sp>
        <p:nvSpPr>
          <p:cNvPr id="96599" name="object 344"/>
          <p:cNvSpPr>
            <a:spLocks/>
          </p:cNvSpPr>
          <p:nvPr/>
        </p:nvSpPr>
        <p:spPr bwMode="auto">
          <a:xfrm>
            <a:off x="8218488" y="3041650"/>
            <a:ext cx="0" cy="371475"/>
          </a:xfrm>
          <a:custGeom>
            <a:avLst/>
            <a:gdLst>
              <a:gd name="T0" fmla="*/ 0 h 371854"/>
              <a:gd name="T1" fmla="*/ 370340 h 371854"/>
              <a:gd name="T2" fmla="*/ 0 60000 65536"/>
              <a:gd name="T3" fmla="*/ 0 60000 65536"/>
              <a:gd name="T4" fmla="*/ 0 h 371854"/>
              <a:gd name="T5" fmla="*/ 371854 h 371854"/>
            </a:gdLst>
            <a:ahLst/>
            <a:cxnLst>
              <a:cxn ang="T2">
                <a:pos x="0" y="T0"/>
              </a:cxn>
              <a:cxn ang="T3">
                <a:pos x="0" y="T1"/>
              </a:cxn>
            </a:cxnLst>
            <a:rect l="0" t="T4" r="0" b="T5"/>
            <a:pathLst>
              <a:path h="371854">
                <a:moveTo>
                  <a:pt x="0" y="0"/>
                </a:moveTo>
                <a:lnTo>
                  <a:pt x="0" y="371854"/>
                </a:lnTo>
              </a:path>
            </a:pathLst>
          </a:custGeom>
          <a:noFill/>
          <a:ln w="3175">
            <a:solidFill>
              <a:srgbClr val="000000"/>
            </a:solidFill>
            <a:round/>
            <a:headEnd/>
            <a:tailEnd/>
          </a:ln>
        </p:spPr>
        <p:txBody>
          <a:bodyPr lIns="0" tIns="0" rIns="0" bIns="0"/>
          <a:lstStyle/>
          <a:p>
            <a:endParaRPr lang="el-GR"/>
          </a:p>
        </p:txBody>
      </p:sp>
      <p:sp>
        <p:nvSpPr>
          <p:cNvPr id="96600" name="object 345"/>
          <p:cNvSpPr>
            <a:spLocks/>
          </p:cNvSpPr>
          <p:nvPr/>
        </p:nvSpPr>
        <p:spPr bwMode="auto">
          <a:xfrm>
            <a:off x="8323263" y="3041650"/>
            <a:ext cx="0" cy="371475"/>
          </a:xfrm>
          <a:custGeom>
            <a:avLst/>
            <a:gdLst>
              <a:gd name="T0" fmla="*/ 0 h 371854"/>
              <a:gd name="T1" fmla="*/ 370340 h 371854"/>
              <a:gd name="T2" fmla="*/ 0 60000 65536"/>
              <a:gd name="T3" fmla="*/ 0 60000 65536"/>
              <a:gd name="T4" fmla="*/ 0 h 371854"/>
              <a:gd name="T5" fmla="*/ 371854 h 371854"/>
            </a:gdLst>
            <a:ahLst/>
            <a:cxnLst>
              <a:cxn ang="T2">
                <a:pos x="0" y="T0"/>
              </a:cxn>
              <a:cxn ang="T3">
                <a:pos x="0" y="T1"/>
              </a:cxn>
            </a:cxnLst>
            <a:rect l="0" t="T4" r="0" b="T5"/>
            <a:pathLst>
              <a:path h="371854">
                <a:moveTo>
                  <a:pt x="0" y="0"/>
                </a:moveTo>
                <a:lnTo>
                  <a:pt x="0" y="371854"/>
                </a:lnTo>
              </a:path>
            </a:pathLst>
          </a:custGeom>
          <a:noFill/>
          <a:ln w="3175">
            <a:solidFill>
              <a:srgbClr val="000000"/>
            </a:solidFill>
            <a:round/>
            <a:headEnd/>
            <a:tailEnd/>
          </a:ln>
        </p:spPr>
        <p:txBody>
          <a:bodyPr lIns="0" tIns="0" rIns="0" bIns="0"/>
          <a:lstStyle/>
          <a:p>
            <a:endParaRPr lang="el-GR"/>
          </a:p>
        </p:txBody>
      </p:sp>
      <p:sp>
        <p:nvSpPr>
          <p:cNvPr id="96601" name="object 346"/>
          <p:cNvSpPr>
            <a:spLocks/>
          </p:cNvSpPr>
          <p:nvPr/>
        </p:nvSpPr>
        <p:spPr bwMode="auto">
          <a:xfrm>
            <a:off x="8218488" y="3413125"/>
            <a:ext cx="104775" cy="0"/>
          </a:xfrm>
          <a:custGeom>
            <a:avLst/>
            <a:gdLst>
              <a:gd name="T0" fmla="*/ 0 w 105338"/>
              <a:gd name="T1" fmla="*/ 103104 w 105338"/>
              <a:gd name="T2" fmla="*/ 0 60000 65536"/>
              <a:gd name="T3" fmla="*/ 0 60000 65536"/>
              <a:gd name="T4" fmla="*/ 0 w 105338"/>
              <a:gd name="T5" fmla="*/ 105338 w 105338"/>
            </a:gdLst>
            <a:ahLst/>
            <a:cxnLst>
              <a:cxn ang="T2">
                <a:pos x="T0" y="0"/>
              </a:cxn>
              <a:cxn ang="T3">
                <a:pos x="T1" y="0"/>
              </a:cxn>
            </a:cxnLst>
            <a:rect l="T4" t="0" r="T5" b="0"/>
            <a:pathLst>
              <a:path w="105338">
                <a:moveTo>
                  <a:pt x="0" y="0"/>
                </a:moveTo>
                <a:lnTo>
                  <a:pt x="105338" y="0"/>
                </a:lnTo>
              </a:path>
            </a:pathLst>
          </a:custGeom>
          <a:noFill/>
          <a:ln w="3175">
            <a:solidFill>
              <a:srgbClr val="000000"/>
            </a:solidFill>
            <a:round/>
            <a:headEnd/>
            <a:tailEnd/>
          </a:ln>
        </p:spPr>
        <p:txBody>
          <a:bodyPr lIns="0" tIns="0" rIns="0" bIns="0"/>
          <a:lstStyle/>
          <a:p>
            <a:endParaRPr lang="el-GR"/>
          </a:p>
        </p:txBody>
      </p:sp>
      <p:sp>
        <p:nvSpPr>
          <p:cNvPr id="96602" name="object 347"/>
          <p:cNvSpPr>
            <a:spLocks/>
          </p:cNvSpPr>
          <p:nvPr/>
        </p:nvSpPr>
        <p:spPr bwMode="auto">
          <a:xfrm>
            <a:off x="8218488" y="3398838"/>
            <a:ext cx="104775" cy="0"/>
          </a:xfrm>
          <a:custGeom>
            <a:avLst/>
            <a:gdLst>
              <a:gd name="T0" fmla="*/ 0 w 105338"/>
              <a:gd name="T1" fmla="*/ 103104 w 105338"/>
              <a:gd name="T2" fmla="*/ 0 60000 65536"/>
              <a:gd name="T3" fmla="*/ 0 60000 65536"/>
              <a:gd name="T4" fmla="*/ 0 w 105338"/>
              <a:gd name="T5" fmla="*/ 105338 w 105338"/>
            </a:gdLst>
            <a:ahLst/>
            <a:cxnLst>
              <a:cxn ang="T2">
                <a:pos x="T0" y="0"/>
              </a:cxn>
              <a:cxn ang="T3">
                <a:pos x="T1" y="0"/>
              </a:cxn>
            </a:cxnLst>
            <a:rect l="T4" t="0" r="T5" b="0"/>
            <a:pathLst>
              <a:path w="105338">
                <a:moveTo>
                  <a:pt x="0" y="0"/>
                </a:moveTo>
                <a:lnTo>
                  <a:pt x="105338" y="0"/>
                </a:lnTo>
              </a:path>
            </a:pathLst>
          </a:custGeom>
          <a:noFill/>
          <a:ln w="3175">
            <a:solidFill>
              <a:srgbClr val="000000"/>
            </a:solidFill>
            <a:round/>
            <a:headEnd/>
            <a:tailEnd/>
          </a:ln>
        </p:spPr>
        <p:txBody>
          <a:bodyPr lIns="0" tIns="0" rIns="0" bIns="0"/>
          <a:lstStyle/>
          <a:p>
            <a:endParaRPr lang="el-GR"/>
          </a:p>
        </p:txBody>
      </p:sp>
      <p:sp>
        <p:nvSpPr>
          <p:cNvPr id="96603" name="object 348"/>
          <p:cNvSpPr>
            <a:spLocks/>
          </p:cNvSpPr>
          <p:nvPr/>
        </p:nvSpPr>
        <p:spPr bwMode="auto">
          <a:xfrm>
            <a:off x="8008938" y="3573463"/>
            <a:ext cx="28575" cy="36512"/>
          </a:xfrm>
          <a:custGeom>
            <a:avLst/>
            <a:gdLst>
              <a:gd name="T0" fmla="*/ 26487 w 29307"/>
              <a:gd name="T1" fmla="*/ 29751 h 37172"/>
              <a:gd name="T2" fmla="*/ 16585 w 29307"/>
              <a:gd name="T3" fmla="*/ 34602 h 37172"/>
              <a:gd name="T4" fmla="*/ 6218 w 29307"/>
              <a:gd name="T5" fmla="*/ 31708 h 37172"/>
              <a:gd name="T6" fmla="*/ 0 w 29307"/>
              <a:gd name="T7" fmla="*/ 20932 h 37172"/>
              <a:gd name="T8" fmla="*/ 842 w 29307"/>
              <a:gd name="T9" fmla="*/ 10488 h 37172"/>
              <a:gd name="T10" fmla="*/ 7715 w 29307"/>
              <a:gd name="T11" fmla="*/ 1792 h 37172"/>
              <a:gd name="T12" fmla="*/ 13112 w 29307"/>
              <a:gd name="T13" fmla="*/ 0 h 37172"/>
              <a:gd name="T14" fmla="*/ 18282 w 29307"/>
              <a:gd name="T15" fmla="*/ 1075 h 37172"/>
              <a:gd name="T16" fmla="*/ 0 60000 65536"/>
              <a:gd name="T17" fmla="*/ 0 60000 65536"/>
              <a:gd name="T18" fmla="*/ 0 60000 65536"/>
              <a:gd name="T19" fmla="*/ 0 60000 65536"/>
              <a:gd name="T20" fmla="*/ 0 60000 65536"/>
              <a:gd name="T21" fmla="*/ 0 60000 65536"/>
              <a:gd name="T22" fmla="*/ 0 60000 65536"/>
              <a:gd name="T23" fmla="*/ 0 60000 65536"/>
              <a:gd name="T24" fmla="*/ 0 w 29307"/>
              <a:gd name="T25" fmla="*/ 0 h 37172"/>
              <a:gd name="T26" fmla="*/ 29307 w 29307"/>
              <a:gd name="T27" fmla="*/ 37172 h 37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07" h="37172">
                <a:moveTo>
                  <a:pt x="29307" y="31961"/>
                </a:moveTo>
                <a:lnTo>
                  <a:pt x="18351" y="37172"/>
                </a:lnTo>
                <a:lnTo>
                  <a:pt x="6880" y="34064"/>
                </a:lnTo>
                <a:lnTo>
                  <a:pt x="0" y="22486"/>
                </a:lnTo>
                <a:lnTo>
                  <a:pt x="932" y="11268"/>
                </a:lnTo>
                <a:lnTo>
                  <a:pt x="8537" y="1925"/>
                </a:lnTo>
                <a:lnTo>
                  <a:pt x="14507" y="0"/>
                </a:lnTo>
                <a:lnTo>
                  <a:pt x="20228" y="1155"/>
                </a:lnTo>
              </a:path>
            </a:pathLst>
          </a:custGeom>
          <a:noFill/>
          <a:ln w="3175">
            <a:solidFill>
              <a:srgbClr val="000000"/>
            </a:solidFill>
            <a:round/>
            <a:headEnd/>
            <a:tailEnd/>
          </a:ln>
        </p:spPr>
        <p:txBody>
          <a:bodyPr lIns="0" tIns="0" rIns="0" bIns="0"/>
          <a:lstStyle/>
          <a:p>
            <a:endParaRPr lang="el-GR"/>
          </a:p>
        </p:txBody>
      </p:sp>
      <p:sp>
        <p:nvSpPr>
          <p:cNvPr id="96604" name="object 349"/>
          <p:cNvSpPr>
            <a:spLocks/>
          </p:cNvSpPr>
          <p:nvPr/>
        </p:nvSpPr>
        <p:spPr bwMode="auto">
          <a:xfrm>
            <a:off x="8027988" y="3544888"/>
            <a:ext cx="36512" cy="28575"/>
          </a:xfrm>
          <a:custGeom>
            <a:avLst/>
            <a:gdLst>
              <a:gd name="T0" fmla="*/ 40765 w 35195"/>
              <a:gd name="T1" fmla="*/ 0 h 29137"/>
              <a:gd name="T2" fmla="*/ 0 w 35195"/>
              <a:gd name="T3" fmla="*/ 26953 h 29137"/>
              <a:gd name="T4" fmla="*/ 0 60000 65536"/>
              <a:gd name="T5" fmla="*/ 0 60000 65536"/>
              <a:gd name="T6" fmla="*/ 0 w 35195"/>
              <a:gd name="T7" fmla="*/ 0 h 29137"/>
              <a:gd name="T8" fmla="*/ 35195 w 35195"/>
              <a:gd name="T9" fmla="*/ 29137 h 29137"/>
            </a:gdLst>
            <a:ahLst/>
            <a:cxnLst>
              <a:cxn ang="T4">
                <a:pos x="T0" y="T1"/>
              </a:cxn>
              <a:cxn ang="T5">
                <a:pos x="T2" y="T3"/>
              </a:cxn>
            </a:cxnLst>
            <a:rect l="T6" t="T7" r="T8" b="T9"/>
            <a:pathLst>
              <a:path w="35195" h="29137">
                <a:moveTo>
                  <a:pt x="35195" y="0"/>
                </a:moveTo>
                <a:lnTo>
                  <a:pt x="0" y="29137"/>
                </a:lnTo>
              </a:path>
            </a:pathLst>
          </a:custGeom>
          <a:noFill/>
          <a:ln w="3175">
            <a:solidFill>
              <a:srgbClr val="000000"/>
            </a:solidFill>
            <a:round/>
            <a:headEnd/>
            <a:tailEnd/>
          </a:ln>
        </p:spPr>
        <p:txBody>
          <a:bodyPr lIns="0" tIns="0" rIns="0" bIns="0"/>
          <a:lstStyle/>
          <a:p>
            <a:endParaRPr lang="el-GR"/>
          </a:p>
        </p:txBody>
      </p:sp>
      <p:sp>
        <p:nvSpPr>
          <p:cNvPr id="96605" name="object 350"/>
          <p:cNvSpPr>
            <a:spLocks/>
          </p:cNvSpPr>
          <p:nvPr/>
        </p:nvSpPr>
        <p:spPr bwMode="auto">
          <a:xfrm>
            <a:off x="8008938" y="3573463"/>
            <a:ext cx="28575" cy="36512"/>
          </a:xfrm>
          <a:custGeom>
            <a:avLst/>
            <a:gdLst>
              <a:gd name="T0" fmla="*/ 26487 w 29307"/>
              <a:gd name="T1" fmla="*/ 29751 h 37172"/>
              <a:gd name="T2" fmla="*/ 16585 w 29307"/>
              <a:gd name="T3" fmla="*/ 34602 h 37172"/>
              <a:gd name="T4" fmla="*/ 6218 w 29307"/>
              <a:gd name="T5" fmla="*/ 31708 h 37172"/>
              <a:gd name="T6" fmla="*/ 0 w 29307"/>
              <a:gd name="T7" fmla="*/ 20932 h 37172"/>
              <a:gd name="T8" fmla="*/ 842 w 29307"/>
              <a:gd name="T9" fmla="*/ 10488 h 37172"/>
              <a:gd name="T10" fmla="*/ 7715 w 29307"/>
              <a:gd name="T11" fmla="*/ 1792 h 37172"/>
              <a:gd name="T12" fmla="*/ 13112 w 29307"/>
              <a:gd name="T13" fmla="*/ 0 h 37172"/>
              <a:gd name="T14" fmla="*/ 18282 w 29307"/>
              <a:gd name="T15" fmla="*/ 1075 h 37172"/>
              <a:gd name="T16" fmla="*/ 0 60000 65536"/>
              <a:gd name="T17" fmla="*/ 0 60000 65536"/>
              <a:gd name="T18" fmla="*/ 0 60000 65536"/>
              <a:gd name="T19" fmla="*/ 0 60000 65536"/>
              <a:gd name="T20" fmla="*/ 0 60000 65536"/>
              <a:gd name="T21" fmla="*/ 0 60000 65536"/>
              <a:gd name="T22" fmla="*/ 0 60000 65536"/>
              <a:gd name="T23" fmla="*/ 0 60000 65536"/>
              <a:gd name="T24" fmla="*/ 0 w 29307"/>
              <a:gd name="T25" fmla="*/ 0 h 37172"/>
              <a:gd name="T26" fmla="*/ 29307 w 29307"/>
              <a:gd name="T27" fmla="*/ 37172 h 37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07" h="37172">
                <a:moveTo>
                  <a:pt x="29307" y="31961"/>
                </a:moveTo>
                <a:lnTo>
                  <a:pt x="18351" y="37172"/>
                </a:lnTo>
                <a:lnTo>
                  <a:pt x="6880" y="34064"/>
                </a:lnTo>
                <a:lnTo>
                  <a:pt x="0" y="22486"/>
                </a:lnTo>
                <a:lnTo>
                  <a:pt x="932" y="11268"/>
                </a:lnTo>
                <a:lnTo>
                  <a:pt x="8537" y="1925"/>
                </a:lnTo>
                <a:lnTo>
                  <a:pt x="14507" y="0"/>
                </a:lnTo>
                <a:lnTo>
                  <a:pt x="20228" y="1155"/>
                </a:lnTo>
              </a:path>
            </a:pathLst>
          </a:custGeom>
          <a:noFill/>
          <a:ln w="3175">
            <a:solidFill>
              <a:srgbClr val="000000"/>
            </a:solidFill>
            <a:round/>
            <a:headEnd/>
            <a:tailEnd/>
          </a:ln>
        </p:spPr>
        <p:txBody>
          <a:bodyPr lIns="0" tIns="0" rIns="0" bIns="0"/>
          <a:lstStyle/>
          <a:p>
            <a:endParaRPr lang="el-GR"/>
          </a:p>
        </p:txBody>
      </p:sp>
      <p:sp>
        <p:nvSpPr>
          <p:cNvPr id="96606" name="object 351"/>
          <p:cNvSpPr>
            <a:spLocks/>
          </p:cNvSpPr>
          <p:nvPr/>
        </p:nvSpPr>
        <p:spPr bwMode="auto">
          <a:xfrm>
            <a:off x="8027988" y="3544888"/>
            <a:ext cx="36512" cy="28575"/>
          </a:xfrm>
          <a:custGeom>
            <a:avLst/>
            <a:gdLst>
              <a:gd name="T0" fmla="*/ 40765 w 35195"/>
              <a:gd name="T1" fmla="*/ 0 h 29137"/>
              <a:gd name="T2" fmla="*/ 0 w 35195"/>
              <a:gd name="T3" fmla="*/ 26953 h 29137"/>
              <a:gd name="T4" fmla="*/ 0 60000 65536"/>
              <a:gd name="T5" fmla="*/ 0 60000 65536"/>
              <a:gd name="T6" fmla="*/ 0 w 35195"/>
              <a:gd name="T7" fmla="*/ 0 h 29137"/>
              <a:gd name="T8" fmla="*/ 35195 w 35195"/>
              <a:gd name="T9" fmla="*/ 29137 h 29137"/>
            </a:gdLst>
            <a:ahLst/>
            <a:cxnLst>
              <a:cxn ang="T4">
                <a:pos x="T0" y="T1"/>
              </a:cxn>
              <a:cxn ang="T5">
                <a:pos x="T2" y="T3"/>
              </a:cxn>
            </a:cxnLst>
            <a:rect l="T6" t="T7" r="T8" b="T9"/>
            <a:pathLst>
              <a:path w="35195" h="29137">
                <a:moveTo>
                  <a:pt x="35195" y="0"/>
                </a:moveTo>
                <a:lnTo>
                  <a:pt x="0" y="29137"/>
                </a:lnTo>
              </a:path>
            </a:pathLst>
          </a:custGeom>
          <a:noFill/>
          <a:ln w="3175">
            <a:solidFill>
              <a:srgbClr val="000000"/>
            </a:solidFill>
            <a:round/>
            <a:headEnd/>
            <a:tailEnd/>
          </a:ln>
        </p:spPr>
        <p:txBody>
          <a:bodyPr lIns="0" tIns="0" rIns="0" bIns="0"/>
          <a:lstStyle/>
          <a:p>
            <a:endParaRPr lang="el-GR"/>
          </a:p>
        </p:txBody>
      </p:sp>
      <p:sp>
        <p:nvSpPr>
          <p:cNvPr id="96607" name="object 352"/>
          <p:cNvSpPr>
            <a:spLocks/>
          </p:cNvSpPr>
          <p:nvPr/>
        </p:nvSpPr>
        <p:spPr bwMode="auto">
          <a:xfrm>
            <a:off x="8321675" y="3222625"/>
            <a:ext cx="179388" cy="0"/>
          </a:xfrm>
          <a:custGeom>
            <a:avLst/>
            <a:gdLst>
              <a:gd name="T0" fmla="*/ 0 w 180472"/>
              <a:gd name="T1" fmla="*/ 176175 w 180472"/>
              <a:gd name="T2" fmla="*/ 0 60000 65536"/>
              <a:gd name="T3" fmla="*/ 0 60000 65536"/>
              <a:gd name="T4" fmla="*/ 0 w 180472"/>
              <a:gd name="T5" fmla="*/ 180472 w 180472"/>
            </a:gdLst>
            <a:ahLst/>
            <a:cxnLst>
              <a:cxn ang="T2">
                <a:pos x="T0" y="0"/>
              </a:cxn>
              <a:cxn ang="T3">
                <a:pos x="T1" y="0"/>
              </a:cxn>
            </a:cxnLst>
            <a:rect l="T4" t="0" r="T5" b="0"/>
            <a:pathLst>
              <a:path w="180472">
                <a:moveTo>
                  <a:pt x="0" y="0"/>
                </a:moveTo>
                <a:lnTo>
                  <a:pt x="180472" y="0"/>
                </a:lnTo>
              </a:path>
            </a:pathLst>
          </a:custGeom>
          <a:noFill/>
          <a:ln w="3175">
            <a:solidFill>
              <a:srgbClr val="000000"/>
            </a:solidFill>
            <a:round/>
            <a:headEnd/>
            <a:tailEnd/>
          </a:ln>
        </p:spPr>
        <p:txBody>
          <a:bodyPr lIns="0" tIns="0" rIns="0" bIns="0"/>
          <a:lstStyle/>
          <a:p>
            <a:endParaRPr lang="el-GR"/>
          </a:p>
        </p:txBody>
      </p:sp>
      <p:sp>
        <p:nvSpPr>
          <p:cNvPr id="96608" name="object 353"/>
          <p:cNvSpPr>
            <a:spLocks/>
          </p:cNvSpPr>
          <p:nvPr/>
        </p:nvSpPr>
        <p:spPr bwMode="auto">
          <a:xfrm>
            <a:off x="8043863" y="3222625"/>
            <a:ext cx="177800" cy="0"/>
          </a:xfrm>
          <a:custGeom>
            <a:avLst/>
            <a:gdLst>
              <a:gd name="T0" fmla="*/ 0 w 176601"/>
              <a:gd name="T1" fmla="*/ 181446 w 176601"/>
              <a:gd name="T2" fmla="*/ 0 60000 65536"/>
              <a:gd name="T3" fmla="*/ 0 60000 65536"/>
              <a:gd name="T4" fmla="*/ 0 w 176601"/>
              <a:gd name="T5" fmla="*/ 176601 w 176601"/>
            </a:gdLst>
            <a:ahLst/>
            <a:cxnLst>
              <a:cxn ang="T2">
                <a:pos x="T0" y="0"/>
              </a:cxn>
              <a:cxn ang="T3">
                <a:pos x="T1" y="0"/>
              </a:cxn>
            </a:cxnLst>
            <a:rect l="T4" t="0" r="T5" b="0"/>
            <a:pathLst>
              <a:path w="176601">
                <a:moveTo>
                  <a:pt x="0" y="0"/>
                </a:moveTo>
                <a:lnTo>
                  <a:pt x="176601" y="0"/>
                </a:lnTo>
              </a:path>
            </a:pathLst>
          </a:custGeom>
          <a:noFill/>
          <a:ln w="3175">
            <a:solidFill>
              <a:srgbClr val="000000"/>
            </a:solidFill>
            <a:round/>
            <a:headEnd/>
            <a:tailEnd/>
          </a:ln>
        </p:spPr>
        <p:txBody>
          <a:bodyPr lIns="0" tIns="0" rIns="0" bIns="0"/>
          <a:lstStyle/>
          <a:p>
            <a:endParaRPr lang="el-GR"/>
          </a:p>
        </p:txBody>
      </p:sp>
      <p:sp>
        <p:nvSpPr>
          <p:cNvPr id="96609" name="object 354"/>
          <p:cNvSpPr>
            <a:spLocks/>
          </p:cNvSpPr>
          <p:nvPr/>
        </p:nvSpPr>
        <p:spPr bwMode="auto">
          <a:xfrm>
            <a:off x="8445500" y="3222625"/>
            <a:ext cx="28575" cy="284163"/>
          </a:xfrm>
          <a:custGeom>
            <a:avLst/>
            <a:gdLst>
              <a:gd name="T0" fmla="*/ 30030 w 28106"/>
              <a:gd name="T1" fmla="*/ 0 h 284570"/>
              <a:gd name="T2" fmla="*/ 0 w 28106"/>
              <a:gd name="T3" fmla="*/ 282946 h 284570"/>
              <a:gd name="T4" fmla="*/ 0 60000 65536"/>
              <a:gd name="T5" fmla="*/ 0 60000 65536"/>
              <a:gd name="T6" fmla="*/ 0 w 28106"/>
              <a:gd name="T7" fmla="*/ 0 h 284570"/>
              <a:gd name="T8" fmla="*/ 28106 w 28106"/>
              <a:gd name="T9" fmla="*/ 284570 h 284570"/>
            </a:gdLst>
            <a:ahLst/>
            <a:cxnLst>
              <a:cxn ang="T4">
                <a:pos x="T0" y="T1"/>
              </a:cxn>
              <a:cxn ang="T5">
                <a:pos x="T2" y="T3"/>
              </a:cxn>
            </a:cxnLst>
            <a:rect l="T6" t="T7" r="T8" b="T9"/>
            <a:pathLst>
              <a:path w="28106" h="284570">
                <a:moveTo>
                  <a:pt x="28106" y="0"/>
                </a:moveTo>
                <a:lnTo>
                  <a:pt x="0" y="284570"/>
                </a:lnTo>
              </a:path>
            </a:pathLst>
          </a:custGeom>
          <a:noFill/>
          <a:ln w="3175">
            <a:solidFill>
              <a:srgbClr val="000000"/>
            </a:solidFill>
            <a:round/>
            <a:headEnd/>
            <a:tailEnd/>
          </a:ln>
        </p:spPr>
        <p:txBody>
          <a:bodyPr lIns="0" tIns="0" rIns="0" bIns="0"/>
          <a:lstStyle/>
          <a:p>
            <a:endParaRPr lang="el-GR"/>
          </a:p>
        </p:txBody>
      </p:sp>
      <p:sp>
        <p:nvSpPr>
          <p:cNvPr id="96610" name="object 355"/>
          <p:cNvSpPr>
            <a:spLocks/>
          </p:cNvSpPr>
          <p:nvPr/>
        </p:nvSpPr>
        <p:spPr bwMode="auto">
          <a:xfrm>
            <a:off x="8445500" y="3222625"/>
            <a:ext cx="28575" cy="277813"/>
          </a:xfrm>
          <a:custGeom>
            <a:avLst/>
            <a:gdLst>
              <a:gd name="T0" fmla="*/ 30030 w 28106"/>
              <a:gd name="T1" fmla="*/ 0 h 277254"/>
              <a:gd name="T2" fmla="*/ 0 w 28106"/>
              <a:gd name="T3" fmla="*/ 279496 h 277254"/>
              <a:gd name="T4" fmla="*/ 0 60000 65536"/>
              <a:gd name="T5" fmla="*/ 0 60000 65536"/>
              <a:gd name="T6" fmla="*/ 0 w 28106"/>
              <a:gd name="T7" fmla="*/ 0 h 277254"/>
              <a:gd name="T8" fmla="*/ 28106 w 28106"/>
              <a:gd name="T9" fmla="*/ 277254 h 277254"/>
            </a:gdLst>
            <a:ahLst/>
            <a:cxnLst>
              <a:cxn ang="T4">
                <a:pos x="T0" y="T1"/>
              </a:cxn>
              <a:cxn ang="T5">
                <a:pos x="T2" y="T3"/>
              </a:cxn>
            </a:cxnLst>
            <a:rect l="T6" t="T7" r="T8" b="T9"/>
            <a:pathLst>
              <a:path w="28106" h="277254">
                <a:moveTo>
                  <a:pt x="28106" y="0"/>
                </a:moveTo>
                <a:lnTo>
                  <a:pt x="0" y="277254"/>
                </a:lnTo>
              </a:path>
            </a:pathLst>
          </a:custGeom>
          <a:noFill/>
          <a:ln w="3175">
            <a:solidFill>
              <a:srgbClr val="000000"/>
            </a:solidFill>
            <a:round/>
            <a:headEnd/>
            <a:tailEnd/>
          </a:ln>
        </p:spPr>
        <p:txBody>
          <a:bodyPr lIns="0" tIns="0" rIns="0" bIns="0"/>
          <a:lstStyle/>
          <a:p>
            <a:endParaRPr lang="el-GR"/>
          </a:p>
        </p:txBody>
      </p:sp>
      <p:sp>
        <p:nvSpPr>
          <p:cNvPr id="96611" name="object 356"/>
          <p:cNvSpPr>
            <a:spLocks/>
          </p:cNvSpPr>
          <p:nvPr/>
        </p:nvSpPr>
        <p:spPr bwMode="auto">
          <a:xfrm>
            <a:off x="8555038" y="3397250"/>
            <a:ext cx="0" cy="117475"/>
          </a:xfrm>
          <a:custGeom>
            <a:avLst/>
            <a:gdLst>
              <a:gd name="T0" fmla="*/ 0 h 116806"/>
              <a:gd name="T1" fmla="*/ 119506 h 116806"/>
              <a:gd name="T2" fmla="*/ 0 60000 65536"/>
              <a:gd name="T3" fmla="*/ 0 60000 65536"/>
              <a:gd name="T4" fmla="*/ 0 h 116806"/>
              <a:gd name="T5" fmla="*/ 116806 h 116806"/>
            </a:gdLst>
            <a:ahLst/>
            <a:cxnLst>
              <a:cxn ang="T2">
                <a:pos x="0" y="T0"/>
              </a:cxn>
              <a:cxn ang="T3">
                <a:pos x="0" y="T1"/>
              </a:cxn>
            </a:cxnLst>
            <a:rect l="0" t="T4" r="0" b="T5"/>
            <a:pathLst>
              <a:path h="116806">
                <a:moveTo>
                  <a:pt x="0" y="0"/>
                </a:moveTo>
                <a:lnTo>
                  <a:pt x="0" y="116806"/>
                </a:lnTo>
              </a:path>
            </a:pathLst>
          </a:custGeom>
          <a:noFill/>
          <a:ln w="8830">
            <a:solidFill>
              <a:srgbClr val="000000"/>
            </a:solidFill>
            <a:round/>
            <a:headEnd/>
            <a:tailEnd/>
          </a:ln>
        </p:spPr>
        <p:txBody>
          <a:bodyPr lIns="0" tIns="0" rIns="0" bIns="0"/>
          <a:lstStyle/>
          <a:p>
            <a:endParaRPr lang="el-GR"/>
          </a:p>
        </p:txBody>
      </p:sp>
      <p:sp>
        <p:nvSpPr>
          <p:cNvPr id="96612" name="object 357"/>
          <p:cNvSpPr>
            <a:spLocks/>
          </p:cNvSpPr>
          <p:nvPr/>
        </p:nvSpPr>
        <p:spPr bwMode="auto">
          <a:xfrm>
            <a:off x="8523288" y="3573463"/>
            <a:ext cx="6350" cy="0"/>
          </a:xfrm>
          <a:custGeom>
            <a:avLst/>
            <a:gdLst>
              <a:gd name="T0" fmla="*/ 0 w 7088"/>
              <a:gd name="T1" fmla="*/ 4566 w 7088"/>
              <a:gd name="T2" fmla="*/ 0 60000 65536"/>
              <a:gd name="T3" fmla="*/ 0 60000 65536"/>
              <a:gd name="T4" fmla="*/ 0 w 7088"/>
              <a:gd name="T5" fmla="*/ 7088 w 7088"/>
            </a:gdLst>
            <a:ahLst/>
            <a:cxnLst>
              <a:cxn ang="T2">
                <a:pos x="T0" y="0"/>
              </a:cxn>
              <a:cxn ang="T3">
                <a:pos x="T1" y="0"/>
              </a:cxn>
            </a:cxnLst>
            <a:rect l="T4" t="0" r="T5" b="0"/>
            <a:pathLst>
              <a:path w="7088">
                <a:moveTo>
                  <a:pt x="0" y="0"/>
                </a:moveTo>
                <a:lnTo>
                  <a:pt x="7088" y="0"/>
                </a:lnTo>
              </a:path>
            </a:pathLst>
          </a:custGeom>
          <a:noFill/>
          <a:ln w="3175">
            <a:solidFill>
              <a:srgbClr val="000000"/>
            </a:solidFill>
            <a:round/>
            <a:headEnd/>
            <a:tailEnd/>
          </a:ln>
        </p:spPr>
        <p:txBody>
          <a:bodyPr lIns="0" tIns="0" rIns="0" bIns="0"/>
          <a:lstStyle/>
          <a:p>
            <a:endParaRPr lang="el-GR"/>
          </a:p>
        </p:txBody>
      </p:sp>
      <p:sp>
        <p:nvSpPr>
          <p:cNvPr id="96613" name="object 358"/>
          <p:cNvSpPr>
            <a:spLocks/>
          </p:cNvSpPr>
          <p:nvPr/>
        </p:nvSpPr>
        <p:spPr bwMode="auto">
          <a:xfrm>
            <a:off x="8529638" y="3565525"/>
            <a:ext cx="6350" cy="7938"/>
          </a:xfrm>
          <a:custGeom>
            <a:avLst/>
            <a:gdLst>
              <a:gd name="T0" fmla="*/ 0 w 7088"/>
              <a:gd name="T1" fmla="*/ 10691 h 7188"/>
              <a:gd name="T2" fmla="*/ 4566 w 7088"/>
              <a:gd name="T3" fmla="*/ 0 h 7188"/>
              <a:gd name="T4" fmla="*/ 0 60000 65536"/>
              <a:gd name="T5" fmla="*/ 0 60000 65536"/>
              <a:gd name="T6" fmla="*/ 0 w 7088"/>
              <a:gd name="T7" fmla="*/ 0 h 7188"/>
              <a:gd name="T8" fmla="*/ 7088 w 7088"/>
              <a:gd name="T9" fmla="*/ 7188 h 7188"/>
            </a:gdLst>
            <a:ahLst/>
            <a:cxnLst>
              <a:cxn ang="T4">
                <a:pos x="T0" y="T1"/>
              </a:cxn>
              <a:cxn ang="T5">
                <a:pos x="T2" y="T3"/>
              </a:cxn>
            </a:cxnLst>
            <a:rect l="T6" t="T7" r="T8" b="T9"/>
            <a:pathLst>
              <a:path w="7088" h="7188">
                <a:moveTo>
                  <a:pt x="0" y="7188"/>
                </a:moveTo>
                <a:lnTo>
                  <a:pt x="7088" y="0"/>
                </a:lnTo>
              </a:path>
            </a:pathLst>
          </a:custGeom>
          <a:noFill/>
          <a:ln w="3175">
            <a:solidFill>
              <a:srgbClr val="000000"/>
            </a:solidFill>
            <a:round/>
            <a:headEnd/>
            <a:tailEnd/>
          </a:ln>
        </p:spPr>
        <p:txBody>
          <a:bodyPr lIns="0" tIns="0" rIns="0" bIns="0"/>
          <a:lstStyle/>
          <a:p>
            <a:endParaRPr lang="el-GR"/>
          </a:p>
        </p:txBody>
      </p:sp>
      <p:sp>
        <p:nvSpPr>
          <p:cNvPr id="96614" name="object 359"/>
          <p:cNvSpPr>
            <a:spLocks/>
          </p:cNvSpPr>
          <p:nvPr/>
        </p:nvSpPr>
        <p:spPr bwMode="auto">
          <a:xfrm>
            <a:off x="8509000" y="3551238"/>
            <a:ext cx="0" cy="14287"/>
          </a:xfrm>
          <a:custGeom>
            <a:avLst/>
            <a:gdLst>
              <a:gd name="T0" fmla="*/ 0 h 14632"/>
              <a:gd name="T1" fmla="*/ 13300 h 14632"/>
              <a:gd name="T2" fmla="*/ 0 60000 65536"/>
              <a:gd name="T3" fmla="*/ 0 60000 65536"/>
              <a:gd name="T4" fmla="*/ 0 h 14632"/>
              <a:gd name="T5" fmla="*/ 14632 h 14632"/>
            </a:gdLst>
            <a:ahLst/>
            <a:cxnLst>
              <a:cxn ang="T2">
                <a:pos x="0" y="T0"/>
              </a:cxn>
              <a:cxn ang="T3">
                <a:pos x="0" y="T1"/>
              </a:cxn>
            </a:cxnLst>
            <a:rect l="0" t="T4" r="0" b="T5"/>
            <a:pathLst>
              <a:path h="14632">
                <a:moveTo>
                  <a:pt x="0" y="0"/>
                </a:moveTo>
                <a:lnTo>
                  <a:pt x="0" y="14632"/>
                </a:lnTo>
              </a:path>
            </a:pathLst>
          </a:custGeom>
          <a:noFill/>
          <a:ln w="3175">
            <a:solidFill>
              <a:srgbClr val="000000"/>
            </a:solidFill>
            <a:round/>
            <a:headEnd/>
            <a:tailEnd/>
          </a:ln>
        </p:spPr>
        <p:txBody>
          <a:bodyPr lIns="0" tIns="0" rIns="0" bIns="0"/>
          <a:lstStyle/>
          <a:p>
            <a:endParaRPr lang="el-GR"/>
          </a:p>
        </p:txBody>
      </p:sp>
      <p:sp>
        <p:nvSpPr>
          <p:cNvPr id="96615" name="object 360"/>
          <p:cNvSpPr>
            <a:spLocks/>
          </p:cNvSpPr>
          <p:nvPr/>
        </p:nvSpPr>
        <p:spPr bwMode="auto">
          <a:xfrm>
            <a:off x="8509000" y="3565525"/>
            <a:ext cx="14288" cy="7938"/>
          </a:xfrm>
          <a:custGeom>
            <a:avLst/>
            <a:gdLst>
              <a:gd name="T0" fmla="*/ 15017 w 14053"/>
              <a:gd name="T1" fmla="*/ 10691 h 7188"/>
              <a:gd name="T2" fmla="*/ 0 w 14053"/>
              <a:gd name="T3" fmla="*/ 0 h 7188"/>
              <a:gd name="T4" fmla="*/ 0 60000 65536"/>
              <a:gd name="T5" fmla="*/ 0 60000 65536"/>
              <a:gd name="T6" fmla="*/ 0 w 14053"/>
              <a:gd name="T7" fmla="*/ 0 h 7188"/>
              <a:gd name="T8" fmla="*/ 14053 w 14053"/>
              <a:gd name="T9" fmla="*/ 7188 h 7188"/>
            </a:gdLst>
            <a:ahLst/>
            <a:cxnLst>
              <a:cxn ang="T4">
                <a:pos x="T0" y="T1"/>
              </a:cxn>
              <a:cxn ang="T5">
                <a:pos x="T2" y="T3"/>
              </a:cxn>
            </a:cxnLst>
            <a:rect l="T6" t="T7" r="T8" b="T9"/>
            <a:pathLst>
              <a:path w="14053" h="7188">
                <a:moveTo>
                  <a:pt x="14053" y="7188"/>
                </a:moveTo>
                <a:lnTo>
                  <a:pt x="0" y="0"/>
                </a:lnTo>
              </a:path>
            </a:pathLst>
          </a:custGeom>
          <a:noFill/>
          <a:ln w="3175">
            <a:solidFill>
              <a:srgbClr val="000000"/>
            </a:solidFill>
            <a:round/>
            <a:headEnd/>
            <a:tailEnd/>
          </a:ln>
        </p:spPr>
        <p:txBody>
          <a:bodyPr lIns="0" tIns="0" rIns="0" bIns="0"/>
          <a:lstStyle/>
          <a:p>
            <a:endParaRPr lang="el-GR"/>
          </a:p>
        </p:txBody>
      </p:sp>
      <p:sp>
        <p:nvSpPr>
          <p:cNvPr id="96616" name="object 361"/>
          <p:cNvSpPr>
            <a:spLocks/>
          </p:cNvSpPr>
          <p:nvPr/>
        </p:nvSpPr>
        <p:spPr bwMode="auto">
          <a:xfrm>
            <a:off x="8474075" y="3557588"/>
            <a:ext cx="20638" cy="0"/>
          </a:xfrm>
          <a:custGeom>
            <a:avLst/>
            <a:gdLst>
              <a:gd name="T0" fmla="*/ 0 w 21142"/>
              <a:gd name="T1" fmla="*/ 19197 w 21142"/>
              <a:gd name="T2" fmla="*/ 0 60000 65536"/>
              <a:gd name="T3" fmla="*/ 0 60000 65536"/>
              <a:gd name="T4" fmla="*/ 0 w 21142"/>
              <a:gd name="T5" fmla="*/ 21142 w 21142"/>
            </a:gdLst>
            <a:ahLst/>
            <a:cxnLst>
              <a:cxn ang="T2">
                <a:pos x="T0" y="0"/>
              </a:cxn>
              <a:cxn ang="T3">
                <a:pos x="T1" y="0"/>
              </a:cxn>
            </a:cxnLst>
            <a:rect l="T4" t="0" r="T5" b="0"/>
            <a:pathLst>
              <a:path w="21142">
                <a:moveTo>
                  <a:pt x="0" y="0"/>
                </a:moveTo>
                <a:lnTo>
                  <a:pt x="21142" y="0"/>
                </a:lnTo>
              </a:path>
            </a:pathLst>
          </a:custGeom>
          <a:noFill/>
          <a:ln w="3175">
            <a:solidFill>
              <a:srgbClr val="000000"/>
            </a:solidFill>
            <a:round/>
            <a:headEnd/>
            <a:tailEnd/>
          </a:ln>
        </p:spPr>
        <p:txBody>
          <a:bodyPr lIns="0" tIns="0" rIns="0" bIns="0"/>
          <a:lstStyle/>
          <a:p>
            <a:endParaRPr lang="el-GR"/>
          </a:p>
        </p:txBody>
      </p:sp>
      <p:sp>
        <p:nvSpPr>
          <p:cNvPr id="96617" name="object 362"/>
          <p:cNvSpPr>
            <a:spLocks/>
          </p:cNvSpPr>
          <p:nvPr/>
        </p:nvSpPr>
        <p:spPr bwMode="auto">
          <a:xfrm>
            <a:off x="8494713" y="3551238"/>
            <a:ext cx="14287" cy="6350"/>
          </a:xfrm>
          <a:custGeom>
            <a:avLst/>
            <a:gdLst>
              <a:gd name="T0" fmla="*/ 15839 w 13804"/>
              <a:gd name="T1" fmla="*/ 0 h 7316"/>
              <a:gd name="T2" fmla="*/ 0 w 13804"/>
              <a:gd name="T3" fmla="*/ 4152 h 7316"/>
              <a:gd name="T4" fmla="*/ 0 60000 65536"/>
              <a:gd name="T5" fmla="*/ 0 60000 65536"/>
              <a:gd name="T6" fmla="*/ 0 w 13804"/>
              <a:gd name="T7" fmla="*/ 0 h 7316"/>
              <a:gd name="T8" fmla="*/ 13804 w 13804"/>
              <a:gd name="T9" fmla="*/ 7316 h 7316"/>
            </a:gdLst>
            <a:ahLst/>
            <a:cxnLst>
              <a:cxn ang="T4">
                <a:pos x="T0" y="T1"/>
              </a:cxn>
              <a:cxn ang="T5">
                <a:pos x="T2" y="T3"/>
              </a:cxn>
            </a:cxnLst>
            <a:rect l="T6" t="T7" r="T8" b="T9"/>
            <a:pathLst>
              <a:path w="13804" h="7316">
                <a:moveTo>
                  <a:pt x="13804" y="0"/>
                </a:moveTo>
                <a:lnTo>
                  <a:pt x="0" y="7316"/>
                </a:lnTo>
              </a:path>
            </a:pathLst>
          </a:custGeom>
          <a:noFill/>
          <a:ln w="3175">
            <a:solidFill>
              <a:srgbClr val="000000"/>
            </a:solidFill>
            <a:round/>
            <a:headEnd/>
            <a:tailEnd/>
          </a:ln>
        </p:spPr>
        <p:txBody>
          <a:bodyPr lIns="0" tIns="0" rIns="0" bIns="0"/>
          <a:lstStyle/>
          <a:p>
            <a:endParaRPr lang="el-GR"/>
          </a:p>
        </p:txBody>
      </p:sp>
      <p:sp>
        <p:nvSpPr>
          <p:cNvPr id="96618" name="object 363"/>
          <p:cNvSpPr>
            <a:spLocks/>
          </p:cNvSpPr>
          <p:nvPr/>
        </p:nvSpPr>
        <p:spPr bwMode="auto">
          <a:xfrm>
            <a:off x="8474075" y="3543300"/>
            <a:ext cx="20638" cy="14288"/>
          </a:xfrm>
          <a:custGeom>
            <a:avLst/>
            <a:gdLst>
              <a:gd name="T0" fmla="*/ 19197 w 21142"/>
              <a:gd name="T1" fmla="*/ 13659 h 14504"/>
              <a:gd name="T2" fmla="*/ 0 w 21142"/>
              <a:gd name="T3" fmla="*/ 0 h 14504"/>
              <a:gd name="T4" fmla="*/ 0 60000 65536"/>
              <a:gd name="T5" fmla="*/ 0 60000 65536"/>
              <a:gd name="T6" fmla="*/ 0 w 21142"/>
              <a:gd name="T7" fmla="*/ 0 h 14504"/>
              <a:gd name="T8" fmla="*/ 21142 w 21142"/>
              <a:gd name="T9" fmla="*/ 14504 h 14504"/>
            </a:gdLst>
            <a:ahLst/>
            <a:cxnLst>
              <a:cxn ang="T4">
                <a:pos x="T0" y="T1"/>
              </a:cxn>
              <a:cxn ang="T5">
                <a:pos x="T2" y="T3"/>
              </a:cxn>
            </a:cxnLst>
            <a:rect l="T6" t="T7" r="T8" b="T9"/>
            <a:pathLst>
              <a:path w="21142" h="14504">
                <a:moveTo>
                  <a:pt x="21142" y="14504"/>
                </a:moveTo>
                <a:lnTo>
                  <a:pt x="0" y="0"/>
                </a:lnTo>
              </a:path>
            </a:pathLst>
          </a:custGeom>
          <a:noFill/>
          <a:ln w="3175">
            <a:solidFill>
              <a:srgbClr val="000000"/>
            </a:solidFill>
            <a:round/>
            <a:headEnd/>
            <a:tailEnd/>
          </a:ln>
        </p:spPr>
        <p:txBody>
          <a:bodyPr lIns="0" tIns="0" rIns="0" bIns="0"/>
          <a:lstStyle/>
          <a:p>
            <a:endParaRPr lang="el-GR"/>
          </a:p>
        </p:txBody>
      </p:sp>
      <p:sp>
        <p:nvSpPr>
          <p:cNvPr id="96619" name="object 364"/>
          <p:cNvSpPr>
            <a:spLocks/>
          </p:cNvSpPr>
          <p:nvPr/>
        </p:nvSpPr>
        <p:spPr bwMode="auto">
          <a:xfrm>
            <a:off x="8535988" y="3529013"/>
            <a:ext cx="0" cy="36512"/>
          </a:xfrm>
          <a:custGeom>
            <a:avLst/>
            <a:gdLst>
              <a:gd name="T0" fmla="*/ 0 h 36453"/>
              <a:gd name="T1" fmla="*/ 36689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3175">
            <a:solidFill>
              <a:srgbClr val="000000"/>
            </a:solidFill>
            <a:round/>
            <a:headEnd/>
            <a:tailEnd/>
          </a:ln>
        </p:spPr>
        <p:txBody>
          <a:bodyPr lIns="0" tIns="0" rIns="0" bIns="0"/>
          <a:lstStyle/>
          <a:p>
            <a:endParaRPr lang="el-GR"/>
          </a:p>
        </p:txBody>
      </p:sp>
      <p:sp>
        <p:nvSpPr>
          <p:cNvPr id="96620" name="object 365"/>
          <p:cNvSpPr>
            <a:spLocks/>
          </p:cNvSpPr>
          <p:nvPr/>
        </p:nvSpPr>
        <p:spPr bwMode="auto">
          <a:xfrm>
            <a:off x="8523288" y="3521075"/>
            <a:ext cx="12700" cy="7938"/>
          </a:xfrm>
          <a:custGeom>
            <a:avLst/>
            <a:gdLst>
              <a:gd name="T0" fmla="*/ 0 w 14177"/>
              <a:gd name="T1" fmla="*/ 0 h 7188"/>
              <a:gd name="T2" fmla="*/ 9130 w 14177"/>
              <a:gd name="T3" fmla="*/ 10691 h 7188"/>
              <a:gd name="T4" fmla="*/ 0 60000 65536"/>
              <a:gd name="T5" fmla="*/ 0 60000 65536"/>
              <a:gd name="T6" fmla="*/ 0 w 14177"/>
              <a:gd name="T7" fmla="*/ 0 h 7188"/>
              <a:gd name="T8" fmla="*/ 14177 w 14177"/>
              <a:gd name="T9" fmla="*/ 7188 h 7188"/>
            </a:gdLst>
            <a:ahLst/>
            <a:cxnLst>
              <a:cxn ang="T4">
                <a:pos x="T0" y="T1"/>
              </a:cxn>
              <a:cxn ang="T5">
                <a:pos x="T2" y="T3"/>
              </a:cxn>
            </a:cxnLst>
            <a:rect l="T6" t="T7" r="T8" b="T9"/>
            <a:pathLst>
              <a:path w="14177" h="7188">
                <a:moveTo>
                  <a:pt x="0" y="0"/>
                </a:moveTo>
                <a:lnTo>
                  <a:pt x="14177" y="7188"/>
                </a:lnTo>
              </a:path>
            </a:pathLst>
          </a:custGeom>
          <a:noFill/>
          <a:ln w="3175">
            <a:solidFill>
              <a:srgbClr val="000000"/>
            </a:solidFill>
            <a:round/>
            <a:headEnd/>
            <a:tailEnd/>
          </a:ln>
        </p:spPr>
        <p:txBody>
          <a:bodyPr lIns="0" tIns="0" rIns="0" bIns="0"/>
          <a:lstStyle/>
          <a:p>
            <a:endParaRPr lang="el-GR"/>
          </a:p>
        </p:txBody>
      </p:sp>
      <p:sp>
        <p:nvSpPr>
          <p:cNvPr id="96621" name="object 366"/>
          <p:cNvSpPr>
            <a:spLocks/>
          </p:cNvSpPr>
          <p:nvPr/>
        </p:nvSpPr>
        <p:spPr bwMode="auto">
          <a:xfrm>
            <a:off x="8513763" y="3513138"/>
            <a:ext cx="20637" cy="20637"/>
          </a:xfrm>
          <a:custGeom>
            <a:avLst/>
            <a:gdLst>
              <a:gd name="T0" fmla="*/ 5700 w 19152"/>
              <a:gd name="T1" fmla="*/ 23483 h 19767"/>
              <a:gd name="T2" fmla="*/ 0 w 19152"/>
              <a:gd name="T3" fmla="*/ 18452 h 19767"/>
              <a:gd name="T4" fmla="*/ 0 w 19152"/>
              <a:gd name="T5" fmla="*/ 10218 h 19767"/>
              <a:gd name="T6" fmla="*/ 5532 w 19152"/>
              <a:gd name="T7" fmla="*/ 5185 h 19767"/>
              <a:gd name="T8" fmla="*/ 11232 w 19152"/>
              <a:gd name="T9" fmla="*/ 152 h 19767"/>
              <a:gd name="T10" fmla="*/ 20120 w 19152"/>
              <a:gd name="T11" fmla="*/ 0 h 19767"/>
              <a:gd name="T12" fmla="*/ 25819 w 19152"/>
              <a:gd name="T13" fmla="*/ 5185 h 19767"/>
              <a:gd name="T14" fmla="*/ 0 60000 65536"/>
              <a:gd name="T15" fmla="*/ 0 60000 65536"/>
              <a:gd name="T16" fmla="*/ 0 60000 65536"/>
              <a:gd name="T17" fmla="*/ 0 60000 65536"/>
              <a:gd name="T18" fmla="*/ 0 60000 65536"/>
              <a:gd name="T19" fmla="*/ 0 60000 65536"/>
              <a:gd name="T20" fmla="*/ 0 60000 65536"/>
              <a:gd name="T21" fmla="*/ 0 w 19152"/>
              <a:gd name="T22" fmla="*/ 0 h 19767"/>
              <a:gd name="T23" fmla="*/ 19152 w 19152"/>
              <a:gd name="T24" fmla="*/ 19767 h 197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52" h="19767">
                <a:moveTo>
                  <a:pt x="4228" y="19767"/>
                </a:moveTo>
                <a:lnTo>
                  <a:pt x="0" y="15531"/>
                </a:lnTo>
                <a:lnTo>
                  <a:pt x="0" y="8600"/>
                </a:lnTo>
                <a:lnTo>
                  <a:pt x="4104" y="4364"/>
                </a:lnTo>
                <a:lnTo>
                  <a:pt x="8332" y="128"/>
                </a:lnTo>
                <a:lnTo>
                  <a:pt x="14924" y="0"/>
                </a:lnTo>
                <a:lnTo>
                  <a:pt x="19152" y="4364"/>
                </a:lnTo>
              </a:path>
            </a:pathLst>
          </a:custGeom>
          <a:noFill/>
          <a:ln w="3175">
            <a:solidFill>
              <a:srgbClr val="000000"/>
            </a:solidFill>
            <a:round/>
            <a:headEnd/>
            <a:tailEnd/>
          </a:ln>
        </p:spPr>
        <p:txBody>
          <a:bodyPr lIns="0" tIns="0" rIns="0" bIns="0"/>
          <a:lstStyle/>
          <a:p>
            <a:endParaRPr lang="el-GR"/>
          </a:p>
        </p:txBody>
      </p:sp>
      <p:sp>
        <p:nvSpPr>
          <p:cNvPr id="96622" name="object 367"/>
          <p:cNvSpPr>
            <a:spLocks/>
          </p:cNvSpPr>
          <p:nvPr/>
        </p:nvSpPr>
        <p:spPr bwMode="auto">
          <a:xfrm>
            <a:off x="8535988" y="3514725"/>
            <a:ext cx="22225" cy="0"/>
          </a:xfrm>
          <a:custGeom>
            <a:avLst/>
            <a:gdLst>
              <a:gd name="T0" fmla="*/ 0 w 21142"/>
              <a:gd name="T1" fmla="*/ 25818 w 21142"/>
              <a:gd name="T2" fmla="*/ 0 60000 65536"/>
              <a:gd name="T3" fmla="*/ 0 60000 65536"/>
              <a:gd name="T4" fmla="*/ 0 w 21142"/>
              <a:gd name="T5" fmla="*/ 21142 w 21142"/>
            </a:gdLst>
            <a:ahLst/>
            <a:cxnLst>
              <a:cxn ang="T2">
                <a:pos x="T0" y="0"/>
              </a:cxn>
              <a:cxn ang="T3">
                <a:pos x="T1" y="0"/>
              </a:cxn>
            </a:cxnLst>
            <a:rect l="T4" t="0" r="T5" b="0"/>
            <a:pathLst>
              <a:path w="21142">
                <a:moveTo>
                  <a:pt x="0" y="0"/>
                </a:moveTo>
                <a:lnTo>
                  <a:pt x="21142" y="0"/>
                </a:lnTo>
              </a:path>
            </a:pathLst>
          </a:custGeom>
          <a:noFill/>
          <a:ln w="3175">
            <a:solidFill>
              <a:srgbClr val="000000"/>
            </a:solidFill>
            <a:round/>
            <a:headEnd/>
            <a:tailEnd/>
          </a:ln>
        </p:spPr>
        <p:txBody>
          <a:bodyPr lIns="0" tIns="0" rIns="0" bIns="0"/>
          <a:lstStyle/>
          <a:p>
            <a:endParaRPr lang="el-GR"/>
          </a:p>
        </p:txBody>
      </p:sp>
      <p:sp>
        <p:nvSpPr>
          <p:cNvPr id="96623" name="object 368"/>
          <p:cNvSpPr>
            <a:spLocks/>
          </p:cNvSpPr>
          <p:nvPr/>
        </p:nvSpPr>
        <p:spPr bwMode="auto">
          <a:xfrm>
            <a:off x="8543925" y="3506788"/>
            <a:ext cx="14288" cy="0"/>
          </a:xfrm>
          <a:custGeom>
            <a:avLst/>
            <a:gdLst>
              <a:gd name="T0" fmla="*/ 0 w 14177"/>
              <a:gd name="T1" fmla="*/ 14627 w 14177"/>
              <a:gd name="T2" fmla="*/ 0 60000 65536"/>
              <a:gd name="T3" fmla="*/ 0 60000 65536"/>
              <a:gd name="T4" fmla="*/ 0 w 14177"/>
              <a:gd name="T5" fmla="*/ 14177 w 14177"/>
            </a:gdLst>
            <a:ahLst/>
            <a:cxnLst>
              <a:cxn ang="T2">
                <a:pos x="T0" y="0"/>
              </a:cxn>
              <a:cxn ang="T3">
                <a:pos x="T1" y="0"/>
              </a:cxn>
            </a:cxnLst>
            <a:rect l="T4" t="0" r="T5" b="0"/>
            <a:pathLst>
              <a:path w="14177">
                <a:moveTo>
                  <a:pt x="0" y="0"/>
                </a:moveTo>
                <a:lnTo>
                  <a:pt x="14177" y="0"/>
                </a:lnTo>
              </a:path>
            </a:pathLst>
          </a:custGeom>
          <a:noFill/>
          <a:ln w="3175">
            <a:solidFill>
              <a:srgbClr val="000000"/>
            </a:solidFill>
            <a:round/>
            <a:headEnd/>
            <a:tailEnd/>
          </a:ln>
        </p:spPr>
        <p:txBody>
          <a:bodyPr lIns="0" tIns="0" rIns="0" bIns="0"/>
          <a:lstStyle/>
          <a:p>
            <a:endParaRPr lang="el-GR"/>
          </a:p>
        </p:txBody>
      </p:sp>
      <p:sp>
        <p:nvSpPr>
          <p:cNvPr id="96624" name="object 369"/>
          <p:cNvSpPr>
            <a:spLocks/>
          </p:cNvSpPr>
          <p:nvPr/>
        </p:nvSpPr>
        <p:spPr bwMode="auto">
          <a:xfrm>
            <a:off x="8543925" y="3492500"/>
            <a:ext cx="0" cy="14288"/>
          </a:xfrm>
          <a:custGeom>
            <a:avLst/>
            <a:gdLst>
              <a:gd name="T0" fmla="*/ 0 h 14504"/>
              <a:gd name="T1" fmla="*/ 13659 h 14504"/>
              <a:gd name="T2" fmla="*/ 0 60000 65536"/>
              <a:gd name="T3" fmla="*/ 0 60000 65536"/>
              <a:gd name="T4" fmla="*/ 0 h 14504"/>
              <a:gd name="T5" fmla="*/ 14504 h 14504"/>
            </a:gdLst>
            <a:ahLst/>
            <a:cxnLst>
              <a:cxn ang="T2">
                <a:pos x="0" y="T0"/>
              </a:cxn>
              <a:cxn ang="T3">
                <a:pos x="0" y="T1"/>
              </a:cxn>
            </a:cxnLst>
            <a:rect l="0" t="T4" r="0" b="T5"/>
            <a:pathLst>
              <a:path h="14504">
                <a:moveTo>
                  <a:pt x="0" y="0"/>
                </a:moveTo>
                <a:lnTo>
                  <a:pt x="0" y="14504"/>
                </a:lnTo>
              </a:path>
            </a:pathLst>
          </a:custGeom>
          <a:noFill/>
          <a:ln w="3175">
            <a:solidFill>
              <a:srgbClr val="000000"/>
            </a:solidFill>
            <a:round/>
            <a:headEnd/>
            <a:tailEnd/>
          </a:ln>
        </p:spPr>
        <p:txBody>
          <a:bodyPr lIns="0" tIns="0" rIns="0" bIns="0"/>
          <a:lstStyle/>
          <a:p>
            <a:endParaRPr lang="el-GR"/>
          </a:p>
        </p:txBody>
      </p:sp>
      <p:sp>
        <p:nvSpPr>
          <p:cNvPr id="96625" name="object 370"/>
          <p:cNvSpPr>
            <a:spLocks/>
          </p:cNvSpPr>
          <p:nvPr/>
        </p:nvSpPr>
        <p:spPr bwMode="auto">
          <a:xfrm>
            <a:off x="8543925" y="3492500"/>
            <a:ext cx="14288" cy="0"/>
          </a:xfrm>
          <a:custGeom>
            <a:avLst/>
            <a:gdLst>
              <a:gd name="T0" fmla="*/ 0 w 14177"/>
              <a:gd name="T1" fmla="*/ 14627 w 14177"/>
              <a:gd name="T2" fmla="*/ 0 60000 65536"/>
              <a:gd name="T3" fmla="*/ 0 60000 65536"/>
              <a:gd name="T4" fmla="*/ 0 w 14177"/>
              <a:gd name="T5" fmla="*/ 14177 w 14177"/>
            </a:gdLst>
            <a:ahLst/>
            <a:cxnLst>
              <a:cxn ang="T2">
                <a:pos x="T0" y="0"/>
              </a:cxn>
              <a:cxn ang="T3">
                <a:pos x="T1" y="0"/>
              </a:cxn>
            </a:cxnLst>
            <a:rect l="T4" t="0" r="T5" b="0"/>
            <a:pathLst>
              <a:path w="14177">
                <a:moveTo>
                  <a:pt x="0" y="0"/>
                </a:moveTo>
                <a:lnTo>
                  <a:pt x="14177" y="0"/>
                </a:lnTo>
              </a:path>
            </a:pathLst>
          </a:custGeom>
          <a:noFill/>
          <a:ln w="3175">
            <a:solidFill>
              <a:srgbClr val="000000"/>
            </a:solidFill>
            <a:round/>
            <a:headEnd/>
            <a:tailEnd/>
          </a:ln>
        </p:spPr>
        <p:txBody>
          <a:bodyPr lIns="0" tIns="0" rIns="0" bIns="0"/>
          <a:lstStyle/>
          <a:p>
            <a:endParaRPr lang="el-GR"/>
          </a:p>
        </p:txBody>
      </p:sp>
      <p:sp>
        <p:nvSpPr>
          <p:cNvPr id="96626" name="object 371"/>
          <p:cNvSpPr>
            <a:spLocks/>
          </p:cNvSpPr>
          <p:nvPr/>
        </p:nvSpPr>
        <p:spPr bwMode="auto">
          <a:xfrm>
            <a:off x="8550275" y="3478213"/>
            <a:ext cx="7938" cy="0"/>
          </a:xfrm>
          <a:custGeom>
            <a:avLst/>
            <a:gdLst>
              <a:gd name="T0" fmla="*/ 0 w 7088"/>
              <a:gd name="T1" fmla="*/ 11150 w 7088"/>
              <a:gd name="T2" fmla="*/ 0 60000 65536"/>
              <a:gd name="T3" fmla="*/ 0 60000 65536"/>
              <a:gd name="T4" fmla="*/ 0 w 7088"/>
              <a:gd name="T5" fmla="*/ 7088 w 7088"/>
            </a:gdLst>
            <a:ahLst/>
            <a:cxnLst>
              <a:cxn ang="T2">
                <a:pos x="T0" y="0"/>
              </a:cxn>
              <a:cxn ang="T3">
                <a:pos x="T1" y="0"/>
              </a:cxn>
            </a:cxnLst>
            <a:rect l="T4" t="0" r="T5" b="0"/>
            <a:pathLst>
              <a:path w="7088">
                <a:moveTo>
                  <a:pt x="0" y="0"/>
                </a:moveTo>
                <a:lnTo>
                  <a:pt x="7088" y="0"/>
                </a:lnTo>
              </a:path>
            </a:pathLst>
          </a:custGeom>
          <a:noFill/>
          <a:ln w="3175">
            <a:solidFill>
              <a:srgbClr val="000000"/>
            </a:solidFill>
            <a:round/>
            <a:headEnd/>
            <a:tailEnd/>
          </a:ln>
        </p:spPr>
        <p:txBody>
          <a:bodyPr lIns="0" tIns="0" rIns="0" bIns="0"/>
          <a:lstStyle/>
          <a:p>
            <a:endParaRPr lang="el-GR"/>
          </a:p>
        </p:txBody>
      </p:sp>
      <p:sp>
        <p:nvSpPr>
          <p:cNvPr id="96627" name="object 372"/>
          <p:cNvSpPr>
            <a:spLocks/>
          </p:cNvSpPr>
          <p:nvPr/>
        </p:nvSpPr>
        <p:spPr bwMode="auto">
          <a:xfrm>
            <a:off x="8529638" y="3565525"/>
            <a:ext cx="6350" cy="7938"/>
          </a:xfrm>
          <a:custGeom>
            <a:avLst/>
            <a:gdLst>
              <a:gd name="T0" fmla="*/ 0 w 7088"/>
              <a:gd name="T1" fmla="*/ 10691 h 7188"/>
              <a:gd name="T2" fmla="*/ 4566 w 7088"/>
              <a:gd name="T3" fmla="*/ 0 h 7188"/>
              <a:gd name="T4" fmla="*/ 0 60000 65536"/>
              <a:gd name="T5" fmla="*/ 0 60000 65536"/>
              <a:gd name="T6" fmla="*/ 0 w 7088"/>
              <a:gd name="T7" fmla="*/ 0 h 7188"/>
              <a:gd name="T8" fmla="*/ 7088 w 7088"/>
              <a:gd name="T9" fmla="*/ 7188 h 7188"/>
            </a:gdLst>
            <a:ahLst/>
            <a:cxnLst>
              <a:cxn ang="T4">
                <a:pos x="T0" y="T1"/>
              </a:cxn>
              <a:cxn ang="T5">
                <a:pos x="T2" y="T3"/>
              </a:cxn>
            </a:cxnLst>
            <a:rect l="T6" t="T7" r="T8" b="T9"/>
            <a:pathLst>
              <a:path w="7088" h="7188">
                <a:moveTo>
                  <a:pt x="0" y="7188"/>
                </a:moveTo>
                <a:lnTo>
                  <a:pt x="7088" y="0"/>
                </a:lnTo>
              </a:path>
            </a:pathLst>
          </a:custGeom>
          <a:noFill/>
          <a:ln w="3175">
            <a:solidFill>
              <a:srgbClr val="000000"/>
            </a:solidFill>
            <a:round/>
            <a:headEnd/>
            <a:tailEnd/>
          </a:ln>
        </p:spPr>
        <p:txBody>
          <a:bodyPr lIns="0" tIns="0" rIns="0" bIns="0"/>
          <a:lstStyle/>
          <a:p>
            <a:endParaRPr lang="el-GR"/>
          </a:p>
        </p:txBody>
      </p:sp>
      <p:sp>
        <p:nvSpPr>
          <p:cNvPr id="96628" name="object 373"/>
          <p:cNvSpPr>
            <a:spLocks/>
          </p:cNvSpPr>
          <p:nvPr/>
        </p:nvSpPr>
        <p:spPr bwMode="auto">
          <a:xfrm>
            <a:off x="8509000" y="3565525"/>
            <a:ext cx="14288" cy="7938"/>
          </a:xfrm>
          <a:custGeom>
            <a:avLst/>
            <a:gdLst>
              <a:gd name="T0" fmla="*/ 15017 w 14053"/>
              <a:gd name="T1" fmla="*/ 10691 h 7188"/>
              <a:gd name="T2" fmla="*/ 0 w 14053"/>
              <a:gd name="T3" fmla="*/ 0 h 7188"/>
              <a:gd name="T4" fmla="*/ 0 60000 65536"/>
              <a:gd name="T5" fmla="*/ 0 60000 65536"/>
              <a:gd name="T6" fmla="*/ 0 w 14053"/>
              <a:gd name="T7" fmla="*/ 0 h 7188"/>
              <a:gd name="T8" fmla="*/ 14053 w 14053"/>
              <a:gd name="T9" fmla="*/ 7188 h 7188"/>
            </a:gdLst>
            <a:ahLst/>
            <a:cxnLst>
              <a:cxn ang="T4">
                <a:pos x="T0" y="T1"/>
              </a:cxn>
              <a:cxn ang="T5">
                <a:pos x="T2" y="T3"/>
              </a:cxn>
            </a:cxnLst>
            <a:rect l="T6" t="T7" r="T8" b="T9"/>
            <a:pathLst>
              <a:path w="14053" h="7188">
                <a:moveTo>
                  <a:pt x="14053" y="7188"/>
                </a:moveTo>
                <a:lnTo>
                  <a:pt x="0" y="0"/>
                </a:lnTo>
              </a:path>
            </a:pathLst>
          </a:custGeom>
          <a:noFill/>
          <a:ln w="3175">
            <a:solidFill>
              <a:srgbClr val="000000"/>
            </a:solidFill>
            <a:round/>
            <a:headEnd/>
            <a:tailEnd/>
          </a:ln>
        </p:spPr>
        <p:txBody>
          <a:bodyPr lIns="0" tIns="0" rIns="0" bIns="0"/>
          <a:lstStyle/>
          <a:p>
            <a:endParaRPr lang="el-GR"/>
          </a:p>
        </p:txBody>
      </p:sp>
      <p:sp>
        <p:nvSpPr>
          <p:cNvPr id="96629" name="object 374"/>
          <p:cNvSpPr>
            <a:spLocks/>
          </p:cNvSpPr>
          <p:nvPr/>
        </p:nvSpPr>
        <p:spPr bwMode="auto">
          <a:xfrm>
            <a:off x="8494713" y="3551238"/>
            <a:ext cx="14287" cy="6350"/>
          </a:xfrm>
          <a:custGeom>
            <a:avLst/>
            <a:gdLst>
              <a:gd name="T0" fmla="*/ 15839 w 13804"/>
              <a:gd name="T1" fmla="*/ 0 h 7316"/>
              <a:gd name="T2" fmla="*/ 0 w 13804"/>
              <a:gd name="T3" fmla="*/ 4152 h 7316"/>
              <a:gd name="T4" fmla="*/ 0 60000 65536"/>
              <a:gd name="T5" fmla="*/ 0 60000 65536"/>
              <a:gd name="T6" fmla="*/ 0 w 13804"/>
              <a:gd name="T7" fmla="*/ 0 h 7316"/>
              <a:gd name="T8" fmla="*/ 13804 w 13804"/>
              <a:gd name="T9" fmla="*/ 7316 h 7316"/>
            </a:gdLst>
            <a:ahLst/>
            <a:cxnLst>
              <a:cxn ang="T4">
                <a:pos x="T0" y="T1"/>
              </a:cxn>
              <a:cxn ang="T5">
                <a:pos x="T2" y="T3"/>
              </a:cxn>
            </a:cxnLst>
            <a:rect l="T6" t="T7" r="T8" b="T9"/>
            <a:pathLst>
              <a:path w="13804" h="7316">
                <a:moveTo>
                  <a:pt x="13804" y="0"/>
                </a:moveTo>
                <a:lnTo>
                  <a:pt x="0" y="7316"/>
                </a:lnTo>
              </a:path>
            </a:pathLst>
          </a:custGeom>
          <a:noFill/>
          <a:ln w="3175">
            <a:solidFill>
              <a:srgbClr val="000000"/>
            </a:solidFill>
            <a:round/>
            <a:headEnd/>
            <a:tailEnd/>
          </a:ln>
        </p:spPr>
        <p:txBody>
          <a:bodyPr lIns="0" tIns="0" rIns="0" bIns="0"/>
          <a:lstStyle/>
          <a:p>
            <a:endParaRPr lang="el-GR"/>
          </a:p>
        </p:txBody>
      </p:sp>
      <p:sp>
        <p:nvSpPr>
          <p:cNvPr id="96630" name="object 375"/>
          <p:cNvSpPr>
            <a:spLocks/>
          </p:cNvSpPr>
          <p:nvPr/>
        </p:nvSpPr>
        <p:spPr bwMode="auto">
          <a:xfrm>
            <a:off x="8474075" y="3543300"/>
            <a:ext cx="20638" cy="14288"/>
          </a:xfrm>
          <a:custGeom>
            <a:avLst/>
            <a:gdLst>
              <a:gd name="T0" fmla="*/ 19197 w 21142"/>
              <a:gd name="T1" fmla="*/ 13659 h 14504"/>
              <a:gd name="T2" fmla="*/ 0 w 21142"/>
              <a:gd name="T3" fmla="*/ 0 h 14504"/>
              <a:gd name="T4" fmla="*/ 0 60000 65536"/>
              <a:gd name="T5" fmla="*/ 0 60000 65536"/>
              <a:gd name="T6" fmla="*/ 0 w 21142"/>
              <a:gd name="T7" fmla="*/ 0 h 14504"/>
              <a:gd name="T8" fmla="*/ 21142 w 21142"/>
              <a:gd name="T9" fmla="*/ 14504 h 14504"/>
            </a:gdLst>
            <a:ahLst/>
            <a:cxnLst>
              <a:cxn ang="T4">
                <a:pos x="T0" y="T1"/>
              </a:cxn>
              <a:cxn ang="T5">
                <a:pos x="T2" y="T3"/>
              </a:cxn>
            </a:cxnLst>
            <a:rect l="T6" t="T7" r="T8" b="T9"/>
            <a:pathLst>
              <a:path w="21142" h="14504">
                <a:moveTo>
                  <a:pt x="21142" y="14504"/>
                </a:moveTo>
                <a:lnTo>
                  <a:pt x="0" y="0"/>
                </a:lnTo>
              </a:path>
            </a:pathLst>
          </a:custGeom>
          <a:noFill/>
          <a:ln w="3175">
            <a:solidFill>
              <a:srgbClr val="000000"/>
            </a:solidFill>
            <a:round/>
            <a:headEnd/>
            <a:tailEnd/>
          </a:ln>
        </p:spPr>
        <p:txBody>
          <a:bodyPr lIns="0" tIns="0" rIns="0" bIns="0"/>
          <a:lstStyle/>
          <a:p>
            <a:endParaRPr lang="el-GR"/>
          </a:p>
        </p:txBody>
      </p:sp>
      <p:sp>
        <p:nvSpPr>
          <p:cNvPr id="96631" name="object 376"/>
          <p:cNvSpPr>
            <a:spLocks/>
          </p:cNvSpPr>
          <p:nvPr/>
        </p:nvSpPr>
        <p:spPr bwMode="auto">
          <a:xfrm>
            <a:off x="8523288" y="3521075"/>
            <a:ext cx="12700" cy="7938"/>
          </a:xfrm>
          <a:custGeom>
            <a:avLst/>
            <a:gdLst>
              <a:gd name="T0" fmla="*/ 0 w 14177"/>
              <a:gd name="T1" fmla="*/ 0 h 7188"/>
              <a:gd name="T2" fmla="*/ 9130 w 14177"/>
              <a:gd name="T3" fmla="*/ 10691 h 7188"/>
              <a:gd name="T4" fmla="*/ 0 60000 65536"/>
              <a:gd name="T5" fmla="*/ 0 60000 65536"/>
              <a:gd name="T6" fmla="*/ 0 w 14177"/>
              <a:gd name="T7" fmla="*/ 0 h 7188"/>
              <a:gd name="T8" fmla="*/ 14177 w 14177"/>
              <a:gd name="T9" fmla="*/ 7188 h 7188"/>
            </a:gdLst>
            <a:ahLst/>
            <a:cxnLst>
              <a:cxn ang="T4">
                <a:pos x="T0" y="T1"/>
              </a:cxn>
              <a:cxn ang="T5">
                <a:pos x="T2" y="T3"/>
              </a:cxn>
            </a:cxnLst>
            <a:rect l="T6" t="T7" r="T8" b="T9"/>
            <a:pathLst>
              <a:path w="14177" h="7188">
                <a:moveTo>
                  <a:pt x="0" y="0"/>
                </a:moveTo>
                <a:lnTo>
                  <a:pt x="14177" y="7188"/>
                </a:lnTo>
              </a:path>
            </a:pathLst>
          </a:custGeom>
          <a:noFill/>
          <a:ln w="3175">
            <a:solidFill>
              <a:srgbClr val="000000"/>
            </a:solidFill>
            <a:round/>
            <a:headEnd/>
            <a:tailEnd/>
          </a:ln>
        </p:spPr>
        <p:txBody>
          <a:bodyPr lIns="0" tIns="0" rIns="0" bIns="0"/>
          <a:lstStyle/>
          <a:p>
            <a:endParaRPr lang="el-GR"/>
          </a:p>
        </p:txBody>
      </p:sp>
      <p:sp>
        <p:nvSpPr>
          <p:cNvPr id="96632" name="object 377"/>
          <p:cNvSpPr>
            <a:spLocks/>
          </p:cNvSpPr>
          <p:nvPr/>
        </p:nvSpPr>
        <p:spPr bwMode="auto">
          <a:xfrm>
            <a:off x="8513763" y="3513138"/>
            <a:ext cx="20637" cy="20637"/>
          </a:xfrm>
          <a:custGeom>
            <a:avLst/>
            <a:gdLst>
              <a:gd name="T0" fmla="*/ 5700 w 19152"/>
              <a:gd name="T1" fmla="*/ 23483 h 19767"/>
              <a:gd name="T2" fmla="*/ 0 w 19152"/>
              <a:gd name="T3" fmla="*/ 18452 h 19767"/>
              <a:gd name="T4" fmla="*/ 0 w 19152"/>
              <a:gd name="T5" fmla="*/ 10218 h 19767"/>
              <a:gd name="T6" fmla="*/ 5532 w 19152"/>
              <a:gd name="T7" fmla="*/ 5185 h 19767"/>
              <a:gd name="T8" fmla="*/ 11232 w 19152"/>
              <a:gd name="T9" fmla="*/ 152 h 19767"/>
              <a:gd name="T10" fmla="*/ 20120 w 19152"/>
              <a:gd name="T11" fmla="*/ 0 h 19767"/>
              <a:gd name="T12" fmla="*/ 25819 w 19152"/>
              <a:gd name="T13" fmla="*/ 5185 h 19767"/>
              <a:gd name="T14" fmla="*/ 0 60000 65536"/>
              <a:gd name="T15" fmla="*/ 0 60000 65536"/>
              <a:gd name="T16" fmla="*/ 0 60000 65536"/>
              <a:gd name="T17" fmla="*/ 0 60000 65536"/>
              <a:gd name="T18" fmla="*/ 0 60000 65536"/>
              <a:gd name="T19" fmla="*/ 0 60000 65536"/>
              <a:gd name="T20" fmla="*/ 0 60000 65536"/>
              <a:gd name="T21" fmla="*/ 0 w 19152"/>
              <a:gd name="T22" fmla="*/ 0 h 19767"/>
              <a:gd name="T23" fmla="*/ 19152 w 19152"/>
              <a:gd name="T24" fmla="*/ 19767 h 197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52" h="19767">
                <a:moveTo>
                  <a:pt x="4228" y="19767"/>
                </a:moveTo>
                <a:lnTo>
                  <a:pt x="0" y="15531"/>
                </a:lnTo>
                <a:lnTo>
                  <a:pt x="0" y="8600"/>
                </a:lnTo>
                <a:lnTo>
                  <a:pt x="4104" y="4364"/>
                </a:lnTo>
                <a:lnTo>
                  <a:pt x="8332" y="128"/>
                </a:lnTo>
                <a:lnTo>
                  <a:pt x="14924" y="0"/>
                </a:lnTo>
                <a:lnTo>
                  <a:pt x="19152" y="4364"/>
                </a:lnTo>
              </a:path>
            </a:pathLst>
          </a:custGeom>
          <a:noFill/>
          <a:ln w="3175">
            <a:solidFill>
              <a:srgbClr val="000000"/>
            </a:solidFill>
            <a:round/>
            <a:headEnd/>
            <a:tailEnd/>
          </a:ln>
        </p:spPr>
        <p:txBody>
          <a:bodyPr lIns="0" tIns="0" rIns="0" bIns="0"/>
          <a:lstStyle/>
          <a:p>
            <a:endParaRPr lang="el-GR"/>
          </a:p>
        </p:txBody>
      </p:sp>
      <p:sp>
        <p:nvSpPr>
          <p:cNvPr id="96633" name="object 378"/>
          <p:cNvSpPr>
            <a:spLocks/>
          </p:cNvSpPr>
          <p:nvPr/>
        </p:nvSpPr>
        <p:spPr bwMode="auto">
          <a:xfrm>
            <a:off x="8442325" y="3502025"/>
            <a:ext cx="36513" cy="52388"/>
          </a:xfrm>
          <a:custGeom>
            <a:avLst/>
            <a:gdLst>
              <a:gd name="T0" fmla="*/ 37950 w 36046"/>
              <a:gd name="T1" fmla="*/ 52643 h 52303"/>
              <a:gd name="T2" fmla="*/ 27624 w 36046"/>
              <a:gd name="T3" fmla="*/ 44266 h 52303"/>
              <a:gd name="T4" fmla="*/ 18545 w 36046"/>
              <a:gd name="T5" fmla="*/ 34658 h 52303"/>
              <a:gd name="T6" fmla="*/ 10835 w 36046"/>
              <a:gd name="T7" fmla="*/ 23977 h 52303"/>
              <a:gd name="T8" fmla="*/ 4612 w 36046"/>
              <a:gd name="T9" fmla="*/ 12371 h 52303"/>
              <a:gd name="T10" fmla="*/ 0 w 36046"/>
              <a:gd name="T11" fmla="*/ 0 h 52303"/>
              <a:gd name="T12" fmla="*/ 0 60000 65536"/>
              <a:gd name="T13" fmla="*/ 0 60000 65536"/>
              <a:gd name="T14" fmla="*/ 0 60000 65536"/>
              <a:gd name="T15" fmla="*/ 0 60000 65536"/>
              <a:gd name="T16" fmla="*/ 0 60000 65536"/>
              <a:gd name="T17" fmla="*/ 0 60000 65536"/>
              <a:gd name="T18" fmla="*/ 0 w 36046"/>
              <a:gd name="T19" fmla="*/ 0 h 52303"/>
              <a:gd name="T20" fmla="*/ 36046 w 36046"/>
              <a:gd name="T21" fmla="*/ 52303 h 52303"/>
            </a:gdLst>
            <a:ahLst/>
            <a:cxnLst>
              <a:cxn ang="T12">
                <a:pos x="T0" y="T1"/>
              </a:cxn>
              <a:cxn ang="T13">
                <a:pos x="T2" y="T3"/>
              </a:cxn>
              <a:cxn ang="T14">
                <a:pos x="T4" y="T5"/>
              </a:cxn>
              <a:cxn ang="T15">
                <a:pos x="T6" y="T7"/>
              </a:cxn>
              <a:cxn ang="T16">
                <a:pos x="T8" y="T9"/>
              </a:cxn>
              <a:cxn ang="T17">
                <a:pos x="T10" y="T11"/>
              </a:cxn>
            </a:cxnLst>
            <a:rect l="T18" t="T19" r="T20" b="T21"/>
            <a:pathLst>
              <a:path w="36046" h="52303">
                <a:moveTo>
                  <a:pt x="36046" y="52303"/>
                </a:moveTo>
                <a:lnTo>
                  <a:pt x="26238" y="43979"/>
                </a:lnTo>
                <a:lnTo>
                  <a:pt x="17615" y="34434"/>
                </a:lnTo>
                <a:lnTo>
                  <a:pt x="10291" y="23821"/>
                </a:lnTo>
                <a:lnTo>
                  <a:pt x="4381" y="12291"/>
                </a:lnTo>
                <a:lnTo>
                  <a:pt x="0" y="0"/>
                </a:lnTo>
              </a:path>
            </a:pathLst>
          </a:custGeom>
          <a:noFill/>
          <a:ln w="3175">
            <a:solidFill>
              <a:srgbClr val="000000"/>
            </a:solidFill>
            <a:round/>
            <a:headEnd/>
            <a:tailEnd/>
          </a:ln>
        </p:spPr>
        <p:txBody>
          <a:bodyPr lIns="0" tIns="0" rIns="0" bIns="0"/>
          <a:lstStyle/>
          <a:p>
            <a:endParaRPr lang="el-GR"/>
          </a:p>
        </p:txBody>
      </p:sp>
      <p:sp>
        <p:nvSpPr>
          <p:cNvPr id="96634" name="object 379"/>
          <p:cNvSpPr>
            <a:spLocks/>
          </p:cNvSpPr>
          <p:nvPr/>
        </p:nvSpPr>
        <p:spPr bwMode="auto">
          <a:xfrm>
            <a:off x="8564563" y="3368675"/>
            <a:ext cx="0" cy="22225"/>
          </a:xfrm>
          <a:custGeom>
            <a:avLst/>
            <a:gdLst>
              <a:gd name="T0" fmla="*/ 0 h 21820"/>
              <a:gd name="T1" fmla="*/ 23486 h 21820"/>
              <a:gd name="T2" fmla="*/ 0 60000 65536"/>
              <a:gd name="T3" fmla="*/ 0 60000 65536"/>
              <a:gd name="T4" fmla="*/ 0 h 21820"/>
              <a:gd name="T5" fmla="*/ 21820 h 21820"/>
            </a:gdLst>
            <a:ahLst/>
            <a:cxnLst>
              <a:cxn ang="T2">
                <a:pos x="0" y="T0"/>
              </a:cxn>
              <a:cxn ang="T3">
                <a:pos x="0" y="T1"/>
              </a:cxn>
            </a:cxnLst>
            <a:rect l="0" t="T4" r="0" b="T5"/>
            <a:pathLst>
              <a:path h="21820">
                <a:moveTo>
                  <a:pt x="0" y="0"/>
                </a:moveTo>
                <a:lnTo>
                  <a:pt x="0" y="21820"/>
                </a:lnTo>
              </a:path>
            </a:pathLst>
          </a:custGeom>
          <a:noFill/>
          <a:ln w="3175">
            <a:solidFill>
              <a:srgbClr val="000000"/>
            </a:solidFill>
            <a:round/>
            <a:headEnd/>
            <a:tailEnd/>
          </a:ln>
        </p:spPr>
        <p:txBody>
          <a:bodyPr lIns="0" tIns="0" rIns="0" bIns="0"/>
          <a:lstStyle/>
          <a:p>
            <a:endParaRPr lang="el-GR"/>
          </a:p>
        </p:txBody>
      </p:sp>
      <p:sp>
        <p:nvSpPr>
          <p:cNvPr id="96635" name="object 380"/>
          <p:cNvSpPr>
            <a:spLocks/>
          </p:cNvSpPr>
          <p:nvPr/>
        </p:nvSpPr>
        <p:spPr bwMode="auto">
          <a:xfrm>
            <a:off x="8550275" y="3390900"/>
            <a:ext cx="14288" cy="6350"/>
          </a:xfrm>
          <a:custGeom>
            <a:avLst/>
            <a:gdLst>
              <a:gd name="T0" fmla="*/ 0 w 14177"/>
              <a:gd name="T1" fmla="*/ 4152 h 7316"/>
              <a:gd name="T2" fmla="*/ 14627 w 14177"/>
              <a:gd name="T3" fmla="*/ 0 h 7316"/>
              <a:gd name="T4" fmla="*/ 0 60000 65536"/>
              <a:gd name="T5" fmla="*/ 0 60000 65536"/>
              <a:gd name="T6" fmla="*/ 0 w 14177"/>
              <a:gd name="T7" fmla="*/ 0 h 7316"/>
              <a:gd name="T8" fmla="*/ 14177 w 14177"/>
              <a:gd name="T9" fmla="*/ 7316 h 7316"/>
            </a:gdLst>
            <a:ahLst/>
            <a:cxnLst>
              <a:cxn ang="T4">
                <a:pos x="T0" y="T1"/>
              </a:cxn>
              <a:cxn ang="T5">
                <a:pos x="T2" y="T3"/>
              </a:cxn>
            </a:cxnLst>
            <a:rect l="T6" t="T7" r="T8" b="T9"/>
            <a:pathLst>
              <a:path w="14177" h="7316">
                <a:moveTo>
                  <a:pt x="0" y="7316"/>
                </a:moveTo>
                <a:lnTo>
                  <a:pt x="14177" y="0"/>
                </a:lnTo>
              </a:path>
            </a:pathLst>
          </a:custGeom>
          <a:noFill/>
          <a:ln w="3175">
            <a:solidFill>
              <a:srgbClr val="000000"/>
            </a:solidFill>
            <a:round/>
            <a:headEnd/>
            <a:tailEnd/>
          </a:ln>
        </p:spPr>
        <p:txBody>
          <a:bodyPr lIns="0" tIns="0" rIns="0" bIns="0"/>
          <a:lstStyle/>
          <a:p>
            <a:endParaRPr lang="el-GR"/>
          </a:p>
        </p:txBody>
      </p:sp>
      <p:sp>
        <p:nvSpPr>
          <p:cNvPr id="96636" name="object 381"/>
          <p:cNvSpPr>
            <a:spLocks/>
          </p:cNvSpPr>
          <p:nvPr/>
        </p:nvSpPr>
        <p:spPr bwMode="auto">
          <a:xfrm>
            <a:off x="8550275" y="3360738"/>
            <a:ext cx="14288" cy="7937"/>
          </a:xfrm>
          <a:custGeom>
            <a:avLst/>
            <a:gdLst>
              <a:gd name="T0" fmla="*/ 14627 w 14177"/>
              <a:gd name="T1" fmla="*/ 10135 h 7316"/>
              <a:gd name="T2" fmla="*/ 0 w 14177"/>
              <a:gd name="T3" fmla="*/ 0 h 7316"/>
              <a:gd name="T4" fmla="*/ 0 60000 65536"/>
              <a:gd name="T5" fmla="*/ 0 60000 65536"/>
              <a:gd name="T6" fmla="*/ 0 w 14177"/>
              <a:gd name="T7" fmla="*/ 0 h 7316"/>
              <a:gd name="T8" fmla="*/ 14177 w 14177"/>
              <a:gd name="T9" fmla="*/ 7316 h 7316"/>
            </a:gdLst>
            <a:ahLst/>
            <a:cxnLst>
              <a:cxn ang="T4">
                <a:pos x="T0" y="T1"/>
              </a:cxn>
              <a:cxn ang="T5">
                <a:pos x="T2" y="T3"/>
              </a:cxn>
            </a:cxnLst>
            <a:rect l="T6" t="T7" r="T8" b="T9"/>
            <a:pathLst>
              <a:path w="14177" h="7316">
                <a:moveTo>
                  <a:pt x="14177" y="7316"/>
                </a:moveTo>
                <a:lnTo>
                  <a:pt x="0" y="0"/>
                </a:lnTo>
              </a:path>
            </a:pathLst>
          </a:custGeom>
          <a:noFill/>
          <a:ln w="3175">
            <a:solidFill>
              <a:srgbClr val="000000"/>
            </a:solidFill>
            <a:round/>
            <a:headEnd/>
            <a:tailEnd/>
          </a:ln>
        </p:spPr>
        <p:txBody>
          <a:bodyPr lIns="0" tIns="0" rIns="0" bIns="0"/>
          <a:lstStyle/>
          <a:p>
            <a:endParaRPr lang="el-GR"/>
          </a:p>
        </p:txBody>
      </p:sp>
      <p:sp>
        <p:nvSpPr>
          <p:cNvPr id="96637" name="object 382"/>
          <p:cNvSpPr>
            <a:spLocks/>
          </p:cNvSpPr>
          <p:nvPr/>
        </p:nvSpPr>
        <p:spPr bwMode="auto">
          <a:xfrm>
            <a:off x="8578850" y="3251200"/>
            <a:ext cx="0" cy="36513"/>
          </a:xfrm>
          <a:custGeom>
            <a:avLst/>
            <a:gdLst>
              <a:gd name="T0" fmla="*/ 0 h 36453"/>
              <a:gd name="T1" fmla="*/ 36693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3175">
            <a:solidFill>
              <a:srgbClr val="000000"/>
            </a:solidFill>
            <a:round/>
            <a:headEnd/>
            <a:tailEnd/>
          </a:ln>
        </p:spPr>
        <p:txBody>
          <a:bodyPr lIns="0" tIns="0" rIns="0" bIns="0"/>
          <a:lstStyle/>
          <a:p>
            <a:endParaRPr lang="el-GR"/>
          </a:p>
        </p:txBody>
      </p:sp>
      <p:sp>
        <p:nvSpPr>
          <p:cNvPr id="96638" name="object 383"/>
          <p:cNvSpPr>
            <a:spLocks/>
          </p:cNvSpPr>
          <p:nvPr/>
        </p:nvSpPr>
        <p:spPr bwMode="auto">
          <a:xfrm>
            <a:off x="8564563" y="3281363"/>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639" name="object 384"/>
          <p:cNvSpPr>
            <a:spLocks/>
          </p:cNvSpPr>
          <p:nvPr/>
        </p:nvSpPr>
        <p:spPr bwMode="auto">
          <a:xfrm>
            <a:off x="8564563" y="3267075"/>
            <a:ext cx="0" cy="14288"/>
          </a:xfrm>
          <a:custGeom>
            <a:avLst/>
            <a:gdLst>
              <a:gd name="T0" fmla="*/ 0 h 14504"/>
              <a:gd name="T1" fmla="*/ 13659 h 14504"/>
              <a:gd name="T2" fmla="*/ 0 60000 65536"/>
              <a:gd name="T3" fmla="*/ 0 60000 65536"/>
              <a:gd name="T4" fmla="*/ 0 h 14504"/>
              <a:gd name="T5" fmla="*/ 14504 h 14504"/>
            </a:gdLst>
            <a:ahLst/>
            <a:cxnLst>
              <a:cxn ang="T2">
                <a:pos x="0" y="T0"/>
              </a:cxn>
              <a:cxn ang="T3">
                <a:pos x="0" y="T1"/>
              </a:cxn>
            </a:cxnLst>
            <a:rect l="0" t="T4" r="0" b="T5"/>
            <a:pathLst>
              <a:path h="14504">
                <a:moveTo>
                  <a:pt x="0" y="0"/>
                </a:moveTo>
                <a:lnTo>
                  <a:pt x="0" y="14504"/>
                </a:lnTo>
              </a:path>
            </a:pathLst>
          </a:custGeom>
          <a:noFill/>
          <a:ln w="3175">
            <a:solidFill>
              <a:srgbClr val="000000"/>
            </a:solidFill>
            <a:round/>
            <a:headEnd/>
            <a:tailEnd/>
          </a:ln>
        </p:spPr>
        <p:txBody>
          <a:bodyPr lIns="0" tIns="0" rIns="0" bIns="0"/>
          <a:lstStyle/>
          <a:p>
            <a:endParaRPr lang="el-GR"/>
          </a:p>
        </p:txBody>
      </p:sp>
      <p:sp>
        <p:nvSpPr>
          <p:cNvPr id="96640" name="object 385"/>
          <p:cNvSpPr>
            <a:spLocks/>
          </p:cNvSpPr>
          <p:nvPr/>
        </p:nvSpPr>
        <p:spPr bwMode="auto">
          <a:xfrm>
            <a:off x="8564563" y="3267075"/>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641" name="object 386"/>
          <p:cNvSpPr>
            <a:spLocks/>
          </p:cNvSpPr>
          <p:nvPr/>
        </p:nvSpPr>
        <p:spPr bwMode="auto">
          <a:xfrm>
            <a:off x="8488363" y="3248025"/>
            <a:ext cx="90487" cy="0"/>
          </a:xfrm>
          <a:custGeom>
            <a:avLst/>
            <a:gdLst>
              <a:gd name="T0" fmla="*/ 0 w 91285"/>
              <a:gd name="T1" fmla="*/ 88135 w 91285"/>
              <a:gd name="T2" fmla="*/ 0 60000 65536"/>
              <a:gd name="T3" fmla="*/ 0 60000 65536"/>
              <a:gd name="T4" fmla="*/ 0 w 91285"/>
              <a:gd name="T5" fmla="*/ 91285 w 91285"/>
            </a:gdLst>
            <a:ahLst/>
            <a:cxnLst>
              <a:cxn ang="T2">
                <a:pos x="T0" y="0"/>
              </a:cxn>
              <a:cxn ang="T3">
                <a:pos x="T1" y="0"/>
              </a:cxn>
            </a:cxnLst>
            <a:rect l="T4" t="0" r="T5" b="0"/>
            <a:pathLst>
              <a:path w="91285">
                <a:moveTo>
                  <a:pt x="0" y="0"/>
                </a:moveTo>
                <a:lnTo>
                  <a:pt x="91285" y="0"/>
                </a:lnTo>
              </a:path>
            </a:pathLst>
          </a:custGeom>
          <a:noFill/>
          <a:ln w="8985">
            <a:solidFill>
              <a:srgbClr val="000000"/>
            </a:solidFill>
            <a:round/>
            <a:headEnd/>
            <a:tailEnd/>
          </a:ln>
        </p:spPr>
        <p:txBody>
          <a:bodyPr lIns="0" tIns="0" rIns="0" bIns="0"/>
          <a:lstStyle/>
          <a:p>
            <a:endParaRPr lang="el-GR"/>
          </a:p>
        </p:txBody>
      </p:sp>
      <p:sp>
        <p:nvSpPr>
          <p:cNvPr id="96642" name="object 387"/>
          <p:cNvSpPr>
            <a:spLocks/>
          </p:cNvSpPr>
          <p:nvPr/>
        </p:nvSpPr>
        <p:spPr bwMode="auto">
          <a:xfrm>
            <a:off x="8550275" y="3302000"/>
            <a:ext cx="7938" cy="58738"/>
          </a:xfrm>
          <a:custGeom>
            <a:avLst/>
            <a:gdLst>
              <a:gd name="T0" fmla="*/ 11150 w 7088"/>
              <a:gd name="T1" fmla="*/ 0 h 58531"/>
              <a:gd name="T2" fmla="*/ 0 w 7088"/>
              <a:gd name="T3" fmla="*/ 59363 h 58531"/>
              <a:gd name="T4" fmla="*/ 0 60000 65536"/>
              <a:gd name="T5" fmla="*/ 0 60000 65536"/>
              <a:gd name="T6" fmla="*/ 0 w 7088"/>
              <a:gd name="T7" fmla="*/ 0 h 58531"/>
              <a:gd name="T8" fmla="*/ 7088 w 7088"/>
              <a:gd name="T9" fmla="*/ 58531 h 58531"/>
            </a:gdLst>
            <a:ahLst/>
            <a:cxnLst>
              <a:cxn ang="T4">
                <a:pos x="T0" y="T1"/>
              </a:cxn>
              <a:cxn ang="T5">
                <a:pos x="T2" y="T3"/>
              </a:cxn>
            </a:cxnLst>
            <a:rect l="T6" t="T7" r="T8" b="T9"/>
            <a:pathLst>
              <a:path w="7088" h="58531">
                <a:moveTo>
                  <a:pt x="7088" y="0"/>
                </a:moveTo>
                <a:lnTo>
                  <a:pt x="0" y="58531"/>
                </a:lnTo>
              </a:path>
            </a:pathLst>
          </a:custGeom>
          <a:noFill/>
          <a:ln w="3175">
            <a:solidFill>
              <a:srgbClr val="000000"/>
            </a:solidFill>
            <a:round/>
            <a:headEnd/>
            <a:tailEnd/>
          </a:ln>
        </p:spPr>
        <p:txBody>
          <a:bodyPr lIns="0" tIns="0" rIns="0" bIns="0"/>
          <a:lstStyle/>
          <a:p>
            <a:endParaRPr lang="el-GR"/>
          </a:p>
        </p:txBody>
      </p:sp>
      <p:sp>
        <p:nvSpPr>
          <p:cNvPr id="96643" name="object 388"/>
          <p:cNvSpPr>
            <a:spLocks/>
          </p:cNvSpPr>
          <p:nvPr/>
        </p:nvSpPr>
        <p:spPr bwMode="auto">
          <a:xfrm>
            <a:off x="8501063" y="3222625"/>
            <a:ext cx="0" cy="28575"/>
          </a:xfrm>
          <a:custGeom>
            <a:avLst/>
            <a:gdLst>
              <a:gd name="T0" fmla="*/ 0 h 29137"/>
              <a:gd name="T1" fmla="*/ 26953 h 29137"/>
              <a:gd name="T2" fmla="*/ 0 60000 65536"/>
              <a:gd name="T3" fmla="*/ 0 60000 65536"/>
              <a:gd name="T4" fmla="*/ 0 h 29137"/>
              <a:gd name="T5" fmla="*/ 29137 h 29137"/>
            </a:gdLst>
            <a:ahLst/>
            <a:cxnLst>
              <a:cxn ang="T2">
                <a:pos x="0" y="T0"/>
              </a:cxn>
              <a:cxn ang="T3">
                <a:pos x="0" y="T1"/>
              </a:cxn>
            </a:cxnLst>
            <a:rect l="0" t="T4" r="0" b="T5"/>
            <a:pathLst>
              <a:path h="29137">
                <a:moveTo>
                  <a:pt x="0" y="0"/>
                </a:moveTo>
                <a:lnTo>
                  <a:pt x="0" y="29137"/>
                </a:lnTo>
              </a:path>
            </a:pathLst>
          </a:custGeom>
          <a:noFill/>
          <a:ln w="3175">
            <a:solidFill>
              <a:srgbClr val="000000"/>
            </a:solidFill>
            <a:round/>
            <a:headEnd/>
            <a:tailEnd/>
          </a:ln>
        </p:spPr>
        <p:txBody>
          <a:bodyPr lIns="0" tIns="0" rIns="0" bIns="0"/>
          <a:lstStyle/>
          <a:p>
            <a:endParaRPr lang="el-GR"/>
          </a:p>
        </p:txBody>
      </p:sp>
      <p:sp>
        <p:nvSpPr>
          <p:cNvPr id="96644" name="object 389"/>
          <p:cNvSpPr>
            <a:spLocks/>
          </p:cNvSpPr>
          <p:nvPr/>
        </p:nvSpPr>
        <p:spPr bwMode="auto">
          <a:xfrm>
            <a:off x="8488363" y="3236913"/>
            <a:ext cx="0" cy="7937"/>
          </a:xfrm>
          <a:custGeom>
            <a:avLst/>
            <a:gdLst>
              <a:gd name="T0" fmla="*/ 0 h 7316"/>
              <a:gd name="T1" fmla="*/ 10135 h 7316"/>
              <a:gd name="T2" fmla="*/ 0 60000 65536"/>
              <a:gd name="T3" fmla="*/ 0 60000 65536"/>
              <a:gd name="T4" fmla="*/ 0 h 7316"/>
              <a:gd name="T5" fmla="*/ 7316 h 7316"/>
            </a:gdLst>
            <a:ahLst/>
            <a:cxnLst>
              <a:cxn ang="T2">
                <a:pos x="0" y="T0"/>
              </a:cxn>
              <a:cxn ang="T3">
                <a:pos x="0" y="T1"/>
              </a:cxn>
            </a:cxnLst>
            <a:rect l="0" t="T4" r="0" b="T5"/>
            <a:pathLst>
              <a:path h="7316">
                <a:moveTo>
                  <a:pt x="0" y="0"/>
                </a:moveTo>
                <a:lnTo>
                  <a:pt x="0" y="7316"/>
                </a:lnTo>
              </a:path>
            </a:pathLst>
          </a:custGeom>
          <a:noFill/>
          <a:ln w="3175">
            <a:solidFill>
              <a:srgbClr val="000000"/>
            </a:solidFill>
            <a:round/>
            <a:headEnd/>
            <a:tailEnd/>
          </a:ln>
        </p:spPr>
        <p:txBody>
          <a:bodyPr lIns="0" tIns="0" rIns="0" bIns="0"/>
          <a:lstStyle/>
          <a:p>
            <a:endParaRPr lang="el-GR"/>
          </a:p>
        </p:txBody>
      </p:sp>
      <p:sp>
        <p:nvSpPr>
          <p:cNvPr id="96645" name="object 390"/>
          <p:cNvSpPr>
            <a:spLocks/>
          </p:cNvSpPr>
          <p:nvPr/>
        </p:nvSpPr>
        <p:spPr bwMode="auto">
          <a:xfrm>
            <a:off x="8488363" y="3241675"/>
            <a:ext cx="12700" cy="0"/>
          </a:xfrm>
          <a:custGeom>
            <a:avLst/>
            <a:gdLst>
              <a:gd name="T0" fmla="*/ 0 w 14053"/>
              <a:gd name="T1" fmla="*/ 937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9113">
            <a:solidFill>
              <a:srgbClr val="000000"/>
            </a:solidFill>
            <a:round/>
            <a:headEnd/>
            <a:tailEnd/>
          </a:ln>
        </p:spPr>
        <p:txBody>
          <a:bodyPr lIns="0" tIns="0" rIns="0" bIns="0"/>
          <a:lstStyle/>
          <a:p>
            <a:endParaRPr lang="el-GR"/>
          </a:p>
        </p:txBody>
      </p:sp>
      <p:sp>
        <p:nvSpPr>
          <p:cNvPr id="96646" name="object 391"/>
          <p:cNvSpPr>
            <a:spLocks/>
          </p:cNvSpPr>
          <p:nvPr/>
        </p:nvSpPr>
        <p:spPr bwMode="auto">
          <a:xfrm>
            <a:off x="8550275" y="3397250"/>
            <a:ext cx="0" cy="80963"/>
          </a:xfrm>
          <a:custGeom>
            <a:avLst/>
            <a:gdLst>
              <a:gd name="T0" fmla="*/ 83624 h 80095"/>
              <a:gd name="T1" fmla="*/ 0 h 80095"/>
              <a:gd name="T2" fmla="*/ 0 60000 65536"/>
              <a:gd name="T3" fmla="*/ 0 60000 65536"/>
              <a:gd name="T4" fmla="*/ 0 h 80095"/>
              <a:gd name="T5" fmla="*/ 80095 h 80095"/>
            </a:gdLst>
            <a:ahLst/>
            <a:cxnLst>
              <a:cxn ang="T2">
                <a:pos x="0" y="T0"/>
              </a:cxn>
              <a:cxn ang="T3">
                <a:pos x="0" y="T1"/>
              </a:cxn>
            </a:cxnLst>
            <a:rect l="0" t="T4" r="0" b="T5"/>
            <a:pathLst>
              <a:path h="80095">
                <a:moveTo>
                  <a:pt x="0" y="80095"/>
                </a:moveTo>
                <a:lnTo>
                  <a:pt x="0" y="0"/>
                </a:lnTo>
              </a:path>
            </a:pathLst>
          </a:custGeom>
          <a:noFill/>
          <a:ln w="3175">
            <a:solidFill>
              <a:srgbClr val="000000"/>
            </a:solidFill>
            <a:round/>
            <a:headEnd/>
            <a:tailEnd/>
          </a:ln>
        </p:spPr>
        <p:txBody>
          <a:bodyPr lIns="0" tIns="0" rIns="0" bIns="0"/>
          <a:lstStyle/>
          <a:p>
            <a:endParaRPr lang="el-GR"/>
          </a:p>
        </p:txBody>
      </p:sp>
      <p:sp>
        <p:nvSpPr>
          <p:cNvPr id="96647" name="object 392"/>
          <p:cNvSpPr>
            <a:spLocks/>
          </p:cNvSpPr>
          <p:nvPr/>
        </p:nvSpPr>
        <p:spPr bwMode="auto">
          <a:xfrm>
            <a:off x="8550275" y="3390900"/>
            <a:ext cx="14288" cy="6350"/>
          </a:xfrm>
          <a:custGeom>
            <a:avLst/>
            <a:gdLst>
              <a:gd name="T0" fmla="*/ 0 w 14177"/>
              <a:gd name="T1" fmla="*/ 4152 h 7316"/>
              <a:gd name="T2" fmla="*/ 14627 w 14177"/>
              <a:gd name="T3" fmla="*/ 0 h 7316"/>
              <a:gd name="T4" fmla="*/ 0 60000 65536"/>
              <a:gd name="T5" fmla="*/ 0 60000 65536"/>
              <a:gd name="T6" fmla="*/ 0 w 14177"/>
              <a:gd name="T7" fmla="*/ 0 h 7316"/>
              <a:gd name="T8" fmla="*/ 14177 w 14177"/>
              <a:gd name="T9" fmla="*/ 7316 h 7316"/>
            </a:gdLst>
            <a:ahLst/>
            <a:cxnLst>
              <a:cxn ang="T4">
                <a:pos x="T0" y="T1"/>
              </a:cxn>
              <a:cxn ang="T5">
                <a:pos x="T2" y="T3"/>
              </a:cxn>
            </a:cxnLst>
            <a:rect l="T6" t="T7" r="T8" b="T9"/>
            <a:pathLst>
              <a:path w="14177" h="7316">
                <a:moveTo>
                  <a:pt x="0" y="7316"/>
                </a:moveTo>
                <a:lnTo>
                  <a:pt x="14177" y="0"/>
                </a:lnTo>
              </a:path>
            </a:pathLst>
          </a:custGeom>
          <a:noFill/>
          <a:ln w="3175">
            <a:solidFill>
              <a:srgbClr val="000000"/>
            </a:solidFill>
            <a:round/>
            <a:headEnd/>
            <a:tailEnd/>
          </a:ln>
        </p:spPr>
        <p:txBody>
          <a:bodyPr lIns="0" tIns="0" rIns="0" bIns="0"/>
          <a:lstStyle/>
          <a:p>
            <a:endParaRPr lang="el-GR"/>
          </a:p>
        </p:txBody>
      </p:sp>
      <p:sp>
        <p:nvSpPr>
          <p:cNvPr id="96648" name="object 393"/>
          <p:cNvSpPr>
            <a:spLocks/>
          </p:cNvSpPr>
          <p:nvPr/>
        </p:nvSpPr>
        <p:spPr bwMode="auto">
          <a:xfrm>
            <a:off x="8550275" y="3360738"/>
            <a:ext cx="14288" cy="7937"/>
          </a:xfrm>
          <a:custGeom>
            <a:avLst/>
            <a:gdLst>
              <a:gd name="T0" fmla="*/ 14627 w 14177"/>
              <a:gd name="T1" fmla="*/ 10135 h 7316"/>
              <a:gd name="T2" fmla="*/ 0 w 14177"/>
              <a:gd name="T3" fmla="*/ 0 h 7316"/>
              <a:gd name="T4" fmla="*/ 0 60000 65536"/>
              <a:gd name="T5" fmla="*/ 0 60000 65536"/>
              <a:gd name="T6" fmla="*/ 0 w 14177"/>
              <a:gd name="T7" fmla="*/ 0 h 7316"/>
              <a:gd name="T8" fmla="*/ 14177 w 14177"/>
              <a:gd name="T9" fmla="*/ 7316 h 7316"/>
            </a:gdLst>
            <a:ahLst/>
            <a:cxnLst>
              <a:cxn ang="T4">
                <a:pos x="T0" y="T1"/>
              </a:cxn>
              <a:cxn ang="T5">
                <a:pos x="T2" y="T3"/>
              </a:cxn>
            </a:cxnLst>
            <a:rect l="T6" t="T7" r="T8" b="T9"/>
            <a:pathLst>
              <a:path w="14177" h="7316">
                <a:moveTo>
                  <a:pt x="14177" y="7316"/>
                </a:moveTo>
                <a:lnTo>
                  <a:pt x="0" y="0"/>
                </a:lnTo>
              </a:path>
            </a:pathLst>
          </a:custGeom>
          <a:noFill/>
          <a:ln w="3175">
            <a:solidFill>
              <a:srgbClr val="000000"/>
            </a:solidFill>
            <a:round/>
            <a:headEnd/>
            <a:tailEnd/>
          </a:ln>
        </p:spPr>
        <p:txBody>
          <a:bodyPr lIns="0" tIns="0" rIns="0" bIns="0"/>
          <a:lstStyle/>
          <a:p>
            <a:endParaRPr lang="el-GR"/>
          </a:p>
        </p:txBody>
      </p:sp>
      <p:sp>
        <p:nvSpPr>
          <p:cNvPr id="96649" name="object 394"/>
          <p:cNvSpPr>
            <a:spLocks/>
          </p:cNvSpPr>
          <p:nvPr/>
        </p:nvSpPr>
        <p:spPr bwMode="auto">
          <a:xfrm>
            <a:off x="8501063" y="3251200"/>
            <a:ext cx="77787" cy="0"/>
          </a:xfrm>
          <a:custGeom>
            <a:avLst/>
            <a:gdLst>
              <a:gd name="T0" fmla="*/ 79479 w 77231"/>
              <a:gd name="T1" fmla="*/ 0 w 77231"/>
              <a:gd name="T2" fmla="*/ 0 60000 65536"/>
              <a:gd name="T3" fmla="*/ 0 60000 65536"/>
              <a:gd name="T4" fmla="*/ 0 w 77231"/>
              <a:gd name="T5" fmla="*/ 77231 w 77231"/>
            </a:gdLst>
            <a:ahLst/>
            <a:cxnLst>
              <a:cxn ang="T2">
                <a:pos x="T0" y="0"/>
              </a:cxn>
              <a:cxn ang="T3">
                <a:pos x="T1" y="0"/>
              </a:cxn>
            </a:cxnLst>
            <a:rect l="T4" t="0" r="T5" b="0"/>
            <a:pathLst>
              <a:path w="77231">
                <a:moveTo>
                  <a:pt x="77231" y="0"/>
                </a:moveTo>
                <a:lnTo>
                  <a:pt x="0" y="0"/>
                </a:lnTo>
              </a:path>
            </a:pathLst>
          </a:custGeom>
          <a:noFill/>
          <a:ln w="3175">
            <a:solidFill>
              <a:srgbClr val="000000"/>
            </a:solidFill>
            <a:round/>
            <a:headEnd/>
            <a:tailEnd/>
          </a:ln>
        </p:spPr>
        <p:txBody>
          <a:bodyPr lIns="0" tIns="0" rIns="0" bIns="0"/>
          <a:lstStyle/>
          <a:p>
            <a:endParaRPr lang="el-GR"/>
          </a:p>
        </p:txBody>
      </p:sp>
      <p:sp>
        <p:nvSpPr>
          <p:cNvPr id="96650" name="object 395"/>
          <p:cNvSpPr>
            <a:spLocks/>
          </p:cNvSpPr>
          <p:nvPr/>
        </p:nvSpPr>
        <p:spPr bwMode="auto">
          <a:xfrm>
            <a:off x="8553450" y="3292475"/>
            <a:ext cx="22225" cy="7938"/>
          </a:xfrm>
          <a:custGeom>
            <a:avLst/>
            <a:gdLst>
              <a:gd name="T0" fmla="*/ 0 w 21328"/>
              <a:gd name="T1" fmla="*/ 10262 h 7287"/>
              <a:gd name="T2" fmla="*/ 11258 w 21328"/>
              <a:gd name="T3" fmla="*/ 0 h 7287"/>
              <a:gd name="T4" fmla="*/ 25149 w 21328"/>
              <a:gd name="T5" fmla="*/ 805 h 7287"/>
              <a:gd name="T6" fmla="*/ 0 60000 65536"/>
              <a:gd name="T7" fmla="*/ 0 60000 65536"/>
              <a:gd name="T8" fmla="*/ 0 60000 65536"/>
              <a:gd name="T9" fmla="*/ 0 w 21328"/>
              <a:gd name="T10" fmla="*/ 0 h 7287"/>
              <a:gd name="T11" fmla="*/ 21328 w 21328"/>
              <a:gd name="T12" fmla="*/ 7287 h 7287"/>
            </a:gdLst>
            <a:ahLst/>
            <a:cxnLst>
              <a:cxn ang="T6">
                <a:pos x="T0" y="T1"/>
              </a:cxn>
              <a:cxn ang="T7">
                <a:pos x="T2" y="T3"/>
              </a:cxn>
              <a:cxn ang="T8">
                <a:pos x="T4" y="T5"/>
              </a:cxn>
            </a:cxnLst>
            <a:rect l="T9" t="T10" r="T11" b="T12"/>
            <a:pathLst>
              <a:path w="21328" h="7287">
                <a:moveTo>
                  <a:pt x="0" y="7287"/>
                </a:moveTo>
                <a:lnTo>
                  <a:pt x="9548" y="0"/>
                </a:lnTo>
                <a:lnTo>
                  <a:pt x="21328" y="571"/>
                </a:lnTo>
              </a:path>
            </a:pathLst>
          </a:custGeom>
          <a:noFill/>
          <a:ln w="3175">
            <a:solidFill>
              <a:srgbClr val="000000"/>
            </a:solidFill>
            <a:round/>
            <a:headEnd/>
            <a:tailEnd/>
          </a:ln>
        </p:spPr>
        <p:txBody>
          <a:bodyPr lIns="0" tIns="0" rIns="0" bIns="0"/>
          <a:lstStyle/>
          <a:p>
            <a:endParaRPr lang="el-GR"/>
          </a:p>
        </p:txBody>
      </p:sp>
      <p:sp>
        <p:nvSpPr>
          <p:cNvPr id="96651" name="object 396"/>
          <p:cNvSpPr>
            <a:spLocks/>
          </p:cNvSpPr>
          <p:nvPr/>
        </p:nvSpPr>
        <p:spPr bwMode="auto">
          <a:xfrm>
            <a:off x="8550275" y="3309938"/>
            <a:ext cx="7938" cy="50800"/>
          </a:xfrm>
          <a:custGeom>
            <a:avLst/>
            <a:gdLst>
              <a:gd name="T0" fmla="*/ 11150 w 7088"/>
              <a:gd name="T1" fmla="*/ 0 h 51215"/>
              <a:gd name="T2" fmla="*/ 0 w 7088"/>
              <a:gd name="T3" fmla="*/ 49575 h 51215"/>
              <a:gd name="T4" fmla="*/ 0 60000 65536"/>
              <a:gd name="T5" fmla="*/ 0 60000 65536"/>
              <a:gd name="T6" fmla="*/ 0 w 7088"/>
              <a:gd name="T7" fmla="*/ 0 h 51215"/>
              <a:gd name="T8" fmla="*/ 7088 w 7088"/>
              <a:gd name="T9" fmla="*/ 51215 h 51215"/>
            </a:gdLst>
            <a:ahLst/>
            <a:cxnLst>
              <a:cxn ang="T4">
                <a:pos x="T0" y="T1"/>
              </a:cxn>
              <a:cxn ang="T5">
                <a:pos x="T2" y="T3"/>
              </a:cxn>
            </a:cxnLst>
            <a:rect l="T6" t="T7" r="T8" b="T9"/>
            <a:pathLst>
              <a:path w="7088" h="51215">
                <a:moveTo>
                  <a:pt x="7088" y="0"/>
                </a:moveTo>
                <a:lnTo>
                  <a:pt x="0" y="51215"/>
                </a:lnTo>
              </a:path>
            </a:pathLst>
          </a:custGeom>
          <a:noFill/>
          <a:ln w="3175">
            <a:solidFill>
              <a:srgbClr val="000000"/>
            </a:solidFill>
            <a:round/>
            <a:headEnd/>
            <a:tailEnd/>
          </a:ln>
        </p:spPr>
        <p:txBody>
          <a:bodyPr lIns="0" tIns="0" rIns="0" bIns="0"/>
          <a:lstStyle/>
          <a:p>
            <a:endParaRPr lang="el-GR"/>
          </a:p>
        </p:txBody>
      </p:sp>
      <p:sp>
        <p:nvSpPr>
          <p:cNvPr id="96652" name="object 397"/>
          <p:cNvSpPr>
            <a:spLocks/>
          </p:cNvSpPr>
          <p:nvPr/>
        </p:nvSpPr>
        <p:spPr bwMode="auto">
          <a:xfrm>
            <a:off x="8488363" y="3236913"/>
            <a:ext cx="12700" cy="0"/>
          </a:xfrm>
          <a:custGeom>
            <a:avLst/>
            <a:gdLst>
              <a:gd name="T0" fmla="*/ 0 w 14053"/>
              <a:gd name="T1" fmla="*/ 937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653" name="object 398"/>
          <p:cNvSpPr>
            <a:spLocks/>
          </p:cNvSpPr>
          <p:nvPr/>
        </p:nvSpPr>
        <p:spPr bwMode="auto">
          <a:xfrm>
            <a:off x="7980363" y="3506788"/>
            <a:ext cx="7937" cy="7937"/>
          </a:xfrm>
          <a:custGeom>
            <a:avLst/>
            <a:gdLst>
              <a:gd name="T0" fmla="*/ 11750 w 6964"/>
              <a:gd name="T1" fmla="*/ 10135 h 7316"/>
              <a:gd name="T2" fmla="*/ 0 w 6964"/>
              <a:gd name="T3" fmla="*/ 0 h 7316"/>
              <a:gd name="T4" fmla="*/ 0 60000 65536"/>
              <a:gd name="T5" fmla="*/ 0 60000 65536"/>
              <a:gd name="T6" fmla="*/ 0 w 6964"/>
              <a:gd name="T7" fmla="*/ 0 h 7316"/>
              <a:gd name="T8" fmla="*/ 6964 w 6964"/>
              <a:gd name="T9" fmla="*/ 7316 h 7316"/>
            </a:gdLst>
            <a:ahLst/>
            <a:cxnLst>
              <a:cxn ang="T4">
                <a:pos x="T0" y="T1"/>
              </a:cxn>
              <a:cxn ang="T5">
                <a:pos x="T2" y="T3"/>
              </a:cxn>
            </a:cxnLst>
            <a:rect l="T6" t="T7" r="T8" b="T9"/>
            <a:pathLst>
              <a:path w="6964" h="7316">
                <a:moveTo>
                  <a:pt x="6964" y="7316"/>
                </a:moveTo>
                <a:lnTo>
                  <a:pt x="0" y="0"/>
                </a:lnTo>
              </a:path>
            </a:pathLst>
          </a:custGeom>
          <a:noFill/>
          <a:ln w="3175">
            <a:solidFill>
              <a:srgbClr val="000000"/>
            </a:solidFill>
            <a:round/>
            <a:headEnd/>
            <a:tailEnd/>
          </a:ln>
        </p:spPr>
        <p:txBody>
          <a:bodyPr lIns="0" tIns="0" rIns="0" bIns="0"/>
          <a:lstStyle/>
          <a:p>
            <a:endParaRPr lang="el-GR"/>
          </a:p>
        </p:txBody>
      </p:sp>
      <p:sp>
        <p:nvSpPr>
          <p:cNvPr id="96654" name="object 399"/>
          <p:cNvSpPr>
            <a:spLocks/>
          </p:cNvSpPr>
          <p:nvPr/>
        </p:nvSpPr>
        <p:spPr bwMode="auto">
          <a:xfrm>
            <a:off x="7980363" y="3506788"/>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655" name="object 400"/>
          <p:cNvSpPr>
            <a:spLocks/>
          </p:cNvSpPr>
          <p:nvPr/>
        </p:nvSpPr>
        <p:spPr bwMode="auto">
          <a:xfrm>
            <a:off x="7980363" y="3492500"/>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656" name="object 401"/>
          <p:cNvSpPr>
            <a:spLocks/>
          </p:cNvSpPr>
          <p:nvPr/>
        </p:nvSpPr>
        <p:spPr bwMode="auto">
          <a:xfrm>
            <a:off x="7980363" y="3478213"/>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3175">
            <a:solidFill>
              <a:srgbClr val="000000"/>
            </a:solidFill>
            <a:round/>
            <a:headEnd/>
            <a:tailEnd/>
          </a:ln>
        </p:spPr>
        <p:txBody>
          <a:bodyPr lIns="0" tIns="0" rIns="0" bIns="0"/>
          <a:lstStyle/>
          <a:p>
            <a:endParaRPr lang="el-GR"/>
          </a:p>
        </p:txBody>
      </p:sp>
      <p:sp>
        <p:nvSpPr>
          <p:cNvPr id="96657" name="object 402"/>
          <p:cNvSpPr>
            <a:spLocks/>
          </p:cNvSpPr>
          <p:nvPr/>
        </p:nvSpPr>
        <p:spPr bwMode="auto">
          <a:xfrm>
            <a:off x="7974013" y="3390900"/>
            <a:ext cx="20637" cy="6350"/>
          </a:xfrm>
          <a:custGeom>
            <a:avLst/>
            <a:gdLst>
              <a:gd name="T0" fmla="*/ 19193 w 21142"/>
              <a:gd name="T1" fmla="*/ 4152 h 7316"/>
              <a:gd name="T2" fmla="*/ 0 w 21142"/>
              <a:gd name="T3" fmla="*/ 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7316"/>
                </a:moveTo>
                <a:lnTo>
                  <a:pt x="0" y="0"/>
                </a:lnTo>
              </a:path>
            </a:pathLst>
          </a:custGeom>
          <a:noFill/>
          <a:ln w="3175">
            <a:solidFill>
              <a:srgbClr val="000000"/>
            </a:solidFill>
            <a:round/>
            <a:headEnd/>
            <a:tailEnd/>
          </a:ln>
        </p:spPr>
        <p:txBody>
          <a:bodyPr lIns="0" tIns="0" rIns="0" bIns="0"/>
          <a:lstStyle/>
          <a:p>
            <a:endParaRPr lang="el-GR"/>
          </a:p>
        </p:txBody>
      </p:sp>
      <p:sp>
        <p:nvSpPr>
          <p:cNvPr id="96658" name="object 403"/>
          <p:cNvSpPr>
            <a:spLocks/>
          </p:cNvSpPr>
          <p:nvPr/>
        </p:nvSpPr>
        <p:spPr bwMode="auto">
          <a:xfrm>
            <a:off x="7974013" y="3360738"/>
            <a:ext cx="20637" cy="7937"/>
          </a:xfrm>
          <a:custGeom>
            <a:avLst/>
            <a:gdLst>
              <a:gd name="T0" fmla="*/ 0 w 21142"/>
              <a:gd name="T1" fmla="*/ 10135 h 7316"/>
              <a:gd name="T2" fmla="*/ 19193 w 21142"/>
              <a:gd name="T3" fmla="*/ 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7316"/>
                </a:moveTo>
                <a:lnTo>
                  <a:pt x="21142" y="0"/>
                </a:lnTo>
              </a:path>
            </a:pathLst>
          </a:custGeom>
          <a:noFill/>
          <a:ln w="3175">
            <a:solidFill>
              <a:srgbClr val="000000"/>
            </a:solidFill>
            <a:round/>
            <a:headEnd/>
            <a:tailEnd/>
          </a:ln>
        </p:spPr>
        <p:txBody>
          <a:bodyPr lIns="0" tIns="0" rIns="0" bIns="0"/>
          <a:lstStyle/>
          <a:p>
            <a:endParaRPr lang="el-GR"/>
          </a:p>
        </p:txBody>
      </p:sp>
      <p:sp>
        <p:nvSpPr>
          <p:cNvPr id="96659" name="object 404"/>
          <p:cNvSpPr>
            <a:spLocks/>
          </p:cNvSpPr>
          <p:nvPr/>
        </p:nvSpPr>
        <p:spPr bwMode="auto">
          <a:xfrm>
            <a:off x="7966075" y="3248025"/>
            <a:ext cx="92075" cy="0"/>
          </a:xfrm>
          <a:custGeom>
            <a:avLst/>
            <a:gdLst>
              <a:gd name="T0" fmla="*/ 0 w 91658"/>
              <a:gd name="T1" fmla="*/ 93338 w 91658"/>
              <a:gd name="T2" fmla="*/ 0 60000 65536"/>
              <a:gd name="T3" fmla="*/ 0 60000 65536"/>
              <a:gd name="T4" fmla="*/ 0 w 91658"/>
              <a:gd name="T5" fmla="*/ 91658 w 91658"/>
            </a:gdLst>
            <a:ahLst/>
            <a:cxnLst>
              <a:cxn ang="T2">
                <a:pos x="T0" y="0"/>
              </a:cxn>
              <a:cxn ang="T3">
                <a:pos x="T1" y="0"/>
              </a:cxn>
            </a:cxnLst>
            <a:rect l="T4" t="0" r="T5" b="0"/>
            <a:pathLst>
              <a:path w="91658">
                <a:moveTo>
                  <a:pt x="0" y="0"/>
                </a:moveTo>
                <a:lnTo>
                  <a:pt x="91658" y="0"/>
                </a:lnTo>
              </a:path>
            </a:pathLst>
          </a:custGeom>
          <a:noFill/>
          <a:ln w="8985">
            <a:solidFill>
              <a:srgbClr val="000000"/>
            </a:solidFill>
            <a:round/>
            <a:headEnd/>
            <a:tailEnd/>
          </a:ln>
        </p:spPr>
        <p:txBody>
          <a:bodyPr lIns="0" tIns="0" rIns="0" bIns="0"/>
          <a:lstStyle/>
          <a:p>
            <a:endParaRPr lang="el-GR"/>
          </a:p>
        </p:txBody>
      </p:sp>
      <p:sp>
        <p:nvSpPr>
          <p:cNvPr id="96660" name="object 405"/>
          <p:cNvSpPr>
            <a:spLocks/>
          </p:cNvSpPr>
          <p:nvPr/>
        </p:nvSpPr>
        <p:spPr bwMode="auto">
          <a:xfrm>
            <a:off x="7980363" y="3506788"/>
            <a:ext cx="7937" cy="7937"/>
          </a:xfrm>
          <a:custGeom>
            <a:avLst/>
            <a:gdLst>
              <a:gd name="T0" fmla="*/ 11750 w 6964"/>
              <a:gd name="T1" fmla="*/ 10135 h 7316"/>
              <a:gd name="T2" fmla="*/ 0 w 6964"/>
              <a:gd name="T3" fmla="*/ 0 h 7316"/>
              <a:gd name="T4" fmla="*/ 0 60000 65536"/>
              <a:gd name="T5" fmla="*/ 0 60000 65536"/>
              <a:gd name="T6" fmla="*/ 0 w 6964"/>
              <a:gd name="T7" fmla="*/ 0 h 7316"/>
              <a:gd name="T8" fmla="*/ 6964 w 6964"/>
              <a:gd name="T9" fmla="*/ 7316 h 7316"/>
            </a:gdLst>
            <a:ahLst/>
            <a:cxnLst>
              <a:cxn ang="T4">
                <a:pos x="T0" y="T1"/>
              </a:cxn>
              <a:cxn ang="T5">
                <a:pos x="T2" y="T3"/>
              </a:cxn>
            </a:cxnLst>
            <a:rect l="T6" t="T7" r="T8" b="T9"/>
            <a:pathLst>
              <a:path w="6964" h="7316">
                <a:moveTo>
                  <a:pt x="6964" y="7316"/>
                </a:moveTo>
                <a:lnTo>
                  <a:pt x="0" y="0"/>
                </a:lnTo>
              </a:path>
            </a:pathLst>
          </a:custGeom>
          <a:noFill/>
          <a:ln w="3175">
            <a:solidFill>
              <a:srgbClr val="000000"/>
            </a:solidFill>
            <a:round/>
            <a:headEnd/>
            <a:tailEnd/>
          </a:ln>
        </p:spPr>
        <p:txBody>
          <a:bodyPr lIns="0" tIns="0" rIns="0" bIns="0"/>
          <a:lstStyle/>
          <a:p>
            <a:endParaRPr lang="el-GR"/>
          </a:p>
        </p:txBody>
      </p:sp>
      <p:sp>
        <p:nvSpPr>
          <p:cNvPr id="96661" name="object 406"/>
          <p:cNvSpPr>
            <a:spLocks/>
          </p:cNvSpPr>
          <p:nvPr/>
        </p:nvSpPr>
        <p:spPr bwMode="auto">
          <a:xfrm>
            <a:off x="7974013" y="3390900"/>
            <a:ext cx="20637" cy="6350"/>
          </a:xfrm>
          <a:custGeom>
            <a:avLst/>
            <a:gdLst>
              <a:gd name="T0" fmla="*/ 19193 w 21142"/>
              <a:gd name="T1" fmla="*/ 4152 h 7316"/>
              <a:gd name="T2" fmla="*/ 0 w 21142"/>
              <a:gd name="T3" fmla="*/ 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21142" y="7316"/>
                </a:moveTo>
                <a:lnTo>
                  <a:pt x="0" y="0"/>
                </a:lnTo>
              </a:path>
            </a:pathLst>
          </a:custGeom>
          <a:noFill/>
          <a:ln w="3175">
            <a:solidFill>
              <a:srgbClr val="000000"/>
            </a:solidFill>
            <a:round/>
            <a:headEnd/>
            <a:tailEnd/>
          </a:ln>
        </p:spPr>
        <p:txBody>
          <a:bodyPr lIns="0" tIns="0" rIns="0" bIns="0"/>
          <a:lstStyle/>
          <a:p>
            <a:endParaRPr lang="el-GR"/>
          </a:p>
        </p:txBody>
      </p:sp>
      <p:sp>
        <p:nvSpPr>
          <p:cNvPr id="96662" name="object 407"/>
          <p:cNvSpPr>
            <a:spLocks/>
          </p:cNvSpPr>
          <p:nvPr/>
        </p:nvSpPr>
        <p:spPr bwMode="auto">
          <a:xfrm>
            <a:off x="7974013" y="3360738"/>
            <a:ext cx="20637" cy="7937"/>
          </a:xfrm>
          <a:custGeom>
            <a:avLst/>
            <a:gdLst>
              <a:gd name="T0" fmla="*/ 0 w 21142"/>
              <a:gd name="T1" fmla="*/ 10135 h 7316"/>
              <a:gd name="T2" fmla="*/ 19193 w 21142"/>
              <a:gd name="T3" fmla="*/ 0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7316"/>
                </a:moveTo>
                <a:lnTo>
                  <a:pt x="21142" y="0"/>
                </a:lnTo>
              </a:path>
            </a:pathLst>
          </a:custGeom>
          <a:noFill/>
          <a:ln w="3175">
            <a:solidFill>
              <a:srgbClr val="000000"/>
            </a:solidFill>
            <a:round/>
            <a:headEnd/>
            <a:tailEnd/>
          </a:ln>
        </p:spPr>
        <p:txBody>
          <a:bodyPr lIns="0" tIns="0" rIns="0" bIns="0"/>
          <a:lstStyle/>
          <a:p>
            <a:endParaRPr lang="el-GR"/>
          </a:p>
        </p:txBody>
      </p:sp>
      <p:sp>
        <p:nvSpPr>
          <p:cNvPr id="96663" name="object 408"/>
          <p:cNvSpPr>
            <a:spLocks/>
          </p:cNvSpPr>
          <p:nvPr/>
        </p:nvSpPr>
        <p:spPr bwMode="auto">
          <a:xfrm>
            <a:off x="7966075" y="3287713"/>
            <a:ext cx="20638" cy="15875"/>
          </a:xfrm>
          <a:custGeom>
            <a:avLst/>
            <a:gdLst>
              <a:gd name="T0" fmla="*/ 0 w 20023"/>
              <a:gd name="T1" fmla="*/ 0 h 14889"/>
              <a:gd name="T2" fmla="*/ 10245 w 20023"/>
              <a:gd name="T3" fmla="*/ 0 h 14889"/>
              <a:gd name="T4" fmla="*/ 19369 w 20023"/>
              <a:gd name="T5" fmla="*/ 7630 h 14889"/>
              <a:gd name="T6" fmla="*/ 22598 w 20023"/>
              <a:gd name="T7" fmla="*/ 19242 h 14889"/>
              <a:gd name="T8" fmla="*/ 0 60000 65536"/>
              <a:gd name="T9" fmla="*/ 0 60000 65536"/>
              <a:gd name="T10" fmla="*/ 0 60000 65536"/>
              <a:gd name="T11" fmla="*/ 0 60000 65536"/>
              <a:gd name="T12" fmla="*/ 0 w 20023"/>
              <a:gd name="T13" fmla="*/ 0 h 14889"/>
              <a:gd name="T14" fmla="*/ 20023 w 20023"/>
              <a:gd name="T15" fmla="*/ 14889 h 14889"/>
            </a:gdLst>
            <a:ahLst/>
            <a:cxnLst>
              <a:cxn ang="T8">
                <a:pos x="T0" y="T1"/>
              </a:cxn>
              <a:cxn ang="T9">
                <a:pos x="T2" y="T3"/>
              </a:cxn>
              <a:cxn ang="T10">
                <a:pos x="T4" y="T5"/>
              </a:cxn>
              <a:cxn ang="T11">
                <a:pos x="T6" y="T7"/>
              </a:cxn>
            </a:cxnLst>
            <a:rect l="T12" t="T13" r="T14" b="T15"/>
            <a:pathLst>
              <a:path w="20023" h="14889">
                <a:moveTo>
                  <a:pt x="0" y="0"/>
                </a:moveTo>
                <a:lnTo>
                  <a:pt x="9078" y="0"/>
                </a:lnTo>
                <a:lnTo>
                  <a:pt x="17162" y="5904"/>
                </a:lnTo>
                <a:lnTo>
                  <a:pt x="20023" y="14889"/>
                </a:lnTo>
              </a:path>
            </a:pathLst>
          </a:custGeom>
          <a:noFill/>
          <a:ln w="3175">
            <a:solidFill>
              <a:srgbClr val="000000"/>
            </a:solidFill>
            <a:round/>
            <a:headEnd/>
            <a:tailEnd/>
          </a:ln>
        </p:spPr>
        <p:txBody>
          <a:bodyPr lIns="0" tIns="0" rIns="0" bIns="0"/>
          <a:lstStyle/>
          <a:p>
            <a:endParaRPr lang="el-GR"/>
          </a:p>
        </p:txBody>
      </p:sp>
      <p:sp>
        <p:nvSpPr>
          <p:cNvPr id="96664" name="object 409"/>
          <p:cNvSpPr>
            <a:spLocks/>
          </p:cNvSpPr>
          <p:nvPr/>
        </p:nvSpPr>
        <p:spPr bwMode="auto">
          <a:xfrm>
            <a:off x="8066088" y="3222625"/>
            <a:ext cx="26987" cy="269875"/>
          </a:xfrm>
          <a:custGeom>
            <a:avLst/>
            <a:gdLst>
              <a:gd name="T0" fmla="*/ 0 w 28231"/>
              <a:gd name="T1" fmla="*/ 0 h 270066"/>
              <a:gd name="T2" fmla="*/ 23574 w 28231"/>
              <a:gd name="T3" fmla="*/ 269302 h 270066"/>
              <a:gd name="T4" fmla="*/ 0 60000 65536"/>
              <a:gd name="T5" fmla="*/ 0 60000 65536"/>
              <a:gd name="T6" fmla="*/ 0 w 28231"/>
              <a:gd name="T7" fmla="*/ 0 h 270066"/>
              <a:gd name="T8" fmla="*/ 28231 w 28231"/>
              <a:gd name="T9" fmla="*/ 270066 h 270066"/>
            </a:gdLst>
            <a:ahLst/>
            <a:cxnLst>
              <a:cxn ang="T4">
                <a:pos x="T0" y="T1"/>
              </a:cxn>
              <a:cxn ang="T5">
                <a:pos x="T2" y="T3"/>
              </a:cxn>
            </a:cxnLst>
            <a:rect l="T6" t="T7" r="T8" b="T9"/>
            <a:pathLst>
              <a:path w="28231" h="270066">
                <a:moveTo>
                  <a:pt x="0" y="0"/>
                </a:moveTo>
                <a:lnTo>
                  <a:pt x="28231" y="270066"/>
                </a:lnTo>
              </a:path>
            </a:pathLst>
          </a:custGeom>
          <a:noFill/>
          <a:ln w="3175">
            <a:solidFill>
              <a:srgbClr val="000000"/>
            </a:solidFill>
            <a:round/>
            <a:headEnd/>
            <a:tailEnd/>
          </a:ln>
        </p:spPr>
        <p:txBody>
          <a:bodyPr lIns="0" tIns="0" rIns="0" bIns="0"/>
          <a:lstStyle/>
          <a:p>
            <a:endParaRPr lang="el-GR"/>
          </a:p>
        </p:txBody>
      </p:sp>
      <p:sp>
        <p:nvSpPr>
          <p:cNvPr id="96665" name="object 410"/>
          <p:cNvSpPr>
            <a:spLocks/>
          </p:cNvSpPr>
          <p:nvPr/>
        </p:nvSpPr>
        <p:spPr bwMode="auto">
          <a:xfrm>
            <a:off x="8029575" y="3551238"/>
            <a:ext cx="0" cy="14287"/>
          </a:xfrm>
          <a:custGeom>
            <a:avLst/>
            <a:gdLst>
              <a:gd name="T0" fmla="*/ 0 h 14632"/>
              <a:gd name="T1" fmla="*/ 13300 h 14632"/>
              <a:gd name="T2" fmla="*/ 0 60000 65536"/>
              <a:gd name="T3" fmla="*/ 0 60000 65536"/>
              <a:gd name="T4" fmla="*/ 0 h 14632"/>
              <a:gd name="T5" fmla="*/ 14632 h 14632"/>
            </a:gdLst>
            <a:ahLst/>
            <a:cxnLst>
              <a:cxn ang="T2">
                <a:pos x="0" y="T0"/>
              </a:cxn>
              <a:cxn ang="T3">
                <a:pos x="0" y="T1"/>
              </a:cxn>
            </a:cxnLst>
            <a:rect l="0" t="T4" r="0" b="T5"/>
            <a:pathLst>
              <a:path h="14632">
                <a:moveTo>
                  <a:pt x="0" y="0"/>
                </a:moveTo>
                <a:lnTo>
                  <a:pt x="0" y="14632"/>
                </a:lnTo>
              </a:path>
            </a:pathLst>
          </a:custGeom>
          <a:noFill/>
          <a:ln w="3175">
            <a:solidFill>
              <a:srgbClr val="000000"/>
            </a:solidFill>
            <a:round/>
            <a:headEnd/>
            <a:tailEnd/>
          </a:ln>
        </p:spPr>
        <p:txBody>
          <a:bodyPr lIns="0" tIns="0" rIns="0" bIns="0"/>
          <a:lstStyle/>
          <a:p>
            <a:endParaRPr lang="el-GR"/>
          </a:p>
        </p:txBody>
      </p:sp>
      <p:sp>
        <p:nvSpPr>
          <p:cNvPr id="96666" name="object 411"/>
          <p:cNvSpPr>
            <a:spLocks/>
          </p:cNvSpPr>
          <p:nvPr/>
        </p:nvSpPr>
        <p:spPr bwMode="auto">
          <a:xfrm>
            <a:off x="8015288" y="3565525"/>
            <a:ext cx="14287" cy="7938"/>
          </a:xfrm>
          <a:custGeom>
            <a:avLst/>
            <a:gdLst>
              <a:gd name="T0" fmla="*/ 0 w 14053"/>
              <a:gd name="T1" fmla="*/ 10691 h 7188"/>
              <a:gd name="T2" fmla="*/ 15013 w 14053"/>
              <a:gd name="T3" fmla="*/ 0 h 7188"/>
              <a:gd name="T4" fmla="*/ 0 60000 65536"/>
              <a:gd name="T5" fmla="*/ 0 60000 65536"/>
              <a:gd name="T6" fmla="*/ 0 w 14053"/>
              <a:gd name="T7" fmla="*/ 0 h 7188"/>
              <a:gd name="T8" fmla="*/ 14053 w 14053"/>
              <a:gd name="T9" fmla="*/ 7188 h 7188"/>
            </a:gdLst>
            <a:ahLst/>
            <a:cxnLst>
              <a:cxn ang="T4">
                <a:pos x="T0" y="T1"/>
              </a:cxn>
              <a:cxn ang="T5">
                <a:pos x="T2" y="T3"/>
              </a:cxn>
            </a:cxnLst>
            <a:rect l="T6" t="T7" r="T8" b="T9"/>
            <a:pathLst>
              <a:path w="14053" h="7188">
                <a:moveTo>
                  <a:pt x="0" y="7188"/>
                </a:moveTo>
                <a:lnTo>
                  <a:pt x="14053" y="0"/>
                </a:lnTo>
              </a:path>
            </a:pathLst>
          </a:custGeom>
          <a:noFill/>
          <a:ln w="3175">
            <a:solidFill>
              <a:srgbClr val="000000"/>
            </a:solidFill>
            <a:round/>
            <a:headEnd/>
            <a:tailEnd/>
          </a:ln>
        </p:spPr>
        <p:txBody>
          <a:bodyPr lIns="0" tIns="0" rIns="0" bIns="0"/>
          <a:lstStyle/>
          <a:p>
            <a:endParaRPr lang="el-GR"/>
          </a:p>
        </p:txBody>
      </p:sp>
      <p:sp>
        <p:nvSpPr>
          <p:cNvPr id="96667" name="object 412"/>
          <p:cNvSpPr>
            <a:spLocks/>
          </p:cNvSpPr>
          <p:nvPr/>
        </p:nvSpPr>
        <p:spPr bwMode="auto">
          <a:xfrm>
            <a:off x="8051800" y="3557588"/>
            <a:ext cx="14288" cy="0"/>
          </a:xfrm>
          <a:custGeom>
            <a:avLst/>
            <a:gdLst>
              <a:gd name="T0" fmla="*/ 0 w 14177"/>
              <a:gd name="T1" fmla="*/ 14627 w 14177"/>
              <a:gd name="T2" fmla="*/ 0 60000 65536"/>
              <a:gd name="T3" fmla="*/ 0 60000 65536"/>
              <a:gd name="T4" fmla="*/ 0 w 14177"/>
              <a:gd name="T5" fmla="*/ 14177 w 14177"/>
            </a:gdLst>
            <a:ahLst/>
            <a:cxnLst>
              <a:cxn ang="T2">
                <a:pos x="T0" y="0"/>
              </a:cxn>
              <a:cxn ang="T3">
                <a:pos x="T1" y="0"/>
              </a:cxn>
            </a:cxnLst>
            <a:rect l="T4" t="0" r="T5" b="0"/>
            <a:pathLst>
              <a:path w="14177">
                <a:moveTo>
                  <a:pt x="0" y="0"/>
                </a:moveTo>
                <a:lnTo>
                  <a:pt x="14177" y="0"/>
                </a:lnTo>
              </a:path>
            </a:pathLst>
          </a:custGeom>
          <a:noFill/>
          <a:ln w="3175">
            <a:solidFill>
              <a:srgbClr val="000000"/>
            </a:solidFill>
            <a:round/>
            <a:headEnd/>
            <a:tailEnd/>
          </a:ln>
        </p:spPr>
        <p:txBody>
          <a:bodyPr lIns="0" tIns="0" rIns="0" bIns="0"/>
          <a:lstStyle/>
          <a:p>
            <a:endParaRPr lang="el-GR"/>
          </a:p>
        </p:txBody>
      </p:sp>
      <p:sp>
        <p:nvSpPr>
          <p:cNvPr id="96668" name="object 413"/>
          <p:cNvSpPr>
            <a:spLocks/>
          </p:cNvSpPr>
          <p:nvPr/>
        </p:nvSpPr>
        <p:spPr bwMode="auto">
          <a:xfrm>
            <a:off x="8029575" y="3551238"/>
            <a:ext cx="22225" cy="6350"/>
          </a:xfrm>
          <a:custGeom>
            <a:avLst/>
            <a:gdLst>
              <a:gd name="T0" fmla="*/ 0 w 21142"/>
              <a:gd name="T1" fmla="*/ 0 h 7316"/>
              <a:gd name="T2" fmla="*/ 25818 w 21142"/>
              <a:gd name="T3" fmla="*/ 4152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0"/>
                </a:moveTo>
                <a:lnTo>
                  <a:pt x="21142" y="7316"/>
                </a:lnTo>
              </a:path>
            </a:pathLst>
          </a:custGeom>
          <a:noFill/>
          <a:ln w="3175">
            <a:solidFill>
              <a:srgbClr val="000000"/>
            </a:solidFill>
            <a:round/>
            <a:headEnd/>
            <a:tailEnd/>
          </a:ln>
        </p:spPr>
        <p:txBody>
          <a:bodyPr lIns="0" tIns="0" rIns="0" bIns="0"/>
          <a:lstStyle/>
          <a:p>
            <a:endParaRPr lang="el-GR"/>
          </a:p>
        </p:txBody>
      </p:sp>
      <p:sp>
        <p:nvSpPr>
          <p:cNvPr id="96669" name="object 414"/>
          <p:cNvSpPr>
            <a:spLocks/>
          </p:cNvSpPr>
          <p:nvPr/>
        </p:nvSpPr>
        <p:spPr bwMode="auto">
          <a:xfrm>
            <a:off x="8051800" y="3543300"/>
            <a:ext cx="14288" cy="14288"/>
          </a:xfrm>
          <a:custGeom>
            <a:avLst/>
            <a:gdLst>
              <a:gd name="T0" fmla="*/ 0 w 14177"/>
              <a:gd name="T1" fmla="*/ 13659 h 14504"/>
              <a:gd name="T2" fmla="*/ 14627 w 14177"/>
              <a:gd name="T3" fmla="*/ 0 h 14504"/>
              <a:gd name="T4" fmla="*/ 0 60000 65536"/>
              <a:gd name="T5" fmla="*/ 0 60000 65536"/>
              <a:gd name="T6" fmla="*/ 0 w 14177"/>
              <a:gd name="T7" fmla="*/ 0 h 14504"/>
              <a:gd name="T8" fmla="*/ 14177 w 14177"/>
              <a:gd name="T9" fmla="*/ 14504 h 14504"/>
            </a:gdLst>
            <a:ahLst/>
            <a:cxnLst>
              <a:cxn ang="T4">
                <a:pos x="T0" y="T1"/>
              </a:cxn>
              <a:cxn ang="T5">
                <a:pos x="T2" y="T3"/>
              </a:cxn>
            </a:cxnLst>
            <a:rect l="T6" t="T7" r="T8" b="T9"/>
            <a:pathLst>
              <a:path w="14177" h="14504">
                <a:moveTo>
                  <a:pt x="0" y="14504"/>
                </a:moveTo>
                <a:lnTo>
                  <a:pt x="14177" y="0"/>
                </a:lnTo>
              </a:path>
            </a:pathLst>
          </a:custGeom>
          <a:noFill/>
          <a:ln w="3175">
            <a:solidFill>
              <a:srgbClr val="000000"/>
            </a:solidFill>
            <a:round/>
            <a:headEnd/>
            <a:tailEnd/>
          </a:ln>
        </p:spPr>
        <p:txBody>
          <a:bodyPr lIns="0" tIns="0" rIns="0" bIns="0"/>
          <a:lstStyle/>
          <a:p>
            <a:endParaRPr lang="el-GR"/>
          </a:p>
        </p:txBody>
      </p:sp>
      <p:sp>
        <p:nvSpPr>
          <p:cNvPr id="96670" name="object 415"/>
          <p:cNvSpPr>
            <a:spLocks/>
          </p:cNvSpPr>
          <p:nvPr/>
        </p:nvSpPr>
        <p:spPr bwMode="auto">
          <a:xfrm>
            <a:off x="8008938" y="3529013"/>
            <a:ext cx="0" cy="44450"/>
          </a:xfrm>
          <a:custGeom>
            <a:avLst/>
            <a:gdLst>
              <a:gd name="T0" fmla="*/ 0 h 43641"/>
              <a:gd name="T1" fmla="*/ 46968 h 43641"/>
              <a:gd name="T2" fmla="*/ 0 60000 65536"/>
              <a:gd name="T3" fmla="*/ 0 60000 65536"/>
              <a:gd name="T4" fmla="*/ 0 h 43641"/>
              <a:gd name="T5" fmla="*/ 43641 h 43641"/>
            </a:gdLst>
            <a:ahLst/>
            <a:cxnLst>
              <a:cxn ang="T2">
                <a:pos x="0" y="T0"/>
              </a:cxn>
              <a:cxn ang="T3">
                <a:pos x="0" y="T1"/>
              </a:cxn>
            </a:cxnLst>
            <a:rect l="0" t="T4" r="0" b="T5"/>
            <a:pathLst>
              <a:path h="43641">
                <a:moveTo>
                  <a:pt x="0" y="0"/>
                </a:moveTo>
                <a:lnTo>
                  <a:pt x="0" y="43641"/>
                </a:lnTo>
              </a:path>
            </a:pathLst>
          </a:custGeom>
          <a:noFill/>
          <a:ln w="3175">
            <a:solidFill>
              <a:srgbClr val="000000"/>
            </a:solidFill>
            <a:round/>
            <a:headEnd/>
            <a:tailEnd/>
          </a:ln>
        </p:spPr>
        <p:txBody>
          <a:bodyPr lIns="0" tIns="0" rIns="0" bIns="0"/>
          <a:lstStyle/>
          <a:p>
            <a:endParaRPr lang="el-GR"/>
          </a:p>
        </p:txBody>
      </p:sp>
      <p:sp>
        <p:nvSpPr>
          <p:cNvPr id="96671" name="object 416"/>
          <p:cNvSpPr>
            <a:spLocks/>
          </p:cNvSpPr>
          <p:nvPr/>
        </p:nvSpPr>
        <p:spPr bwMode="auto">
          <a:xfrm>
            <a:off x="8008938" y="3521075"/>
            <a:ext cx="6350" cy="7938"/>
          </a:xfrm>
          <a:custGeom>
            <a:avLst/>
            <a:gdLst>
              <a:gd name="T0" fmla="*/ 4566 w 7088"/>
              <a:gd name="T1" fmla="*/ 0 h 7188"/>
              <a:gd name="T2" fmla="*/ 0 w 7088"/>
              <a:gd name="T3" fmla="*/ 10691 h 7188"/>
              <a:gd name="T4" fmla="*/ 0 60000 65536"/>
              <a:gd name="T5" fmla="*/ 0 60000 65536"/>
              <a:gd name="T6" fmla="*/ 0 w 7088"/>
              <a:gd name="T7" fmla="*/ 0 h 7188"/>
              <a:gd name="T8" fmla="*/ 7088 w 7088"/>
              <a:gd name="T9" fmla="*/ 7188 h 7188"/>
            </a:gdLst>
            <a:ahLst/>
            <a:cxnLst>
              <a:cxn ang="T4">
                <a:pos x="T0" y="T1"/>
              </a:cxn>
              <a:cxn ang="T5">
                <a:pos x="T2" y="T3"/>
              </a:cxn>
            </a:cxnLst>
            <a:rect l="T6" t="T7" r="T8" b="T9"/>
            <a:pathLst>
              <a:path w="7088" h="7188">
                <a:moveTo>
                  <a:pt x="7088" y="0"/>
                </a:moveTo>
                <a:lnTo>
                  <a:pt x="0" y="7188"/>
                </a:lnTo>
              </a:path>
            </a:pathLst>
          </a:custGeom>
          <a:noFill/>
          <a:ln w="3175">
            <a:solidFill>
              <a:srgbClr val="000000"/>
            </a:solidFill>
            <a:round/>
            <a:headEnd/>
            <a:tailEnd/>
          </a:ln>
        </p:spPr>
        <p:txBody>
          <a:bodyPr lIns="0" tIns="0" rIns="0" bIns="0"/>
          <a:lstStyle/>
          <a:p>
            <a:endParaRPr lang="el-GR"/>
          </a:p>
        </p:txBody>
      </p:sp>
      <p:sp>
        <p:nvSpPr>
          <p:cNvPr id="96672" name="object 417"/>
          <p:cNvSpPr>
            <a:spLocks/>
          </p:cNvSpPr>
          <p:nvPr/>
        </p:nvSpPr>
        <p:spPr bwMode="auto">
          <a:xfrm>
            <a:off x="8008938" y="3517900"/>
            <a:ext cx="4762" cy="1588"/>
          </a:xfrm>
          <a:custGeom>
            <a:avLst/>
            <a:gdLst>
              <a:gd name="T0" fmla="*/ 0 w 3979"/>
              <a:gd name="T1" fmla="*/ 0 h 1283"/>
              <a:gd name="T2" fmla="*/ 2805 w 3979"/>
              <a:gd name="T3" fmla="*/ 0 h 1283"/>
              <a:gd name="T4" fmla="*/ 5612 w 3979"/>
              <a:gd name="T5" fmla="*/ 904 h 1283"/>
              <a:gd name="T6" fmla="*/ 8162 w 3979"/>
              <a:gd name="T7" fmla="*/ 3011 h 1283"/>
              <a:gd name="T8" fmla="*/ 0 60000 65536"/>
              <a:gd name="T9" fmla="*/ 0 60000 65536"/>
              <a:gd name="T10" fmla="*/ 0 60000 65536"/>
              <a:gd name="T11" fmla="*/ 0 60000 65536"/>
              <a:gd name="T12" fmla="*/ 0 w 3979"/>
              <a:gd name="T13" fmla="*/ 0 h 1283"/>
              <a:gd name="T14" fmla="*/ 3979 w 3979"/>
              <a:gd name="T15" fmla="*/ 1283 h 1283"/>
            </a:gdLst>
            <a:ahLst/>
            <a:cxnLst>
              <a:cxn ang="T8">
                <a:pos x="T0" y="T1"/>
              </a:cxn>
              <a:cxn ang="T9">
                <a:pos x="T2" y="T3"/>
              </a:cxn>
              <a:cxn ang="T10">
                <a:pos x="T4" y="T5"/>
              </a:cxn>
              <a:cxn ang="T11">
                <a:pos x="T6" y="T7"/>
              </a:cxn>
            </a:cxnLst>
            <a:rect l="T12" t="T13" r="T14" b="T15"/>
            <a:pathLst>
              <a:path w="3979" h="1283">
                <a:moveTo>
                  <a:pt x="0" y="0"/>
                </a:moveTo>
                <a:lnTo>
                  <a:pt x="1368" y="0"/>
                </a:lnTo>
                <a:lnTo>
                  <a:pt x="2736" y="385"/>
                </a:lnTo>
                <a:lnTo>
                  <a:pt x="3979" y="1283"/>
                </a:lnTo>
              </a:path>
            </a:pathLst>
          </a:custGeom>
          <a:noFill/>
          <a:ln w="3175">
            <a:solidFill>
              <a:srgbClr val="000000"/>
            </a:solidFill>
            <a:round/>
            <a:headEnd/>
            <a:tailEnd/>
          </a:ln>
        </p:spPr>
        <p:txBody>
          <a:bodyPr lIns="0" tIns="0" rIns="0" bIns="0"/>
          <a:lstStyle/>
          <a:p>
            <a:endParaRPr lang="el-GR"/>
          </a:p>
        </p:txBody>
      </p:sp>
      <p:sp>
        <p:nvSpPr>
          <p:cNvPr id="96673" name="object 418"/>
          <p:cNvSpPr>
            <a:spLocks/>
          </p:cNvSpPr>
          <p:nvPr/>
        </p:nvSpPr>
        <p:spPr bwMode="auto">
          <a:xfrm>
            <a:off x="7988300" y="3514725"/>
            <a:ext cx="20638" cy="0"/>
          </a:xfrm>
          <a:custGeom>
            <a:avLst/>
            <a:gdLst>
              <a:gd name="T0" fmla="*/ 0 w 21142"/>
              <a:gd name="T1" fmla="*/ 19197 w 21142"/>
              <a:gd name="T2" fmla="*/ 0 60000 65536"/>
              <a:gd name="T3" fmla="*/ 0 60000 65536"/>
              <a:gd name="T4" fmla="*/ 0 w 21142"/>
              <a:gd name="T5" fmla="*/ 21142 w 21142"/>
            </a:gdLst>
            <a:ahLst/>
            <a:cxnLst>
              <a:cxn ang="T2">
                <a:pos x="T0" y="0"/>
              </a:cxn>
              <a:cxn ang="T3">
                <a:pos x="T1" y="0"/>
              </a:cxn>
            </a:cxnLst>
            <a:rect l="T4" t="0" r="T5" b="0"/>
            <a:pathLst>
              <a:path w="21142">
                <a:moveTo>
                  <a:pt x="0" y="0"/>
                </a:moveTo>
                <a:lnTo>
                  <a:pt x="21142" y="0"/>
                </a:lnTo>
              </a:path>
            </a:pathLst>
          </a:custGeom>
          <a:noFill/>
          <a:ln w="3175">
            <a:solidFill>
              <a:srgbClr val="000000"/>
            </a:solidFill>
            <a:round/>
            <a:headEnd/>
            <a:tailEnd/>
          </a:ln>
        </p:spPr>
        <p:txBody>
          <a:bodyPr lIns="0" tIns="0" rIns="0" bIns="0"/>
          <a:lstStyle/>
          <a:p>
            <a:endParaRPr lang="el-GR"/>
          </a:p>
        </p:txBody>
      </p:sp>
      <p:sp>
        <p:nvSpPr>
          <p:cNvPr id="96674" name="object 419"/>
          <p:cNvSpPr>
            <a:spLocks/>
          </p:cNvSpPr>
          <p:nvPr/>
        </p:nvSpPr>
        <p:spPr bwMode="auto">
          <a:xfrm>
            <a:off x="7994650" y="3397250"/>
            <a:ext cx="0" cy="109538"/>
          </a:xfrm>
          <a:custGeom>
            <a:avLst/>
            <a:gdLst>
              <a:gd name="T0" fmla="*/ 0 h 109489"/>
              <a:gd name="T1" fmla="*/ 109685 h 109489"/>
              <a:gd name="T2" fmla="*/ 0 60000 65536"/>
              <a:gd name="T3" fmla="*/ 0 60000 65536"/>
              <a:gd name="T4" fmla="*/ 0 h 109489"/>
              <a:gd name="T5" fmla="*/ 109489 h 109489"/>
            </a:gdLst>
            <a:ahLst/>
            <a:cxnLst>
              <a:cxn ang="T2">
                <a:pos x="0" y="T0"/>
              </a:cxn>
              <a:cxn ang="T3">
                <a:pos x="0" y="T1"/>
              </a:cxn>
            </a:cxnLst>
            <a:rect l="0" t="T4" r="0" b="T5"/>
            <a:pathLst>
              <a:path h="109489">
                <a:moveTo>
                  <a:pt x="0" y="0"/>
                </a:moveTo>
                <a:lnTo>
                  <a:pt x="0" y="109489"/>
                </a:lnTo>
              </a:path>
            </a:pathLst>
          </a:custGeom>
          <a:noFill/>
          <a:ln w="3175">
            <a:solidFill>
              <a:srgbClr val="000000"/>
            </a:solidFill>
            <a:round/>
            <a:headEnd/>
            <a:tailEnd/>
          </a:ln>
        </p:spPr>
        <p:txBody>
          <a:bodyPr lIns="0" tIns="0" rIns="0" bIns="0"/>
          <a:lstStyle/>
          <a:p>
            <a:endParaRPr lang="el-GR"/>
          </a:p>
        </p:txBody>
      </p:sp>
      <p:sp>
        <p:nvSpPr>
          <p:cNvPr id="96675" name="object 420"/>
          <p:cNvSpPr>
            <a:spLocks/>
          </p:cNvSpPr>
          <p:nvPr/>
        </p:nvSpPr>
        <p:spPr bwMode="auto">
          <a:xfrm>
            <a:off x="8015288" y="3565525"/>
            <a:ext cx="14287" cy="7938"/>
          </a:xfrm>
          <a:custGeom>
            <a:avLst/>
            <a:gdLst>
              <a:gd name="T0" fmla="*/ 0 w 14053"/>
              <a:gd name="T1" fmla="*/ 10691 h 7188"/>
              <a:gd name="T2" fmla="*/ 15013 w 14053"/>
              <a:gd name="T3" fmla="*/ 0 h 7188"/>
              <a:gd name="T4" fmla="*/ 0 60000 65536"/>
              <a:gd name="T5" fmla="*/ 0 60000 65536"/>
              <a:gd name="T6" fmla="*/ 0 w 14053"/>
              <a:gd name="T7" fmla="*/ 0 h 7188"/>
              <a:gd name="T8" fmla="*/ 14053 w 14053"/>
              <a:gd name="T9" fmla="*/ 7188 h 7188"/>
            </a:gdLst>
            <a:ahLst/>
            <a:cxnLst>
              <a:cxn ang="T4">
                <a:pos x="T0" y="T1"/>
              </a:cxn>
              <a:cxn ang="T5">
                <a:pos x="T2" y="T3"/>
              </a:cxn>
            </a:cxnLst>
            <a:rect l="T6" t="T7" r="T8" b="T9"/>
            <a:pathLst>
              <a:path w="14053" h="7188">
                <a:moveTo>
                  <a:pt x="0" y="7188"/>
                </a:moveTo>
                <a:lnTo>
                  <a:pt x="14053" y="0"/>
                </a:lnTo>
              </a:path>
            </a:pathLst>
          </a:custGeom>
          <a:noFill/>
          <a:ln w="3175">
            <a:solidFill>
              <a:srgbClr val="000000"/>
            </a:solidFill>
            <a:round/>
            <a:headEnd/>
            <a:tailEnd/>
          </a:ln>
        </p:spPr>
        <p:txBody>
          <a:bodyPr lIns="0" tIns="0" rIns="0" bIns="0"/>
          <a:lstStyle/>
          <a:p>
            <a:endParaRPr lang="el-GR"/>
          </a:p>
        </p:txBody>
      </p:sp>
      <p:sp>
        <p:nvSpPr>
          <p:cNvPr id="96676" name="object 421"/>
          <p:cNvSpPr>
            <a:spLocks/>
          </p:cNvSpPr>
          <p:nvPr/>
        </p:nvSpPr>
        <p:spPr bwMode="auto">
          <a:xfrm>
            <a:off x="8029575" y="3551238"/>
            <a:ext cx="22225" cy="6350"/>
          </a:xfrm>
          <a:custGeom>
            <a:avLst/>
            <a:gdLst>
              <a:gd name="T0" fmla="*/ 0 w 21142"/>
              <a:gd name="T1" fmla="*/ 0 h 7316"/>
              <a:gd name="T2" fmla="*/ 25818 w 21142"/>
              <a:gd name="T3" fmla="*/ 4152 h 7316"/>
              <a:gd name="T4" fmla="*/ 0 60000 65536"/>
              <a:gd name="T5" fmla="*/ 0 60000 65536"/>
              <a:gd name="T6" fmla="*/ 0 w 21142"/>
              <a:gd name="T7" fmla="*/ 0 h 7316"/>
              <a:gd name="T8" fmla="*/ 21142 w 21142"/>
              <a:gd name="T9" fmla="*/ 7316 h 7316"/>
            </a:gdLst>
            <a:ahLst/>
            <a:cxnLst>
              <a:cxn ang="T4">
                <a:pos x="T0" y="T1"/>
              </a:cxn>
              <a:cxn ang="T5">
                <a:pos x="T2" y="T3"/>
              </a:cxn>
            </a:cxnLst>
            <a:rect l="T6" t="T7" r="T8" b="T9"/>
            <a:pathLst>
              <a:path w="21142" h="7316">
                <a:moveTo>
                  <a:pt x="0" y="0"/>
                </a:moveTo>
                <a:lnTo>
                  <a:pt x="21142" y="7316"/>
                </a:lnTo>
              </a:path>
            </a:pathLst>
          </a:custGeom>
          <a:noFill/>
          <a:ln w="3175">
            <a:solidFill>
              <a:srgbClr val="000000"/>
            </a:solidFill>
            <a:round/>
            <a:headEnd/>
            <a:tailEnd/>
          </a:ln>
        </p:spPr>
        <p:txBody>
          <a:bodyPr lIns="0" tIns="0" rIns="0" bIns="0"/>
          <a:lstStyle/>
          <a:p>
            <a:endParaRPr lang="el-GR"/>
          </a:p>
        </p:txBody>
      </p:sp>
      <p:sp>
        <p:nvSpPr>
          <p:cNvPr id="96677" name="object 422"/>
          <p:cNvSpPr>
            <a:spLocks/>
          </p:cNvSpPr>
          <p:nvPr/>
        </p:nvSpPr>
        <p:spPr bwMode="auto">
          <a:xfrm>
            <a:off x="8051800" y="3543300"/>
            <a:ext cx="14288" cy="14288"/>
          </a:xfrm>
          <a:custGeom>
            <a:avLst/>
            <a:gdLst>
              <a:gd name="T0" fmla="*/ 0 w 14177"/>
              <a:gd name="T1" fmla="*/ 13659 h 14504"/>
              <a:gd name="T2" fmla="*/ 14627 w 14177"/>
              <a:gd name="T3" fmla="*/ 0 h 14504"/>
              <a:gd name="T4" fmla="*/ 0 60000 65536"/>
              <a:gd name="T5" fmla="*/ 0 60000 65536"/>
              <a:gd name="T6" fmla="*/ 0 w 14177"/>
              <a:gd name="T7" fmla="*/ 0 h 14504"/>
              <a:gd name="T8" fmla="*/ 14177 w 14177"/>
              <a:gd name="T9" fmla="*/ 14504 h 14504"/>
            </a:gdLst>
            <a:ahLst/>
            <a:cxnLst>
              <a:cxn ang="T4">
                <a:pos x="T0" y="T1"/>
              </a:cxn>
              <a:cxn ang="T5">
                <a:pos x="T2" y="T3"/>
              </a:cxn>
            </a:cxnLst>
            <a:rect l="T6" t="T7" r="T8" b="T9"/>
            <a:pathLst>
              <a:path w="14177" h="14504">
                <a:moveTo>
                  <a:pt x="0" y="14504"/>
                </a:moveTo>
                <a:lnTo>
                  <a:pt x="14177" y="0"/>
                </a:lnTo>
              </a:path>
            </a:pathLst>
          </a:custGeom>
          <a:noFill/>
          <a:ln w="3175">
            <a:solidFill>
              <a:srgbClr val="000000"/>
            </a:solidFill>
            <a:round/>
            <a:headEnd/>
            <a:tailEnd/>
          </a:ln>
        </p:spPr>
        <p:txBody>
          <a:bodyPr lIns="0" tIns="0" rIns="0" bIns="0"/>
          <a:lstStyle/>
          <a:p>
            <a:endParaRPr lang="el-GR"/>
          </a:p>
        </p:txBody>
      </p:sp>
      <p:sp>
        <p:nvSpPr>
          <p:cNvPr id="96678" name="object 423"/>
          <p:cNvSpPr>
            <a:spLocks/>
          </p:cNvSpPr>
          <p:nvPr/>
        </p:nvSpPr>
        <p:spPr bwMode="auto">
          <a:xfrm>
            <a:off x="8008938" y="3521075"/>
            <a:ext cx="6350" cy="7938"/>
          </a:xfrm>
          <a:custGeom>
            <a:avLst/>
            <a:gdLst>
              <a:gd name="T0" fmla="*/ 4566 w 7088"/>
              <a:gd name="T1" fmla="*/ 0 h 7188"/>
              <a:gd name="T2" fmla="*/ 0 w 7088"/>
              <a:gd name="T3" fmla="*/ 10691 h 7188"/>
              <a:gd name="T4" fmla="*/ 0 60000 65536"/>
              <a:gd name="T5" fmla="*/ 0 60000 65536"/>
              <a:gd name="T6" fmla="*/ 0 w 7088"/>
              <a:gd name="T7" fmla="*/ 0 h 7188"/>
              <a:gd name="T8" fmla="*/ 7088 w 7088"/>
              <a:gd name="T9" fmla="*/ 7188 h 7188"/>
            </a:gdLst>
            <a:ahLst/>
            <a:cxnLst>
              <a:cxn ang="T4">
                <a:pos x="T0" y="T1"/>
              </a:cxn>
              <a:cxn ang="T5">
                <a:pos x="T2" y="T3"/>
              </a:cxn>
            </a:cxnLst>
            <a:rect l="T6" t="T7" r="T8" b="T9"/>
            <a:pathLst>
              <a:path w="7088" h="7188">
                <a:moveTo>
                  <a:pt x="7088" y="0"/>
                </a:moveTo>
                <a:lnTo>
                  <a:pt x="0" y="7188"/>
                </a:lnTo>
              </a:path>
            </a:pathLst>
          </a:custGeom>
          <a:noFill/>
          <a:ln w="3175">
            <a:solidFill>
              <a:srgbClr val="000000"/>
            </a:solidFill>
            <a:round/>
            <a:headEnd/>
            <a:tailEnd/>
          </a:ln>
        </p:spPr>
        <p:txBody>
          <a:bodyPr lIns="0" tIns="0" rIns="0" bIns="0"/>
          <a:lstStyle/>
          <a:p>
            <a:endParaRPr lang="el-GR"/>
          </a:p>
        </p:txBody>
      </p:sp>
      <p:sp>
        <p:nvSpPr>
          <p:cNvPr id="96679" name="object 424"/>
          <p:cNvSpPr>
            <a:spLocks/>
          </p:cNvSpPr>
          <p:nvPr/>
        </p:nvSpPr>
        <p:spPr bwMode="auto">
          <a:xfrm>
            <a:off x="8013700" y="3519488"/>
            <a:ext cx="3175" cy="9525"/>
          </a:xfrm>
          <a:custGeom>
            <a:avLst/>
            <a:gdLst>
              <a:gd name="T0" fmla="*/ 0 w 3979"/>
              <a:gd name="T1" fmla="*/ 0 h 9241"/>
              <a:gd name="T2" fmla="*/ 1210 w 3979"/>
              <a:gd name="T3" fmla="*/ 2317 h 9241"/>
              <a:gd name="T4" fmla="*/ 1613 w 3979"/>
              <a:gd name="T5" fmla="*/ 6808 h 9241"/>
              <a:gd name="T6" fmla="*/ 958 w 3979"/>
              <a:gd name="T7" fmla="*/ 10431 h 9241"/>
              <a:gd name="T8" fmla="*/ 0 60000 65536"/>
              <a:gd name="T9" fmla="*/ 0 60000 65536"/>
              <a:gd name="T10" fmla="*/ 0 60000 65536"/>
              <a:gd name="T11" fmla="*/ 0 60000 65536"/>
              <a:gd name="T12" fmla="*/ 0 w 3979"/>
              <a:gd name="T13" fmla="*/ 0 h 9241"/>
              <a:gd name="T14" fmla="*/ 3979 w 3979"/>
              <a:gd name="T15" fmla="*/ 9241 h 9241"/>
            </a:gdLst>
            <a:ahLst/>
            <a:cxnLst>
              <a:cxn ang="T8">
                <a:pos x="T0" y="T1"/>
              </a:cxn>
              <a:cxn ang="T9">
                <a:pos x="T2" y="T3"/>
              </a:cxn>
              <a:cxn ang="T10">
                <a:pos x="T4" y="T5"/>
              </a:cxn>
              <a:cxn ang="T11">
                <a:pos x="T6" y="T7"/>
              </a:cxn>
            </a:cxnLst>
            <a:rect l="T12" t="T13" r="T14" b="T15"/>
            <a:pathLst>
              <a:path w="3979" h="9241">
                <a:moveTo>
                  <a:pt x="0" y="0"/>
                </a:moveTo>
                <a:lnTo>
                  <a:pt x="2984" y="2053"/>
                </a:lnTo>
                <a:lnTo>
                  <a:pt x="3979" y="6032"/>
                </a:lnTo>
                <a:lnTo>
                  <a:pt x="2362" y="9241"/>
                </a:lnTo>
              </a:path>
            </a:pathLst>
          </a:custGeom>
          <a:noFill/>
          <a:ln w="3175">
            <a:solidFill>
              <a:srgbClr val="000000"/>
            </a:solidFill>
            <a:round/>
            <a:headEnd/>
            <a:tailEnd/>
          </a:ln>
        </p:spPr>
        <p:txBody>
          <a:bodyPr lIns="0" tIns="0" rIns="0" bIns="0"/>
          <a:lstStyle/>
          <a:p>
            <a:endParaRPr lang="el-GR"/>
          </a:p>
        </p:txBody>
      </p:sp>
      <p:sp>
        <p:nvSpPr>
          <p:cNvPr id="96680" name="object 425"/>
          <p:cNvSpPr>
            <a:spLocks/>
          </p:cNvSpPr>
          <p:nvPr/>
        </p:nvSpPr>
        <p:spPr bwMode="auto">
          <a:xfrm>
            <a:off x="8067675" y="3494088"/>
            <a:ext cx="30163" cy="53975"/>
          </a:xfrm>
          <a:custGeom>
            <a:avLst/>
            <a:gdLst>
              <a:gd name="T0" fmla="*/ 26572 w 31465"/>
              <a:gd name="T1" fmla="*/ 0 h 55277"/>
              <a:gd name="T2" fmla="*/ 23717 w 31465"/>
              <a:gd name="T3" fmla="*/ 11517 h 55277"/>
              <a:gd name="T4" fmla="*/ 19561 w 31465"/>
              <a:gd name="T5" fmla="*/ 22436 h 55277"/>
              <a:gd name="T6" fmla="*/ 14175 w 31465"/>
              <a:gd name="T7" fmla="*/ 32620 h 55277"/>
              <a:gd name="T8" fmla="*/ 7631 w 31465"/>
              <a:gd name="T9" fmla="*/ 41935 h 55277"/>
              <a:gd name="T10" fmla="*/ 0 w 31465"/>
              <a:gd name="T11" fmla="*/ 50251 h 55277"/>
              <a:gd name="T12" fmla="*/ 0 60000 65536"/>
              <a:gd name="T13" fmla="*/ 0 60000 65536"/>
              <a:gd name="T14" fmla="*/ 0 60000 65536"/>
              <a:gd name="T15" fmla="*/ 0 60000 65536"/>
              <a:gd name="T16" fmla="*/ 0 60000 65536"/>
              <a:gd name="T17" fmla="*/ 0 60000 65536"/>
              <a:gd name="T18" fmla="*/ 0 w 31465"/>
              <a:gd name="T19" fmla="*/ 0 h 55277"/>
              <a:gd name="T20" fmla="*/ 31465 w 31465"/>
              <a:gd name="T21" fmla="*/ 55277 h 55277"/>
            </a:gdLst>
            <a:ahLst/>
            <a:cxnLst>
              <a:cxn ang="T12">
                <a:pos x="T0" y="T1"/>
              </a:cxn>
              <a:cxn ang="T13">
                <a:pos x="T2" y="T3"/>
              </a:cxn>
              <a:cxn ang="T14">
                <a:pos x="T4" y="T5"/>
              </a:cxn>
              <a:cxn ang="T15">
                <a:pos x="T6" y="T7"/>
              </a:cxn>
              <a:cxn ang="T16">
                <a:pos x="T8" y="T9"/>
              </a:cxn>
              <a:cxn ang="T17">
                <a:pos x="T10" y="T11"/>
              </a:cxn>
            </a:cxnLst>
            <a:rect l="T18" t="T19" r="T20" b="T21"/>
            <a:pathLst>
              <a:path w="31465" h="55277">
                <a:moveTo>
                  <a:pt x="31465" y="0"/>
                </a:moveTo>
                <a:lnTo>
                  <a:pt x="28085" y="12669"/>
                </a:lnTo>
                <a:lnTo>
                  <a:pt x="23163" y="24680"/>
                </a:lnTo>
                <a:lnTo>
                  <a:pt x="16786" y="35883"/>
                </a:lnTo>
                <a:lnTo>
                  <a:pt x="9036" y="46131"/>
                </a:lnTo>
                <a:lnTo>
                  <a:pt x="0" y="55277"/>
                </a:lnTo>
              </a:path>
            </a:pathLst>
          </a:custGeom>
          <a:noFill/>
          <a:ln w="3175">
            <a:solidFill>
              <a:srgbClr val="000000"/>
            </a:solidFill>
            <a:round/>
            <a:headEnd/>
            <a:tailEnd/>
          </a:ln>
        </p:spPr>
        <p:txBody>
          <a:bodyPr lIns="0" tIns="0" rIns="0" bIns="0"/>
          <a:lstStyle/>
          <a:p>
            <a:endParaRPr lang="el-GR"/>
          </a:p>
        </p:txBody>
      </p:sp>
      <p:sp>
        <p:nvSpPr>
          <p:cNvPr id="96681" name="object 426"/>
          <p:cNvSpPr>
            <a:spLocks/>
          </p:cNvSpPr>
          <p:nvPr/>
        </p:nvSpPr>
        <p:spPr bwMode="auto">
          <a:xfrm>
            <a:off x="7988300" y="3302000"/>
            <a:ext cx="6350" cy="58738"/>
          </a:xfrm>
          <a:custGeom>
            <a:avLst/>
            <a:gdLst>
              <a:gd name="T0" fmla="*/ 0 w 7088"/>
              <a:gd name="T1" fmla="*/ 0 h 58531"/>
              <a:gd name="T2" fmla="*/ 4566 w 7088"/>
              <a:gd name="T3" fmla="*/ 59363 h 58531"/>
              <a:gd name="T4" fmla="*/ 0 60000 65536"/>
              <a:gd name="T5" fmla="*/ 0 60000 65536"/>
              <a:gd name="T6" fmla="*/ 0 w 7088"/>
              <a:gd name="T7" fmla="*/ 0 h 58531"/>
              <a:gd name="T8" fmla="*/ 7088 w 7088"/>
              <a:gd name="T9" fmla="*/ 58531 h 58531"/>
            </a:gdLst>
            <a:ahLst/>
            <a:cxnLst>
              <a:cxn ang="T4">
                <a:pos x="T0" y="T1"/>
              </a:cxn>
              <a:cxn ang="T5">
                <a:pos x="T2" y="T3"/>
              </a:cxn>
            </a:cxnLst>
            <a:rect l="T6" t="T7" r="T8" b="T9"/>
            <a:pathLst>
              <a:path w="7088" h="58531">
                <a:moveTo>
                  <a:pt x="0" y="0"/>
                </a:moveTo>
                <a:lnTo>
                  <a:pt x="7088" y="58531"/>
                </a:lnTo>
              </a:path>
            </a:pathLst>
          </a:custGeom>
          <a:noFill/>
          <a:ln w="3175">
            <a:solidFill>
              <a:srgbClr val="000000"/>
            </a:solidFill>
            <a:round/>
            <a:headEnd/>
            <a:tailEnd/>
          </a:ln>
        </p:spPr>
        <p:txBody>
          <a:bodyPr lIns="0" tIns="0" rIns="0" bIns="0"/>
          <a:lstStyle/>
          <a:p>
            <a:endParaRPr lang="el-GR"/>
          </a:p>
        </p:txBody>
      </p:sp>
      <p:sp>
        <p:nvSpPr>
          <p:cNvPr id="96682" name="object 427"/>
          <p:cNvSpPr>
            <a:spLocks/>
          </p:cNvSpPr>
          <p:nvPr/>
        </p:nvSpPr>
        <p:spPr bwMode="auto">
          <a:xfrm>
            <a:off x="8043863" y="3222625"/>
            <a:ext cx="0" cy="28575"/>
          </a:xfrm>
          <a:custGeom>
            <a:avLst/>
            <a:gdLst>
              <a:gd name="T0" fmla="*/ 0 h 29137"/>
              <a:gd name="T1" fmla="*/ 26953 h 29137"/>
              <a:gd name="T2" fmla="*/ 0 60000 65536"/>
              <a:gd name="T3" fmla="*/ 0 60000 65536"/>
              <a:gd name="T4" fmla="*/ 0 h 29137"/>
              <a:gd name="T5" fmla="*/ 29137 h 29137"/>
            </a:gdLst>
            <a:ahLst/>
            <a:cxnLst>
              <a:cxn ang="T2">
                <a:pos x="0" y="T0"/>
              </a:cxn>
              <a:cxn ang="T3">
                <a:pos x="0" y="T1"/>
              </a:cxn>
            </a:cxnLst>
            <a:rect l="0" t="T4" r="0" b="T5"/>
            <a:pathLst>
              <a:path h="29137">
                <a:moveTo>
                  <a:pt x="0" y="0"/>
                </a:moveTo>
                <a:lnTo>
                  <a:pt x="0" y="29137"/>
                </a:lnTo>
              </a:path>
            </a:pathLst>
          </a:custGeom>
          <a:noFill/>
          <a:ln w="3175">
            <a:solidFill>
              <a:srgbClr val="000000"/>
            </a:solidFill>
            <a:round/>
            <a:headEnd/>
            <a:tailEnd/>
          </a:ln>
        </p:spPr>
        <p:txBody>
          <a:bodyPr lIns="0" tIns="0" rIns="0" bIns="0"/>
          <a:lstStyle/>
          <a:p>
            <a:endParaRPr lang="el-GR"/>
          </a:p>
        </p:txBody>
      </p:sp>
      <p:sp>
        <p:nvSpPr>
          <p:cNvPr id="96683" name="object 428"/>
          <p:cNvSpPr>
            <a:spLocks/>
          </p:cNvSpPr>
          <p:nvPr/>
        </p:nvSpPr>
        <p:spPr bwMode="auto">
          <a:xfrm>
            <a:off x="8058150" y="3236913"/>
            <a:ext cx="0" cy="7937"/>
          </a:xfrm>
          <a:custGeom>
            <a:avLst/>
            <a:gdLst>
              <a:gd name="T0" fmla="*/ 0 h 7316"/>
              <a:gd name="T1" fmla="*/ 10135 h 7316"/>
              <a:gd name="T2" fmla="*/ 0 60000 65536"/>
              <a:gd name="T3" fmla="*/ 0 60000 65536"/>
              <a:gd name="T4" fmla="*/ 0 h 7316"/>
              <a:gd name="T5" fmla="*/ 7316 h 7316"/>
            </a:gdLst>
            <a:ahLst/>
            <a:cxnLst>
              <a:cxn ang="T2">
                <a:pos x="0" y="T0"/>
              </a:cxn>
              <a:cxn ang="T3">
                <a:pos x="0" y="T1"/>
              </a:cxn>
            </a:cxnLst>
            <a:rect l="0" t="T4" r="0" b="T5"/>
            <a:pathLst>
              <a:path h="7316">
                <a:moveTo>
                  <a:pt x="0" y="0"/>
                </a:moveTo>
                <a:lnTo>
                  <a:pt x="0" y="7316"/>
                </a:lnTo>
              </a:path>
            </a:pathLst>
          </a:custGeom>
          <a:noFill/>
          <a:ln w="3175">
            <a:solidFill>
              <a:srgbClr val="000000"/>
            </a:solidFill>
            <a:round/>
            <a:headEnd/>
            <a:tailEnd/>
          </a:ln>
        </p:spPr>
        <p:txBody>
          <a:bodyPr lIns="0" tIns="0" rIns="0" bIns="0"/>
          <a:lstStyle/>
          <a:p>
            <a:endParaRPr lang="el-GR"/>
          </a:p>
        </p:txBody>
      </p:sp>
      <p:sp>
        <p:nvSpPr>
          <p:cNvPr id="96684" name="object 429"/>
          <p:cNvSpPr>
            <a:spLocks/>
          </p:cNvSpPr>
          <p:nvPr/>
        </p:nvSpPr>
        <p:spPr bwMode="auto">
          <a:xfrm>
            <a:off x="8043863" y="3241675"/>
            <a:ext cx="14287" cy="0"/>
          </a:xfrm>
          <a:custGeom>
            <a:avLst/>
            <a:gdLst>
              <a:gd name="T0" fmla="*/ 0 w 14053"/>
              <a:gd name="T1" fmla="*/ 15013 w 14053"/>
              <a:gd name="T2" fmla="*/ 0 60000 65536"/>
              <a:gd name="T3" fmla="*/ 0 60000 65536"/>
              <a:gd name="T4" fmla="*/ 0 w 14053"/>
              <a:gd name="T5" fmla="*/ 14053 w 14053"/>
            </a:gdLst>
            <a:ahLst/>
            <a:cxnLst>
              <a:cxn ang="T2">
                <a:pos x="T0" y="0"/>
              </a:cxn>
              <a:cxn ang="T3">
                <a:pos x="T1" y="0"/>
              </a:cxn>
            </a:cxnLst>
            <a:rect l="T4" t="0" r="T5" b="0"/>
            <a:pathLst>
              <a:path w="14053">
                <a:moveTo>
                  <a:pt x="0" y="0"/>
                </a:moveTo>
                <a:lnTo>
                  <a:pt x="14053" y="0"/>
                </a:lnTo>
              </a:path>
            </a:pathLst>
          </a:custGeom>
          <a:noFill/>
          <a:ln w="9113">
            <a:solidFill>
              <a:srgbClr val="000000"/>
            </a:solidFill>
            <a:round/>
            <a:headEnd/>
            <a:tailEnd/>
          </a:ln>
        </p:spPr>
        <p:txBody>
          <a:bodyPr lIns="0" tIns="0" rIns="0" bIns="0"/>
          <a:lstStyle/>
          <a:p>
            <a:endParaRPr lang="el-GR"/>
          </a:p>
        </p:txBody>
      </p:sp>
      <p:sp>
        <p:nvSpPr>
          <p:cNvPr id="96685" name="object 430"/>
          <p:cNvSpPr>
            <a:spLocks/>
          </p:cNvSpPr>
          <p:nvPr/>
        </p:nvSpPr>
        <p:spPr bwMode="auto">
          <a:xfrm>
            <a:off x="7988300" y="3309938"/>
            <a:ext cx="6350" cy="50800"/>
          </a:xfrm>
          <a:custGeom>
            <a:avLst/>
            <a:gdLst>
              <a:gd name="T0" fmla="*/ 0 w 7088"/>
              <a:gd name="T1" fmla="*/ 0 h 51215"/>
              <a:gd name="T2" fmla="*/ 4566 w 7088"/>
              <a:gd name="T3" fmla="*/ 49575 h 51215"/>
              <a:gd name="T4" fmla="*/ 0 60000 65536"/>
              <a:gd name="T5" fmla="*/ 0 60000 65536"/>
              <a:gd name="T6" fmla="*/ 0 w 7088"/>
              <a:gd name="T7" fmla="*/ 0 h 51215"/>
              <a:gd name="T8" fmla="*/ 7088 w 7088"/>
              <a:gd name="T9" fmla="*/ 51215 h 51215"/>
            </a:gdLst>
            <a:ahLst/>
            <a:cxnLst>
              <a:cxn ang="T4">
                <a:pos x="T0" y="T1"/>
              </a:cxn>
              <a:cxn ang="T5">
                <a:pos x="T2" y="T3"/>
              </a:cxn>
            </a:cxnLst>
            <a:rect l="T6" t="T7" r="T8" b="T9"/>
            <a:pathLst>
              <a:path w="7088" h="51215">
                <a:moveTo>
                  <a:pt x="0" y="0"/>
                </a:moveTo>
                <a:lnTo>
                  <a:pt x="7088" y="51215"/>
                </a:lnTo>
              </a:path>
            </a:pathLst>
          </a:custGeom>
          <a:noFill/>
          <a:ln w="3175">
            <a:solidFill>
              <a:srgbClr val="000000"/>
            </a:solidFill>
            <a:round/>
            <a:headEnd/>
            <a:tailEnd/>
          </a:ln>
        </p:spPr>
        <p:txBody>
          <a:bodyPr lIns="0" tIns="0" rIns="0" bIns="0"/>
          <a:lstStyle/>
          <a:p>
            <a:endParaRPr lang="el-GR"/>
          </a:p>
        </p:txBody>
      </p:sp>
      <p:sp>
        <p:nvSpPr>
          <p:cNvPr id="96686" name="object 431"/>
          <p:cNvSpPr>
            <a:spLocks/>
          </p:cNvSpPr>
          <p:nvPr/>
        </p:nvSpPr>
        <p:spPr bwMode="auto">
          <a:xfrm>
            <a:off x="8043863" y="3236913"/>
            <a:ext cx="14287" cy="0"/>
          </a:xfrm>
          <a:custGeom>
            <a:avLst/>
            <a:gdLst>
              <a:gd name="T0" fmla="*/ 15013 w 14053"/>
              <a:gd name="T1" fmla="*/ 0 w 14053"/>
              <a:gd name="T2" fmla="*/ 0 60000 65536"/>
              <a:gd name="T3" fmla="*/ 0 60000 65536"/>
              <a:gd name="T4" fmla="*/ 0 w 14053"/>
              <a:gd name="T5" fmla="*/ 14053 w 14053"/>
            </a:gdLst>
            <a:ahLst/>
            <a:cxnLst>
              <a:cxn ang="T2">
                <a:pos x="T0" y="0"/>
              </a:cxn>
              <a:cxn ang="T3">
                <a:pos x="T1" y="0"/>
              </a:cxn>
            </a:cxnLst>
            <a:rect l="T4" t="0" r="T5" b="0"/>
            <a:pathLst>
              <a:path w="14053">
                <a:moveTo>
                  <a:pt x="14053" y="0"/>
                </a:moveTo>
                <a:lnTo>
                  <a:pt x="0" y="0"/>
                </a:lnTo>
              </a:path>
            </a:pathLst>
          </a:custGeom>
          <a:noFill/>
          <a:ln w="3175">
            <a:solidFill>
              <a:srgbClr val="000000"/>
            </a:solidFill>
            <a:round/>
            <a:headEnd/>
            <a:tailEnd/>
          </a:ln>
        </p:spPr>
        <p:txBody>
          <a:bodyPr lIns="0" tIns="0" rIns="0" bIns="0"/>
          <a:lstStyle/>
          <a:p>
            <a:endParaRPr lang="el-GR"/>
          </a:p>
        </p:txBody>
      </p:sp>
      <p:sp>
        <p:nvSpPr>
          <p:cNvPr id="96687" name="object 432"/>
          <p:cNvSpPr>
            <a:spLocks/>
          </p:cNvSpPr>
          <p:nvPr/>
        </p:nvSpPr>
        <p:spPr bwMode="auto">
          <a:xfrm>
            <a:off x="7980363" y="3478213"/>
            <a:ext cx="0" cy="14287"/>
          </a:xfrm>
          <a:custGeom>
            <a:avLst/>
            <a:gdLst>
              <a:gd name="T0" fmla="*/ 0 h 14889"/>
              <a:gd name="T1" fmla="*/ 12623 h 14889"/>
              <a:gd name="T2" fmla="*/ 0 60000 65536"/>
              <a:gd name="T3" fmla="*/ 0 60000 65536"/>
              <a:gd name="T4" fmla="*/ 0 h 14889"/>
              <a:gd name="T5" fmla="*/ 14889 h 14889"/>
            </a:gdLst>
            <a:ahLst/>
            <a:cxnLst>
              <a:cxn ang="T2">
                <a:pos x="0" y="T0"/>
              </a:cxn>
              <a:cxn ang="T3">
                <a:pos x="0" y="T1"/>
              </a:cxn>
            </a:cxnLst>
            <a:rect l="0" t="T4" r="0" b="T5"/>
            <a:pathLst>
              <a:path h="14889">
                <a:moveTo>
                  <a:pt x="0" y="0"/>
                </a:moveTo>
                <a:lnTo>
                  <a:pt x="0" y="14889"/>
                </a:lnTo>
              </a:path>
            </a:pathLst>
          </a:custGeom>
          <a:noFill/>
          <a:ln w="3175">
            <a:solidFill>
              <a:srgbClr val="000000"/>
            </a:solidFill>
            <a:round/>
            <a:headEnd/>
            <a:tailEnd/>
          </a:ln>
        </p:spPr>
        <p:txBody>
          <a:bodyPr lIns="0" tIns="0" rIns="0" bIns="0"/>
          <a:lstStyle/>
          <a:p>
            <a:endParaRPr lang="el-GR"/>
          </a:p>
        </p:txBody>
      </p:sp>
      <p:sp>
        <p:nvSpPr>
          <p:cNvPr id="96688" name="object 433"/>
          <p:cNvSpPr>
            <a:spLocks/>
          </p:cNvSpPr>
          <p:nvPr/>
        </p:nvSpPr>
        <p:spPr bwMode="auto">
          <a:xfrm>
            <a:off x="7974013" y="3368675"/>
            <a:ext cx="0" cy="22225"/>
          </a:xfrm>
          <a:custGeom>
            <a:avLst/>
            <a:gdLst>
              <a:gd name="T0" fmla="*/ 0 h 21820"/>
              <a:gd name="T1" fmla="*/ 23486 h 21820"/>
              <a:gd name="T2" fmla="*/ 0 60000 65536"/>
              <a:gd name="T3" fmla="*/ 0 60000 65536"/>
              <a:gd name="T4" fmla="*/ 0 h 21820"/>
              <a:gd name="T5" fmla="*/ 21820 h 21820"/>
            </a:gdLst>
            <a:ahLst/>
            <a:cxnLst>
              <a:cxn ang="T2">
                <a:pos x="0" y="T0"/>
              </a:cxn>
              <a:cxn ang="T3">
                <a:pos x="0" y="T1"/>
              </a:cxn>
            </a:cxnLst>
            <a:rect l="0" t="T4" r="0" b="T5"/>
            <a:pathLst>
              <a:path h="21820">
                <a:moveTo>
                  <a:pt x="0" y="0"/>
                </a:moveTo>
                <a:lnTo>
                  <a:pt x="0" y="21820"/>
                </a:lnTo>
              </a:path>
            </a:pathLst>
          </a:custGeom>
          <a:noFill/>
          <a:ln w="3175">
            <a:solidFill>
              <a:srgbClr val="000000"/>
            </a:solidFill>
            <a:round/>
            <a:headEnd/>
            <a:tailEnd/>
          </a:ln>
        </p:spPr>
        <p:txBody>
          <a:bodyPr lIns="0" tIns="0" rIns="0" bIns="0"/>
          <a:lstStyle/>
          <a:p>
            <a:endParaRPr lang="el-GR"/>
          </a:p>
        </p:txBody>
      </p:sp>
      <p:sp>
        <p:nvSpPr>
          <p:cNvPr id="96689" name="object 434"/>
          <p:cNvSpPr>
            <a:spLocks/>
          </p:cNvSpPr>
          <p:nvPr/>
        </p:nvSpPr>
        <p:spPr bwMode="auto">
          <a:xfrm>
            <a:off x="7966075" y="3251200"/>
            <a:ext cx="0" cy="36513"/>
          </a:xfrm>
          <a:custGeom>
            <a:avLst/>
            <a:gdLst>
              <a:gd name="T0" fmla="*/ 0 h 36453"/>
              <a:gd name="T1" fmla="*/ 36693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3175">
            <a:solidFill>
              <a:srgbClr val="000000"/>
            </a:solidFill>
            <a:round/>
            <a:headEnd/>
            <a:tailEnd/>
          </a:ln>
        </p:spPr>
        <p:txBody>
          <a:bodyPr lIns="0" tIns="0" rIns="0" bIns="0"/>
          <a:lstStyle/>
          <a:p>
            <a:endParaRPr lang="el-GR"/>
          </a:p>
        </p:txBody>
      </p:sp>
      <p:sp>
        <p:nvSpPr>
          <p:cNvPr id="96690" name="object 435"/>
          <p:cNvSpPr>
            <a:spLocks/>
          </p:cNvSpPr>
          <p:nvPr/>
        </p:nvSpPr>
        <p:spPr bwMode="auto">
          <a:xfrm>
            <a:off x="7966075" y="3281363"/>
            <a:ext cx="14288" cy="0"/>
          </a:xfrm>
          <a:custGeom>
            <a:avLst/>
            <a:gdLst>
              <a:gd name="T0" fmla="*/ 0 w 14177"/>
              <a:gd name="T1" fmla="*/ 14627 w 14177"/>
              <a:gd name="T2" fmla="*/ 0 60000 65536"/>
              <a:gd name="T3" fmla="*/ 0 60000 65536"/>
              <a:gd name="T4" fmla="*/ 0 w 14177"/>
              <a:gd name="T5" fmla="*/ 14177 w 14177"/>
            </a:gdLst>
            <a:ahLst/>
            <a:cxnLst>
              <a:cxn ang="T2">
                <a:pos x="T0" y="0"/>
              </a:cxn>
              <a:cxn ang="T3">
                <a:pos x="T1" y="0"/>
              </a:cxn>
            </a:cxnLst>
            <a:rect l="T4" t="0" r="T5" b="0"/>
            <a:pathLst>
              <a:path w="14177">
                <a:moveTo>
                  <a:pt x="0" y="0"/>
                </a:moveTo>
                <a:lnTo>
                  <a:pt x="14177" y="0"/>
                </a:lnTo>
              </a:path>
            </a:pathLst>
          </a:custGeom>
          <a:noFill/>
          <a:ln w="3175">
            <a:solidFill>
              <a:srgbClr val="000000"/>
            </a:solidFill>
            <a:round/>
            <a:headEnd/>
            <a:tailEnd/>
          </a:ln>
        </p:spPr>
        <p:txBody>
          <a:bodyPr lIns="0" tIns="0" rIns="0" bIns="0"/>
          <a:lstStyle/>
          <a:p>
            <a:endParaRPr lang="el-GR"/>
          </a:p>
        </p:txBody>
      </p:sp>
      <p:sp>
        <p:nvSpPr>
          <p:cNvPr id="96691" name="object 436"/>
          <p:cNvSpPr>
            <a:spLocks/>
          </p:cNvSpPr>
          <p:nvPr/>
        </p:nvSpPr>
        <p:spPr bwMode="auto">
          <a:xfrm>
            <a:off x="7980363" y="3267075"/>
            <a:ext cx="0" cy="14288"/>
          </a:xfrm>
          <a:custGeom>
            <a:avLst/>
            <a:gdLst>
              <a:gd name="T0" fmla="*/ 0 h 14504"/>
              <a:gd name="T1" fmla="*/ 13659 h 14504"/>
              <a:gd name="T2" fmla="*/ 0 60000 65536"/>
              <a:gd name="T3" fmla="*/ 0 60000 65536"/>
              <a:gd name="T4" fmla="*/ 0 h 14504"/>
              <a:gd name="T5" fmla="*/ 14504 h 14504"/>
            </a:gdLst>
            <a:ahLst/>
            <a:cxnLst>
              <a:cxn ang="T2">
                <a:pos x="0" y="T0"/>
              </a:cxn>
              <a:cxn ang="T3">
                <a:pos x="0" y="T1"/>
              </a:cxn>
            </a:cxnLst>
            <a:rect l="0" t="T4" r="0" b="T5"/>
            <a:pathLst>
              <a:path h="14504">
                <a:moveTo>
                  <a:pt x="0" y="0"/>
                </a:moveTo>
                <a:lnTo>
                  <a:pt x="0" y="14504"/>
                </a:lnTo>
              </a:path>
            </a:pathLst>
          </a:custGeom>
          <a:noFill/>
          <a:ln w="3175">
            <a:solidFill>
              <a:srgbClr val="000000"/>
            </a:solidFill>
            <a:round/>
            <a:headEnd/>
            <a:tailEnd/>
          </a:ln>
        </p:spPr>
        <p:txBody>
          <a:bodyPr lIns="0" tIns="0" rIns="0" bIns="0"/>
          <a:lstStyle/>
          <a:p>
            <a:endParaRPr lang="el-GR"/>
          </a:p>
        </p:txBody>
      </p:sp>
      <p:sp>
        <p:nvSpPr>
          <p:cNvPr id="96692" name="object 437"/>
          <p:cNvSpPr>
            <a:spLocks/>
          </p:cNvSpPr>
          <p:nvPr/>
        </p:nvSpPr>
        <p:spPr bwMode="auto">
          <a:xfrm>
            <a:off x="7966075" y="3267075"/>
            <a:ext cx="14288" cy="0"/>
          </a:xfrm>
          <a:custGeom>
            <a:avLst/>
            <a:gdLst>
              <a:gd name="T0" fmla="*/ 0 w 14177"/>
              <a:gd name="T1" fmla="*/ 14627 w 14177"/>
              <a:gd name="T2" fmla="*/ 0 60000 65536"/>
              <a:gd name="T3" fmla="*/ 0 60000 65536"/>
              <a:gd name="T4" fmla="*/ 0 w 14177"/>
              <a:gd name="T5" fmla="*/ 14177 w 14177"/>
            </a:gdLst>
            <a:ahLst/>
            <a:cxnLst>
              <a:cxn ang="T2">
                <a:pos x="T0" y="0"/>
              </a:cxn>
              <a:cxn ang="T3">
                <a:pos x="T1" y="0"/>
              </a:cxn>
            </a:cxnLst>
            <a:rect l="T4" t="0" r="T5" b="0"/>
            <a:pathLst>
              <a:path w="14177">
                <a:moveTo>
                  <a:pt x="0" y="0"/>
                </a:moveTo>
                <a:lnTo>
                  <a:pt x="14177" y="0"/>
                </a:lnTo>
              </a:path>
            </a:pathLst>
          </a:custGeom>
          <a:noFill/>
          <a:ln w="3175">
            <a:solidFill>
              <a:srgbClr val="000000"/>
            </a:solidFill>
            <a:round/>
            <a:headEnd/>
            <a:tailEnd/>
          </a:ln>
        </p:spPr>
        <p:txBody>
          <a:bodyPr lIns="0" tIns="0" rIns="0" bIns="0"/>
          <a:lstStyle/>
          <a:p>
            <a:endParaRPr lang="el-GR"/>
          </a:p>
        </p:txBody>
      </p:sp>
      <p:sp>
        <p:nvSpPr>
          <p:cNvPr id="96693" name="object 438"/>
          <p:cNvSpPr>
            <a:spLocks/>
          </p:cNvSpPr>
          <p:nvPr/>
        </p:nvSpPr>
        <p:spPr bwMode="auto">
          <a:xfrm>
            <a:off x="7953375" y="3536950"/>
            <a:ext cx="49213" cy="50800"/>
          </a:xfrm>
          <a:custGeom>
            <a:avLst/>
            <a:gdLst>
              <a:gd name="T0" fmla="*/ 0 w 49373"/>
              <a:gd name="T1" fmla="*/ 50328 h 50958"/>
              <a:gd name="T2" fmla="*/ 48737 w 49373"/>
              <a:gd name="T3" fmla="*/ 0 h 50958"/>
              <a:gd name="T4" fmla="*/ 0 60000 65536"/>
              <a:gd name="T5" fmla="*/ 0 60000 65536"/>
              <a:gd name="T6" fmla="*/ 0 w 49373"/>
              <a:gd name="T7" fmla="*/ 0 h 50958"/>
              <a:gd name="T8" fmla="*/ 49373 w 49373"/>
              <a:gd name="T9" fmla="*/ 50958 h 50958"/>
            </a:gdLst>
            <a:ahLst/>
            <a:cxnLst>
              <a:cxn ang="T4">
                <a:pos x="T0" y="T1"/>
              </a:cxn>
              <a:cxn ang="T5">
                <a:pos x="T2" y="T3"/>
              </a:cxn>
            </a:cxnLst>
            <a:rect l="T6" t="T7" r="T8" b="T9"/>
            <a:pathLst>
              <a:path w="49373" h="50958">
                <a:moveTo>
                  <a:pt x="0" y="50958"/>
                </a:moveTo>
                <a:lnTo>
                  <a:pt x="49373" y="0"/>
                </a:lnTo>
              </a:path>
            </a:pathLst>
          </a:custGeom>
          <a:noFill/>
          <a:ln w="3175">
            <a:solidFill>
              <a:srgbClr val="000000"/>
            </a:solidFill>
            <a:round/>
            <a:headEnd/>
            <a:tailEnd/>
          </a:ln>
        </p:spPr>
        <p:txBody>
          <a:bodyPr lIns="0" tIns="0" rIns="0" bIns="0"/>
          <a:lstStyle/>
          <a:p>
            <a:endParaRPr lang="el-GR"/>
          </a:p>
        </p:txBody>
      </p:sp>
      <p:sp>
        <p:nvSpPr>
          <p:cNvPr id="96694" name="object 439"/>
          <p:cNvSpPr>
            <a:spLocks/>
          </p:cNvSpPr>
          <p:nvPr/>
        </p:nvSpPr>
        <p:spPr bwMode="auto">
          <a:xfrm>
            <a:off x="7412038" y="3436938"/>
            <a:ext cx="566737" cy="1587"/>
          </a:xfrm>
          <a:custGeom>
            <a:avLst/>
            <a:gdLst>
              <a:gd name="T0" fmla="*/ 564126 w 567610"/>
              <a:gd name="T1" fmla="*/ 0 h 1925"/>
              <a:gd name="T2" fmla="*/ 0 w 567610"/>
              <a:gd name="T3" fmla="*/ 889 h 1925"/>
              <a:gd name="T4" fmla="*/ 0 60000 65536"/>
              <a:gd name="T5" fmla="*/ 0 60000 65536"/>
              <a:gd name="T6" fmla="*/ 0 w 567610"/>
              <a:gd name="T7" fmla="*/ 0 h 1925"/>
              <a:gd name="T8" fmla="*/ 567610 w 567610"/>
              <a:gd name="T9" fmla="*/ 1925 h 1925"/>
            </a:gdLst>
            <a:ahLst/>
            <a:cxnLst>
              <a:cxn ang="T4">
                <a:pos x="T0" y="T1"/>
              </a:cxn>
              <a:cxn ang="T5">
                <a:pos x="T2" y="T3"/>
              </a:cxn>
            </a:cxnLst>
            <a:rect l="T6" t="T7" r="T8" b="T9"/>
            <a:pathLst>
              <a:path w="567610" h="1925">
                <a:moveTo>
                  <a:pt x="567610" y="0"/>
                </a:moveTo>
                <a:lnTo>
                  <a:pt x="0" y="1925"/>
                </a:lnTo>
              </a:path>
            </a:pathLst>
          </a:custGeom>
          <a:noFill/>
          <a:ln w="27725">
            <a:solidFill>
              <a:srgbClr val="FFCC00"/>
            </a:solidFill>
            <a:round/>
            <a:headEnd/>
            <a:tailEnd/>
          </a:ln>
        </p:spPr>
        <p:txBody>
          <a:bodyPr lIns="0" tIns="0" rIns="0" bIns="0"/>
          <a:lstStyle/>
          <a:p>
            <a:endParaRPr lang="el-GR"/>
          </a:p>
        </p:txBody>
      </p:sp>
      <p:sp>
        <p:nvSpPr>
          <p:cNvPr id="96695" name="object 440"/>
          <p:cNvSpPr>
            <a:spLocks/>
          </p:cNvSpPr>
          <p:nvPr/>
        </p:nvSpPr>
        <p:spPr bwMode="auto">
          <a:xfrm>
            <a:off x="5459413" y="5089525"/>
            <a:ext cx="273050" cy="0"/>
          </a:xfrm>
          <a:custGeom>
            <a:avLst/>
            <a:gdLst>
              <a:gd name="T0" fmla="*/ 0 w 272985"/>
              <a:gd name="T1" fmla="*/ 273245 w 272985"/>
              <a:gd name="T2" fmla="*/ 0 60000 65536"/>
              <a:gd name="T3" fmla="*/ 0 60000 65536"/>
              <a:gd name="T4" fmla="*/ 0 w 272985"/>
              <a:gd name="T5" fmla="*/ 272985 w 272985"/>
            </a:gdLst>
            <a:ahLst/>
            <a:cxnLst>
              <a:cxn ang="T2">
                <a:pos x="T0" y="0"/>
              </a:cxn>
              <a:cxn ang="T3">
                <a:pos x="T1" y="0"/>
              </a:cxn>
            </a:cxnLst>
            <a:rect l="T4" t="0" r="T5" b="0"/>
            <a:pathLst>
              <a:path w="272985">
                <a:moveTo>
                  <a:pt x="0" y="0"/>
                </a:moveTo>
                <a:lnTo>
                  <a:pt x="272985" y="0"/>
                </a:lnTo>
              </a:path>
            </a:pathLst>
          </a:custGeom>
          <a:noFill/>
          <a:ln w="3175">
            <a:solidFill>
              <a:srgbClr val="000000"/>
            </a:solidFill>
            <a:round/>
            <a:headEnd/>
            <a:tailEnd/>
          </a:ln>
        </p:spPr>
        <p:txBody>
          <a:bodyPr lIns="0" tIns="0" rIns="0" bIns="0"/>
          <a:lstStyle/>
          <a:p>
            <a:endParaRPr lang="el-GR"/>
          </a:p>
        </p:txBody>
      </p:sp>
      <p:sp>
        <p:nvSpPr>
          <p:cNvPr id="96696" name="object 441"/>
          <p:cNvSpPr>
            <a:spLocks/>
          </p:cNvSpPr>
          <p:nvPr/>
        </p:nvSpPr>
        <p:spPr bwMode="auto">
          <a:xfrm>
            <a:off x="5726113" y="5064125"/>
            <a:ext cx="49212" cy="52388"/>
          </a:xfrm>
          <a:custGeom>
            <a:avLst/>
            <a:gdLst>
              <a:gd name="T0" fmla="*/ 0 w 50741"/>
              <a:gd name="T1" fmla="*/ 0 h 52370"/>
              <a:gd name="T2" fmla="*/ 0 w 50741"/>
              <a:gd name="T3" fmla="*/ 52442 h 52370"/>
              <a:gd name="T4" fmla="*/ 44896 w 50741"/>
              <a:gd name="T5" fmla="*/ 26221 h 52370"/>
              <a:gd name="T6" fmla="*/ 0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0" y="0"/>
                </a:moveTo>
                <a:lnTo>
                  <a:pt x="0" y="52370"/>
                </a:lnTo>
                <a:lnTo>
                  <a:pt x="50741" y="26185"/>
                </a:lnTo>
                <a:lnTo>
                  <a:pt x="0" y="0"/>
                </a:lnTo>
                <a:close/>
              </a:path>
            </a:pathLst>
          </a:custGeom>
          <a:solidFill>
            <a:srgbClr val="000000"/>
          </a:solidFill>
          <a:ln w="9525">
            <a:noFill/>
            <a:round/>
            <a:headEnd/>
            <a:tailEnd/>
          </a:ln>
        </p:spPr>
        <p:txBody>
          <a:bodyPr lIns="0" tIns="0" rIns="0" bIns="0"/>
          <a:lstStyle/>
          <a:p>
            <a:endParaRPr lang="el-GR"/>
          </a:p>
        </p:txBody>
      </p:sp>
      <p:sp>
        <p:nvSpPr>
          <p:cNvPr id="96697" name="object 442"/>
          <p:cNvSpPr>
            <a:spLocks/>
          </p:cNvSpPr>
          <p:nvPr/>
        </p:nvSpPr>
        <p:spPr bwMode="auto">
          <a:xfrm>
            <a:off x="1104900" y="5126038"/>
            <a:ext cx="387350" cy="263525"/>
          </a:xfrm>
          <a:custGeom>
            <a:avLst/>
            <a:gdLst>
              <a:gd name="T0" fmla="*/ 259174 w 387654"/>
              <a:gd name="T1" fmla="*/ 0 h 263738"/>
              <a:gd name="T2" fmla="*/ 127399 w 387654"/>
              <a:gd name="T3" fmla="*/ 0 h 263738"/>
              <a:gd name="T4" fmla="*/ 120766 w 387654"/>
              <a:gd name="T5" fmla="*/ 175 h 263738"/>
              <a:gd name="T6" fmla="*/ 79802 w 387654"/>
              <a:gd name="T7" fmla="*/ 9476 h 263738"/>
              <a:gd name="T8" fmla="*/ 44987 w 387654"/>
              <a:gd name="T9" fmla="*/ 31198 h 263738"/>
              <a:gd name="T10" fmla="*/ 18655 w 387654"/>
              <a:gd name="T11" fmla="*/ 62910 h 263738"/>
              <a:gd name="T12" fmla="*/ 3160 w 387654"/>
              <a:gd name="T13" fmla="*/ 102195 h 263738"/>
              <a:gd name="T14" fmla="*/ 0 w 387654"/>
              <a:gd name="T15" fmla="*/ 131400 h 263738"/>
              <a:gd name="T16" fmla="*/ 173 w 387654"/>
              <a:gd name="T17" fmla="*/ 138320 h 263738"/>
              <a:gd name="T18" fmla="*/ 9206 w 387654"/>
              <a:gd name="T19" fmla="*/ 180591 h 263738"/>
              <a:gd name="T20" fmla="*/ 30260 w 387654"/>
              <a:gd name="T21" fmla="*/ 216505 h 263738"/>
              <a:gd name="T22" fmla="*/ 61000 w 387654"/>
              <a:gd name="T23" fmla="*/ 243655 h 263738"/>
              <a:gd name="T24" fmla="*/ 99084 w 387654"/>
              <a:gd name="T25" fmla="*/ 259632 h 263738"/>
              <a:gd name="T26" fmla="*/ 127399 w 387654"/>
              <a:gd name="T27" fmla="*/ 262887 h 263738"/>
              <a:gd name="T28" fmla="*/ 259174 w 387654"/>
              <a:gd name="T29" fmla="*/ 262887 h 263738"/>
              <a:gd name="T30" fmla="*/ 298093 w 387654"/>
              <a:gd name="T31" fmla="*/ 256596 h 263738"/>
              <a:gd name="T32" fmla="*/ 333573 w 387654"/>
              <a:gd name="T33" fmla="*/ 237746 h 263738"/>
              <a:gd name="T34" fmla="*/ 361569 w 387654"/>
              <a:gd name="T35" fmla="*/ 208200 h 263738"/>
              <a:gd name="T36" fmla="*/ 379912 w 387654"/>
              <a:gd name="T37" fmla="*/ 169836 h 263738"/>
              <a:gd name="T38" fmla="*/ 386439 w 387654"/>
              <a:gd name="T39" fmla="*/ 124531 h 263738"/>
              <a:gd name="T40" fmla="*/ 384912 w 387654"/>
              <a:gd name="T41" fmla="*/ 109902 h 263738"/>
              <a:gd name="T42" fmla="*/ 371612 w 387654"/>
              <a:gd name="T43" fmla="*/ 69514 h 263738"/>
              <a:gd name="T44" fmla="*/ 347058 w 387654"/>
              <a:gd name="T45" fmla="*/ 36259 h 263738"/>
              <a:gd name="T46" fmla="*/ 313596 w 387654"/>
              <a:gd name="T47" fmla="*/ 12557 h 263738"/>
              <a:gd name="T48" fmla="*/ 273569 w 387654"/>
              <a:gd name="T49" fmla="*/ 828 h 263738"/>
              <a:gd name="T50" fmla="*/ 259174 w 387654"/>
              <a:gd name="T51" fmla="*/ 0 h 2637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7654"/>
              <a:gd name="T79" fmla="*/ 0 h 263738"/>
              <a:gd name="T80" fmla="*/ 387654 w 387654"/>
              <a:gd name="T81" fmla="*/ 263738 h 2637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7654" h="263738">
                <a:moveTo>
                  <a:pt x="259989" y="0"/>
                </a:moveTo>
                <a:lnTo>
                  <a:pt x="127799" y="0"/>
                </a:lnTo>
                <a:lnTo>
                  <a:pt x="121146" y="175"/>
                </a:lnTo>
                <a:lnTo>
                  <a:pt x="80054" y="9508"/>
                </a:lnTo>
                <a:lnTo>
                  <a:pt x="45127" y="31298"/>
                </a:lnTo>
                <a:lnTo>
                  <a:pt x="18715" y="63114"/>
                </a:lnTo>
                <a:lnTo>
                  <a:pt x="3168" y="102527"/>
                </a:lnTo>
                <a:lnTo>
                  <a:pt x="0" y="131824"/>
                </a:lnTo>
                <a:lnTo>
                  <a:pt x="173" y="138768"/>
                </a:lnTo>
                <a:lnTo>
                  <a:pt x="9234" y="181175"/>
                </a:lnTo>
                <a:lnTo>
                  <a:pt x="30356" y="217205"/>
                </a:lnTo>
                <a:lnTo>
                  <a:pt x="61192" y="244443"/>
                </a:lnTo>
                <a:lnTo>
                  <a:pt x="99396" y="260472"/>
                </a:lnTo>
                <a:lnTo>
                  <a:pt x="127799" y="263738"/>
                </a:lnTo>
                <a:lnTo>
                  <a:pt x="259989" y="263738"/>
                </a:lnTo>
                <a:lnTo>
                  <a:pt x="299029" y="257427"/>
                </a:lnTo>
                <a:lnTo>
                  <a:pt x="334621" y="238516"/>
                </a:lnTo>
                <a:lnTo>
                  <a:pt x="362705" y="208874"/>
                </a:lnTo>
                <a:lnTo>
                  <a:pt x="381106" y="170386"/>
                </a:lnTo>
                <a:lnTo>
                  <a:pt x="387654" y="124935"/>
                </a:lnTo>
                <a:lnTo>
                  <a:pt x="386122" y="110258"/>
                </a:lnTo>
                <a:lnTo>
                  <a:pt x="372780" y="69738"/>
                </a:lnTo>
                <a:lnTo>
                  <a:pt x="348149" y="36375"/>
                </a:lnTo>
                <a:lnTo>
                  <a:pt x="314581" y="12597"/>
                </a:lnTo>
                <a:lnTo>
                  <a:pt x="274429" y="832"/>
                </a:lnTo>
                <a:lnTo>
                  <a:pt x="259989" y="0"/>
                </a:lnTo>
                <a:close/>
              </a:path>
            </a:pathLst>
          </a:custGeom>
          <a:solidFill>
            <a:srgbClr val="FFCC00"/>
          </a:solidFill>
          <a:ln w="9525">
            <a:noFill/>
            <a:round/>
            <a:headEnd/>
            <a:tailEnd/>
          </a:ln>
        </p:spPr>
        <p:txBody>
          <a:bodyPr lIns="0" tIns="0" rIns="0" bIns="0"/>
          <a:lstStyle/>
          <a:p>
            <a:endParaRPr lang="el-GR"/>
          </a:p>
        </p:txBody>
      </p:sp>
      <p:sp>
        <p:nvSpPr>
          <p:cNvPr id="96698" name="object 443"/>
          <p:cNvSpPr>
            <a:spLocks/>
          </p:cNvSpPr>
          <p:nvPr/>
        </p:nvSpPr>
        <p:spPr bwMode="auto">
          <a:xfrm>
            <a:off x="1104900" y="5126038"/>
            <a:ext cx="387350" cy="263525"/>
          </a:xfrm>
          <a:custGeom>
            <a:avLst/>
            <a:gdLst>
              <a:gd name="T0" fmla="*/ 0 w 387654"/>
              <a:gd name="T1" fmla="*/ 131400 h 263738"/>
              <a:gd name="T2" fmla="*/ 6978 w 387654"/>
              <a:gd name="T3" fmla="*/ 88408 h 263738"/>
              <a:gd name="T4" fmla="*/ 26344 w 387654"/>
              <a:gd name="T5" fmla="*/ 51376 h 263738"/>
              <a:gd name="T6" fmla="*/ 55764 w 387654"/>
              <a:gd name="T7" fmla="*/ 22729 h 263738"/>
              <a:gd name="T8" fmla="*/ 92891 w 387654"/>
              <a:gd name="T9" fmla="*/ 4877 h 263738"/>
              <a:gd name="T10" fmla="*/ 127399 w 387654"/>
              <a:gd name="T11" fmla="*/ 0 h 263738"/>
              <a:gd name="T12" fmla="*/ 259174 w 387654"/>
              <a:gd name="T13" fmla="*/ 0 h 263738"/>
              <a:gd name="T14" fmla="*/ 273569 w 387654"/>
              <a:gd name="T15" fmla="*/ 828 h 263738"/>
              <a:gd name="T16" fmla="*/ 313596 w 387654"/>
              <a:gd name="T17" fmla="*/ 12557 h 263738"/>
              <a:gd name="T18" fmla="*/ 347058 w 387654"/>
              <a:gd name="T19" fmla="*/ 36259 h 263738"/>
              <a:gd name="T20" fmla="*/ 371612 w 387654"/>
              <a:gd name="T21" fmla="*/ 69514 h 263738"/>
              <a:gd name="T22" fmla="*/ 384912 w 387654"/>
              <a:gd name="T23" fmla="*/ 109902 h 263738"/>
              <a:gd name="T24" fmla="*/ 386439 w 387654"/>
              <a:gd name="T25" fmla="*/ 124531 h 263738"/>
              <a:gd name="T26" fmla="*/ 385711 w 387654"/>
              <a:gd name="T27" fmla="*/ 140289 h 263738"/>
              <a:gd name="T28" fmla="*/ 375003 w 387654"/>
              <a:gd name="T29" fmla="*/ 183488 h 263738"/>
              <a:gd name="T30" fmla="*/ 353202 w 387654"/>
              <a:gd name="T31" fmla="*/ 219121 h 263738"/>
              <a:gd name="T32" fmla="*/ 322471 w 387654"/>
              <a:gd name="T33" fmla="*/ 245311 h 263738"/>
              <a:gd name="T34" fmla="*/ 284975 w 387654"/>
              <a:gd name="T35" fmla="*/ 260177 h 263738"/>
              <a:gd name="T36" fmla="*/ 259174 w 387654"/>
              <a:gd name="T37" fmla="*/ 262887 h 263738"/>
              <a:gd name="T38" fmla="*/ 127399 w 387654"/>
              <a:gd name="T39" fmla="*/ 262887 h 263738"/>
              <a:gd name="T40" fmla="*/ 85720 w 387654"/>
              <a:gd name="T41" fmla="*/ 255695 h 263738"/>
              <a:gd name="T42" fmla="*/ 49823 w 387654"/>
              <a:gd name="T43" fmla="*/ 235725 h 263738"/>
              <a:gd name="T44" fmla="*/ 22052 w 387654"/>
              <a:gd name="T45" fmla="*/ 205389 h 263738"/>
              <a:gd name="T46" fmla="*/ 4741 w 387654"/>
              <a:gd name="T47" fmla="*/ 167089 h 263738"/>
              <a:gd name="T48" fmla="*/ 173 w 387654"/>
              <a:gd name="T49" fmla="*/ 138320 h 263738"/>
              <a:gd name="T50" fmla="*/ 0 w 387654"/>
              <a:gd name="T51" fmla="*/ 131400 h 2637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7654"/>
              <a:gd name="T79" fmla="*/ 0 h 263738"/>
              <a:gd name="T80" fmla="*/ 387654 w 387654"/>
              <a:gd name="T81" fmla="*/ 263738 h 2637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7654" h="263738">
                <a:moveTo>
                  <a:pt x="0" y="131824"/>
                </a:moveTo>
                <a:lnTo>
                  <a:pt x="6998" y="88695"/>
                </a:lnTo>
                <a:lnTo>
                  <a:pt x="26428" y="51544"/>
                </a:lnTo>
                <a:lnTo>
                  <a:pt x="55940" y="22801"/>
                </a:lnTo>
                <a:lnTo>
                  <a:pt x="93183" y="4893"/>
                </a:lnTo>
                <a:lnTo>
                  <a:pt x="127799" y="0"/>
                </a:lnTo>
                <a:lnTo>
                  <a:pt x="259989" y="0"/>
                </a:lnTo>
                <a:lnTo>
                  <a:pt x="274429" y="832"/>
                </a:lnTo>
                <a:lnTo>
                  <a:pt x="314581" y="12597"/>
                </a:lnTo>
                <a:lnTo>
                  <a:pt x="348149" y="36375"/>
                </a:lnTo>
                <a:lnTo>
                  <a:pt x="372780" y="69738"/>
                </a:lnTo>
                <a:lnTo>
                  <a:pt x="386122" y="110258"/>
                </a:lnTo>
                <a:lnTo>
                  <a:pt x="387654" y="124935"/>
                </a:lnTo>
                <a:lnTo>
                  <a:pt x="386923" y="140743"/>
                </a:lnTo>
                <a:lnTo>
                  <a:pt x="376182" y="184082"/>
                </a:lnTo>
                <a:lnTo>
                  <a:pt x="354312" y="219830"/>
                </a:lnTo>
                <a:lnTo>
                  <a:pt x="323484" y="246105"/>
                </a:lnTo>
                <a:lnTo>
                  <a:pt x="285871" y="261020"/>
                </a:lnTo>
                <a:lnTo>
                  <a:pt x="259989" y="263738"/>
                </a:lnTo>
                <a:lnTo>
                  <a:pt x="127799" y="263738"/>
                </a:lnTo>
                <a:lnTo>
                  <a:pt x="85988" y="256523"/>
                </a:lnTo>
                <a:lnTo>
                  <a:pt x="49979" y="236489"/>
                </a:lnTo>
                <a:lnTo>
                  <a:pt x="22120" y="206053"/>
                </a:lnTo>
                <a:lnTo>
                  <a:pt x="4757" y="167629"/>
                </a:lnTo>
                <a:lnTo>
                  <a:pt x="173" y="138768"/>
                </a:lnTo>
                <a:lnTo>
                  <a:pt x="0" y="131824"/>
                </a:lnTo>
                <a:close/>
              </a:path>
            </a:pathLst>
          </a:custGeom>
          <a:noFill/>
          <a:ln w="9150">
            <a:solidFill>
              <a:srgbClr val="000000"/>
            </a:solidFill>
            <a:round/>
            <a:headEnd/>
            <a:tailEnd/>
          </a:ln>
        </p:spPr>
        <p:txBody>
          <a:bodyPr lIns="0" tIns="0" rIns="0" bIns="0"/>
          <a:lstStyle/>
          <a:p>
            <a:endParaRPr lang="el-GR"/>
          </a:p>
        </p:txBody>
      </p:sp>
      <p:sp>
        <p:nvSpPr>
          <p:cNvPr id="96699" name="object 444"/>
          <p:cNvSpPr>
            <a:spLocks/>
          </p:cNvSpPr>
          <p:nvPr/>
        </p:nvSpPr>
        <p:spPr bwMode="auto">
          <a:xfrm>
            <a:off x="1228725" y="5221288"/>
            <a:ext cx="101600" cy="219075"/>
          </a:xfrm>
          <a:custGeom>
            <a:avLst/>
            <a:gdLst>
              <a:gd name="T0" fmla="*/ 99698 w 102242"/>
              <a:gd name="T1" fmla="*/ 110742 h 218260"/>
              <a:gd name="T2" fmla="*/ 68749 w 102242"/>
              <a:gd name="T3" fmla="*/ 0 h 218260"/>
              <a:gd name="T4" fmla="*/ 34381 w 102242"/>
              <a:gd name="T5" fmla="*/ 110742 h 218260"/>
              <a:gd name="T6" fmla="*/ 0 w 102242"/>
              <a:gd name="T7" fmla="*/ 0 h 218260"/>
              <a:gd name="T8" fmla="*/ 3444 w 102242"/>
              <a:gd name="T9" fmla="*/ 221538 h 218260"/>
              <a:gd name="T10" fmla="*/ 0 60000 65536"/>
              <a:gd name="T11" fmla="*/ 0 60000 65536"/>
              <a:gd name="T12" fmla="*/ 0 60000 65536"/>
              <a:gd name="T13" fmla="*/ 0 60000 65536"/>
              <a:gd name="T14" fmla="*/ 0 60000 65536"/>
              <a:gd name="T15" fmla="*/ 0 w 102242"/>
              <a:gd name="T16" fmla="*/ 0 h 218260"/>
              <a:gd name="T17" fmla="*/ 102242 w 102242"/>
              <a:gd name="T18" fmla="*/ 218260 h 218260"/>
            </a:gdLst>
            <a:ahLst/>
            <a:cxnLst>
              <a:cxn ang="T10">
                <a:pos x="T0" y="T1"/>
              </a:cxn>
              <a:cxn ang="T11">
                <a:pos x="T2" y="T3"/>
              </a:cxn>
              <a:cxn ang="T12">
                <a:pos x="T4" y="T5"/>
              </a:cxn>
              <a:cxn ang="T13">
                <a:pos x="T6" y="T7"/>
              </a:cxn>
              <a:cxn ang="T14">
                <a:pos x="T8" y="T9"/>
              </a:cxn>
            </a:cxnLst>
            <a:rect l="T15" t="T16" r="T17" b="T18"/>
            <a:pathLst>
              <a:path w="102242" h="218260">
                <a:moveTo>
                  <a:pt x="102242" y="109104"/>
                </a:moveTo>
                <a:lnTo>
                  <a:pt x="70503" y="0"/>
                </a:lnTo>
                <a:lnTo>
                  <a:pt x="35258" y="109104"/>
                </a:lnTo>
                <a:lnTo>
                  <a:pt x="0" y="0"/>
                </a:lnTo>
                <a:lnTo>
                  <a:pt x="3532" y="218260"/>
                </a:lnTo>
              </a:path>
            </a:pathLst>
          </a:custGeom>
          <a:noFill/>
          <a:ln w="9006">
            <a:solidFill>
              <a:srgbClr val="000000"/>
            </a:solidFill>
            <a:round/>
            <a:headEnd/>
            <a:tailEnd/>
          </a:ln>
        </p:spPr>
        <p:txBody>
          <a:bodyPr lIns="0" tIns="0" rIns="0" bIns="0"/>
          <a:lstStyle/>
          <a:p>
            <a:endParaRPr lang="el-GR"/>
          </a:p>
        </p:txBody>
      </p:sp>
      <p:sp>
        <p:nvSpPr>
          <p:cNvPr id="96700" name="object 445"/>
          <p:cNvSpPr>
            <a:spLocks/>
          </p:cNvSpPr>
          <p:nvPr/>
        </p:nvSpPr>
        <p:spPr bwMode="auto">
          <a:xfrm>
            <a:off x="1330325" y="5221288"/>
            <a:ext cx="42863" cy="219075"/>
          </a:xfrm>
          <a:custGeom>
            <a:avLst/>
            <a:gdLst>
              <a:gd name="T0" fmla="*/ 0 w 42297"/>
              <a:gd name="T1" fmla="*/ 110742 h 218260"/>
              <a:gd name="T2" fmla="*/ 40895 w 42297"/>
              <a:gd name="T3" fmla="*/ 0 h 218260"/>
              <a:gd name="T4" fmla="*/ 44607 w 42297"/>
              <a:gd name="T5" fmla="*/ 221538 h 218260"/>
              <a:gd name="T6" fmla="*/ 0 60000 65536"/>
              <a:gd name="T7" fmla="*/ 0 60000 65536"/>
              <a:gd name="T8" fmla="*/ 0 60000 65536"/>
              <a:gd name="T9" fmla="*/ 0 w 42297"/>
              <a:gd name="T10" fmla="*/ 0 h 218260"/>
              <a:gd name="T11" fmla="*/ 42297 w 42297"/>
              <a:gd name="T12" fmla="*/ 218260 h 218260"/>
            </a:gdLst>
            <a:ahLst/>
            <a:cxnLst>
              <a:cxn ang="T6">
                <a:pos x="T0" y="T1"/>
              </a:cxn>
              <a:cxn ang="T7">
                <a:pos x="T2" y="T3"/>
              </a:cxn>
              <a:cxn ang="T8">
                <a:pos x="T4" y="T5"/>
              </a:cxn>
            </a:cxnLst>
            <a:rect l="T9" t="T10" r="T11" b="T12"/>
            <a:pathLst>
              <a:path w="42297" h="218260">
                <a:moveTo>
                  <a:pt x="0" y="109104"/>
                </a:moveTo>
                <a:lnTo>
                  <a:pt x="38777" y="0"/>
                </a:lnTo>
                <a:lnTo>
                  <a:pt x="42297" y="218260"/>
                </a:lnTo>
              </a:path>
            </a:pathLst>
          </a:custGeom>
          <a:noFill/>
          <a:ln w="8964">
            <a:solidFill>
              <a:srgbClr val="000000"/>
            </a:solidFill>
            <a:round/>
            <a:headEnd/>
            <a:tailEnd/>
          </a:ln>
        </p:spPr>
        <p:txBody>
          <a:bodyPr lIns="0" tIns="0" rIns="0" bIns="0"/>
          <a:lstStyle/>
          <a:p>
            <a:endParaRPr lang="el-GR"/>
          </a:p>
        </p:txBody>
      </p:sp>
      <p:sp>
        <p:nvSpPr>
          <p:cNvPr id="96701" name="object 446"/>
          <p:cNvSpPr>
            <a:spLocks noChangeArrowheads="1"/>
          </p:cNvSpPr>
          <p:nvPr/>
        </p:nvSpPr>
        <p:spPr bwMode="auto">
          <a:xfrm>
            <a:off x="5194300" y="5127625"/>
            <a:ext cx="69850" cy="47625"/>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6702" name="object 447"/>
          <p:cNvSpPr>
            <a:spLocks/>
          </p:cNvSpPr>
          <p:nvPr/>
        </p:nvSpPr>
        <p:spPr bwMode="auto">
          <a:xfrm>
            <a:off x="5194300" y="5127625"/>
            <a:ext cx="69850" cy="47625"/>
          </a:xfrm>
          <a:custGeom>
            <a:avLst/>
            <a:gdLst>
              <a:gd name="T0" fmla="*/ 0 w 70507"/>
              <a:gd name="T1" fmla="*/ 48613 h 47300"/>
              <a:gd name="T2" fmla="*/ 67915 w 70507"/>
              <a:gd name="T3" fmla="*/ 48613 h 47300"/>
              <a:gd name="T4" fmla="*/ 67915 w 70507"/>
              <a:gd name="T5" fmla="*/ 0 h 47300"/>
              <a:gd name="T6" fmla="*/ 0 w 70507"/>
              <a:gd name="T7" fmla="*/ 0 h 47300"/>
              <a:gd name="T8" fmla="*/ 0 w 70507"/>
              <a:gd name="T9" fmla="*/ 48613 h 47300"/>
              <a:gd name="T10" fmla="*/ 0 60000 65536"/>
              <a:gd name="T11" fmla="*/ 0 60000 65536"/>
              <a:gd name="T12" fmla="*/ 0 60000 65536"/>
              <a:gd name="T13" fmla="*/ 0 60000 65536"/>
              <a:gd name="T14" fmla="*/ 0 60000 65536"/>
              <a:gd name="T15" fmla="*/ 0 w 70507"/>
              <a:gd name="T16" fmla="*/ 0 h 47300"/>
              <a:gd name="T17" fmla="*/ 70507 w 70507"/>
              <a:gd name="T18" fmla="*/ 47300 h 47300"/>
            </a:gdLst>
            <a:ahLst/>
            <a:cxnLst>
              <a:cxn ang="T10">
                <a:pos x="T0" y="T1"/>
              </a:cxn>
              <a:cxn ang="T11">
                <a:pos x="T2" y="T3"/>
              </a:cxn>
              <a:cxn ang="T12">
                <a:pos x="T4" y="T5"/>
              </a:cxn>
              <a:cxn ang="T13">
                <a:pos x="T6" y="T7"/>
              </a:cxn>
              <a:cxn ang="T14">
                <a:pos x="T8" y="T9"/>
              </a:cxn>
            </a:cxnLst>
            <a:rect l="T15" t="T16" r="T17" b="T18"/>
            <a:pathLst>
              <a:path w="70507" h="47300">
                <a:moveTo>
                  <a:pt x="0" y="47300"/>
                </a:moveTo>
                <a:lnTo>
                  <a:pt x="70507" y="47300"/>
                </a:lnTo>
                <a:lnTo>
                  <a:pt x="70507" y="0"/>
                </a:lnTo>
                <a:lnTo>
                  <a:pt x="0" y="0"/>
                </a:lnTo>
                <a:lnTo>
                  <a:pt x="0" y="47300"/>
                </a:lnTo>
                <a:close/>
              </a:path>
            </a:pathLst>
          </a:custGeom>
          <a:noFill/>
          <a:ln w="9152">
            <a:solidFill>
              <a:srgbClr val="000000"/>
            </a:solidFill>
            <a:round/>
            <a:headEnd/>
            <a:tailEnd/>
          </a:ln>
        </p:spPr>
        <p:txBody>
          <a:bodyPr lIns="0" tIns="0" rIns="0" bIns="0"/>
          <a:lstStyle/>
          <a:p>
            <a:endParaRPr lang="el-GR"/>
          </a:p>
        </p:txBody>
      </p:sp>
      <p:sp>
        <p:nvSpPr>
          <p:cNvPr id="96703" name="object 448"/>
          <p:cNvSpPr>
            <a:spLocks noChangeArrowheads="1"/>
          </p:cNvSpPr>
          <p:nvPr/>
        </p:nvSpPr>
        <p:spPr bwMode="auto">
          <a:xfrm>
            <a:off x="5194300" y="5367338"/>
            <a:ext cx="69850" cy="198437"/>
          </a:xfrm>
          <a:prstGeom prst="rect">
            <a:avLst/>
          </a:prstGeom>
          <a:blipFill dpi="0" rotWithShape="1">
            <a:blip r:embed="rId4"/>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6704" name="object 449"/>
          <p:cNvSpPr>
            <a:spLocks/>
          </p:cNvSpPr>
          <p:nvPr/>
        </p:nvSpPr>
        <p:spPr bwMode="auto">
          <a:xfrm>
            <a:off x="5194300" y="5367338"/>
            <a:ext cx="0" cy="146050"/>
          </a:xfrm>
          <a:custGeom>
            <a:avLst/>
            <a:gdLst>
              <a:gd name="T0" fmla="*/ 147576 h 145545"/>
              <a:gd name="T1" fmla="*/ 0 h 145545"/>
              <a:gd name="T2" fmla="*/ 0 60000 65536"/>
              <a:gd name="T3" fmla="*/ 0 60000 65536"/>
              <a:gd name="T4" fmla="*/ 0 h 145545"/>
              <a:gd name="T5" fmla="*/ 145545 h 145545"/>
            </a:gdLst>
            <a:ahLst/>
            <a:cxnLst>
              <a:cxn ang="T2">
                <a:pos x="0" y="T0"/>
              </a:cxn>
              <a:cxn ang="T3">
                <a:pos x="0" y="T1"/>
              </a:cxn>
            </a:cxnLst>
            <a:rect l="0" t="T4" r="0" b="T5"/>
            <a:pathLst>
              <a:path h="145545">
                <a:moveTo>
                  <a:pt x="0" y="145545"/>
                </a:moveTo>
                <a:lnTo>
                  <a:pt x="0" y="0"/>
                </a:lnTo>
              </a:path>
            </a:pathLst>
          </a:custGeom>
          <a:noFill/>
          <a:ln w="8954">
            <a:solidFill>
              <a:srgbClr val="000000"/>
            </a:solidFill>
            <a:round/>
            <a:headEnd/>
            <a:tailEnd/>
          </a:ln>
        </p:spPr>
        <p:txBody>
          <a:bodyPr lIns="0" tIns="0" rIns="0" bIns="0"/>
          <a:lstStyle/>
          <a:p>
            <a:endParaRPr lang="el-GR"/>
          </a:p>
        </p:txBody>
      </p:sp>
      <p:sp>
        <p:nvSpPr>
          <p:cNvPr id="96705" name="object 450"/>
          <p:cNvSpPr>
            <a:spLocks/>
          </p:cNvSpPr>
          <p:nvPr/>
        </p:nvSpPr>
        <p:spPr bwMode="auto">
          <a:xfrm>
            <a:off x="5264150" y="5367338"/>
            <a:ext cx="0" cy="198437"/>
          </a:xfrm>
          <a:custGeom>
            <a:avLst/>
            <a:gdLst>
              <a:gd name="T0" fmla="*/ 196508 h 199084"/>
              <a:gd name="T1" fmla="*/ 0 h 199084"/>
              <a:gd name="T2" fmla="*/ 0 60000 65536"/>
              <a:gd name="T3" fmla="*/ 0 60000 65536"/>
              <a:gd name="T4" fmla="*/ 0 h 199084"/>
              <a:gd name="T5" fmla="*/ 199084 h 199084"/>
            </a:gdLst>
            <a:ahLst/>
            <a:cxnLst>
              <a:cxn ang="T2">
                <a:pos x="0" y="T0"/>
              </a:cxn>
              <a:cxn ang="T3">
                <a:pos x="0" y="T1"/>
              </a:cxn>
            </a:cxnLst>
            <a:rect l="0" t="T4" r="0" b="T5"/>
            <a:pathLst>
              <a:path h="199084">
                <a:moveTo>
                  <a:pt x="0" y="199084"/>
                </a:moveTo>
                <a:lnTo>
                  <a:pt x="0" y="0"/>
                </a:lnTo>
              </a:path>
            </a:pathLst>
          </a:custGeom>
          <a:noFill/>
          <a:ln w="8954">
            <a:solidFill>
              <a:srgbClr val="000000"/>
            </a:solidFill>
            <a:round/>
            <a:headEnd/>
            <a:tailEnd/>
          </a:ln>
        </p:spPr>
        <p:txBody>
          <a:bodyPr lIns="0" tIns="0" rIns="0" bIns="0"/>
          <a:lstStyle/>
          <a:p>
            <a:endParaRPr lang="el-GR"/>
          </a:p>
        </p:txBody>
      </p:sp>
      <p:sp>
        <p:nvSpPr>
          <p:cNvPr id="96706" name="object 451"/>
          <p:cNvSpPr>
            <a:spLocks/>
          </p:cNvSpPr>
          <p:nvPr/>
        </p:nvSpPr>
        <p:spPr bwMode="auto">
          <a:xfrm>
            <a:off x="5264150" y="2674938"/>
            <a:ext cx="0" cy="2271712"/>
          </a:xfrm>
          <a:custGeom>
            <a:avLst/>
            <a:gdLst>
              <a:gd name="T0" fmla="*/ 0 h 2271432"/>
              <a:gd name="T1" fmla="*/ 2272552 h 2271432"/>
              <a:gd name="T2" fmla="*/ 0 60000 65536"/>
              <a:gd name="T3" fmla="*/ 0 60000 65536"/>
              <a:gd name="T4" fmla="*/ 0 h 2271432"/>
              <a:gd name="T5" fmla="*/ 2271432 h 2271432"/>
            </a:gdLst>
            <a:ahLst/>
            <a:cxnLst>
              <a:cxn ang="T2">
                <a:pos x="0" y="T0"/>
              </a:cxn>
              <a:cxn ang="T3">
                <a:pos x="0" y="T1"/>
              </a:cxn>
            </a:cxnLst>
            <a:rect l="0" t="T4" r="0" b="T5"/>
            <a:pathLst>
              <a:path h="2271432">
                <a:moveTo>
                  <a:pt x="0" y="0"/>
                </a:moveTo>
                <a:lnTo>
                  <a:pt x="0" y="2271432"/>
                </a:lnTo>
              </a:path>
            </a:pathLst>
          </a:custGeom>
          <a:noFill/>
          <a:ln w="8954">
            <a:solidFill>
              <a:srgbClr val="000000"/>
            </a:solidFill>
            <a:round/>
            <a:headEnd/>
            <a:tailEnd/>
          </a:ln>
        </p:spPr>
        <p:txBody>
          <a:bodyPr lIns="0" tIns="0" rIns="0" bIns="0"/>
          <a:lstStyle/>
          <a:p>
            <a:endParaRPr lang="el-GR"/>
          </a:p>
        </p:txBody>
      </p:sp>
      <p:sp>
        <p:nvSpPr>
          <p:cNvPr id="96707" name="object 452"/>
          <p:cNvSpPr>
            <a:spLocks/>
          </p:cNvSpPr>
          <p:nvPr/>
        </p:nvSpPr>
        <p:spPr bwMode="auto">
          <a:xfrm>
            <a:off x="5194300" y="2765425"/>
            <a:ext cx="0" cy="2181225"/>
          </a:xfrm>
          <a:custGeom>
            <a:avLst/>
            <a:gdLst>
              <a:gd name="T0" fmla="*/ 0 h 2180426"/>
              <a:gd name="T1" fmla="*/ 2183622 h 2180426"/>
              <a:gd name="T2" fmla="*/ 0 60000 65536"/>
              <a:gd name="T3" fmla="*/ 0 60000 65536"/>
              <a:gd name="T4" fmla="*/ 0 h 2180426"/>
              <a:gd name="T5" fmla="*/ 2180426 h 2180426"/>
            </a:gdLst>
            <a:ahLst/>
            <a:cxnLst>
              <a:cxn ang="T2">
                <a:pos x="0" y="T0"/>
              </a:cxn>
              <a:cxn ang="T3">
                <a:pos x="0" y="T1"/>
              </a:cxn>
            </a:cxnLst>
            <a:rect l="0" t="T4" r="0" b="T5"/>
            <a:pathLst>
              <a:path h="2180426">
                <a:moveTo>
                  <a:pt x="0" y="0"/>
                </a:moveTo>
                <a:lnTo>
                  <a:pt x="0" y="2180426"/>
                </a:lnTo>
              </a:path>
            </a:pathLst>
          </a:custGeom>
          <a:noFill/>
          <a:ln w="8954">
            <a:solidFill>
              <a:srgbClr val="000000"/>
            </a:solidFill>
            <a:round/>
            <a:headEnd/>
            <a:tailEnd/>
          </a:ln>
        </p:spPr>
        <p:txBody>
          <a:bodyPr lIns="0" tIns="0" rIns="0" bIns="0"/>
          <a:lstStyle/>
          <a:p>
            <a:endParaRPr lang="el-GR"/>
          </a:p>
        </p:txBody>
      </p:sp>
      <p:sp>
        <p:nvSpPr>
          <p:cNvPr id="96708" name="object 453"/>
          <p:cNvSpPr>
            <a:spLocks/>
          </p:cNvSpPr>
          <p:nvPr/>
        </p:nvSpPr>
        <p:spPr bwMode="auto">
          <a:xfrm>
            <a:off x="6845300" y="2886075"/>
            <a:ext cx="41275" cy="7938"/>
          </a:xfrm>
          <a:custGeom>
            <a:avLst/>
            <a:gdLst>
              <a:gd name="T0" fmla="*/ 39074 w 42036"/>
              <a:gd name="T1" fmla="*/ 0 h 7316"/>
              <a:gd name="T2" fmla="*/ 0 w 42036"/>
              <a:gd name="T3" fmla="*/ 10140 h 7316"/>
              <a:gd name="T4" fmla="*/ 0 60000 65536"/>
              <a:gd name="T5" fmla="*/ 0 60000 65536"/>
              <a:gd name="T6" fmla="*/ 0 w 42036"/>
              <a:gd name="T7" fmla="*/ 0 h 7316"/>
              <a:gd name="T8" fmla="*/ 42036 w 42036"/>
              <a:gd name="T9" fmla="*/ 7316 h 7316"/>
            </a:gdLst>
            <a:ahLst/>
            <a:cxnLst>
              <a:cxn ang="T4">
                <a:pos x="T0" y="T1"/>
              </a:cxn>
              <a:cxn ang="T5">
                <a:pos x="T2" y="T3"/>
              </a:cxn>
            </a:cxnLst>
            <a:rect l="T6" t="T7" r="T8" b="T9"/>
            <a:pathLst>
              <a:path w="42036" h="7316">
                <a:moveTo>
                  <a:pt x="42036" y="0"/>
                </a:moveTo>
                <a:lnTo>
                  <a:pt x="0" y="7316"/>
                </a:lnTo>
              </a:path>
            </a:pathLst>
          </a:custGeom>
          <a:noFill/>
          <a:ln w="9233">
            <a:solidFill>
              <a:srgbClr val="000000"/>
            </a:solidFill>
            <a:round/>
            <a:headEnd/>
            <a:tailEnd/>
          </a:ln>
        </p:spPr>
        <p:txBody>
          <a:bodyPr lIns="0" tIns="0" rIns="0" bIns="0"/>
          <a:lstStyle/>
          <a:p>
            <a:endParaRPr lang="el-GR"/>
          </a:p>
        </p:txBody>
      </p:sp>
      <p:sp>
        <p:nvSpPr>
          <p:cNvPr id="96709" name="object 454"/>
          <p:cNvSpPr>
            <a:spLocks/>
          </p:cNvSpPr>
          <p:nvPr/>
        </p:nvSpPr>
        <p:spPr bwMode="auto">
          <a:xfrm>
            <a:off x="6851650" y="2863850"/>
            <a:ext cx="34925" cy="22225"/>
          </a:xfrm>
          <a:custGeom>
            <a:avLst/>
            <a:gdLst>
              <a:gd name="T0" fmla="*/ 34859 w 34947"/>
              <a:gd name="T1" fmla="*/ 23486 h 21820"/>
              <a:gd name="T2" fmla="*/ 0 w 34947"/>
              <a:gd name="T3" fmla="*/ 0 h 21820"/>
              <a:gd name="T4" fmla="*/ 0 60000 65536"/>
              <a:gd name="T5" fmla="*/ 0 60000 65536"/>
              <a:gd name="T6" fmla="*/ 0 w 34947"/>
              <a:gd name="T7" fmla="*/ 0 h 21820"/>
              <a:gd name="T8" fmla="*/ 34947 w 34947"/>
              <a:gd name="T9" fmla="*/ 21820 h 21820"/>
            </a:gdLst>
            <a:ahLst/>
            <a:cxnLst>
              <a:cxn ang="T4">
                <a:pos x="T0" y="T1"/>
              </a:cxn>
              <a:cxn ang="T5">
                <a:pos x="T2" y="T3"/>
              </a:cxn>
            </a:cxnLst>
            <a:rect l="T6" t="T7" r="T8" b="T9"/>
            <a:pathLst>
              <a:path w="34947" h="21820">
                <a:moveTo>
                  <a:pt x="34947" y="21820"/>
                </a:moveTo>
                <a:lnTo>
                  <a:pt x="0" y="0"/>
                </a:lnTo>
              </a:path>
            </a:pathLst>
          </a:custGeom>
          <a:noFill/>
          <a:ln w="9161">
            <a:solidFill>
              <a:srgbClr val="000000"/>
            </a:solidFill>
            <a:round/>
            <a:headEnd/>
            <a:tailEnd/>
          </a:ln>
        </p:spPr>
        <p:txBody>
          <a:bodyPr lIns="0" tIns="0" rIns="0" bIns="0"/>
          <a:lstStyle/>
          <a:p>
            <a:endParaRPr lang="el-GR"/>
          </a:p>
        </p:txBody>
      </p:sp>
      <p:sp>
        <p:nvSpPr>
          <p:cNvPr id="96710" name="object 455"/>
          <p:cNvSpPr>
            <a:spLocks/>
          </p:cNvSpPr>
          <p:nvPr/>
        </p:nvSpPr>
        <p:spPr bwMode="auto">
          <a:xfrm>
            <a:off x="6746875" y="28130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711" name="object 456"/>
          <p:cNvSpPr>
            <a:spLocks/>
          </p:cNvSpPr>
          <p:nvPr/>
        </p:nvSpPr>
        <p:spPr bwMode="auto">
          <a:xfrm>
            <a:off x="6746875" y="2674938"/>
            <a:ext cx="69850" cy="0"/>
          </a:xfrm>
          <a:custGeom>
            <a:avLst/>
            <a:gdLst>
              <a:gd name="T0" fmla="*/ 0 w 70516"/>
              <a:gd name="T1" fmla="*/ 67890 w 70516"/>
              <a:gd name="T2" fmla="*/ 0 60000 65536"/>
              <a:gd name="T3" fmla="*/ 0 60000 65536"/>
              <a:gd name="T4" fmla="*/ 0 w 70516"/>
              <a:gd name="T5" fmla="*/ 70516 w 70516"/>
            </a:gdLst>
            <a:ahLst/>
            <a:cxnLst>
              <a:cxn ang="T2">
                <a:pos x="T0" y="0"/>
              </a:cxn>
              <a:cxn ang="T3">
                <a:pos x="T1" y="0"/>
              </a:cxn>
            </a:cxnLst>
            <a:rect l="T4" t="0" r="T5" b="0"/>
            <a:pathLst>
              <a:path w="70516">
                <a:moveTo>
                  <a:pt x="0" y="0"/>
                </a:moveTo>
                <a:lnTo>
                  <a:pt x="70516" y="0"/>
                </a:lnTo>
              </a:path>
            </a:pathLst>
          </a:custGeom>
          <a:noFill/>
          <a:ln w="9241">
            <a:solidFill>
              <a:srgbClr val="000000"/>
            </a:solidFill>
            <a:round/>
            <a:headEnd/>
            <a:tailEnd/>
          </a:ln>
        </p:spPr>
        <p:txBody>
          <a:bodyPr lIns="0" tIns="0" rIns="0" bIns="0"/>
          <a:lstStyle/>
          <a:p>
            <a:endParaRPr lang="el-GR"/>
          </a:p>
        </p:txBody>
      </p:sp>
      <p:sp>
        <p:nvSpPr>
          <p:cNvPr id="96712" name="object 457"/>
          <p:cNvSpPr>
            <a:spLocks/>
          </p:cNvSpPr>
          <p:nvPr/>
        </p:nvSpPr>
        <p:spPr bwMode="auto">
          <a:xfrm>
            <a:off x="6746875" y="2959100"/>
            <a:ext cx="139700" cy="0"/>
          </a:xfrm>
          <a:custGeom>
            <a:avLst/>
            <a:gdLst>
              <a:gd name="T0" fmla="*/ 0 w 140659"/>
              <a:gd name="T1" fmla="*/ 136862 w 140659"/>
              <a:gd name="T2" fmla="*/ 0 60000 65536"/>
              <a:gd name="T3" fmla="*/ 0 60000 65536"/>
              <a:gd name="T4" fmla="*/ 0 w 140659"/>
              <a:gd name="T5" fmla="*/ 140659 w 140659"/>
            </a:gdLst>
            <a:ahLst/>
            <a:cxnLst>
              <a:cxn ang="T2">
                <a:pos x="T0" y="0"/>
              </a:cxn>
              <a:cxn ang="T3">
                <a:pos x="T1" y="0"/>
              </a:cxn>
            </a:cxnLst>
            <a:rect l="T4" t="0" r="T5" b="0"/>
            <a:pathLst>
              <a:path w="140659">
                <a:moveTo>
                  <a:pt x="0" y="0"/>
                </a:moveTo>
                <a:lnTo>
                  <a:pt x="140659" y="0"/>
                </a:lnTo>
              </a:path>
            </a:pathLst>
          </a:custGeom>
          <a:noFill/>
          <a:ln w="9241">
            <a:solidFill>
              <a:srgbClr val="000000"/>
            </a:solidFill>
            <a:round/>
            <a:headEnd/>
            <a:tailEnd/>
          </a:ln>
        </p:spPr>
        <p:txBody>
          <a:bodyPr lIns="0" tIns="0" rIns="0" bIns="0"/>
          <a:lstStyle/>
          <a:p>
            <a:endParaRPr lang="el-GR"/>
          </a:p>
        </p:txBody>
      </p:sp>
      <p:sp>
        <p:nvSpPr>
          <p:cNvPr id="96713" name="object 458"/>
          <p:cNvSpPr>
            <a:spLocks/>
          </p:cNvSpPr>
          <p:nvPr/>
        </p:nvSpPr>
        <p:spPr bwMode="auto">
          <a:xfrm>
            <a:off x="6746875" y="31051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714" name="object 459"/>
          <p:cNvSpPr>
            <a:spLocks/>
          </p:cNvSpPr>
          <p:nvPr/>
        </p:nvSpPr>
        <p:spPr bwMode="auto">
          <a:xfrm>
            <a:off x="6886575" y="2813050"/>
            <a:ext cx="0" cy="292100"/>
          </a:xfrm>
          <a:custGeom>
            <a:avLst/>
            <a:gdLst>
              <a:gd name="T0" fmla="*/ 0 h 291887"/>
              <a:gd name="T1" fmla="*/ 292739 h 291887"/>
              <a:gd name="T2" fmla="*/ 0 60000 65536"/>
              <a:gd name="T3" fmla="*/ 0 60000 65536"/>
              <a:gd name="T4" fmla="*/ 0 h 291887"/>
              <a:gd name="T5" fmla="*/ 291887 h 291887"/>
            </a:gdLst>
            <a:ahLst/>
            <a:cxnLst>
              <a:cxn ang="T2">
                <a:pos x="0" y="T0"/>
              </a:cxn>
              <a:cxn ang="T3">
                <a:pos x="0" y="T1"/>
              </a:cxn>
            </a:cxnLst>
            <a:rect l="0" t="T4" r="0" b="T5"/>
            <a:pathLst>
              <a:path h="291887">
                <a:moveTo>
                  <a:pt x="0" y="0"/>
                </a:moveTo>
                <a:lnTo>
                  <a:pt x="0" y="291887"/>
                </a:lnTo>
              </a:path>
            </a:pathLst>
          </a:custGeom>
          <a:noFill/>
          <a:ln w="8954">
            <a:solidFill>
              <a:srgbClr val="000000"/>
            </a:solidFill>
            <a:round/>
            <a:headEnd/>
            <a:tailEnd/>
          </a:ln>
        </p:spPr>
        <p:txBody>
          <a:bodyPr lIns="0" tIns="0" rIns="0" bIns="0"/>
          <a:lstStyle/>
          <a:p>
            <a:endParaRPr lang="el-GR"/>
          </a:p>
        </p:txBody>
      </p:sp>
      <p:sp>
        <p:nvSpPr>
          <p:cNvPr id="96715" name="object 460"/>
          <p:cNvSpPr>
            <a:spLocks/>
          </p:cNvSpPr>
          <p:nvPr/>
        </p:nvSpPr>
        <p:spPr bwMode="auto">
          <a:xfrm>
            <a:off x="6816725" y="2674938"/>
            <a:ext cx="0" cy="138112"/>
          </a:xfrm>
          <a:custGeom>
            <a:avLst/>
            <a:gdLst>
              <a:gd name="T0" fmla="*/ 0 h 138242"/>
              <a:gd name="T1" fmla="*/ 137722 h 138242"/>
              <a:gd name="T2" fmla="*/ 0 60000 65536"/>
              <a:gd name="T3" fmla="*/ 0 60000 65536"/>
              <a:gd name="T4" fmla="*/ 0 h 138242"/>
              <a:gd name="T5" fmla="*/ 138242 h 138242"/>
            </a:gdLst>
            <a:ahLst/>
            <a:cxnLst>
              <a:cxn ang="T2">
                <a:pos x="0" y="T0"/>
              </a:cxn>
              <a:cxn ang="T3">
                <a:pos x="0" y="T1"/>
              </a:cxn>
            </a:cxnLst>
            <a:rect l="0" t="T4" r="0" b="T5"/>
            <a:pathLst>
              <a:path h="138242">
                <a:moveTo>
                  <a:pt x="0" y="0"/>
                </a:moveTo>
                <a:lnTo>
                  <a:pt x="0" y="138242"/>
                </a:lnTo>
              </a:path>
            </a:pathLst>
          </a:custGeom>
          <a:noFill/>
          <a:ln w="8954">
            <a:solidFill>
              <a:srgbClr val="000000"/>
            </a:solidFill>
            <a:round/>
            <a:headEnd/>
            <a:tailEnd/>
          </a:ln>
        </p:spPr>
        <p:txBody>
          <a:bodyPr lIns="0" tIns="0" rIns="0" bIns="0"/>
          <a:lstStyle/>
          <a:p>
            <a:endParaRPr lang="el-GR"/>
          </a:p>
        </p:txBody>
      </p:sp>
      <p:sp>
        <p:nvSpPr>
          <p:cNvPr id="96716" name="object 461"/>
          <p:cNvSpPr>
            <a:spLocks/>
          </p:cNvSpPr>
          <p:nvPr/>
        </p:nvSpPr>
        <p:spPr bwMode="auto">
          <a:xfrm>
            <a:off x="6746875" y="2674938"/>
            <a:ext cx="0" cy="430212"/>
          </a:xfrm>
          <a:custGeom>
            <a:avLst/>
            <a:gdLst>
              <a:gd name="T0" fmla="*/ 0 h 430129"/>
              <a:gd name="T1" fmla="*/ 430461 h 430129"/>
              <a:gd name="T2" fmla="*/ 0 60000 65536"/>
              <a:gd name="T3" fmla="*/ 0 60000 65536"/>
              <a:gd name="T4" fmla="*/ 0 h 430129"/>
              <a:gd name="T5" fmla="*/ 430129 h 430129"/>
            </a:gdLst>
            <a:ahLst/>
            <a:cxnLst>
              <a:cxn ang="T2">
                <a:pos x="0" y="T0"/>
              </a:cxn>
              <a:cxn ang="T3">
                <a:pos x="0" y="T1"/>
              </a:cxn>
            </a:cxnLst>
            <a:rect l="0" t="T4" r="0" b="T5"/>
            <a:pathLst>
              <a:path h="430129">
                <a:moveTo>
                  <a:pt x="0" y="0"/>
                </a:moveTo>
                <a:lnTo>
                  <a:pt x="0" y="430129"/>
                </a:lnTo>
              </a:path>
            </a:pathLst>
          </a:custGeom>
          <a:noFill/>
          <a:ln w="8954">
            <a:solidFill>
              <a:srgbClr val="000000"/>
            </a:solidFill>
            <a:round/>
            <a:headEnd/>
            <a:tailEnd/>
          </a:ln>
        </p:spPr>
        <p:txBody>
          <a:bodyPr lIns="0" tIns="0" rIns="0" bIns="0"/>
          <a:lstStyle/>
          <a:p>
            <a:endParaRPr lang="el-GR"/>
          </a:p>
        </p:txBody>
      </p:sp>
      <p:sp>
        <p:nvSpPr>
          <p:cNvPr id="96717" name="object 462"/>
          <p:cNvSpPr>
            <a:spLocks/>
          </p:cNvSpPr>
          <p:nvPr/>
        </p:nvSpPr>
        <p:spPr bwMode="auto">
          <a:xfrm>
            <a:off x="6781800" y="2981325"/>
            <a:ext cx="0" cy="36513"/>
          </a:xfrm>
          <a:custGeom>
            <a:avLst/>
            <a:gdLst>
              <a:gd name="T0" fmla="*/ 0 h 36710"/>
              <a:gd name="T1" fmla="*/ 35928 h 36710"/>
              <a:gd name="T2" fmla="*/ 0 60000 65536"/>
              <a:gd name="T3" fmla="*/ 0 60000 65536"/>
              <a:gd name="T4" fmla="*/ 0 h 36710"/>
              <a:gd name="T5" fmla="*/ 36710 h 36710"/>
            </a:gdLst>
            <a:ahLst/>
            <a:cxnLst>
              <a:cxn ang="T2">
                <a:pos x="0" y="T0"/>
              </a:cxn>
              <a:cxn ang="T3">
                <a:pos x="0" y="T1"/>
              </a:cxn>
            </a:cxnLst>
            <a:rect l="0" t="T4" r="0" b="T5"/>
            <a:pathLst>
              <a:path h="36710">
                <a:moveTo>
                  <a:pt x="0" y="0"/>
                </a:moveTo>
                <a:lnTo>
                  <a:pt x="0" y="36710"/>
                </a:lnTo>
              </a:path>
            </a:pathLst>
          </a:custGeom>
          <a:noFill/>
          <a:ln w="8954">
            <a:solidFill>
              <a:srgbClr val="000000"/>
            </a:solidFill>
            <a:round/>
            <a:headEnd/>
            <a:tailEnd/>
          </a:ln>
        </p:spPr>
        <p:txBody>
          <a:bodyPr lIns="0" tIns="0" rIns="0" bIns="0"/>
          <a:lstStyle/>
          <a:p>
            <a:endParaRPr lang="el-GR"/>
          </a:p>
        </p:txBody>
      </p:sp>
      <p:sp>
        <p:nvSpPr>
          <p:cNvPr id="96718" name="object 463"/>
          <p:cNvSpPr>
            <a:spLocks/>
          </p:cNvSpPr>
          <p:nvPr/>
        </p:nvSpPr>
        <p:spPr bwMode="auto">
          <a:xfrm>
            <a:off x="6746875" y="2995613"/>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719" name="object 464"/>
          <p:cNvSpPr>
            <a:spLocks/>
          </p:cNvSpPr>
          <p:nvPr/>
        </p:nvSpPr>
        <p:spPr bwMode="auto">
          <a:xfrm>
            <a:off x="6746875" y="2711450"/>
            <a:ext cx="69850" cy="50800"/>
          </a:xfrm>
          <a:custGeom>
            <a:avLst/>
            <a:gdLst>
              <a:gd name="T0" fmla="*/ 67890 w 70516"/>
              <a:gd name="T1" fmla="*/ 0 h 50829"/>
              <a:gd name="T2" fmla="*/ 0 w 70516"/>
              <a:gd name="T3" fmla="*/ 50713 h 50829"/>
              <a:gd name="T4" fmla="*/ 0 60000 65536"/>
              <a:gd name="T5" fmla="*/ 0 60000 65536"/>
              <a:gd name="T6" fmla="*/ 0 w 70516"/>
              <a:gd name="T7" fmla="*/ 0 h 50829"/>
              <a:gd name="T8" fmla="*/ 70516 w 70516"/>
              <a:gd name="T9" fmla="*/ 50829 h 50829"/>
            </a:gdLst>
            <a:ahLst/>
            <a:cxnLst>
              <a:cxn ang="T4">
                <a:pos x="T0" y="T1"/>
              </a:cxn>
              <a:cxn ang="T5">
                <a:pos x="T2" y="T3"/>
              </a:cxn>
            </a:cxnLst>
            <a:rect l="T6" t="T7" r="T8" b="T9"/>
            <a:pathLst>
              <a:path w="70516" h="50829">
                <a:moveTo>
                  <a:pt x="70516" y="0"/>
                </a:moveTo>
                <a:lnTo>
                  <a:pt x="0" y="50829"/>
                </a:lnTo>
              </a:path>
            </a:pathLst>
          </a:custGeom>
          <a:noFill/>
          <a:ln w="9143">
            <a:solidFill>
              <a:srgbClr val="000000"/>
            </a:solidFill>
            <a:round/>
            <a:headEnd/>
            <a:tailEnd/>
          </a:ln>
        </p:spPr>
        <p:txBody>
          <a:bodyPr lIns="0" tIns="0" rIns="0" bIns="0"/>
          <a:lstStyle/>
          <a:p>
            <a:endParaRPr lang="el-GR"/>
          </a:p>
        </p:txBody>
      </p:sp>
      <p:sp>
        <p:nvSpPr>
          <p:cNvPr id="96720" name="object 465"/>
          <p:cNvSpPr>
            <a:spLocks/>
          </p:cNvSpPr>
          <p:nvPr/>
        </p:nvSpPr>
        <p:spPr bwMode="auto">
          <a:xfrm>
            <a:off x="6794500" y="3178175"/>
            <a:ext cx="41275" cy="14288"/>
          </a:xfrm>
          <a:custGeom>
            <a:avLst/>
            <a:gdLst>
              <a:gd name="T0" fmla="*/ 38391 w 42284"/>
              <a:gd name="T1" fmla="*/ 13659 h 14504"/>
              <a:gd name="T2" fmla="*/ 0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42284" y="14504"/>
                </a:moveTo>
                <a:lnTo>
                  <a:pt x="0" y="0"/>
                </a:lnTo>
              </a:path>
            </a:pathLst>
          </a:custGeom>
          <a:noFill/>
          <a:ln w="9211">
            <a:solidFill>
              <a:srgbClr val="000000"/>
            </a:solidFill>
            <a:round/>
            <a:headEnd/>
            <a:tailEnd/>
          </a:ln>
        </p:spPr>
        <p:txBody>
          <a:bodyPr lIns="0" tIns="0" rIns="0" bIns="0"/>
          <a:lstStyle/>
          <a:p>
            <a:endParaRPr lang="el-GR"/>
          </a:p>
        </p:txBody>
      </p:sp>
      <p:sp>
        <p:nvSpPr>
          <p:cNvPr id="96721" name="object 466"/>
          <p:cNvSpPr>
            <a:spLocks/>
          </p:cNvSpPr>
          <p:nvPr/>
        </p:nvSpPr>
        <p:spPr bwMode="auto">
          <a:xfrm>
            <a:off x="6794500" y="3162300"/>
            <a:ext cx="41275" cy="15875"/>
          </a:xfrm>
          <a:custGeom>
            <a:avLst/>
            <a:gdLst>
              <a:gd name="T0" fmla="*/ 0 w 42284"/>
              <a:gd name="T1" fmla="*/ 19242 h 14889"/>
              <a:gd name="T2" fmla="*/ 38391 w 42284"/>
              <a:gd name="T3" fmla="*/ 0 h 14889"/>
              <a:gd name="T4" fmla="*/ 0 60000 65536"/>
              <a:gd name="T5" fmla="*/ 0 60000 65536"/>
              <a:gd name="T6" fmla="*/ 0 w 42284"/>
              <a:gd name="T7" fmla="*/ 0 h 14889"/>
              <a:gd name="T8" fmla="*/ 42284 w 42284"/>
              <a:gd name="T9" fmla="*/ 14889 h 14889"/>
            </a:gdLst>
            <a:ahLst/>
            <a:cxnLst>
              <a:cxn ang="T4">
                <a:pos x="T0" y="T1"/>
              </a:cxn>
              <a:cxn ang="T5">
                <a:pos x="T2" y="T3"/>
              </a:cxn>
            </a:cxnLst>
            <a:rect l="T6" t="T7" r="T8" b="T9"/>
            <a:pathLst>
              <a:path w="42284" h="14889">
                <a:moveTo>
                  <a:pt x="0" y="14889"/>
                </a:moveTo>
                <a:lnTo>
                  <a:pt x="42284" y="0"/>
                </a:lnTo>
              </a:path>
            </a:pathLst>
          </a:custGeom>
          <a:noFill/>
          <a:ln w="9210">
            <a:solidFill>
              <a:srgbClr val="000000"/>
            </a:solidFill>
            <a:round/>
            <a:headEnd/>
            <a:tailEnd/>
          </a:ln>
        </p:spPr>
        <p:txBody>
          <a:bodyPr lIns="0" tIns="0" rIns="0" bIns="0"/>
          <a:lstStyle/>
          <a:p>
            <a:endParaRPr lang="el-GR"/>
          </a:p>
        </p:txBody>
      </p:sp>
      <p:sp>
        <p:nvSpPr>
          <p:cNvPr id="96722" name="object 467"/>
          <p:cNvSpPr>
            <a:spLocks/>
          </p:cNvSpPr>
          <p:nvPr/>
        </p:nvSpPr>
        <p:spPr bwMode="auto">
          <a:xfrm>
            <a:off x="6794500" y="3148013"/>
            <a:ext cx="41275" cy="14287"/>
          </a:xfrm>
          <a:custGeom>
            <a:avLst/>
            <a:gdLst>
              <a:gd name="T0" fmla="*/ 38391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723" name="object 468"/>
          <p:cNvSpPr>
            <a:spLocks/>
          </p:cNvSpPr>
          <p:nvPr/>
        </p:nvSpPr>
        <p:spPr bwMode="auto">
          <a:xfrm>
            <a:off x="6794500" y="3133725"/>
            <a:ext cx="41275" cy="14288"/>
          </a:xfrm>
          <a:custGeom>
            <a:avLst/>
            <a:gdLst>
              <a:gd name="T0" fmla="*/ 0 w 42284"/>
              <a:gd name="T1" fmla="*/ 13659 h 14504"/>
              <a:gd name="T2" fmla="*/ 38391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724" name="object 469"/>
          <p:cNvSpPr>
            <a:spLocks/>
          </p:cNvSpPr>
          <p:nvPr/>
        </p:nvSpPr>
        <p:spPr bwMode="auto">
          <a:xfrm>
            <a:off x="6794500" y="3119438"/>
            <a:ext cx="41275" cy="14287"/>
          </a:xfrm>
          <a:custGeom>
            <a:avLst/>
            <a:gdLst>
              <a:gd name="T0" fmla="*/ 38391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725" name="object 470"/>
          <p:cNvSpPr>
            <a:spLocks/>
          </p:cNvSpPr>
          <p:nvPr/>
        </p:nvSpPr>
        <p:spPr bwMode="auto">
          <a:xfrm>
            <a:off x="6794500" y="3105150"/>
            <a:ext cx="41275" cy="14288"/>
          </a:xfrm>
          <a:custGeom>
            <a:avLst/>
            <a:gdLst>
              <a:gd name="T0" fmla="*/ 0 w 42284"/>
              <a:gd name="T1" fmla="*/ 13659 h 14504"/>
              <a:gd name="T2" fmla="*/ 38391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726" name="object 471"/>
          <p:cNvSpPr>
            <a:spLocks/>
          </p:cNvSpPr>
          <p:nvPr/>
        </p:nvSpPr>
        <p:spPr bwMode="auto">
          <a:xfrm>
            <a:off x="6746875" y="2849563"/>
            <a:ext cx="139700" cy="36512"/>
          </a:xfrm>
          <a:custGeom>
            <a:avLst/>
            <a:gdLst>
              <a:gd name="T0" fmla="*/ 0 w 140659"/>
              <a:gd name="T1" fmla="*/ 0 h 36325"/>
              <a:gd name="T2" fmla="*/ 136862 w 140659"/>
              <a:gd name="T3" fmla="*/ 37079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0" y="0"/>
                </a:moveTo>
                <a:lnTo>
                  <a:pt x="140659" y="36325"/>
                </a:lnTo>
              </a:path>
            </a:pathLst>
          </a:custGeom>
          <a:noFill/>
          <a:ln w="9223">
            <a:solidFill>
              <a:srgbClr val="000000"/>
            </a:solidFill>
            <a:round/>
            <a:headEnd/>
            <a:tailEnd/>
          </a:ln>
        </p:spPr>
        <p:txBody>
          <a:bodyPr lIns="0" tIns="0" rIns="0" bIns="0"/>
          <a:lstStyle/>
          <a:p>
            <a:endParaRPr lang="el-GR"/>
          </a:p>
        </p:txBody>
      </p:sp>
      <p:sp>
        <p:nvSpPr>
          <p:cNvPr id="96727" name="object 472"/>
          <p:cNvSpPr>
            <a:spLocks/>
          </p:cNvSpPr>
          <p:nvPr/>
        </p:nvSpPr>
        <p:spPr bwMode="auto">
          <a:xfrm>
            <a:off x="6781800" y="2908300"/>
            <a:ext cx="0" cy="36513"/>
          </a:xfrm>
          <a:custGeom>
            <a:avLst/>
            <a:gdLst>
              <a:gd name="T0" fmla="*/ 0 h 36453"/>
              <a:gd name="T1" fmla="*/ 36693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8954">
            <a:solidFill>
              <a:srgbClr val="000000"/>
            </a:solidFill>
            <a:round/>
            <a:headEnd/>
            <a:tailEnd/>
          </a:ln>
        </p:spPr>
        <p:txBody>
          <a:bodyPr lIns="0" tIns="0" rIns="0" bIns="0"/>
          <a:lstStyle/>
          <a:p>
            <a:endParaRPr lang="el-GR"/>
          </a:p>
        </p:txBody>
      </p:sp>
      <p:sp>
        <p:nvSpPr>
          <p:cNvPr id="96728" name="object 473"/>
          <p:cNvSpPr>
            <a:spLocks/>
          </p:cNvSpPr>
          <p:nvPr/>
        </p:nvSpPr>
        <p:spPr bwMode="auto">
          <a:xfrm>
            <a:off x="6746875" y="2922588"/>
            <a:ext cx="34925" cy="0"/>
          </a:xfrm>
          <a:custGeom>
            <a:avLst/>
            <a:gdLst>
              <a:gd name="T0" fmla="*/ 0 w 35195"/>
              <a:gd name="T1" fmla="*/ 34127 w 35195"/>
              <a:gd name="T2" fmla="*/ 0 60000 65536"/>
              <a:gd name="T3" fmla="*/ 0 60000 65536"/>
              <a:gd name="T4" fmla="*/ 0 w 35195"/>
              <a:gd name="T5" fmla="*/ 35195 w 35195"/>
            </a:gdLst>
            <a:ahLst/>
            <a:cxnLst>
              <a:cxn ang="T2">
                <a:pos x="T0" y="0"/>
              </a:cxn>
              <a:cxn ang="T3">
                <a:pos x="T1" y="0"/>
              </a:cxn>
            </a:cxnLst>
            <a:rect l="T4" t="0" r="T5" b="0"/>
            <a:pathLst>
              <a:path w="35195">
                <a:moveTo>
                  <a:pt x="0" y="0"/>
                </a:moveTo>
                <a:lnTo>
                  <a:pt x="35195" y="0"/>
                </a:lnTo>
              </a:path>
            </a:pathLst>
          </a:custGeom>
          <a:noFill/>
          <a:ln w="9241">
            <a:solidFill>
              <a:srgbClr val="000000"/>
            </a:solidFill>
            <a:round/>
            <a:headEnd/>
            <a:tailEnd/>
          </a:ln>
        </p:spPr>
        <p:txBody>
          <a:bodyPr lIns="0" tIns="0" rIns="0" bIns="0"/>
          <a:lstStyle/>
          <a:p>
            <a:endParaRPr lang="el-GR"/>
          </a:p>
        </p:txBody>
      </p:sp>
      <p:sp>
        <p:nvSpPr>
          <p:cNvPr id="96729" name="object 474"/>
          <p:cNvSpPr>
            <a:spLocks/>
          </p:cNvSpPr>
          <p:nvPr/>
        </p:nvSpPr>
        <p:spPr bwMode="auto">
          <a:xfrm>
            <a:off x="6745288" y="3032125"/>
            <a:ext cx="141287" cy="36513"/>
          </a:xfrm>
          <a:custGeom>
            <a:avLst/>
            <a:gdLst>
              <a:gd name="T0" fmla="*/ 143188 w 140659"/>
              <a:gd name="T1" fmla="*/ 0 h 36325"/>
              <a:gd name="T2" fmla="*/ 0 w 140659"/>
              <a:gd name="T3" fmla="*/ 37083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140659" y="0"/>
                </a:moveTo>
                <a:lnTo>
                  <a:pt x="0" y="36325"/>
                </a:lnTo>
              </a:path>
            </a:pathLst>
          </a:custGeom>
          <a:noFill/>
          <a:ln w="9223">
            <a:solidFill>
              <a:srgbClr val="000000"/>
            </a:solidFill>
            <a:round/>
            <a:headEnd/>
            <a:tailEnd/>
          </a:ln>
        </p:spPr>
        <p:txBody>
          <a:bodyPr lIns="0" tIns="0" rIns="0" bIns="0"/>
          <a:lstStyle/>
          <a:p>
            <a:endParaRPr lang="el-GR"/>
          </a:p>
        </p:txBody>
      </p:sp>
      <p:sp>
        <p:nvSpPr>
          <p:cNvPr id="96730" name="object 475"/>
          <p:cNvSpPr>
            <a:spLocks/>
          </p:cNvSpPr>
          <p:nvPr/>
        </p:nvSpPr>
        <p:spPr bwMode="auto">
          <a:xfrm>
            <a:off x="6745288" y="3068638"/>
            <a:ext cx="34925" cy="14287"/>
          </a:xfrm>
          <a:custGeom>
            <a:avLst/>
            <a:gdLst>
              <a:gd name="T0" fmla="*/ 0 w 35195"/>
              <a:gd name="T1" fmla="*/ 0 h 14632"/>
              <a:gd name="T2" fmla="*/ 34127 w 35195"/>
              <a:gd name="T3" fmla="*/ 13300 h 14632"/>
              <a:gd name="T4" fmla="*/ 0 60000 65536"/>
              <a:gd name="T5" fmla="*/ 0 60000 65536"/>
              <a:gd name="T6" fmla="*/ 0 w 35195"/>
              <a:gd name="T7" fmla="*/ 0 h 14632"/>
              <a:gd name="T8" fmla="*/ 35195 w 35195"/>
              <a:gd name="T9" fmla="*/ 14632 h 14632"/>
            </a:gdLst>
            <a:ahLst/>
            <a:cxnLst>
              <a:cxn ang="T4">
                <a:pos x="T0" y="T1"/>
              </a:cxn>
              <a:cxn ang="T5">
                <a:pos x="T2" y="T3"/>
              </a:cxn>
            </a:cxnLst>
            <a:rect l="T6" t="T7" r="T8" b="T9"/>
            <a:pathLst>
              <a:path w="35195" h="14632">
                <a:moveTo>
                  <a:pt x="0" y="0"/>
                </a:moveTo>
                <a:lnTo>
                  <a:pt x="35195" y="14632"/>
                </a:lnTo>
              </a:path>
            </a:pathLst>
          </a:custGeom>
          <a:noFill/>
          <a:ln w="9199">
            <a:solidFill>
              <a:srgbClr val="000000"/>
            </a:solidFill>
            <a:round/>
            <a:headEnd/>
            <a:tailEnd/>
          </a:ln>
        </p:spPr>
        <p:txBody>
          <a:bodyPr lIns="0" tIns="0" rIns="0" bIns="0"/>
          <a:lstStyle/>
          <a:p>
            <a:endParaRPr lang="el-GR"/>
          </a:p>
        </p:txBody>
      </p:sp>
      <p:sp>
        <p:nvSpPr>
          <p:cNvPr id="96731" name="object 476"/>
          <p:cNvSpPr>
            <a:spLocks/>
          </p:cNvSpPr>
          <p:nvPr/>
        </p:nvSpPr>
        <p:spPr bwMode="auto">
          <a:xfrm>
            <a:off x="6745288" y="3046413"/>
            <a:ext cx="20637" cy="22225"/>
          </a:xfrm>
          <a:custGeom>
            <a:avLst/>
            <a:gdLst>
              <a:gd name="T0" fmla="*/ 0 w 21142"/>
              <a:gd name="T1" fmla="*/ 23486 h 21820"/>
              <a:gd name="T2" fmla="*/ 19193 w 21142"/>
              <a:gd name="T3" fmla="*/ 0 h 21820"/>
              <a:gd name="T4" fmla="*/ 0 60000 65536"/>
              <a:gd name="T5" fmla="*/ 0 60000 65536"/>
              <a:gd name="T6" fmla="*/ 0 w 21142"/>
              <a:gd name="T7" fmla="*/ 0 h 21820"/>
              <a:gd name="T8" fmla="*/ 21142 w 21142"/>
              <a:gd name="T9" fmla="*/ 21820 h 21820"/>
            </a:gdLst>
            <a:ahLst/>
            <a:cxnLst>
              <a:cxn ang="T4">
                <a:pos x="T0" y="T1"/>
              </a:cxn>
              <a:cxn ang="T5">
                <a:pos x="T2" y="T3"/>
              </a:cxn>
            </a:cxnLst>
            <a:rect l="T6" t="T7" r="T8" b="T9"/>
            <a:pathLst>
              <a:path w="21142" h="21820">
                <a:moveTo>
                  <a:pt x="0" y="21820"/>
                </a:moveTo>
                <a:lnTo>
                  <a:pt x="21142" y="0"/>
                </a:lnTo>
              </a:path>
            </a:pathLst>
          </a:custGeom>
          <a:noFill/>
          <a:ln w="9093">
            <a:solidFill>
              <a:srgbClr val="000000"/>
            </a:solidFill>
            <a:round/>
            <a:headEnd/>
            <a:tailEnd/>
          </a:ln>
        </p:spPr>
        <p:txBody>
          <a:bodyPr lIns="0" tIns="0" rIns="0" bIns="0"/>
          <a:lstStyle/>
          <a:p>
            <a:endParaRPr lang="el-GR"/>
          </a:p>
        </p:txBody>
      </p:sp>
      <p:sp>
        <p:nvSpPr>
          <p:cNvPr id="96732" name="object 477"/>
          <p:cNvSpPr>
            <a:spLocks/>
          </p:cNvSpPr>
          <p:nvPr/>
        </p:nvSpPr>
        <p:spPr bwMode="auto">
          <a:xfrm>
            <a:off x="6562725" y="2886075"/>
            <a:ext cx="41275" cy="7938"/>
          </a:xfrm>
          <a:custGeom>
            <a:avLst/>
            <a:gdLst>
              <a:gd name="T0" fmla="*/ 39425 w 41911"/>
              <a:gd name="T1" fmla="*/ 0 h 7316"/>
              <a:gd name="T2" fmla="*/ 0 w 41911"/>
              <a:gd name="T3" fmla="*/ 10140 h 7316"/>
              <a:gd name="T4" fmla="*/ 0 60000 65536"/>
              <a:gd name="T5" fmla="*/ 0 60000 65536"/>
              <a:gd name="T6" fmla="*/ 0 w 41911"/>
              <a:gd name="T7" fmla="*/ 0 h 7316"/>
              <a:gd name="T8" fmla="*/ 41911 w 41911"/>
              <a:gd name="T9" fmla="*/ 7316 h 7316"/>
            </a:gdLst>
            <a:ahLst/>
            <a:cxnLst>
              <a:cxn ang="T4">
                <a:pos x="T0" y="T1"/>
              </a:cxn>
              <a:cxn ang="T5">
                <a:pos x="T2" y="T3"/>
              </a:cxn>
            </a:cxnLst>
            <a:rect l="T6" t="T7" r="T8" b="T9"/>
            <a:pathLst>
              <a:path w="41911" h="7316">
                <a:moveTo>
                  <a:pt x="41911" y="0"/>
                </a:moveTo>
                <a:lnTo>
                  <a:pt x="0" y="7316"/>
                </a:lnTo>
              </a:path>
            </a:pathLst>
          </a:custGeom>
          <a:noFill/>
          <a:ln w="9233">
            <a:solidFill>
              <a:srgbClr val="000000"/>
            </a:solidFill>
            <a:round/>
            <a:headEnd/>
            <a:tailEnd/>
          </a:ln>
        </p:spPr>
        <p:txBody>
          <a:bodyPr lIns="0" tIns="0" rIns="0" bIns="0"/>
          <a:lstStyle/>
          <a:p>
            <a:endParaRPr lang="el-GR"/>
          </a:p>
        </p:txBody>
      </p:sp>
      <p:sp>
        <p:nvSpPr>
          <p:cNvPr id="96733" name="object 478"/>
          <p:cNvSpPr>
            <a:spLocks/>
          </p:cNvSpPr>
          <p:nvPr/>
        </p:nvSpPr>
        <p:spPr bwMode="auto">
          <a:xfrm>
            <a:off x="6569075" y="2863850"/>
            <a:ext cx="34925" cy="22225"/>
          </a:xfrm>
          <a:custGeom>
            <a:avLst/>
            <a:gdLst>
              <a:gd name="T0" fmla="*/ 34859 w 34947"/>
              <a:gd name="T1" fmla="*/ 23486 h 21820"/>
              <a:gd name="T2" fmla="*/ 0 w 34947"/>
              <a:gd name="T3" fmla="*/ 0 h 21820"/>
              <a:gd name="T4" fmla="*/ 0 60000 65536"/>
              <a:gd name="T5" fmla="*/ 0 60000 65536"/>
              <a:gd name="T6" fmla="*/ 0 w 34947"/>
              <a:gd name="T7" fmla="*/ 0 h 21820"/>
              <a:gd name="T8" fmla="*/ 34947 w 34947"/>
              <a:gd name="T9" fmla="*/ 21820 h 21820"/>
            </a:gdLst>
            <a:ahLst/>
            <a:cxnLst>
              <a:cxn ang="T4">
                <a:pos x="T0" y="T1"/>
              </a:cxn>
              <a:cxn ang="T5">
                <a:pos x="T2" y="T3"/>
              </a:cxn>
            </a:cxnLst>
            <a:rect l="T6" t="T7" r="T8" b="T9"/>
            <a:pathLst>
              <a:path w="34947" h="21820">
                <a:moveTo>
                  <a:pt x="34947" y="21820"/>
                </a:moveTo>
                <a:lnTo>
                  <a:pt x="0" y="0"/>
                </a:lnTo>
              </a:path>
            </a:pathLst>
          </a:custGeom>
          <a:noFill/>
          <a:ln w="9161">
            <a:solidFill>
              <a:srgbClr val="000000"/>
            </a:solidFill>
            <a:round/>
            <a:headEnd/>
            <a:tailEnd/>
          </a:ln>
        </p:spPr>
        <p:txBody>
          <a:bodyPr lIns="0" tIns="0" rIns="0" bIns="0"/>
          <a:lstStyle/>
          <a:p>
            <a:endParaRPr lang="el-GR"/>
          </a:p>
        </p:txBody>
      </p:sp>
      <p:sp>
        <p:nvSpPr>
          <p:cNvPr id="96734" name="object 479"/>
          <p:cNvSpPr>
            <a:spLocks/>
          </p:cNvSpPr>
          <p:nvPr/>
        </p:nvSpPr>
        <p:spPr bwMode="auto">
          <a:xfrm>
            <a:off x="6464300" y="28130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735" name="object 480"/>
          <p:cNvSpPr>
            <a:spLocks/>
          </p:cNvSpPr>
          <p:nvPr/>
        </p:nvSpPr>
        <p:spPr bwMode="auto">
          <a:xfrm>
            <a:off x="6464300" y="2674938"/>
            <a:ext cx="69850" cy="0"/>
          </a:xfrm>
          <a:custGeom>
            <a:avLst/>
            <a:gdLst>
              <a:gd name="T0" fmla="*/ 0 w 70516"/>
              <a:gd name="T1" fmla="*/ 67890 w 70516"/>
              <a:gd name="T2" fmla="*/ 0 60000 65536"/>
              <a:gd name="T3" fmla="*/ 0 60000 65536"/>
              <a:gd name="T4" fmla="*/ 0 w 70516"/>
              <a:gd name="T5" fmla="*/ 70516 w 70516"/>
            </a:gdLst>
            <a:ahLst/>
            <a:cxnLst>
              <a:cxn ang="T2">
                <a:pos x="T0" y="0"/>
              </a:cxn>
              <a:cxn ang="T3">
                <a:pos x="T1" y="0"/>
              </a:cxn>
            </a:cxnLst>
            <a:rect l="T4" t="0" r="T5" b="0"/>
            <a:pathLst>
              <a:path w="70516">
                <a:moveTo>
                  <a:pt x="0" y="0"/>
                </a:moveTo>
                <a:lnTo>
                  <a:pt x="70516" y="0"/>
                </a:lnTo>
              </a:path>
            </a:pathLst>
          </a:custGeom>
          <a:noFill/>
          <a:ln w="9241">
            <a:solidFill>
              <a:srgbClr val="000000"/>
            </a:solidFill>
            <a:round/>
            <a:headEnd/>
            <a:tailEnd/>
          </a:ln>
        </p:spPr>
        <p:txBody>
          <a:bodyPr lIns="0" tIns="0" rIns="0" bIns="0"/>
          <a:lstStyle/>
          <a:p>
            <a:endParaRPr lang="el-GR"/>
          </a:p>
        </p:txBody>
      </p:sp>
      <p:sp>
        <p:nvSpPr>
          <p:cNvPr id="96736" name="object 481"/>
          <p:cNvSpPr>
            <a:spLocks/>
          </p:cNvSpPr>
          <p:nvPr/>
        </p:nvSpPr>
        <p:spPr bwMode="auto">
          <a:xfrm>
            <a:off x="6464300" y="2959100"/>
            <a:ext cx="139700" cy="0"/>
          </a:xfrm>
          <a:custGeom>
            <a:avLst/>
            <a:gdLst>
              <a:gd name="T0" fmla="*/ 0 w 140659"/>
              <a:gd name="T1" fmla="*/ 136862 w 140659"/>
              <a:gd name="T2" fmla="*/ 0 60000 65536"/>
              <a:gd name="T3" fmla="*/ 0 60000 65536"/>
              <a:gd name="T4" fmla="*/ 0 w 140659"/>
              <a:gd name="T5" fmla="*/ 140659 w 140659"/>
            </a:gdLst>
            <a:ahLst/>
            <a:cxnLst>
              <a:cxn ang="T2">
                <a:pos x="T0" y="0"/>
              </a:cxn>
              <a:cxn ang="T3">
                <a:pos x="T1" y="0"/>
              </a:cxn>
            </a:cxnLst>
            <a:rect l="T4" t="0" r="T5" b="0"/>
            <a:pathLst>
              <a:path w="140659">
                <a:moveTo>
                  <a:pt x="0" y="0"/>
                </a:moveTo>
                <a:lnTo>
                  <a:pt x="140659" y="0"/>
                </a:lnTo>
              </a:path>
            </a:pathLst>
          </a:custGeom>
          <a:noFill/>
          <a:ln w="9241">
            <a:solidFill>
              <a:srgbClr val="000000"/>
            </a:solidFill>
            <a:round/>
            <a:headEnd/>
            <a:tailEnd/>
          </a:ln>
        </p:spPr>
        <p:txBody>
          <a:bodyPr lIns="0" tIns="0" rIns="0" bIns="0"/>
          <a:lstStyle/>
          <a:p>
            <a:endParaRPr lang="el-GR"/>
          </a:p>
        </p:txBody>
      </p:sp>
      <p:sp>
        <p:nvSpPr>
          <p:cNvPr id="96737" name="object 482"/>
          <p:cNvSpPr>
            <a:spLocks/>
          </p:cNvSpPr>
          <p:nvPr/>
        </p:nvSpPr>
        <p:spPr bwMode="auto">
          <a:xfrm>
            <a:off x="6464300" y="3105150"/>
            <a:ext cx="139700" cy="0"/>
          </a:xfrm>
          <a:custGeom>
            <a:avLst/>
            <a:gdLst>
              <a:gd name="T0" fmla="*/ 136862 w 140659"/>
              <a:gd name="T1" fmla="*/ 0 w 140659"/>
              <a:gd name="T2" fmla="*/ 0 60000 65536"/>
              <a:gd name="T3" fmla="*/ 0 60000 65536"/>
              <a:gd name="T4" fmla="*/ 0 w 140659"/>
              <a:gd name="T5" fmla="*/ 140659 w 140659"/>
            </a:gdLst>
            <a:ahLst/>
            <a:cxnLst>
              <a:cxn ang="T2">
                <a:pos x="T0" y="0"/>
              </a:cxn>
              <a:cxn ang="T3">
                <a:pos x="T1" y="0"/>
              </a:cxn>
            </a:cxnLst>
            <a:rect l="T4" t="0" r="T5" b="0"/>
            <a:pathLst>
              <a:path w="140659">
                <a:moveTo>
                  <a:pt x="140659" y="0"/>
                </a:moveTo>
                <a:lnTo>
                  <a:pt x="0" y="0"/>
                </a:lnTo>
              </a:path>
            </a:pathLst>
          </a:custGeom>
          <a:noFill/>
          <a:ln w="9241">
            <a:solidFill>
              <a:srgbClr val="000000"/>
            </a:solidFill>
            <a:round/>
            <a:headEnd/>
            <a:tailEnd/>
          </a:ln>
        </p:spPr>
        <p:txBody>
          <a:bodyPr lIns="0" tIns="0" rIns="0" bIns="0"/>
          <a:lstStyle/>
          <a:p>
            <a:endParaRPr lang="el-GR"/>
          </a:p>
        </p:txBody>
      </p:sp>
      <p:sp>
        <p:nvSpPr>
          <p:cNvPr id="96738" name="object 483"/>
          <p:cNvSpPr>
            <a:spLocks/>
          </p:cNvSpPr>
          <p:nvPr/>
        </p:nvSpPr>
        <p:spPr bwMode="auto">
          <a:xfrm>
            <a:off x="6604000" y="2813050"/>
            <a:ext cx="0" cy="292100"/>
          </a:xfrm>
          <a:custGeom>
            <a:avLst/>
            <a:gdLst>
              <a:gd name="T0" fmla="*/ 0 h 291887"/>
              <a:gd name="T1" fmla="*/ 292739 h 291887"/>
              <a:gd name="T2" fmla="*/ 0 60000 65536"/>
              <a:gd name="T3" fmla="*/ 0 60000 65536"/>
              <a:gd name="T4" fmla="*/ 0 h 291887"/>
              <a:gd name="T5" fmla="*/ 291887 h 291887"/>
            </a:gdLst>
            <a:ahLst/>
            <a:cxnLst>
              <a:cxn ang="T2">
                <a:pos x="0" y="T0"/>
              </a:cxn>
              <a:cxn ang="T3">
                <a:pos x="0" y="T1"/>
              </a:cxn>
            </a:cxnLst>
            <a:rect l="0" t="T4" r="0" b="T5"/>
            <a:pathLst>
              <a:path h="291887">
                <a:moveTo>
                  <a:pt x="0" y="0"/>
                </a:moveTo>
                <a:lnTo>
                  <a:pt x="0" y="291887"/>
                </a:lnTo>
              </a:path>
            </a:pathLst>
          </a:custGeom>
          <a:noFill/>
          <a:ln w="8954">
            <a:solidFill>
              <a:srgbClr val="000000"/>
            </a:solidFill>
            <a:round/>
            <a:headEnd/>
            <a:tailEnd/>
          </a:ln>
        </p:spPr>
        <p:txBody>
          <a:bodyPr lIns="0" tIns="0" rIns="0" bIns="0"/>
          <a:lstStyle/>
          <a:p>
            <a:endParaRPr lang="el-GR"/>
          </a:p>
        </p:txBody>
      </p:sp>
      <p:sp>
        <p:nvSpPr>
          <p:cNvPr id="96739" name="object 484"/>
          <p:cNvSpPr>
            <a:spLocks/>
          </p:cNvSpPr>
          <p:nvPr/>
        </p:nvSpPr>
        <p:spPr bwMode="auto">
          <a:xfrm>
            <a:off x="6534150" y="2674938"/>
            <a:ext cx="0" cy="138112"/>
          </a:xfrm>
          <a:custGeom>
            <a:avLst/>
            <a:gdLst>
              <a:gd name="T0" fmla="*/ 0 h 138242"/>
              <a:gd name="T1" fmla="*/ 137722 h 138242"/>
              <a:gd name="T2" fmla="*/ 0 60000 65536"/>
              <a:gd name="T3" fmla="*/ 0 60000 65536"/>
              <a:gd name="T4" fmla="*/ 0 h 138242"/>
              <a:gd name="T5" fmla="*/ 138242 h 138242"/>
            </a:gdLst>
            <a:ahLst/>
            <a:cxnLst>
              <a:cxn ang="T2">
                <a:pos x="0" y="T0"/>
              </a:cxn>
              <a:cxn ang="T3">
                <a:pos x="0" y="T1"/>
              </a:cxn>
            </a:cxnLst>
            <a:rect l="0" t="T4" r="0" b="T5"/>
            <a:pathLst>
              <a:path h="138242">
                <a:moveTo>
                  <a:pt x="0" y="0"/>
                </a:moveTo>
                <a:lnTo>
                  <a:pt x="0" y="138242"/>
                </a:lnTo>
              </a:path>
            </a:pathLst>
          </a:custGeom>
          <a:noFill/>
          <a:ln w="8954">
            <a:solidFill>
              <a:srgbClr val="000000"/>
            </a:solidFill>
            <a:round/>
            <a:headEnd/>
            <a:tailEnd/>
          </a:ln>
        </p:spPr>
        <p:txBody>
          <a:bodyPr lIns="0" tIns="0" rIns="0" bIns="0"/>
          <a:lstStyle/>
          <a:p>
            <a:endParaRPr lang="el-GR"/>
          </a:p>
        </p:txBody>
      </p:sp>
      <p:sp>
        <p:nvSpPr>
          <p:cNvPr id="96740" name="object 485"/>
          <p:cNvSpPr>
            <a:spLocks/>
          </p:cNvSpPr>
          <p:nvPr/>
        </p:nvSpPr>
        <p:spPr bwMode="auto">
          <a:xfrm>
            <a:off x="6464300" y="2674938"/>
            <a:ext cx="0" cy="430212"/>
          </a:xfrm>
          <a:custGeom>
            <a:avLst/>
            <a:gdLst>
              <a:gd name="T0" fmla="*/ 0 h 430129"/>
              <a:gd name="T1" fmla="*/ 430461 h 430129"/>
              <a:gd name="T2" fmla="*/ 0 60000 65536"/>
              <a:gd name="T3" fmla="*/ 0 60000 65536"/>
              <a:gd name="T4" fmla="*/ 0 h 430129"/>
              <a:gd name="T5" fmla="*/ 430129 h 430129"/>
            </a:gdLst>
            <a:ahLst/>
            <a:cxnLst>
              <a:cxn ang="T2">
                <a:pos x="0" y="T0"/>
              </a:cxn>
              <a:cxn ang="T3">
                <a:pos x="0" y="T1"/>
              </a:cxn>
            </a:cxnLst>
            <a:rect l="0" t="T4" r="0" b="T5"/>
            <a:pathLst>
              <a:path h="430129">
                <a:moveTo>
                  <a:pt x="0" y="0"/>
                </a:moveTo>
                <a:lnTo>
                  <a:pt x="0" y="430129"/>
                </a:lnTo>
              </a:path>
            </a:pathLst>
          </a:custGeom>
          <a:noFill/>
          <a:ln w="8954">
            <a:solidFill>
              <a:srgbClr val="000000"/>
            </a:solidFill>
            <a:round/>
            <a:headEnd/>
            <a:tailEnd/>
          </a:ln>
        </p:spPr>
        <p:txBody>
          <a:bodyPr lIns="0" tIns="0" rIns="0" bIns="0"/>
          <a:lstStyle/>
          <a:p>
            <a:endParaRPr lang="el-GR"/>
          </a:p>
        </p:txBody>
      </p:sp>
      <p:sp>
        <p:nvSpPr>
          <p:cNvPr id="96741" name="object 486"/>
          <p:cNvSpPr>
            <a:spLocks/>
          </p:cNvSpPr>
          <p:nvPr/>
        </p:nvSpPr>
        <p:spPr bwMode="auto">
          <a:xfrm>
            <a:off x="6499225" y="2981325"/>
            <a:ext cx="0" cy="36513"/>
          </a:xfrm>
          <a:custGeom>
            <a:avLst/>
            <a:gdLst>
              <a:gd name="T0" fmla="*/ 0 h 36710"/>
              <a:gd name="T1" fmla="*/ 35928 h 36710"/>
              <a:gd name="T2" fmla="*/ 0 60000 65536"/>
              <a:gd name="T3" fmla="*/ 0 60000 65536"/>
              <a:gd name="T4" fmla="*/ 0 h 36710"/>
              <a:gd name="T5" fmla="*/ 36710 h 36710"/>
            </a:gdLst>
            <a:ahLst/>
            <a:cxnLst>
              <a:cxn ang="T2">
                <a:pos x="0" y="T0"/>
              </a:cxn>
              <a:cxn ang="T3">
                <a:pos x="0" y="T1"/>
              </a:cxn>
            </a:cxnLst>
            <a:rect l="0" t="T4" r="0" b="T5"/>
            <a:pathLst>
              <a:path h="36710">
                <a:moveTo>
                  <a:pt x="0" y="0"/>
                </a:moveTo>
                <a:lnTo>
                  <a:pt x="0" y="36710"/>
                </a:lnTo>
              </a:path>
            </a:pathLst>
          </a:custGeom>
          <a:noFill/>
          <a:ln w="8954">
            <a:solidFill>
              <a:srgbClr val="000000"/>
            </a:solidFill>
            <a:round/>
            <a:headEnd/>
            <a:tailEnd/>
          </a:ln>
        </p:spPr>
        <p:txBody>
          <a:bodyPr lIns="0" tIns="0" rIns="0" bIns="0"/>
          <a:lstStyle/>
          <a:p>
            <a:endParaRPr lang="el-GR"/>
          </a:p>
        </p:txBody>
      </p:sp>
      <p:sp>
        <p:nvSpPr>
          <p:cNvPr id="96742" name="object 487"/>
          <p:cNvSpPr>
            <a:spLocks/>
          </p:cNvSpPr>
          <p:nvPr/>
        </p:nvSpPr>
        <p:spPr bwMode="auto">
          <a:xfrm>
            <a:off x="6464300" y="2995613"/>
            <a:ext cx="34925" cy="0"/>
          </a:xfrm>
          <a:custGeom>
            <a:avLst/>
            <a:gdLst>
              <a:gd name="T0" fmla="*/ 0 w 35320"/>
              <a:gd name="T1" fmla="*/ 33766 w 35320"/>
              <a:gd name="T2" fmla="*/ 0 60000 65536"/>
              <a:gd name="T3" fmla="*/ 0 60000 65536"/>
              <a:gd name="T4" fmla="*/ 0 w 35320"/>
              <a:gd name="T5" fmla="*/ 35320 w 35320"/>
            </a:gdLst>
            <a:ahLst/>
            <a:cxnLst>
              <a:cxn ang="T2">
                <a:pos x="T0" y="0"/>
              </a:cxn>
              <a:cxn ang="T3">
                <a:pos x="T1" y="0"/>
              </a:cxn>
            </a:cxnLst>
            <a:rect l="T4" t="0" r="T5" b="0"/>
            <a:pathLst>
              <a:path w="35320">
                <a:moveTo>
                  <a:pt x="0" y="0"/>
                </a:moveTo>
                <a:lnTo>
                  <a:pt x="35320" y="0"/>
                </a:lnTo>
              </a:path>
            </a:pathLst>
          </a:custGeom>
          <a:noFill/>
          <a:ln w="9241">
            <a:solidFill>
              <a:srgbClr val="000000"/>
            </a:solidFill>
            <a:round/>
            <a:headEnd/>
            <a:tailEnd/>
          </a:ln>
        </p:spPr>
        <p:txBody>
          <a:bodyPr lIns="0" tIns="0" rIns="0" bIns="0"/>
          <a:lstStyle/>
          <a:p>
            <a:endParaRPr lang="el-GR"/>
          </a:p>
        </p:txBody>
      </p:sp>
      <p:sp>
        <p:nvSpPr>
          <p:cNvPr id="96743" name="object 488"/>
          <p:cNvSpPr>
            <a:spLocks/>
          </p:cNvSpPr>
          <p:nvPr/>
        </p:nvSpPr>
        <p:spPr bwMode="auto">
          <a:xfrm>
            <a:off x="6464300" y="2711450"/>
            <a:ext cx="69850" cy="50800"/>
          </a:xfrm>
          <a:custGeom>
            <a:avLst/>
            <a:gdLst>
              <a:gd name="T0" fmla="*/ 67890 w 70516"/>
              <a:gd name="T1" fmla="*/ 0 h 50829"/>
              <a:gd name="T2" fmla="*/ 0 w 70516"/>
              <a:gd name="T3" fmla="*/ 50713 h 50829"/>
              <a:gd name="T4" fmla="*/ 0 60000 65536"/>
              <a:gd name="T5" fmla="*/ 0 60000 65536"/>
              <a:gd name="T6" fmla="*/ 0 w 70516"/>
              <a:gd name="T7" fmla="*/ 0 h 50829"/>
              <a:gd name="T8" fmla="*/ 70516 w 70516"/>
              <a:gd name="T9" fmla="*/ 50829 h 50829"/>
            </a:gdLst>
            <a:ahLst/>
            <a:cxnLst>
              <a:cxn ang="T4">
                <a:pos x="T0" y="T1"/>
              </a:cxn>
              <a:cxn ang="T5">
                <a:pos x="T2" y="T3"/>
              </a:cxn>
            </a:cxnLst>
            <a:rect l="T6" t="T7" r="T8" b="T9"/>
            <a:pathLst>
              <a:path w="70516" h="50829">
                <a:moveTo>
                  <a:pt x="70516" y="0"/>
                </a:moveTo>
                <a:lnTo>
                  <a:pt x="0" y="50829"/>
                </a:lnTo>
              </a:path>
            </a:pathLst>
          </a:custGeom>
          <a:noFill/>
          <a:ln w="9143">
            <a:solidFill>
              <a:srgbClr val="000000"/>
            </a:solidFill>
            <a:round/>
            <a:headEnd/>
            <a:tailEnd/>
          </a:ln>
        </p:spPr>
        <p:txBody>
          <a:bodyPr lIns="0" tIns="0" rIns="0" bIns="0"/>
          <a:lstStyle/>
          <a:p>
            <a:endParaRPr lang="el-GR"/>
          </a:p>
        </p:txBody>
      </p:sp>
      <p:sp>
        <p:nvSpPr>
          <p:cNvPr id="96744" name="object 489"/>
          <p:cNvSpPr>
            <a:spLocks/>
          </p:cNvSpPr>
          <p:nvPr/>
        </p:nvSpPr>
        <p:spPr bwMode="auto">
          <a:xfrm>
            <a:off x="6510338" y="3178175"/>
            <a:ext cx="42862" cy="14288"/>
          </a:xfrm>
          <a:custGeom>
            <a:avLst/>
            <a:gdLst>
              <a:gd name="T0" fmla="*/ 44644 w 42284"/>
              <a:gd name="T1" fmla="*/ 13659 h 14504"/>
              <a:gd name="T2" fmla="*/ 0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42284" y="14504"/>
                </a:moveTo>
                <a:lnTo>
                  <a:pt x="0" y="0"/>
                </a:lnTo>
              </a:path>
            </a:pathLst>
          </a:custGeom>
          <a:noFill/>
          <a:ln w="9211">
            <a:solidFill>
              <a:srgbClr val="000000"/>
            </a:solidFill>
            <a:round/>
            <a:headEnd/>
            <a:tailEnd/>
          </a:ln>
        </p:spPr>
        <p:txBody>
          <a:bodyPr lIns="0" tIns="0" rIns="0" bIns="0"/>
          <a:lstStyle/>
          <a:p>
            <a:endParaRPr lang="el-GR"/>
          </a:p>
        </p:txBody>
      </p:sp>
      <p:sp>
        <p:nvSpPr>
          <p:cNvPr id="96745" name="object 490"/>
          <p:cNvSpPr>
            <a:spLocks/>
          </p:cNvSpPr>
          <p:nvPr/>
        </p:nvSpPr>
        <p:spPr bwMode="auto">
          <a:xfrm>
            <a:off x="6510338" y="3162300"/>
            <a:ext cx="42862" cy="15875"/>
          </a:xfrm>
          <a:custGeom>
            <a:avLst/>
            <a:gdLst>
              <a:gd name="T0" fmla="*/ 0 w 42284"/>
              <a:gd name="T1" fmla="*/ 19242 h 14889"/>
              <a:gd name="T2" fmla="*/ 44644 w 42284"/>
              <a:gd name="T3" fmla="*/ 0 h 14889"/>
              <a:gd name="T4" fmla="*/ 0 60000 65536"/>
              <a:gd name="T5" fmla="*/ 0 60000 65536"/>
              <a:gd name="T6" fmla="*/ 0 w 42284"/>
              <a:gd name="T7" fmla="*/ 0 h 14889"/>
              <a:gd name="T8" fmla="*/ 42284 w 42284"/>
              <a:gd name="T9" fmla="*/ 14889 h 14889"/>
            </a:gdLst>
            <a:ahLst/>
            <a:cxnLst>
              <a:cxn ang="T4">
                <a:pos x="T0" y="T1"/>
              </a:cxn>
              <a:cxn ang="T5">
                <a:pos x="T2" y="T3"/>
              </a:cxn>
            </a:cxnLst>
            <a:rect l="T6" t="T7" r="T8" b="T9"/>
            <a:pathLst>
              <a:path w="42284" h="14889">
                <a:moveTo>
                  <a:pt x="0" y="14889"/>
                </a:moveTo>
                <a:lnTo>
                  <a:pt x="42284" y="0"/>
                </a:lnTo>
              </a:path>
            </a:pathLst>
          </a:custGeom>
          <a:noFill/>
          <a:ln w="9210">
            <a:solidFill>
              <a:srgbClr val="000000"/>
            </a:solidFill>
            <a:round/>
            <a:headEnd/>
            <a:tailEnd/>
          </a:ln>
        </p:spPr>
        <p:txBody>
          <a:bodyPr lIns="0" tIns="0" rIns="0" bIns="0"/>
          <a:lstStyle/>
          <a:p>
            <a:endParaRPr lang="el-GR"/>
          </a:p>
        </p:txBody>
      </p:sp>
      <p:sp>
        <p:nvSpPr>
          <p:cNvPr id="96746" name="object 491"/>
          <p:cNvSpPr>
            <a:spLocks/>
          </p:cNvSpPr>
          <p:nvPr/>
        </p:nvSpPr>
        <p:spPr bwMode="auto">
          <a:xfrm>
            <a:off x="6510338" y="3148013"/>
            <a:ext cx="42862" cy="14287"/>
          </a:xfrm>
          <a:custGeom>
            <a:avLst/>
            <a:gdLst>
              <a:gd name="T0" fmla="*/ 44644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747" name="object 492"/>
          <p:cNvSpPr>
            <a:spLocks/>
          </p:cNvSpPr>
          <p:nvPr/>
        </p:nvSpPr>
        <p:spPr bwMode="auto">
          <a:xfrm>
            <a:off x="6510338" y="3133725"/>
            <a:ext cx="42862" cy="14288"/>
          </a:xfrm>
          <a:custGeom>
            <a:avLst/>
            <a:gdLst>
              <a:gd name="T0" fmla="*/ 0 w 42284"/>
              <a:gd name="T1" fmla="*/ 13659 h 14504"/>
              <a:gd name="T2" fmla="*/ 44644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748" name="object 493"/>
          <p:cNvSpPr>
            <a:spLocks/>
          </p:cNvSpPr>
          <p:nvPr/>
        </p:nvSpPr>
        <p:spPr bwMode="auto">
          <a:xfrm>
            <a:off x="6510338" y="3119438"/>
            <a:ext cx="42862" cy="14287"/>
          </a:xfrm>
          <a:custGeom>
            <a:avLst/>
            <a:gdLst>
              <a:gd name="T0" fmla="*/ 44644 w 42284"/>
              <a:gd name="T1" fmla="*/ 13300 h 14632"/>
              <a:gd name="T2" fmla="*/ 0 w 42284"/>
              <a:gd name="T3" fmla="*/ 0 h 14632"/>
              <a:gd name="T4" fmla="*/ 0 60000 65536"/>
              <a:gd name="T5" fmla="*/ 0 60000 65536"/>
              <a:gd name="T6" fmla="*/ 0 w 42284"/>
              <a:gd name="T7" fmla="*/ 0 h 14632"/>
              <a:gd name="T8" fmla="*/ 42284 w 42284"/>
              <a:gd name="T9" fmla="*/ 14632 h 14632"/>
            </a:gdLst>
            <a:ahLst/>
            <a:cxnLst>
              <a:cxn ang="T4">
                <a:pos x="T0" y="T1"/>
              </a:cxn>
              <a:cxn ang="T5">
                <a:pos x="T2" y="T3"/>
              </a:cxn>
            </a:cxnLst>
            <a:rect l="T6" t="T7" r="T8" b="T9"/>
            <a:pathLst>
              <a:path w="42284" h="14632">
                <a:moveTo>
                  <a:pt x="42284" y="14632"/>
                </a:moveTo>
                <a:lnTo>
                  <a:pt x="0" y="0"/>
                </a:lnTo>
              </a:path>
            </a:pathLst>
          </a:custGeom>
          <a:noFill/>
          <a:ln w="9211">
            <a:solidFill>
              <a:srgbClr val="000000"/>
            </a:solidFill>
            <a:round/>
            <a:headEnd/>
            <a:tailEnd/>
          </a:ln>
        </p:spPr>
        <p:txBody>
          <a:bodyPr lIns="0" tIns="0" rIns="0" bIns="0"/>
          <a:lstStyle/>
          <a:p>
            <a:endParaRPr lang="el-GR"/>
          </a:p>
        </p:txBody>
      </p:sp>
      <p:sp>
        <p:nvSpPr>
          <p:cNvPr id="96749" name="object 494"/>
          <p:cNvSpPr>
            <a:spLocks/>
          </p:cNvSpPr>
          <p:nvPr/>
        </p:nvSpPr>
        <p:spPr bwMode="auto">
          <a:xfrm>
            <a:off x="6510338" y="3105150"/>
            <a:ext cx="42862" cy="14288"/>
          </a:xfrm>
          <a:custGeom>
            <a:avLst/>
            <a:gdLst>
              <a:gd name="T0" fmla="*/ 0 w 42284"/>
              <a:gd name="T1" fmla="*/ 13659 h 14504"/>
              <a:gd name="T2" fmla="*/ 44644 w 42284"/>
              <a:gd name="T3" fmla="*/ 0 h 14504"/>
              <a:gd name="T4" fmla="*/ 0 60000 65536"/>
              <a:gd name="T5" fmla="*/ 0 60000 65536"/>
              <a:gd name="T6" fmla="*/ 0 w 42284"/>
              <a:gd name="T7" fmla="*/ 0 h 14504"/>
              <a:gd name="T8" fmla="*/ 42284 w 42284"/>
              <a:gd name="T9" fmla="*/ 14504 h 14504"/>
            </a:gdLst>
            <a:ahLst/>
            <a:cxnLst>
              <a:cxn ang="T4">
                <a:pos x="T0" y="T1"/>
              </a:cxn>
              <a:cxn ang="T5">
                <a:pos x="T2" y="T3"/>
              </a:cxn>
            </a:cxnLst>
            <a:rect l="T6" t="T7" r="T8" b="T9"/>
            <a:pathLst>
              <a:path w="42284" h="14504">
                <a:moveTo>
                  <a:pt x="0" y="14504"/>
                </a:moveTo>
                <a:lnTo>
                  <a:pt x="42284" y="0"/>
                </a:lnTo>
              </a:path>
            </a:pathLst>
          </a:custGeom>
          <a:noFill/>
          <a:ln w="9211">
            <a:solidFill>
              <a:srgbClr val="000000"/>
            </a:solidFill>
            <a:round/>
            <a:headEnd/>
            <a:tailEnd/>
          </a:ln>
        </p:spPr>
        <p:txBody>
          <a:bodyPr lIns="0" tIns="0" rIns="0" bIns="0"/>
          <a:lstStyle/>
          <a:p>
            <a:endParaRPr lang="el-GR"/>
          </a:p>
        </p:txBody>
      </p:sp>
      <p:sp>
        <p:nvSpPr>
          <p:cNvPr id="96750" name="object 495"/>
          <p:cNvSpPr>
            <a:spLocks/>
          </p:cNvSpPr>
          <p:nvPr/>
        </p:nvSpPr>
        <p:spPr bwMode="auto">
          <a:xfrm>
            <a:off x="6464300" y="2849563"/>
            <a:ext cx="139700" cy="36512"/>
          </a:xfrm>
          <a:custGeom>
            <a:avLst/>
            <a:gdLst>
              <a:gd name="T0" fmla="*/ 0 w 140659"/>
              <a:gd name="T1" fmla="*/ 0 h 36325"/>
              <a:gd name="T2" fmla="*/ 136862 w 140659"/>
              <a:gd name="T3" fmla="*/ 37079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0" y="0"/>
                </a:moveTo>
                <a:lnTo>
                  <a:pt x="140659" y="36325"/>
                </a:lnTo>
              </a:path>
            </a:pathLst>
          </a:custGeom>
          <a:noFill/>
          <a:ln w="9223">
            <a:solidFill>
              <a:srgbClr val="000000"/>
            </a:solidFill>
            <a:round/>
            <a:headEnd/>
            <a:tailEnd/>
          </a:ln>
        </p:spPr>
        <p:txBody>
          <a:bodyPr lIns="0" tIns="0" rIns="0" bIns="0"/>
          <a:lstStyle/>
          <a:p>
            <a:endParaRPr lang="el-GR"/>
          </a:p>
        </p:txBody>
      </p:sp>
      <p:sp>
        <p:nvSpPr>
          <p:cNvPr id="96751" name="object 496"/>
          <p:cNvSpPr>
            <a:spLocks/>
          </p:cNvSpPr>
          <p:nvPr/>
        </p:nvSpPr>
        <p:spPr bwMode="auto">
          <a:xfrm>
            <a:off x="6499225" y="2908300"/>
            <a:ext cx="0" cy="36513"/>
          </a:xfrm>
          <a:custGeom>
            <a:avLst/>
            <a:gdLst>
              <a:gd name="T0" fmla="*/ 0 h 36453"/>
              <a:gd name="T1" fmla="*/ 36693 h 36453"/>
              <a:gd name="T2" fmla="*/ 0 60000 65536"/>
              <a:gd name="T3" fmla="*/ 0 60000 65536"/>
              <a:gd name="T4" fmla="*/ 0 h 36453"/>
              <a:gd name="T5" fmla="*/ 36453 h 36453"/>
            </a:gdLst>
            <a:ahLst/>
            <a:cxnLst>
              <a:cxn ang="T2">
                <a:pos x="0" y="T0"/>
              </a:cxn>
              <a:cxn ang="T3">
                <a:pos x="0" y="T1"/>
              </a:cxn>
            </a:cxnLst>
            <a:rect l="0" t="T4" r="0" b="T5"/>
            <a:pathLst>
              <a:path h="36453">
                <a:moveTo>
                  <a:pt x="0" y="0"/>
                </a:moveTo>
                <a:lnTo>
                  <a:pt x="0" y="36453"/>
                </a:lnTo>
              </a:path>
            </a:pathLst>
          </a:custGeom>
          <a:noFill/>
          <a:ln w="8954">
            <a:solidFill>
              <a:srgbClr val="000000"/>
            </a:solidFill>
            <a:round/>
            <a:headEnd/>
            <a:tailEnd/>
          </a:ln>
        </p:spPr>
        <p:txBody>
          <a:bodyPr lIns="0" tIns="0" rIns="0" bIns="0"/>
          <a:lstStyle/>
          <a:p>
            <a:endParaRPr lang="el-GR"/>
          </a:p>
        </p:txBody>
      </p:sp>
      <p:sp>
        <p:nvSpPr>
          <p:cNvPr id="96752" name="object 497"/>
          <p:cNvSpPr>
            <a:spLocks/>
          </p:cNvSpPr>
          <p:nvPr/>
        </p:nvSpPr>
        <p:spPr bwMode="auto">
          <a:xfrm>
            <a:off x="6464300" y="2922588"/>
            <a:ext cx="34925" cy="0"/>
          </a:xfrm>
          <a:custGeom>
            <a:avLst/>
            <a:gdLst>
              <a:gd name="T0" fmla="*/ 0 w 35320"/>
              <a:gd name="T1" fmla="*/ 33766 w 35320"/>
              <a:gd name="T2" fmla="*/ 0 60000 65536"/>
              <a:gd name="T3" fmla="*/ 0 60000 65536"/>
              <a:gd name="T4" fmla="*/ 0 w 35320"/>
              <a:gd name="T5" fmla="*/ 35320 w 35320"/>
            </a:gdLst>
            <a:ahLst/>
            <a:cxnLst>
              <a:cxn ang="T2">
                <a:pos x="T0" y="0"/>
              </a:cxn>
              <a:cxn ang="T3">
                <a:pos x="T1" y="0"/>
              </a:cxn>
            </a:cxnLst>
            <a:rect l="T4" t="0" r="T5" b="0"/>
            <a:pathLst>
              <a:path w="35320">
                <a:moveTo>
                  <a:pt x="0" y="0"/>
                </a:moveTo>
                <a:lnTo>
                  <a:pt x="35320" y="0"/>
                </a:lnTo>
              </a:path>
            </a:pathLst>
          </a:custGeom>
          <a:noFill/>
          <a:ln w="9241">
            <a:solidFill>
              <a:srgbClr val="000000"/>
            </a:solidFill>
            <a:round/>
            <a:headEnd/>
            <a:tailEnd/>
          </a:ln>
        </p:spPr>
        <p:txBody>
          <a:bodyPr lIns="0" tIns="0" rIns="0" bIns="0"/>
          <a:lstStyle/>
          <a:p>
            <a:endParaRPr lang="el-GR"/>
          </a:p>
        </p:txBody>
      </p:sp>
      <p:sp>
        <p:nvSpPr>
          <p:cNvPr id="96753" name="object 498"/>
          <p:cNvSpPr>
            <a:spLocks/>
          </p:cNvSpPr>
          <p:nvPr/>
        </p:nvSpPr>
        <p:spPr bwMode="auto">
          <a:xfrm>
            <a:off x="6462713" y="3032125"/>
            <a:ext cx="141287" cy="36513"/>
          </a:xfrm>
          <a:custGeom>
            <a:avLst/>
            <a:gdLst>
              <a:gd name="T0" fmla="*/ 143188 w 140659"/>
              <a:gd name="T1" fmla="*/ 0 h 36325"/>
              <a:gd name="T2" fmla="*/ 0 w 140659"/>
              <a:gd name="T3" fmla="*/ 37083 h 36325"/>
              <a:gd name="T4" fmla="*/ 0 60000 65536"/>
              <a:gd name="T5" fmla="*/ 0 60000 65536"/>
              <a:gd name="T6" fmla="*/ 0 w 140659"/>
              <a:gd name="T7" fmla="*/ 0 h 36325"/>
              <a:gd name="T8" fmla="*/ 140659 w 140659"/>
              <a:gd name="T9" fmla="*/ 36325 h 36325"/>
            </a:gdLst>
            <a:ahLst/>
            <a:cxnLst>
              <a:cxn ang="T4">
                <a:pos x="T0" y="T1"/>
              </a:cxn>
              <a:cxn ang="T5">
                <a:pos x="T2" y="T3"/>
              </a:cxn>
            </a:cxnLst>
            <a:rect l="T6" t="T7" r="T8" b="T9"/>
            <a:pathLst>
              <a:path w="140659" h="36325">
                <a:moveTo>
                  <a:pt x="140659" y="0"/>
                </a:moveTo>
                <a:lnTo>
                  <a:pt x="0" y="36325"/>
                </a:lnTo>
              </a:path>
            </a:pathLst>
          </a:custGeom>
          <a:noFill/>
          <a:ln w="9223">
            <a:solidFill>
              <a:srgbClr val="000000"/>
            </a:solidFill>
            <a:round/>
            <a:headEnd/>
            <a:tailEnd/>
          </a:ln>
        </p:spPr>
        <p:txBody>
          <a:bodyPr lIns="0" tIns="0" rIns="0" bIns="0"/>
          <a:lstStyle/>
          <a:p>
            <a:endParaRPr lang="el-GR"/>
          </a:p>
        </p:txBody>
      </p:sp>
      <p:sp>
        <p:nvSpPr>
          <p:cNvPr id="96754" name="object 499"/>
          <p:cNvSpPr>
            <a:spLocks/>
          </p:cNvSpPr>
          <p:nvPr/>
        </p:nvSpPr>
        <p:spPr bwMode="auto">
          <a:xfrm>
            <a:off x="6462713" y="3068638"/>
            <a:ext cx="34925" cy="14287"/>
          </a:xfrm>
          <a:custGeom>
            <a:avLst/>
            <a:gdLst>
              <a:gd name="T0" fmla="*/ 0 w 35320"/>
              <a:gd name="T1" fmla="*/ 0 h 14632"/>
              <a:gd name="T2" fmla="*/ 33766 w 35320"/>
              <a:gd name="T3" fmla="*/ 13300 h 14632"/>
              <a:gd name="T4" fmla="*/ 0 60000 65536"/>
              <a:gd name="T5" fmla="*/ 0 60000 65536"/>
              <a:gd name="T6" fmla="*/ 0 w 35320"/>
              <a:gd name="T7" fmla="*/ 0 h 14632"/>
              <a:gd name="T8" fmla="*/ 35320 w 35320"/>
              <a:gd name="T9" fmla="*/ 14632 h 14632"/>
            </a:gdLst>
            <a:ahLst/>
            <a:cxnLst>
              <a:cxn ang="T4">
                <a:pos x="T0" y="T1"/>
              </a:cxn>
              <a:cxn ang="T5">
                <a:pos x="T2" y="T3"/>
              </a:cxn>
            </a:cxnLst>
            <a:rect l="T6" t="T7" r="T8" b="T9"/>
            <a:pathLst>
              <a:path w="35320" h="14632">
                <a:moveTo>
                  <a:pt x="0" y="0"/>
                </a:moveTo>
                <a:lnTo>
                  <a:pt x="35320" y="14632"/>
                </a:lnTo>
              </a:path>
            </a:pathLst>
          </a:custGeom>
          <a:noFill/>
          <a:ln w="9199">
            <a:solidFill>
              <a:srgbClr val="000000"/>
            </a:solidFill>
            <a:round/>
            <a:headEnd/>
            <a:tailEnd/>
          </a:ln>
        </p:spPr>
        <p:txBody>
          <a:bodyPr lIns="0" tIns="0" rIns="0" bIns="0"/>
          <a:lstStyle/>
          <a:p>
            <a:endParaRPr lang="el-GR"/>
          </a:p>
        </p:txBody>
      </p:sp>
      <p:sp>
        <p:nvSpPr>
          <p:cNvPr id="96755" name="object 500"/>
          <p:cNvSpPr>
            <a:spLocks/>
          </p:cNvSpPr>
          <p:nvPr/>
        </p:nvSpPr>
        <p:spPr bwMode="auto">
          <a:xfrm>
            <a:off x="6462713" y="3046413"/>
            <a:ext cx="20637" cy="22225"/>
          </a:xfrm>
          <a:custGeom>
            <a:avLst/>
            <a:gdLst>
              <a:gd name="T0" fmla="*/ 0 w 21142"/>
              <a:gd name="T1" fmla="*/ 23486 h 21820"/>
              <a:gd name="T2" fmla="*/ 19193 w 21142"/>
              <a:gd name="T3" fmla="*/ 0 h 21820"/>
              <a:gd name="T4" fmla="*/ 0 60000 65536"/>
              <a:gd name="T5" fmla="*/ 0 60000 65536"/>
              <a:gd name="T6" fmla="*/ 0 w 21142"/>
              <a:gd name="T7" fmla="*/ 0 h 21820"/>
              <a:gd name="T8" fmla="*/ 21142 w 21142"/>
              <a:gd name="T9" fmla="*/ 21820 h 21820"/>
            </a:gdLst>
            <a:ahLst/>
            <a:cxnLst>
              <a:cxn ang="T4">
                <a:pos x="T0" y="T1"/>
              </a:cxn>
              <a:cxn ang="T5">
                <a:pos x="T2" y="T3"/>
              </a:cxn>
            </a:cxnLst>
            <a:rect l="T6" t="T7" r="T8" b="T9"/>
            <a:pathLst>
              <a:path w="21142" h="21820">
                <a:moveTo>
                  <a:pt x="0" y="21820"/>
                </a:moveTo>
                <a:lnTo>
                  <a:pt x="21142" y="0"/>
                </a:lnTo>
              </a:path>
            </a:pathLst>
          </a:custGeom>
          <a:noFill/>
          <a:ln w="9093">
            <a:solidFill>
              <a:srgbClr val="000000"/>
            </a:solidFill>
            <a:round/>
            <a:headEnd/>
            <a:tailEnd/>
          </a:ln>
        </p:spPr>
        <p:txBody>
          <a:bodyPr lIns="0" tIns="0" rIns="0" bIns="0"/>
          <a:lstStyle/>
          <a:p>
            <a:endParaRPr lang="el-GR"/>
          </a:p>
        </p:txBody>
      </p:sp>
      <p:sp>
        <p:nvSpPr>
          <p:cNvPr id="96756" name="object 501"/>
          <p:cNvSpPr>
            <a:spLocks/>
          </p:cNvSpPr>
          <p:nvPr/>
        </p:nvSpPr>
        <p:spPr bwMode="auto">
          <a:xfrm>
            <a:off x="6737350" y="3444875"/>
            <a:ext cx="0" cy="63500"/>
          </a:xfrm>
          <a:custGeom>
            <a:avLst/>
            <a:gdLst>
              <a:gd name="T0" fmla="*/ 0 w 870"/>
              <a:gd name="T1" fmla="*/ 62251 h 63922"/>
              <a:gd name="T2" fmla="*/ 0 w 870"/>
              <a:gd name="T3" fmla="*/ 0 h 63922"/>
              <a:gd name="T4" fmla="*/ 0 60000 65536"/>
              <a:gd name="T5" fmla="*/ 0 60000 65536"/>
              <a:gd name="T6" fmla="*/ 0 w 870"/>
              <a:gd name="T7" fmla="*/ 0 h 63922"/>
              <a:gd name="T8" fmla="*/ 0 w 870"/>
              <a:gd name="T9" fmla="*/ 63922 h 63922"/>
            </a:gdLst>
            <a:ahLst/>
            <a:cxnLst>
              <a:cxn ang="T4">
                <a:pos x="T0" y="T1"/>
              </a:cxn>
              <a:cxn ang="T5">
                <a:pos x="T2" y="T3"/>
              </a:cxn>
            </a:cxnLst>
            <a:rect l="T6" t="T7" r="T8" b="T9"/>
            <a:pathLst>
              <a:path w="870" h="63922">
                <a:moveTo>
                  <a:pt x="870" y="63922"/>
                </a:moveTo>
                <a:lnTo>
                  <a:pt x="0" y="0"/>
                </a:lnTo>
              </a:path>
            </a:pathLst>
          </a:custGeom>
          <a:noFill/>
          <a:ln w="26863">
            <a:solidFill>
              <a:srgbClr val="FFCC00"/>
            </a:solidFill>
            <a:round/>
            <a:headEnd/>
            <a:tailEnd/>
          </a:ln>
        </p:spPr>
        <p:txBody>
          <a:bodyPr lIns="0" tIns="0" rIns="0" bIns="0"/>
          <a:lstStyle/>
          <a:p>
            <a:endParaRPr lang="el-GR"/>
          </a:p>
        </p:txBody>
      </p:sp>
      <p:sp>
        <p:nvSpPr>
          <p:cNvPr id="96757" name="object 502"/>
          <p:cNvSpPr>
            <a:spLocks/>
          </p:cNvSpPr>
          <p:nvPr/>
        </p:nvSpPr>
        <p:spPr bwMode="auto">
          <a:xfrm>
            <a:off x="7215188" y="3389313"/>
            <a:ext cx="190500" cy="109537"/>
          </a:xfrm>
          <a:custGeom>
            <a:avLst/>
            <a:gdLst>
              <a:gd name="T0" fmla="*/ 0 w 190281"/>
              <a:gd name="T1" fmla="*/ 0 h 109874"/>
              <a:gd name="T2" fmla="*/ 0 w 190281"/>
              <a:gd name="T3" fmla="*/ 108532 h 109874"/>
              <a:gd name="T4" fmla="*/ 95915 w 190281"/>
              <a:gd name="T5" fmla="*/ 54456 h 109874"/>
              <a:gd name="T6" fmla="*/ 0 w 190281"/>
              <a:gd name="T7" fmla="*/ 0 h 109874"/>
              <a:gd name="T8" fmla="*/ 191159 w 190281"/>
              <a:gd name="T9" fmla="*/ 762 h 109874"/>
              <a:gd name="T10" fmla="*/ 95915 w 190281"/>
              <a:gd name="T11" fmla="*/ 54456 h 109874"/>
              <a:gd name="T12" fmla="*/ 191159 w 190281"/>
              <a:gd name="T13" fmla="*/ 108532 h 109874"/>
              <a:gd name="T14" fmla="*/ 191159 w 190281"/>
              <a:gd name="T15" fmla="*/ 762 h 109874"/>
              <a:gd name="T16" fmla="*/ 0 60000 65536"/>
              <a:gd name="T17" fmla="*/ 0 60000 65536"/>
              <a:gd name="T18" fmla="*/ 0 60000 65536"/>
              <a:gd name="T19" fmla="*/ 0 60000 65536"/>
              <a:gd name="T20" fmla="*/ 0 60000 65536"/>
              <a:gd name="T21" fmla="*/ 0 60000 65536"/>
              <a:gd name="T22" fmla="*/ 0 60000 65536"/>
              <a:gd name="T23" fmla="*/ 0 60000 65536"/>
              <a:gd name="T24" fmla="*/ 0 w 190281"/>
              <a:gd name="T25" fmla="*/ 0 h 109874"/>
              <a:gd name="T26" fmla="*/ 190281 w 190281"/>
              <a:gd name="T27" fmla="*/ 109874 h 109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281" h="109874">
                <a:moveTo>
                  <a:pt x="0" y="0"/>
                </a:moveTo>
                <a:lnTo>
                  <a:pt x="0" y="109874"/>
                </a:lnTo>
                <a:lnTo>
                  <a:pt x="95475" y="55130"/>
                </a:lnTo>
                <a:lnTo>
                  <a:pt x="0" y="0"/>
                </a:lnTo>
                <a:close/>
              </a:path>
              <a:path w="190281" h="109874">
                <a:moveTo>
                  <a:pt x="190281" y="770"/>
                </a:moveTo>
                <a:lnTo>
                  <a:pt x="95475" y="55130"/>
                </a:lnTo>
                <a:lnTo>
                  <a:pt x="190281" y="109874"/>
                </a:lnTo>
                <a:lnTo>
                  <a:pt x="190281" y="770"/>
                </a:lnTo>
                <a:close/>
              </a:path>
            </a:pathLst>
          </a:custGeom>
          <a:solidFill>
            <a:srgbClr val="FFCC00"/>
          </a:solidFill>
          <a:ln w="9525">
            <a:noFill/>
            <a:round/>
            <a:headEnd/>
            <a:tailEnd/>
          </a:ln>
        </p:spPr>
        <p:txBody>
          <a:bodyPr lIns="0" tIns="0" rIns="0" bIns="0"/>
          <a:lstStyle/>
          <a:p>
            <a:endParaRPr lang="el-GR"/>
          </a:p>
        </p:txBody>
      </p:sp>
      <p:sp>
        <p:nvSpPr>
          <p:cNvPr id="96758" name="object 503"/>
          <p:cNvSpPr>
            <a:spLocks/>
          </p:cNvSpPr>
          <p:nvPr/>
        </p:nvSpPr>
        <p:spPr bwMode="auto">
          <a:xfrm>
            <a:off x="7215188" y="3389313"/>
            <a:ext cx="190500" cy="109537"/>
          </a:xfrm>
          <a:custGeom>
            <a:avLst/>
            <a:gdLst>
              <a:gd name="T0" fmla="*/ 191159 w 190281"/>
              <a:gd name="T1" fmla="*/ 108532 h 109874"/>
              <a:gd name="T2" fmla="*/ 191159 w 190281"/>
              <a:gd name="T3" fmla="*/ 762 h 109874"/>
              <a:gd name="T4" fmla="*/ 0 w 190281"/>
              <a:gd name="T5" fmla="*/ 108532 h 109874"/>
              <a:gd name="T6" fmla="*/ 0 w 190281"/>
              <a:gd name="T7" fmla="*/ 0 h 109874"/>
              <a:gd name="T8" fmla="*/ 191159 w 190281"/>
              <a:gd name="T9" fmla="*/ 108532 h 109874"/>
              <a:gd name="T10" fmla="*/ 0 60000 65536"/>
              <a:gd name="T11" fmla="*/ 0 60000 65536"/>
              <a:gd name="T12" fmla="*/ 0 60000 65536"/>
              <a:gd name="T13" fmla="*/ 0 60000 65536"/>
              <a:gd name="T14" fmla="*/ 0 60000 65536"/>
              <a:gd name="T15" fmla="*/ 0 w 190281"/>
              <a:gd name="T16" fmla="*/ 0 h 109874"/>
              <a:gd name="T17" fmla="*/ 190281 w 190281"/>
              <a:gd name="T18" fmla="*/ 109874 h 109874"/>
            </a:gdLst>
            <a:ahLst/>
            <a:cxnLst>
              <a:cxn ang="T10">
                <a:pos x="T0" y="T1"/>
              </a:cxn>
              <a:cxn ang="T11">
                <a:pos x="T2" y="T3"/>
              </a:cxn>
              <a:cxn ang="T12">
                <a:pos x="T4" y="T5"/>
              </a:cxn>
              <a:cxn ang="T13">
                <a:pos x="T6" y="T7"/>
              </a:cxn>
              <a:cxn ang="T14">
                <a:pos x="T8" y="T9"/>
              </a:cxn>
            </a:cxnLst>
            <a:rect l="T15" t="T16" r="T17" b="T18"/>
            <a:pathLst>
              <a:path w="190281" h="109874">
                <a:moveTo>
                  <a:pt x="190281" y="109874"/>
                </a:moveTo>
                <a:lnTo>
                  <a:pt x="190281" y="770"/>
                </a:lnTo>
                <a:lnTo>
                  <a:pt x="0" y="109874"/>
                </a:lnTo>
                <a:lnTo>
                  <a:pt x="0" y="0"/>
                </a:lnTo>
                <a:lnTo>
                  <a:pt x="190281" y="109874"/>
                </a:lnTo>
                <a:close/>
              </a:path>
            </a:pathLst>
          </a:custGeom>
          <a:noFill/>
          <a:ln w="9169">
            <a:solidFill>
              <a:srgbClr val="000000"/>
            </a:solidFill>
            <a:round/>
            <a:headEnd/>
            <a:tailEnd/>
          </a:ln>
        </p:spPr>
        <p:txBody>
          <a:bodyPr lIns="0" tIns="0" rIns="0" bIns="0"/>
          <a:lstStyle/>
          <a:p>
            <a:endParaRPr lang="el-GR"/>
          </a:p>
        </p:txBody>
      </p:sp>
      <p:sp>
        <p:nvSpPr>
          <p:cNvPr id="96759" name="object 504"/>
          <p:cNvSpPr>
            <a:spLocks/>
          </p:cNvSpPr>
          <p:nvPr/>
        </p:nvSpPr>
        <p:spPr bwMode="auto">
          <a:xfrm>
            <a:off x="7277100" y="3348038"/>
            <a:ext cx="69850" cy="0"/>
          </a:xfrm>
          <a:custGeom>
            <a:avLst/>
            <a:gdLst>
              <a:gd name="T0" fmla="*/ 67890 w 70516"/>
              <a:gd name="T1" fmla="*/ 0 w 70516"/>
              <a:gd name="T2" fmla="*/ 0 60000 65536"/>
              <a:gd name="T3" fmla="*/ 0 60000 65536"/>
              <a:gd name="T4" fmla="*/ 0 w 70516"/>
              <a:gd name="T5" fmla="*/ 70516 w 70516"/>
            </a:gdLst>
            <a:ahLst/>
            <a:cxnLst>
              <a:cxn ang="T2">
                <a:pos x="T0" y="0"/>
              </a:cxn>
              <a:cxn ang="T3">
                <a:pos x="T1" y="0"/>
              </a:cxn>
            </a:cxnLst>
            <a:rect l="T4" t="0" r="T5" b="0"/>
            <a:pathLst>
              <a:path w="70516">
                <a:moveTo>
                  <a:pt x="70516" y="0"/>
                </a:moveTo>
                <a:lnTo>
                  <a:pt x="0" y="0"/>
                </a:lnTo>
              </a:path>
            </a:pathLst>
          </a:custGeom>
          <a:noFill/>
          <a:ln w="9241">
            <a:solidFill>
              <a:srgbClr val="000000"/>
            </a:solidFill>
            <a:round/>
            <a:headEnd/>
            <a:tailEnd/>
          </a:ln>
        </p:spPr>
        <p:txBody>
          <a:bodyPr lIns="0" tIns="0" rIns="0" bIns="0"/>
          <a:lstStyle/>
          <a:p>
            <a:endParaRPr lang="el-GR"/>
          </a:p>
        </p:txBody>
      </p:sp>
      <p:sp>
        <p:nvSpPr>
          <p:cNvPr id="96760" name="object 505"/>
          <p:cNvSpPr>
            <a:spLocks/>
          </p:cNvSpPr>
          <p:nvPr/>
        </p:nvSpPr>
        <p:spPr bwMode="auto">
          <a:xfrm>
            <a:off x="7277100" y="3314700"/>
            <a:ext cx="69850" cy="33338"/>
          </a:xfrm>
          <a:custGeom>
            <a:avLst/>
            <a:gdLst>
              <a:gd name="T0" fmla="*/ 67533 w 70640"/>
              <a:gd name="T1" fmla="*/ 32390 h 33660"/>
              <a:gd name="T2" fmla="*/ 63503 w 70640"/>
              <a:gd name="T3" fmla="*/ 18380 h 33660"/>
              <a:gd name="T4" fmla="*/ 55936 w 70640"/>
              <a:gd name="T5" fmla="*/ 7282 h 33660"/>
              <a:gd name="T6" fmla="*/ 45699 w 70640"/>
              <a:gd name="T7" fmla="*/ 0 h 33660"/>
              <a:gd name="T8" fmla="*/ 28190 w 70640"/>
              <a:gd name="T9" fmla="*/ 966 h 33660"/>
              <a:gd name="T10" fmla="*/ 14904 w 70640"/>
              <a:gd name="T11" fmla="*/ 5482 h 33660"/>
              <a:gd name="T12" fmla="*/ 5818 w 70640"/>
              <a:gd name="T13" fmla="*/ 12801 h 33660"/>
              <a:gd name="T14" fmla="*/ 915 w 70640"/>
              <a:gd name="T15" fmla="*/ 22181 h 33660"/>
              <a:gd name="T16" fmla="*/ 0 w 70640"/>
              <a:gd name="T17" fmla="*/ 31404 h 33660"/>
              <a:gd name="T18" fmla="*/ 120 w 70640"/>
              <a:gd name="T19" fmla="*/ 31897 h 33660"/>
              <a:gd name="T20" fmla="*/ 120 w 70640"/>
              <a:gd name="T21" fmla="*/ 32390 h 33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640"/>
              <a:gd name="T34" fmla="*/ 0 h 33660"/>
              <a:gd name="T35" fmla="*/ 70640 w 70640"/>
              <a:gd name="T36" fmla="*/ 33660 h 33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640" h="33660">
                <a:moveTo>
                  <a:pt x="70640" y="33660"/>
                </a:moveTo>
                <a:lnTo>
                  <a:pt x="66425" y="19101"/>
                </a:lnTo>
                <a:lnTo>
                  <a:pt x="58510" y="7567"/>
                </a:lnTo>
                <a:lnTo>
                  <a:pt x="47803" y="0"/>
                </a:lnTo>
                <a:lnTo>
                  <a:pt x="29487" y="1003"/>
                </a:lnTo>
                <a:lnTo>
                  <a:pt x="15589" y="5696"/>
                </a:lnTo>
                <a:lnTo>
                  <a:pt x="6086" y="13303"/>
                </a:lnTo>
                <a:lnTo>
                  <a:pt x="957" y="23050"/>
                </a:lnTo>
                <a:lnTo>
                  <a:pt x="0" y="32634"/>
                </a:lnTo>
                <a:lnTo>
                  <a:pt x="124" y="33147"/>
                </a:lnTo>
                <a:lnTo>
                  <a:pt x="124" y="33660"/>
                </a:lnTo>
              </a:path>
            </a:pathLst>
          </a:custGeom>
          <a:noFill/>
          <a:ln w="9188">
            <a:solidFill>
              <a:srgbClr val="000000"/>
            </a:solidFill>
            <a:round/>
            <a:headEnd/>
            <a:tailEnd/>
          </a:ln>
        </p:spPr>
        <p:txBody>
          <a:bodyPr lIns="0" tIns="0" rIns="0" bIns="0"/>
          <a:lstStyle/>
          <a:p>
            <a:endParaRPr lang="el-GR"/>
          </a:p>
        </p:txBody>
      </p:sp>
      <p:sp>
        <p:nvSpPr>
          <p:cNvPr id="96761" name="object 506"/>
          <p:cNvSpPr>
            <a:spLocks/>
          </p:cNvSpPr>
          <p:nvPr/>
        </p:nvSpPr>
        <p:spPr bwMode="auto">
          <a:xfrm>
            <a:off x="7289800" y="3348038"/>
            <a:ext cx="36513" cy="95250"/>
          </a:xfrm>
          <a:custGeom>
            <a:avLst/>
            <a:gdLst>
              <a:gd name="T0" fmla="*/ 19216 w 37061"/>
              <a:gd name="T1" fmla="*/ 94510 h 95498"/>
              <a:gd name="T2" fmla="*/ 18279 w 37061"/>
              <a:gd name="T3" fmla="*/ 66563 h 95498"/>
              <a:gd name="T4" fmla="*/ 34917 w 37061"/>
              <a:gd name="T5" fmla="*/ 59449 h 95498"/>
              <a:gd name="T6" fmla="*/ 1640 w 37061"/>
              <a:gd name="T7" fmla="*/ 46746 h 95498"/>
              <a:gd name="T8" fmla="*/ 34917 w 37061"/>
              <a:gd name="T9" fmla="*/ 35949 h 95498"/>
              <a:gd name="T10" fmla="*/ 0 w 37061"/>
              <a:gd name="T11" fmla="*/ 23373 h 95498"/>
              <a:gd name="T12" fmla="*/ 21560 w 37061"/>
              <a:gd name="T13" fmla="*/ 9018 h 95498"/>
              <a:gd name="T14" fmla="*/ 20622 w 37061"/>
              <a:gd name="T15" fmla="*/ 0 h 95498"/>
              <a:gd name="T16" fmla="*/ 0 60000 65536"/>
              <a:gd name="T17" fmla="*/ 0 60000 65536"/>
              <a:gd name="T18" fmla="*/ 0 60000 65536"/>
              <a:gd name="T19" fmla="*/ 0 60000 65536"/>
              <a:gd name="T20" fmla="*/ 0 60000 65536"/>
              <a:gd name="T21" fmla="*/ 0 60000 65536"/>
              <a:gd name="T22" fmla="*/ 0 60000 65536"/>
              <a:gd name="T23" fmla="*/ 0 60000 65536"/>
              <a:gd name="T24" fmla="*/ 0 w 37061"/>
              <a:gd name="T25" fmla="*/ 0 h 95498"/>
              <a:gd name="T26" fmla="*/ 37061 w 37061"/>
              <a:gd name="T27" fmla="*/ 95498 h 95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061" h="95498">
                <a:moveTo>
                  <a:pt x="20396" y="95498"/>
                </a:moveTo>
                <a:lnTo>
                  <a:pt x="19401" y="67259"/>
                </a:lnTo>
                <a:lnTo>
                  <a:pt x="37061" y="60071"/>
                </a:lnTo>
                <a:lnTo>
                  <a:pt x="1741" y="47235"/>
                </a:lnTo>
                <a:lnTo>
                  <a:pt x="37061" y="36325"/>
                </a:lnTo>
                <a:lnTo>
                  <a:pt x="0" y="23617"/>
                </a:lnTo>
                <a:lnTo>
                  <a:pt x="22883" y="9113"/>
                </a:lnTo>
                <a:lnTo>
                  <a:pt x="21888" y="0"/>
                </a:lnTo>
              </a:path>
            </a:pathLst>
          </a:custGeom>
          <a:noFill/>
          <a:ln w="8992">
            <a:solidFill>
              <a:srgbClr val="000000"/>
            </a:solidFill>
            <a:round/>
            <a:headEnd/>
            <a:tailEnd/>
          </a:ln>
        </p:spPr>
        <p:txBody>
          <a:bodyPr lIns="0" tIns="0" rIns="0" bIns="0"/>
          <a:lstStyle/>
          <a:p>
            <a:endParaRPr lang="el-GR"/>
          </a:p>
        </p:txBody>
      </p:sp>
      <p:sp>
        <p:nvSpPr>
          <p:cNvPr id="96762" name="object 507"/>
          <p:cNvSpPr>
            <a:spLocks/>
          </p:cNvSpPr>
          <p:nvPr/>
        </p:nvSpPr>
        <p:spPr bwMode="auto">
          <a:xfrm>
            <a:off x="7086600" y="3578225"/>
            <a:ext cx="106363" cy="195263"/>
          </a:xfrm>
          <a:custGeom>
            <a:avLst/>
            <a:gdLst>
              <a:gd name="T0" fmla="*/ 53224 w 106458"/>
              <a:gd name="T1" fmla="*/ 95440 h 196516"/>
              <a:gd name="T2" fmla="*/ 0 w 106458"/>
              <a:gd name="T3" fmla="*/ 191552 h 196516"/>
              <a:gd name="T4" fmla="*/ 106078 w 106458"/>
              <a:gd name="T5" fmla="*/ 191552 h 196516"/>
              <a:gd name="T6" fmla="*/ 53224 w 106458"/>
              <a:gd name="T7" fmla="*/ 95440 h 196516"/>
              <a:gd name="T8" fmla="*/ 106078 w 106458"/>
              <a:gd name="T9" fmla="*/ 0 h 196516"/>
              <a:gd name="T10" fmla="*/ 742 w 106458"/>
              <a:gd name="T11" fmla="*/ 0 h 196516"/>
              <a:gd name="T12" fmla="*/ 53224 w 106458"/>
              <a:gd name="T13" fmla="*/ 95440 h 196516"/>
              <a:gd name="T14" fmla="*/ 106078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416" y="97912"/>
                </a:moveTo>
                <a:lnTo>
                  <a:pt x="0" y="196516"/>
                </a:lnTo>
                <a:lnTo>
                  <a:pt x="106458" y="196516"/>
                </a:lnTo>
                <a:lnTo>
                  <a:pt x="53416" y="97912"/>
                </a:lnTo>
                <a:close/>
              </a:path>
              <a:path w="106458" h="196516">
                <a:moveTo>
                  <a:pt x="106458" y="0"/>
                </a:moveTo>
                <a:lnTo>
                  <a:pt x="746" y="0"/>
                </a:lnTo>
                <a:lnTo>
                  <a:pt x="53416" y="97912"/>
                </a:lnTo>
                <a:lnTo>
                  <a:pt x="106458" y="0"/>
                </a:lnTo>
                <a:close/>
              </a:path>
            </a:pathLst>
          </a:custGeom>
          <a:solidFill>
            <a:srgbClr val="FFCC00"/>
          </a:solidFill>
          <a:ln w="9525">
            <a:noFill/>
            <a:round/>
            <a:headEnd/>
            <a:tailEnd/>
          </a:ln>
        </p:spPr>
        <p:txBody>
          <a:bodyPr lIns="0" tIns="0" rIns="0" bIns="0"/>
          <a:lstStyle/>
          <a:p>
            <a:endParaRPr lang="el-GR"/>
          </a:p>
        </p:txBody>
      </p:sp>
      <p:sp>
        <p:nvSpPr>
          <p:cNvPr id="96763" name="object 508"/>
          <p:cNvSpPr>
            <a:spLocks/>
          </p:cNvSpPr>
          <p:nvPr/>
        </p:nvSpPr>
        <p:spPr bwMode="auto">
          <a:xfrm>
            <a:off x="7086600" y="3578225"/>
            <a:ext cx="106363" cy="195263"/>
          </a:xfrm>
          <a:custGeom>
            <a:avLst/>
            <a:gdLst>
              <a:gd name="T0" fmla="*/ 106078 w 106458"/>
              <a:gd name="T1" fmla="*/ 0 h 196516"/>
              <a:gd name="T2" fmla="*/ 742 w 106458"/>
              <a:gd name="T3" fmla="*/ 0 h 196516"/>
              <a:gd name="T4" fmla="*/ 106078 w 106458"/>
              <a:gd name="T5" fmla="*/ 191552 h 196516"/>
              <a:gd name="T6" fmla="*/ 0 w 106458"/>
              <a:gd name="T7" fmla="*/ 191552 h 196516"/>
              <a:gd name="T8" fmla="*/ 106078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746"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764" name="object 509"/>
          <p:cNvSpPr>
            <a:spLocks/>
          </p:cNvSpPr>
          <p:nvPr/>
        </p:nvSpPr>
        <p:spPr bwMode="auto">
          <a:xfrm>
            <a:off x="7046913" y="3638550"/>
            <a:ext cx="0" cy="71438"/>
          </a:xfrm>
          <a:custGeom>
            <a:avLst/>
            <a:gdLst>
              <a:gd name="T0" fmla="*/ 0 h 72779"/>
              <a:gd name="T1" fmla="*/ 67562 h 72779"/>
              <a:gd name="T2" fmla="*/ 0 60000 65536"/>
              <a:gd name="T3" fmla="*/ 0 60000 65536"/>
              <a:gd name="T4" fmla="*/ 0 h 72779"/>
              <a:gd name="T5" fmla="*/ 72779 h 72779"/>
            </a:gdLst>
            <a:ahLst/>
            <a:cxnLst>
              <a:cxn ang="T2">
                <a:pos x="0" y="T0"/>
              </a:cxn>
              <a:cxn ang="T3">
                <a:pos x="0" y="T1"/>
              </a:cxn>
            </a:cxnLst>
            <a:rect l="0" t="T4" r="0" b="T5"/>
            <a:pathLst>
              <a:path h="72779">
                <a:moveTo>
                  <a:pt x="0" y="0"/>
                </a:moveTo>
                <a:lnTo>
                  <a:pt x="0" y="72779"/>
                </a:lnTo>
              </a:path>
            </a:pathLst>
          </a:custGeom>
          <a:noFill/>
          <a:ln w="8954">
            <a:solidFill>
              <a:srgbClr val="000000"/>
            </a:solidFill>
            <a:round/>
            <a:headEnd/>
            <a:tailEnd/>
          </a:ln>
        </p:spPr>
        <p:txBody>
          <a:bodyPr lIns="0" tIns="0" rIns="0" bIns="0"/>
          <a:lstStyle/>
          <a:p>
            <a:endParaRPr lang="el-GR"/>
          </a:p>
        </p:txBody>
      </p:sp>
      <p:sp>
        <p:nvSpPr>
          <p:cNvPr id="96765" name="object 510"/>
          <p:cNvSpPr>
            <a:spLocks/>
          </p:cNvSpPr>
          <p:nvPr/>
        </p:nvSpPr>
        <p:spPr bwMode="auto">
          <a:xfrm>
            <a:off x="7015163" y="3638550"/>
            <a:ext cx="31750" cy="73025"/>
          </a:xfrm>
          <a:custGeom>
            <a:avLst/>
            <a:gdLst>
              <a:gd name="T0" fmla="*/ 29559 w 32516"/>
              <a:gd name="T1" fmla="*/ 0 h 72907"/>
              <a:gd name="T2" fmla="*/ 16818 w 32516"/>
              <a:gd name="T3" fmla="*/ 4368 h 72907"/>
              <a:gd name="T4" fmla="*/ 6694 w 32516"/>
              <a:gd name="T5" fmla="*/ 12580 h 72907"/>
              <a:gd name="T6" fmla="*/ 0 w 32516"/>
              <a:gd name="T7" fmla="*/ 23709 h 72907"/>
              <a:gd name="T8" fmla="*/ 800 w 32516"/>
              <a:gd name="T9" fmla="*/ 42497 h 72907"/>
              <a:gd name="T10" fmla="*/ 4777 w 32516"/>
              <a:gd name="T11" fmla="*/ 56846 h 72907"/>
              <a:gd name="T12" fmla="*/ 11277 w 32516"/>
              <a:gd name="T13" fmla="*/ 66758 h 72907"/>
              <a:gd name="T14" fmla="*/ 19643 w 32516"/>
              <a:gd name="T15" fmla="*/ 72236 h 72907"/>
              <a:gd name="T16" fmla="*/ 28654 w 32516"/>
              <a:gd name="T17" fmla="*/ 73380 h 72907"/>
              <a:gd name="T18" fmla="*/ 29107 w 32516"/>
              <a:gd name="T19" fmla="*/ 73380 h 72907"/>
              <a:gd name="T20" fmla="*/ 29559 w 32516"/>
              <a:gd name="T21" fmla="*/ 73251 h 729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516"/>
              <a:gd name="T34" fmla="*/ 0 h 72907"/>
              <a:gd name="T35" fmla="*/ 32516 w 32516"/>
              <a:gd name="T36" fmla="*/ 72907 h 729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516" h="72907">
                <a:moveTo>
                  <a:pt x="32516" y="0"/>
                </a:moveTo>
                <a:lnTo>
                  <a:pt x="18502" y="4340"/>
                </a:lnTo>
                <a:lnTo>
                  <a:pt x="7362" y="12500"/>
                </a:lnTo>
                <a:lnTo>
                  <a:pt x="0" y="23557"/>
                </a:lnTo>
                <a:lnTo>
                  <a:pt x="880" y="42223"/>
                </a:lnTo>
                <a:lnTo>
                  <a:pt x="5255" y="56479"/>
                </a:lnTo>
                <a:lnTo>
                  <a:pt x="12405" y="66327"/>
                </a:lnTo>
                <a:lnTo>
                  <a:pt x="21608" y="71770"/>
                </a:lnTo>
                <a:lnTo>
                  <a:pt x="31521" y="72907"/>
                </a:lnTo>
                <a:lnTo>
                  <a:pt x="32019" y="72907"/>
                </a:lnTo>
                <a:lnTo>
                  <a:pt x="32516" y="72779"/>
                </a:lnTo>
              </a:path>
            </a:pathLst>
          </a:custGeom>
          <a:noFill/>
          <a:ln w="9002">
            <a:solidFill>
              <a:srgbClr val="000000"/>
            </a:solidFill>
            <a:round/>
            <a:headEnd/>
            <a:tailEnd/>
          </a:ln>
        </p:spPr>
        <p:txBody>
          <a:bodyPr lIns="0" tIns="0" rIns="0" bIns="0"/>
          <a:lstStyle/>
          <a:p>
            <a:endParaRPr lang="el-GR"/>
          </a:p>
        </p:txBody>
      </p:sp>
      <p:sp>
        <p:nvSpPr>
          <p:cNvPr id="96766" name="object 511"/>
          <p:cNvSpPr>
            <a:spLocks/>
          </p:cNvSpPr>
          <p:nvPr/>
        </p:nvSpPr>
        <p:spPr bwMode="auto">
          <a:xfrm>
            <a:off x="7046913" y="3659188"/>
            <a:ext cx="93662" cy="38100"/>
          </a:xfrm>
          <a:custGeom>
            <a:avLst/>
            <a:gdLst>
              <a:gd name="T0" fmla="*/ 97145 w 92529"/>
              <a:gd name="T1" fmla="*/ 17031 h 38122"/>
              <a:gd name="T2" fmla="*/ 68548 w 92529"/>
              <a:gd name="T3" fmla="*/ 18058 h 38122"/>
              <a:gd name="T4" fmla="*/ 61106 w 92529"/>
              <a:gd name="T5" fmla="*/ 0 h 38122"/>
              <a:gd name="T6" fmla="*/ 48181 w 92529"/>
              <a:gd name="T7" fmla="*/ 36241 h 38122"/>
              <a:gd name="T8" fmla="*/ 37082 w 92529"/>
              <a:gd name="T9" fmla="*/ 0 h 38122"/>
              <a:gd name="T10" fmla="*/ 24155 w 92529"/>
              <a:gd name="T11" fmla="*/ 38034 h 38122"/>
              <a:gd name="T12" fmla="*/ 9270 w 92529"/>
              <a:gd name="T13" fmla="*/ 14472 h 38122"/>
              <a:gd name="T14" fmla="*/ 0 w 92529"/>
              <a:gd name="T15" fmla="*/ 15495 h 38122"/>
              <a:gd name="T16" fmla="*/ 0 60000 65536"/>
              <a:gd name="T17" fmla="*/ 0 60000 65536"/>
              <a:gd name="T18" fmla="*/ 0 60000 65536"/>
              <a:gd name="T19" fmla="*/ 0 60000 65536"/>
              <a:gd name="T20" fmla="*/ 0 60000 65536"/>
              <a:gd name="T21" fmla="*/ 0 60000 65536"/>
              <a:gd name="T22" fmla="*/ 0 60000 65536"/>
              <a:gd name="T23" fmla="*/ 0 60000 65536"/>
              <a:gd name="T24" fmla="*/ 0 w 92529"/>
              <a:gd name="T25" fmla="*/ 0 h 38122"/>
              <a:gd name="T26" fmla="*/ 92529 w 92529"/>
              <a:gd name="T27" fmla="*/ 38122 h 38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529" h="38122">
                <a:moveTo>
                  <a:pt x="92529" y="17071"/>
                </a:moveTo>
                <a:lnTo>
                  <a:pt x="65292" y="18098"/>
                </a:lnTo>
                <a:lnTo>
                  <a:pt x="58203" y="0"/>
                </a:lnTo>
                <a:lnTo>
                  <a:pt x="45891" y="36325"/>
                </a:lnTo>
                <a:lnTo>
                  <a:pt x="35320" y="0"/>
                </a:lnTo>
                <a:lnTo>
                  <a:pt x="23007" y="38122"/>
                </a:lnTo>
                <a:lnTo>
                  <a:pt x="8830" y="14504"/>
                </a:lnTo>
                <a:lnTo>
                  <a:pt x="0" y="15531"/>
                </a:lnTo>
              </a:path>
            </a:pathLst>
          </a:custGeom>
          <a:noFill/>
          <a:ln w="9200">
            <a:solidFill>
              <a:srgbClr val="000000"/>
            </a:solidFill>
            <a:round/>
            <a:headEnd/>
            <a:tailEnd/>
          </a:ln>
        </p:spPr>
        <p:txBody>
          <a:bodyPr lIns="0" tIns="0" rIns="0" bIns="0"/>
          <a:lstStyle/>
          <a:p>
            <a:endParaRPr lang="el-GR"/>
          </a:p>
        </p:txBody>
      </p:sp>
      <p:sp>
        <p:nvSpPr>
          <p:cNvPr id="96767" name="object 512"/>
          <p:cNvSpPr>
            <a:spLocks/>
          </p:cNvSpPr>
          <p:nvPr/>
        </p:nvSpPr>
        <p:spPr bwMode="auto">
          <a:xfrm>
            <a:off x="7439025" y="3584575"/>
            <a:ext cx="106363" cy="196850"/>
          </a:xfrm>
          <a:custGeom>
            <a:avLst/>
            <a:gdLst>
              <a:gd name="T0" fmla="*/ 53224 w 106458"/>
              <a:gd name="T1" fmla="*/ 98579 h 196516"/>
              <a:gd name="T2" fmla="*/ 0 w 106458"/>
              <a:gd name="T3" fmla="*/ 197856 h 196516"/>
              <a:gd name="T4" fmla="*/ 106078 w 106458"/>
              <a:gd name="T5" fmla="*/ 197856 h 196516"/>
              <a:gd name="T6" fmla="*/ 53224 w 106458"/>
              <a:gd name="T7" fmla="*/ 98579 h 196516"/>
              <a:gd name="T8" fmla="*/ 106078 w 106458"/>
              <a:gd name="T9" fmla="*/ 0 h 196516"/>
              <a:gd name="T10" fmla="*/ 742 w 106458"/>
              <a:gd name="T11" fmla="*/ 0 h 196516"/>
              <a:gd name="T12" fmla="*/ 53224 w 106458"/>
              <a:gd name="T13" fmla="*/ 98579 h 196516"/>
              <a:gd name="T14" fmla="*/ 106078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416" y="97912"/>
                </a:moveTo>
                <a:lnTo>
                  <a:pt x="0" y="196516"/>
                </a:lnTo>
                <a:lnTo>
                  <a:pt x="106458" y="196516"/>
                </a:lnTo>
                <a:lnTo>
                  <a:pt x="53416" y="97912"/>
                </a:lnTo>
                <a:close/>
              </a:path>
              <a:path w="106458" h="196516">
                <a:moveTo>
                  <a:pt x="106458" y="0"/>
                </a:moveTo>
                <a:lnTo>
                  <a:pt x="746" y="0"/>
                </a:lnTo>
                <a:lnTo>
                  <a:pt x="53416" y="97912"/>
                </a:lnTo>
                <a:lnTo>
                  <a:pt x="106458" y="0"/>
                </a:lnTo>
                <a:close/>
              </a:path>
            </a:pathLst>
          </a:custGeom>
          <a:solidFill>
            <a:srgbClr val="FFCC00"/>
          </a:solidFill>
          <a:ln w="9525">
            <a:noFill/>
            <a:round/>
            <a:headEnd/>
            <a:tailEnd/>
          </a:ln>
        </p:spPr>
        <p:txBody>
          <a:bodyPr lIns="0" tIns="0" rIns="0" bIns="0"/>
          <a:lstStyle/>
          <a:p>
            <a:endParaRPr lang="el-GR"/>
          </a:p>
        </p:txBody>
      </p:sp>
      <p:sp>
        <p:nvSpPr>
          <p:cNvPr id="96768" name="object 513"/>
          <p:cNvSpPr>
            <a:spLocks/>
          </p:cNvSpPr>
          <p:nvPr/>
        </p:nvSpPr>
        <p:spPr bwMode="auto">
          <a:xfrm>
            <a:off x="7439025" y="3584575"/>
            <a:ext cx="106363" cy="196850"/>
          </a:xfrm>
          <a:custGeom>
            <a:avLst/>
            <a:gdLst>
              <a:gd name="T0" fmla="*/ 106078 w 106458"/>
              <a:gd name="T1" fmla="*/ 0 h 196516"/>
              <a:gd name="T2" fmla="*/ 742 w 106458"/>
              <a:gd name="T3" fmla="*/ 0 h 196516"/>
              <a:gd name="T4" fmla="*/ 106078 w 106458"/>
              <a:gd name="T5" fmla="*/ 197856 h 196516"/>
              <a:gd name="T6" fmla="*/ 0 w 106458"/>
              <a:gd name="T7" fmla="*/ 197856 h 196516"/>
              <a:gd name="T8" fmla="*/ 106078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746"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769" name="object 514"/>
          <p:cNvSpPr>
            <a:spLocks/>
          </p:cNvSpPr>
          <p:nvPr/>
        </p:nvSpPr>
        <p:spPr bwMode="auto">
          <a:xfrm>
            <a:off x="7399338" y="3644900"/>
            <a:ext cx="0" cy="73025"/>
          </a:xfrm>
          <a:custGeom>
            <a:avLst/>
            <a:gdLst>
              <a:gd name="T0" fmla="*/ 0 h 72779"/>
              <a:gd name="T1" fmla="*/ 73769 h 72779"/>
              <a:gd name="T2" fmla="*/ 0 60000 65536"/>
              <a:gd name="T3" fmla="*/ 0 60000 65536"/>
              <a:gd name="T4" fmla="*/ 0 h 72779"/>
              <a:gd name="T5" fmla="*/ 72779 h 72779"/>
            </a:gdLst>
            <a:ahLst/>
            <a:cxnLst>
              <a:cxn ang="T2">
                <a:pos x="0" y="T0"/>
              </a:cxn>
              <a:cxn ang="T3">
                <a:pos x="0" y="T1"/>
              </a:cxn>
            </a:cxnLst>
            <a:rect l="0" t="T4" r="0" b="T5"/>
            <a:pathLst>
              <a:path h="72779">
                <a:moveTo>
                  <a:pt x="0" y="0"/>
                </a:moveTo>
                <a:lnTo>
                  <a:pt x="0" y="72779"/>
                </a:lnTo>
              </a:path>
            </a:pathLst>
          </a:custGeom>
          <a:noFill/>
          <a:ln w="8954">
            <a:solidFill>
              <a:srgbClr val="000000"/>
            </a:solidFill>
            <a:round/>
            <a:headEnd/>
            <a:tailEnd/>
          </a:ln>
        </p:spPr>
        <p:txBody>
          <a:bodyPr lIns="0" tIns="0" rIns="0" bIns="0"/>
          <a:lstStyle/>
          <a:p>
            <a:endParaRPr lang="el-GR"/>
          </a:p>
        </p:txBody>
      </p:sp>
      <p:sp>
        <p:nvSpPr>
          <p:cNvPr id="96770" name="object 515"/>
          <p:cNvSpPr>
            <a:spLocks/>
          </p:cNvSpPr>
          <p:nvPr/>
        </p:nvSpPr>
        <p:spPr bwMode="auto">
          <a:xfrm>
            <a:off x="7367588" y="3644900"/>
            <a:ext cx="31750" cy="73025"/>
          </a:xfrm>
          <a:custGeom>
            <a:avLst/>
            <a:gdLst>
              <a:gd name="T0" fmla="*/ 29223 w 32640"/>
              <a:gd name="T1" fmla="*/ 0 h 72907"/>
              <a:gd name="T2" fmla="*/ 16610 w 32640"/>
              <a:gd name="T3" fmla="*/ 4366 h 72907"/>
              <a:gd name="T4" fmla="*/ 6603 w 32640"/>
              <a:gd name="T5" fmla="*/ 12566 h 72907"/>
              <a:gd name="T6" fmla="*/ 0 w 32640"/>
              <a:gd name="T7" fmla="*/ 23659 h 72907"/>
              <a:gd name="T8" fmla="*/ 852 w 32640"/>
              <a:gd name="T9" fmla="*/ 42523 h 72907"/>
              <a:gd name="T10" fmla="*/ 4835 w 32640"/>
              <a:gd name="T11" fmla="*/ 56891 h 72907"/>
              <a:gd name="T12" fmla="*/ 11297 w 32640"/>
              <a:gd name="T13" fmla="*/ 66787 h 72907"/>
              <a:gd name="T14" fmla="*/ 19595 w 32640"/>
              <a:gd name="T15" fmla="*/ 72239 h 72907"/>
              <a:gd name="T16" fmla="*/ 28333 w 32640"/>
              <a:gd name="T17" fmla="*/ 73380 h 72907"/>
              <a:gd name="T18" fmla="*/ 28778 w 32640"/>
              <a:gd name="T19" fmla="*/ 73251 h 72907"/>
              <a:gd name="T20" fmla="*/ 29223 w 32640"/>
              <a:gd name="T21" fmla="*/ 73251 h 729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40"/>
              <a:gd name="T34" fmla="*/ 0 h 72907"/>
              <a:gd name="T35" fmla="*/ 32640 w 32640"/>
              <a:gd name="T36" fmla="*/ 72907 h 729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40" h="72907">
                <a:moveTo>
                  <a:pt x="32640" y="0"/>
                </a:moveTo>
                <a:lnTo>
                  <a:pt x="18553" y="4338"/>
                </a:lnTo>
                <a:lnTo>
                  <a:pt x="7375" y="12486"/>
                </a:lnTo>
                <a:lnTo>
                  <a:pt x="0" y="23507"/>
                </a:lnTo>
                <a:lnTo>
                  <a:pt x="952" y="42249"/>
                </a:lnTo>
                <a:lnTo>
                  <a:pt x="5400" y="56524"/>
                </a:lnTo>
                <a:lnTo>
                  <a:pt x="12619" y="66356"/>
                </a:lnTo>
                <a:lnTo>
                  <a:pt x="21887" y="71773"/>
                </a:lnTo>
                <a:lnTo>
                  <a:pt x="31645" y="72907"/>
                </a:lnTo>
                <a:lnTo>
                  <a:pt x="32143" y="72779"/>
                </a:lnTo>
                <a:lnTo>
                  <a:pt x="32640" y="72779"/>
                </a:lnTo>
              </a:path>
            </a:pathLst>
          </a:custGeom>
          <a:noFill/>
          <a:ln w="9002">
            <a:solidFill>
              <a:srgbClr val="000000"/>
            </a:solidFill>
            <a:round/>
            <a:headEnd/>
            <a:tailEnd/>
          </a:ln>
        </p:spPr>
        <p:txBody>
          <a:bodyPr lIns="0" tIns="0" rIns="0" bIns="0"/>
          <a:lstStyle/>
          <a:p>
            <a:endParaRPr lang="el-GR"/>
          </a:p>
        </p:txBody>
      </p:sp>
      <p:sp>
        <p:nvSpPr>
          <p:cNvPr id="96771" name="object 516"/>
          <p:cNvSpPr>
            <a:spLocks/>
          </p:cNvSpPr>
          <p:nvPr/>
        </p:nvSpPr>
        <p:spPr bwMode="auto">
          <a:xfrm>
            <a:off x="7399338" y="3665538"/>
            <a:ext cx="93662" cy="38100"/>
          </a:xfrm>
          <a:custGeom>
            <a:avLst/>
            <a:gdLst>
              <a:gd name="T0" fmla="*/ 97145 w 92529"/>
              <a:gd name="T1" fmla="*/ 16932 h 38250"/>
              <a:gd name="T2" fmla="*/ 68420 w 92529"/>
              <a:gd name="T3" fmla="*/ 17942 h 38250"/>
              <a:gd name="T4" fmla="*/ 61106 w 92529"/>
              <a:gd name="T5" fmla="*/ 0 h 38250"/>
              <a:gd name="T6" fmla="*/ 48049 w 92529"/>
              <a:gd name="T7" fmla="*/ 35885 h 38250"/>
              <a:gd name="T8" fmla="*/ 36951 w 92529"/>
              <a:gd name="T9" fmla="*/ 0 h 38250"/>
              <a:gd name="T10" fmla="*/ 24025 w 92529"/>
              <a:gd name="T11" fmla="*/ 37654 h 38250"/>
              <a:gd name="T12" fmla="*/ 9270 w 92529"/>
              <a:gd name="T13" fmla="*/ 14404 h 38250"/>
              <a:gd name="T14" fmla="*/ 0 w 92529"/>
              <a:gd name="T15" fmla="*/ 15415 h 38250"/>
              <a:gd name="T16" fmla="*/ 0 60000 65536"/>
              <a:gd name="T17" fmla="*/ 0 60000 65536"/>
              <a:gd name="T18" fmla="*/ 0 60000 65536"/>
              <a:gd name="T19" fmla="*/ 0 60000 65536"/>
              <a:gd name="T20" fmla="*/ 0 60000 65536"/>
              <a:gd name="T21" fmla="*/ 0 60000 65536"/>
              <a:gd name="T22" fmla="*/ 0 60000 65536"/>
              <a:gd name="T23" fmla="*/ 0 60000 65536"/>
              <a:gd name="T24" fmla="*/ 0 w 92529"/>
              <a:gd name="T25" fmla="*/ 0 h 38250"/>
              <a:gd name="T26" fmla="*/ 92529 w 92529"/>
              <a:gd name="T27" fmla="*/ 38250 h 38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529" h="38250">
                <a:moveTo>
                  <a:pt x="92529" y="17200"/>
                </a:moveTo>
                <a:lnTo>
                  <a:pt x="65168" y="18226"/>
                </a:lnTo>
                <a:lnTo>
                  <a:pt x="58203" y="0"/>
                </a:lnTo>
                <a:lnTo>
                  <a:pt x="45767" y="36453"/>
                </a:lnTo>
                <a:lnTo>
                  <a:pt x="35195" y="0"/>
                </a:lnTo>
                <a:lnTo>
                  <a:pt x="22883" y="38250"/>
                </a:lnTo>
                <a:lnTo>
                  <a:pt x="8830" y="14632"/>
                </a:lnTo>
                <a:lnTo>
                  <a:pt x="0" y="15659"/>
                </a:lnTo>
              </a:path>
            </a:pathLst>
          </a:custGeom>
          <a:noFill/>
          <a:ln w="9199">
            <a:solidFill>
              <a:srgbClr val="000000"/>
            </a:solidFill>
            <a:round/>
            <a:headEnd/>
            <a:tailEnd/>
          </a:ln>
        </p:spPr>
        <p:txBody>
          <a:bodyPr lIns="0" tIns="0" rIns="0" bIns="0"/>
          <a:lstStyle/>
          <a:p>
            <a:endParaRPr lang="el-GR"/>
          </a:p>
        </p:txBody>
      </p:sp>
      <p:sp>
        <p:nvSpPr>
          <p:cNvPr id="96772" name="object 517"/>
          <p:cNvSpPr>
            <a:spLocks/>
          </p:cNvSpPr>
          <p:nvPr/>
        </p:nvSpPr>
        <p:spPr bwMode="auto">
          <a:xfrm>
            <a:off x="6075363" y="2995613"/>
            <a:ext cx="989012" cy="225425"/>
          </a:xfrm>
          <a:custGeom>
            <a:avLst/>
            <a:gdLst>
              <a:gd name="T0" fmla="*/ 991392 w 988220"/>
              <a:gd name="T1" fmla="*/ 0 h 224884"/>
              <a:gd name="T2" fmla="*/ 919526 w 988220"/>
              <a:gd name="T3" fmla="*/ 0 h 224884"/>
              <a:gd name="T4" fmla="*/ 919526 w 988220"/>
              <a:gd name="T5" fmla="*/ 227056 h 224884"/>
              <a:gd name="T6" fmla="*/ 0 w 988220"/>
              <a:gd name="T7" fmla="*/ 227056 h 224884"/>
              <a:gd name="T8" fmla="*/ 0 60000 65536"/>
              <a:gd name="T9" fmla="*/ 0 60000 65536"/>
              <a:gd name="T10" fmla="*/ 0 60000 65536"/>
              <a:gd name="T11" fmla="*/ 0 60000 65536"/>
              <a:gd name="T12" fmla="*/ 0 w 988220"/>
              <a:gd name="T13" fmla="*/ 0 h 224884"/>
              <a:gd name="T14" fmla="*/ 988220 w 988220"/>
              <a:gd name="T15" fmla="*/ 224884 h 224884"/>
            </a:gdLst>
            <a:ahLst/>
            <a:cxnLst>
              <a:cxn ang="T8">
                <a:pos x="T0" y="T1"/>
              </a:cxn>
              <a:cxn ang="T9">
                <a:pos x="T2" y="T3"/>
              </a:cxn>
              <a:cxn ang="T10">
                <a:pos x="T4" y="T5"/>
              </a:cxn>
              <a:cxn ang="T11">
                <a:pos x="T6" y="T7"/>
              </a:cxn>
            </a:cxnLst>
            <a:rect l="T12" t="T13" r="T14" b="T15"/>
            <a:pathLst>
              <a:path w="988220" h="224884">
                <a:moveTo>
                  <a:pt x="988220" y="0"/>
                </a:moveTo>
                <a:lnTo>
                  <a:pt x="916584" y="0"/>
                </a:lnTo>
                <a:lnTo>
                  <a:pt x="916584" y="224884"/>
                </a:lnTo>
                <a:lnTo>
                  <a:pt x="0" y="224884"/>
                </a:lnTo>
              </a:path>
            </a:pathLst>
          </a:custGeom>
          <a:noFill/>
          <a:ln w="9227">
            <a:solidFill>
              <a:srgbClr val="0000FF"/>
            </a:solidFill>
            <a:round/>
            <a:headEnd/>
            <a:tailEnd/>
          </a:ln>
        </p:spPr>
        <p:txBody>
          <a:bodyPr lIns="0" tIns="0" rIns="0" bIns="0"/>
          <a:lstStyle/>
          <a:p>
            <a:endParaRPr lang="el-GR"/>
          </a:p>
        </p:txBody>
      </p:sp>
      <p:sp>
        <p:nvSpPr>
          <p:cNvPr id="96773" name="object 518"/>
          <p:cNvSpPr>
            <a:spLocks/>
          </p:cNvSpPr>
          <p:nvPr/>
        </p:nvSpPr>
        <p:spPr bwMode="auto">
          <a:xfrm>
            <a:off x="6224588" y="3068638"/>
            <a:ext cx="1155700" cy="1343025"/>
          </a:xfrm>
          <a:custGeom>
            <a:avLst/>
            <a:gdLst>
              <a:gd name="T0" fmla="*/ 1154085 w 1156239"/>
              <a:gd name="T1" fmla="*/ 0 h 1342886"/>
              <a:gd name="T2" fmla="*/ 1099589 w 1156239"/>
              <a:gd name="T3" fmla="*/ 0 h 1342886"/>
              <a:gd name="T4" fmla="*/ 1099589 w 1156239"/>
              <a:gd name="T5" fmla="*/ 211494 h 1342886"/>
              <a:gd name="T6" fmla="*/ 0 w 1156239"/>
              <a:gd name="T7" fmla="*/ 211494 h 1342886"/>
              <a:gd name="T8" fmla="*/ 0 w 1156239"/>
              <a:gd name="T9" fmla="*/ 1343442 h 1342886"/>
              <a:gd name="T10" fmla="*/ 0 60000 65536"/>
              <a:gd name="T11" fmla="*/ 0 60000 65536"/>
              <a:gd name="T12" fmla="*/ 0 60000 65536"/>
              <a:gd name="T13" fmla="*/ 0 60000 65536"/>
              <a:gd name="T14" fmla="*/ 0 60000 65536"/>
              <a:gd name="T15" fmla="*/ 0 w 1156239"/>
              <a:gd name="T16" fmla="*/ 0 h 1342886"/>
              <a:gd name="T17" fmla="*/ 1156239 w 1156239"/>
              <a:gd name="T18" fmla="*/ 1342886 h 1342886"/>
            </a:gdLst>
            <a:ahLst/>
            <a:cxnLst>
              <a:cxn ang="T10">
                <a:pos x="T0" y="T1"/>
              </a:cxn>
              <a:cxn ang="T11">
                <a:pos x="T2" y="T3"/>
              </a:cxn>
              <a:cxn ang="T12">
                <a:pos x="T4" y="T5"/>
              </a:cxn>
              <a:cxn ang="T13">
                <a:pos x="T6" y="T7"/>
              </a:cxn>
              <a:cxn ang="T14">
                <a:pos x="T8" y="T9"/>
              </a:cxn>
            </a:cxnLst>
            <a:rect l="T15" t="T16" r="T17" b="T18"/>
            <a:pathLst>
              <a:path w="1156239" h="1342886">
                <a:moveTo>
                  <a:pt x="1156239" y="0"/>
                </a:moveTo>
                <a:lnTo>
                  <a:pt x="1101642" y="0"/>
                </a:lnTo>
                <a:lnTo>
                  <a:pt x="1101642" y="211406"/>
                </a:lnTo>
                <a:lnTo>
                  <a:pt x="0" y="211406"/>
                </a:lnTo>
                <a:lnTo>
                  <a:pt x="0" y="1342886"/>
                </a:lnTo>
              </a:path>
            </a:pathLst>
          </a:custGeom>
          <a:noFill/>
          <a:ln w="9076">
            <a:solidFill>
              <a:srgbClr val="0000FF"/>
            </a:solidFill>
            <a:prstDash val="lgDash"/>
            <a:round/>
            <a:headEnd/>
            <a:tailEnd/>
          </a:ln>
        </p:spPr>
        <p:txBody>
          <a:bodyPr lIns="0" tIns="0" rIns="0" bIns="0"/>
          <a:lstStyle/>
          <a:p>
            <a:endParaRPr lang="el-GR"/>
          </a:p>
        </p:txBody>
      </p:sp>
      <p:sp>
        <p:nvSpPr>
          <p:cNvPr id="96774" name="object 519"/>
          <p:cNvSpPr>
            <a:spLocks/>
          </p:cNvSpPr>
          <p:nvPr/>
        </p:nvSpPr>
        <p:spPr bwMode="auto">
          <a:xfrm>
            <a:off x="5921375" y="4164013"/>
            <a:ext cx="0" cy="258762"/>
          </a:xfrm>
          <a:custGeom>
            <a:avLst/>
            <a:gdLst>
              <a:gd name="T0" fmla="*/ 0 w 1368"/>
              <a:gd name="T1" fmla="*/ 0 h 258385"/>
              <a:gd name="T2" fmla="*/ 0 w 1368"/>
              <a:gd name="T3" fmla="*/ 259897 h 258385"/>
              <a:gd name="T4" fmla="*/ 0 60000 65536"/>
              <a:gd name="T5" fmla="*/ 0 60000 65536"/>
              <a:gd name="T6" fmla="*/ 0 w 1368"/>
              <a:gd name="T7" fmla="*/ 0 h 258385"/>
              <a:gd name="T8" fmla="*/ 0 w 1368"/>
              <a:gd name="T9" fmla="*/ 258385 h 258385"/>
            </a:gdLst>
            <a:ahLst/>
            <a:cxnLst>
              <a:cxn ang="T4">
                <a:pos x="T0" y="T1"/>
              </a:cxn>
              <a:cxn ang="T5">
                <a:pos x="T2" y="T3"/>
              </a:cxn>
            </a:cxnLst>
            <a:rect l="T6" t="T7" r="T8" b="T9"/>
            <a:pathLst>
              <a:path w="1368" h="258385">
                <a:moveTo>
                  <a:pt x="1368" y="0"/>
                </a:moveTo>
                <a:lnTo>
                  <a:pt x="0" y="258385"/>
                </a:lnTo>
              </a:path>
            </a:pathLst>
          </a:custGeom>
          <a:noFill/>
          <a:ln w="8954">
            <a:solidFill>
              <a:srgbClr val="800000"/>
            </a:solidFill>
            <a:round/>
            <a:headEnd/>
            <a:tailEnd/>
          </a:ln>
        </p:spPr>
        <p:txBody>
          <a:bodyPr lIns="0" tIns="0" rIns="0" bIns="0"/>
          <a:lstStyle/>
          <a:p>
            <a:endParaRPr lang="el-GR"/>
          </a:p>
        </p:txBody>
      </p:sp>
      <p:sp>
        <p:nvSpPr>
          <p:cNvPr id="96775" name="object 520"/>
          <p:cNvSpPr>
            <a:spLocks/>
          </p:cNvSpPr>
          <p:nvPr/>
        </p:nvSpPr>
        <p:spPr bwMode="auto">
          <a:xfrm>
            <a:off x="5800725" y="4484688"/>
            <a:ext cx="501650" cy="0"/>
          </a:xfrm>
          <a:custGeom>
            <a:avLst/>
            <a:gdLst>
              <a:gd name="T0" fmla="*/ 502632 w 501323"/>
              <a:gd name="T1" fmla="*/ 0 h 770"/>
              <a:gd name="T2" fmla="*/ 0 w 501323"/>
              <a:gd name="T3" fmla="*/ 0 h 770"/>
              <a:gd name="T4" fmla="*/ 0 60000 65536"/>
              <a:gd name="T5" fmla="*/ 0 60000 65536"/>
              <a:gd name="T6" fmla="*/ 0 w 501323"/>
              <a:gd name="T7" fmla="*/ 0 h 770"/>
              <a:gd name="T8" fmla="*/ 501323 w 501323"/>
              <a:gd name="T9" fmla="*/ 0 h 770"/>
            </a:gdLst>
            <a:ahLst/>
            <a:cxnLst>
              <a:cxn ang="T4">
                <a:pos x="T0" y="T1"/>
              </a:cxn>
              <a:cxn ang="T5">
                <a:pos x="T2" y="T3"/>
              </a:cxn>
            </a:cxnLst>
            <a:rect l="T6" t="T7" r="T8" b="T9"/>
            <a:pathLst>
              <a:path w="501323" h="770">
                <a:moveTo>
                  <a:pt x="501323" y="770"/>
                </a:moveTo>
                <a:lnTo>
                  <a:pt x="0" y="0"/>
                </a:lnTo>
              </a:path>
            </a:pathLst>
          </a:custGeom>
          <a:noFill/>
          <a:ln w="9241">
            <a:solidFill>
              <a:srgbClr val="000000"/>
            </a:solidFill>
            <a:round/>
            <a:headEnd/>
            <a:tailEnd/>
          </a:ln>
        </p:spPr>
        <p:txBody>
          <a:bodyPr lIns="0" tIns="0" rIns="0" bIns="0"/>
          <a:lstStyle/>
          <a:p>
            <a:endParaRPr lang="el-GR"/>
          </a:p>
        </p:txBody>
      </p:sp>
      <p:sp>
        <p:nvSpPr>
          <p:cNvPr id="96776" name="object 521"/>
          <p:cNvSpPr>
            <a:spLocks/>
          </p:cNvSpPr>
          <p:nvPr/>
        </p:nvSpPr>
        <p:spPr bwMode="auto">
          <a:xfrm>
            <a:off x="6302375" y="4368800"/>
            <a:ext cx="0" cy="115888"/>
          </a:xfrm>
          <a:custGeom>
            <a:avLst/>
            <a:gdLst>
              <a:gd name="T0" fmla="*/ 0 h 116677"/>
              <a:gd name="T1" fmla="*/ 113553 h 116677"/>
              <a:gd name="T2" fmla="*/ 0 60000 65536"/>
              <a:gd name="T3" fmla="*/ 0 60000 65536"/>
              <a:gd name="T4" fmla="*/ 0 h 116677"/>
              <a:gd name="T5" fmla="*/ 116677 h 116677"/>
            </a:gdLst>
            <a:ahLst/>
            <a:cxnLst>
              <a:cxn ang="T2">
                <a:pos x="0" y="T0"/>
              </a:cxn>
              <a:cxn ang="T3">
                <a:pos x="0" y="T1"/>
              </a:cxn>
            </a:cxnLst>
            <a:rect l="0" t="T4" r="0" b="T5"/>
            <a:pathLst>
              <a:path h="116677">
                <a:moveTo>
                  <a:pt x="0" y="0"/>
                </a:moveTo>
                <a:lnTo>
                  <a:pt x="0" y="116677"/>
                </a:lnTo>
              </a:path>
            </a:pathLst>
          </a:custGeom>
          <a:noFill/>
          <a:ln w="8954">
            <a:solidFill>
              <a:srgbClr val="000000"/>
            </a:solidFill>
            <a:round/>
            <a:headEnd/>
            <a:tailEnd/>
          </a:ln>
        </p:spPr>
        <p:txBody>
          <a:bodyPr lIns="0" tIns="0" rIns="0" bIns="0"/>
          <a:lstStyle/>
          <a:p>
            <a:endParaRPr lang="el-GR"/>
          </a:p>
        </p:txBody>
      </p:sp>
      <p:sp>
        <p:nvSpPr>
          <p:cNvPr id="96777" name="object 522"/>
          <p:cNvSpPr>
            <a:spLocks/>
          </p:cNvSpPr>
          <p:nvPr/>
        </p:nvSpPr>
        <p:spPr bwMode="auto">
          <a:xfrm>
            <a:off x="5800725" y="4367213"/>
            <a:ext cx="0" cy="117475"/>
          </a:xfrm>
          <a:custGeom>
            <a:avLst/>
            <a:gdLst>
              <a:gd name="T0" fmla="*/ 119506 h 116806"/>
              <a:gd name="T1" fmla="*/ 0 h 116806"/>
              <a:gd name="T2" fmla="*/ 0 60000 65536"/>
              <a:gd name="T3" fmla="*/ 0 60000 65536"/>
              <a:gd name="T4" fmla="*/ 0 h 116806"/>
              <a:gd name="T5" fmla="*/ 116806 h 116806"/>
            </a:gdLst>
            <a:ahLst/>
            <a:cxnLst>
              <a:cxn ang="T2">
                <a:pos x="0" y="T0"/>
              </a:cxn>
              <a:cxn ang="T3">
                <a:pos x="0" y="T1"/>
              </a:cxn>
            </a:cxnLst>
            <a:rect l="0" t="T4" r="0" b="T5"/>
            <a:pathLst>
              <a:path h="116806">
                <a:moveTo>
                  <a:pt x="0" y="116806"/>
                </a:moveTo>
                <a:lnTo>
                  <a:pt x="0" y="0"/>
                </a:lnTo>
              </a:path>
            </a:pathLst>
          </a:custGeom>
          <a:noFill/>
          <a:ln w="8954">
            <a:solidFill>
              <a:srgbClr val="000000"/>
            </a:solidFill>
            <a:round/>
            <a:headEnd/>
            <a:tailEnd/>
          </a:ln>
        </p:spPr>
        <p:txBody>
          <a:bodyPr lIns="0" tIns="0" rIns="0" bIns="0"/>
          <a:lstStyle/>
          <a:p>
            <a:endParaRPr lang="el-GR"/>
          </a:p>
        </p:txBody>
      </p:sp>
      <p:sp>
        <p:nvSpPr>
          <p:cNvPr id="96778" name="object 523"/>
          <p:cNvSpPr>
            <a:spLocks/>
          </p:cNvSpPr>
          <p:nvPr/>
        </p:nvSpPr>
        <p:spPr bwMode="auto">
          <a:xfrm>
            <a:off x="5795963" y="3908425"/>
            <a:ext cx="252412" cy="263525"/>
          </a:xfrm>
          <a:custGeom>
            <a:avLst/>
            <a:gdLst>
              <a:gd name="T0" fmla="*/ 250401 w 253086"/>
              <a:gd name="T1" fmla="*/ 132998 h 262749"/>
              <a:gd name="T2" fmla="*/ 242649 w 253086"/>
              <a:gd name="T3" fmla="*/ 87670 h 262749"/>
              <a:gd name="T4" fmla="*/ 221116 w 253086"/>
              <a:gd name="T5" fmla="*/ 47537 h 262749"/>
              <a:gd name="T6" fmla="*/ 187647 w 253086"/>
              <a:gd name="T7" fmla="*/ 18053 h 262749"/>
              <a:gd name="T8" fmla="*/ 146795 w 253086"/>
              <a:gd name="T9" fmla="*/ 2206 h 262749"/>
              <a:gd name="T10" fmla="*/ 125139 w 253086"/>
              <a:gd name="T11" fmla="*/ 0 h 262749"/>
              <a:gd name="T12" fmla="*/ 103236 w 253086"/>
              <a:gd name="T13" fmla="*/ 2206 h 262749"/>
              <a:gd name="T14" fmla="*/ 62385 w 253086"/>
              <a:gd name="T15" fmla="*/ 18053 h 262749"/>
              <a:gd name="T16" fmla="*/ 29285 w 253086"/>
              <a:gd name="T17" fmla="*/ 47537 h 262749"/>
              <a:gd name="T18" fmla="*/ 7260 w 253086"/>
              <a:gd name="T19" fmla="*/ 87670 h 262749"/>
              <a:gd name="T20" fmla="*/ 0 w 253086"/>
              <a:gd name="T21" fmla="*/ 132998 h 262749"/>
              <a:gd name="T22" fmla="*/ 1721 w 253086"/>
              <a:gd name="T23" fmla="*/ 156117 h 262749"/>
              <a:gd name="T24" fmla="*/ 16733 w 253086"/>
              <a:gd name="T25" fmla="*/ 199628 h 262749"/>
              <a:gd name="T26" fmla="*/ 44542 w 253086"/>
              <a:gd name="T27" fmla="*/ 234956 h 262749"/>
              <a:gd name="T28" fmla="*/ 82318 w 253086"/>
              <a:gd name="T29" fmla="*/ 257814 h 262749"/>
              <a:gd name="T30" fmla="*/ 125139 w 253086"/>
              <a:gd name="T31" fmla="*/ 265867 h 262749"/>
              <a:gd name="T32" fmla="*/ 146795 w 253086"/>
              <a:gd name="T33" fmla="*/ 264049 h 262749"/>
              <a:gd name="T34" fmla="*/ 187647 w 253086"/>
              <a:gd name="T35" fmla="*/ 248204 h 262749"/>
              <a:gd name="T36" fmla="*/ 221116 w 253086"/>
              <a:gd name="T37" fmla="*/ 218330 h 262749"/>
              <a:gd name="T38" fmla="*/ 242649 w 253086"/>
              <a:gd name="T39" fmla="*/ 178586 h 262749"/>
              <a:gd name="T40" fmla="*/ 250401 w 253086"/>
              <a:gd name="T41" fmla="*/ 132998 h 2627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086"/>
              <a:gd name="T64" fmla="*/ 0 h 262749"/>
              <a:gd name="T65" fmla="*/ 253086 w 253086"/>
              <a:gd name="T66" fmla="*/ 262749 h 2627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086" h="262749">
                <a:moveTo>
                  <a:pt x="253086" y="131439"/>
                </a:moveTo>
                <a:lnTo>
                  <a:pt x="245251" y="86642"/>
                </a:lnTo>
                <a:lnTo>
                  <a:pt x="223487" y="46979"/>
                </a:lnTo>
                <a:lnTo>
                  <a:pt x="189659" y="17841"/>
                </a:lnTo>
                <a:lnTo>
                  <a:pt x="148369" y="2182"/>
                </a:lnTo>
                <a:lnTo>
                  <a:pt x="126481" y="0"/>
                </a:lnTo>
                <a:lnTo>
                  <a:pt x="104343" y="2182"/>
                </a:lnTo>
                <a:lnTo>
                  <a:pt x="63054" y="17841"/>
                </a:lnTo>
                <a:lnTo>
                  <a:pt x="29599" y="46979"/>
                </a:lnTo>
                <a:lnTo>
                  <a:pt x="7337" y="86642"/>
                </a:lnTo>
                <a:lnTo>
                  <a:pt x="0" y="131439"/>
                </a:lnTo>
                <a:lnTo>
                  <a:pt x="1741" y="154286"/>
                </a:lnTo>
                <a:lnTo>
                  <a:pt x="16913" y="197287"/>
                </a:lnTo>
                <a:lnTo>
                  <a:pt x="45020" y="232200"/>
                </a:lnTo>
                <a:lnTo>
                  <a:pt x="83201" y="254791"/>
                </a:lnTo>
                <a:lnTo>
                  <a:pt x="126481" y="262749"/>
                </a:lnTo>
                <a:lnTo>
                  <a:pt x="148369" y="260952"/>
                </a:lnTo>
                <a:lnTo>
                  <a:pt x="189659" y="245293"/>
                </a:lnTo>
                <a:lnTo>
                  <a:pt x="223487" y="215770"/>
                </a:lnTo>
                <a:lnTo>
                  <a:pt x="245251" y="176492"/>
                </a:lnTo>
                <a:lnTo>
                  <a:pt x="253086" y="131439"/>
                </a:lnTo>
                <a:close/>
              </a:path>
            </a:pathLst>
          </a:custGeom>
          <a:noFill/>
          <a:ln w="9092">
            <a:solidFill>
              <a:srgbClr val="000000"/>
            </a:solidFill>
            <a:round/>
            <a:headEnd/>
            <a:tailEnd/>
          </a:ln>
        </p:spPr>
        <p:txBody>
          <a:bodyPr lIns="0" tIns="0" rIns="0" bIns="0"/>
          <a:lstStyle/>
          <a:p>
            <a:endParaRPr lang="el-GR"/>
          </a:p>
        </p:txBody>
      </p:sp>
      <p:sp>
        <p:nvSpPr>
          <p:cNvPr id="96779" name="object 524"/>
          <p:cNvSpPr>
            <a:spLocks/>
          </p:cNvSpPr>
          <p:nvPr/>
        </p:nvSpPr>
        <p:spPr bwMode="auto">
          <a:xfrm>
            <a:off x="5921375" y="3908425"/>
            <a:ext cx="57150" cy="66675"/>
          </a:xfrm>
          <a:custGeom>
            <a:avLst/>
            <a:gdLst>
              <a:gd name="T0" fmla="*/ 0 w 56462"/>
              <a:gd name="T1" fmla="*/ 0 h 65847"/>
              <a:gd name="T2" fmla="*/ 59264 w 56462"/>
              <a:gd name="T3" fmla="*/ 69222 h 65847"/>
              <a:gd name="T4" fmla="*/ 0 60000 65536"/>
              <a:gd name="T5" fmla="*/ 0 60000 65536"/>
              <a:gd name="T6" fmla="*/ 0 w 56462"/>
              <a:gd name="T7" fmla="*/ 0 h 65847"/>
              <a:gd name="T8" fmla="*/ 56462 w 56462"/>
              <a:gd name="T9" fmla="*/ 65847 h 65847"/>
            </a:gdLst>
            <a:ahLst/>
            <a:cxnLst>
              <a:cxn ang="T4">
                <a:pos x="T0" y="T1"/>
              </a:cxn>
              <a:cxn ang="T5">
                <a:pos x="T2" y="T3"/>
              </a:cxn>
            </a:cxnLst>
            <a:rect l="T6" t="T7" r="T8" b="T9"/>
            <a:pathLst>
              <a:path w="56462" h="65847">
                <a:moveTo>
                  <a:pt x="0" y="0"/>
                </a:moveTo>
                <a:lnTo>
                  <a:pt x="56462" y="65847"/>
                </a:lnTo>
              </a:path>
            </a:pathLst>
          </a:custGeom>
          <a:noFill/>
          <a:ln w="9076">
            <a:solidFill>
              <a:srgbClr val="000000"/>
            </a:solidFill>
            <a:round/>
            <a:headEnd/>
            <a:tailEnd/>
          </a:ln>
        </p:spPr>
        <p:txBody>
          <a:bodyPr lIns="0" tIns="0" rIns="0" bIns="0"/>
          <a:lstStyle/>
          <a:p>
            <a:endParaRPr lang="el-GR"/>
          </a:p>
        </p:txBody>
      </p:sp>
      <p:sp>
        <p:nvSpPr>
          <p:cNvPr id="96780" name="object 525"/>
          <p:cNvSpPr>
            <a:spLocks/>
          </p:cNvSpPr>
          <p:nvPr/>
        </p:nvSpPr>
        <p:spPr bwMode="auto">
          <a:xfrm>
            <a:off x="5857875" y="3908425"/>
            <a:ext cx="63500" cy="66675"/>
          </a:xfrm>
          <a:custGeom>
            <a:avLst/>
            <a:gdLst>
              <a:gd name="T0" fmla="*/ 0 w 63427"/>
              <a:gd name="T1" fmla="*/ 69222 h 65847"/>
              <a:gd name="T2" fmla="*/ 63719 w 63427"/>
              <a:gd name="T3" fmla="*/ 0 h 65847"/>
              <a:gd name="T4" fmla="*/ 0 60000 65536"/>
              <a:gd name="T5" fmla="*/ 0 60000 65536"/>
              <a:gd name="T6" fmla="*/ 0 w 63427"/>
              <a:gd name="T7" fmla="*/ 0 h 65847"/>
              <a:gd name="T8" fmla="*/ 63427 w 63427"/>
              <a:gd name="T9" fmla="*/ 65847 h 65847"/>
            </a:gdLst>
            <a:ahLst/>
            <a:cxnLst>
              <a:cxn ang="T4">
                <a:pos x="T0" y="T1"/>
              </a:cxn>
              <a:cxn ang="T5">
                <a:pos x="T2" y="T3"/>
              </a:cxn>
            </a:cxnLst>
            <a:rect l="T6" t="T7" r="T8" b="T9"/>
            <a:pathLst>
              <a:path w="63427" h="65847">
                <a:moveTo>
                  <a:pt x="0" y="65847"/>
                </a:moveTo>
                <a:lnTo>
                  <a:pt x="63427" y="0"/>
                </a:lnTo>
              </a:path>
            </a:pathLst>
          </a:custGeom>
          <a:noFill/>
          <a:ln w="9092">
            <a:solidFill>
              <a:srgbClr val="000000"/>
            </a:solidFill>
            <a:round/>
            <a:headEnd/>
            <a:tailEnd/>
          </a:ln>
        </p:spPr>
        <p:txBody>
          <a:bodyPr lIns="0" tIns="0" rIns="0" bIns="0"/>
          <a:lstStyle/>
          <a:p>
            <a:endParaRPr lang="el-GR"/>
          </a:p>
        </p:txBody>
      </p:sp>
      <p:sp>
        <p:nvSpPr>
          <p:cNvPr id="96781" name="object 526"/>
          <p:cNvSpPr>
            <a:spLocks/>
          </p:cNvSpPr>
          <p:nvPr/>
        </p:nvSpPr>
        <p:spPr bwMode="auto">
          <a:xfrm>
            <a:off x="5857875" y="3975100"/>
            <a:ext cx="120650" cy="0"/>
          </a:xfrm>
          <a:custGeom>
            <a:avLst/>
            <a:gdLst>
              <a:gd name="T0" fmla="*/ 122963 w 119889"/>
              <a:gd name="T1" fmla="*/ 0 w 119889"/>
              <a:gd name="T2" fmla="*/ 0 60000 65536"/>
              <a:gd name="T3" fmla="*/ 0 60000 65536"/>
              <a:gd name="T4" fmla="*/ 0 w 119889"/>
              <a:gd name="T5" fmla="*/ 119889 w 119889"/>
            </a:gdLst>
            <a:ahLst/>
            <a:cxnLst>
              <a:cxn ang="T2">
                <a:pos x="T0" y="0"/>
              </a:cxn>
              <a:cxn ang="T3">
                <a:pos x="T1" y="0"/>
              </a:cxn>
            </a:cxnLst>
            <a:rect l="T4" t="0" r="T5" b="0"/>
            <a:pathLst>
              <a:path w="119889">
                <a:moveTo>
                  <a:pt x="119889" y="0"/>
                </a:moveTo>
                <a:lnTo>
                  <a:pt x="0" y="0"/>
                </a:lnTo>
              </a:path>
            </a:pathLst>
          </a:custGeom>
          <a:noFill/>
          <a:ln w="9241">
            <a:solidFill>
              <a:srgbClr val="000000"/>
            </a:solidFill>
            <a:round/>
            <a:headEnd/>
            <a:tailEnd/>
          </a:ln>
        </p:spPr>
        <p:txBody>
          <a:bodyPr lIns="0" tIns="0" rIns="0" bIns="0"/>
          <a:lstStyle/>
          <a:p>
            <a:endParaRPr lang="el-GR"/>
          </a:p>
        </p:txBody>
      </p:sp>
      <p:sp>
        <p:nvSpPr>
          <p:cNvPr id="96782" name="object 527"/>
          <p:cNvSpPr>
            <a:spLocks/>
          </p:cNvSpPr>
          <p:nvPr/>
        </p:nvSpPr>
        <p:spPr bwMode="auto">
          <a:xfrm>
            <a:off x="5781675" y="3849688"/>
            <a:ext cx="358775" cy="314325"/>
          </a:xfrm>
          <a:custGeom>
            <a:avLst/>
            <a:gdLst>
              <a:gd name="T0" fmla="*/ 358331 w 358923"/>
              <a:gd name="T1" fmla="*/ 0 h 313579"/>
              <a:gd name="T2" fmla="*/ 0 w 358923"/>
              <a:gd name="T3" fmla="*/ 316574 h 313579"/>
              <a:gd name="T4" fmla="*/ 0 60000 65536"/>
              <a:gd name="T5" fmla="*/ 0 60000 65536"/>
              <a:gd name="T6" fmla="*/ 0 w 358923"/>
              <a:gd name="T7" fmla="*/ 0 h 313579"/>
              <a:gd name="T8" fmla="*/ 358923 w 358923"/>
              <a:gd name="T9" fmla="*/ 313579 h 313579"/>
            </a:gdLst>
            <a:ahLst/>
            <a:cxnLst>
              <a:cxn ang="T4">
                <a:pos x="T0" y="T1"/>
              </a:cxn>
              <a:cxn ang="T5">
                <a:pos x="T2" y="T3"/>
              </a:cxn>
            </a:cxnLst>
            <a:rect l="T6" t="T7" r="T8" b="T9"/>
            <a:pathLst>
              <a:path w="358923" h="313579">
                <a:moveTo>
                  <a:pt x="358923" y="0"/>
                </a:moveTo>
                <a:lnTo>
                  <a:pt x="0" y="313579"/>
                </a:lnTo>
              </a:path>
            </a:pathLst>
          </a:custGeom>
          <a:noFill/>
          <a:ln w="9117">
            <a:solidFill>
              <a:srgbClr val="000000"/>
            </a:solidFill>
            <a:round/>
            <a:headEnd/>
            <a:tailEnd/>
          </a:ln>
        </p:spPr>
        <p:txBody>
          <a:bodyPr lIns="0" tIns="0" rIns="0" bIns="0"/>
          <a:lstStyle/>
          <a:p>
            <a:endParaRPr lang="el-GR"/>
          </a:p>
        </p:txBody>
      </p:sp>
      <p:sp>
        <p:nvSpPr>
          <p:cNvPr id="96783" name="object 528"/>
          <p:cNvSpPr>
            <a:spLocks/>
          </p:cNvSpPr>
          <p:nvPr/>
        </p:nvSpPr>
        <p:spPr bwMode="auto">
          <a:xfrm>
            <a:off x="5857875" y="3908425"/>
            <a:ext cx="120650" cy="66675"/>
          </a:xfrm>
          <a:custGeom>
            <a:avLst/>
            <a:gdLst>
              <a:gd name="T0" fmla="*/ 0 w 119889"/>
              <a:gd name="T1" fmla="*/ 69222 h 65847"/>
              <a:gd name="T2" fmla="*/ 65053 w 119889"/>
              <a:gd name="T3" fmla="*/ 0 h 65847"/>
              <a:gd name="T4" fmla="*/ 122963 w 119889"/>
              <a:gd name="T5" fmla="*/ 69222 h 65847"/>
              <a:gd name="T6" fmla="*/ 0 w 119889"/>
              <a:gd name="T7" fmla="*/ 69222 h 65847"/>
              <a:gd name="T8" fmla="*/ 0 60000 65536"/>
              <a:gd name="T9" fmla="*/ 0 60000 65536"/>
              <a:gd name="T10" fmla="*/ 0 60000 65536"/>
              <a:gd name="T11" fmla="*/ 0 60000 65536"/>
              <a:gd name="T12" fmla="*/ 0 w 119889"/>
              <a:gd name="T13" fmla="*/ 0 h 65847"/>
              <a:gd name="T14" fmla="*/ 119889 w 119889"/>
              <a:gd name="T15" fmla="*/ 65847 h 65847"/>
            </a:gdLst>
            <a:ahLst/>
            <a:cxnLst>
              <a:cxn ang="T8">
                <a:pos x="T0" y="T1"/>
              </a:cxn>
              <a:cxn ang="T9">
                <a:pos x="T2" y="T3"/>
              </a:cxn>
              <a:cxn ang="T10">
                <a:pos x="T4" y="T5"/>
              </a:cxn>
              <a:cxn ang="T11">
                <a:pos x="T6" y="T7"/>
              </a:cxn>
            </a:cxnLst>
            <a:rect l="T12" t="T13" r="T14" b="T15"/>
            <a:pathLst>
              <a:path w="119889" h="65847">
                <a:moveTo>
                  <a:pt x="0" y="65847"/>
                </a:moveTo>
                <a:lnTo>
                  <a:pt x="63427" y="0"/>
                </a:lnTo>
                <a:lnTo>
                  <a:pt x="119889" y="65847"/>
                </a:lnTo>
                <a:lnTo>
                  <a:pt x="0" y="65847"/>
                </a:lnTo>
                <a:close/>
              </a:path>
            </a:pathLst>
          </a:custGeom>
          <a:noFill/>
          <a:ln w="9175">
            <a:solidFill>
              <a:srgbClr val="000000"/>
            </a:solidFill>
            <a:round/>
            <a:headEnd/>
            <a:tailEnd/>
          </a:ln>
        </p:spPr>
        <p:txBody>
          <a:bodyPr lIns="0" tIns="0" rIns="0" bIns="0"/>
          <a:lstStyle/>
          <a:p>
            <a:endParaRPr lang="el-GR"/>
          </a:p>
        </p:txBody>
      </p:sp>
      <p:sp>
        <p:nvSpPr>
          <p:cNvPr id="96784" name="object 529"/>
          <p:cNvSpPr>
            <a:spLocks/>
          </p:cNvSpPr>
          <p:nvPr/>
        </p:nvSpPr>
        <p:spPr bwMode="auto">
          <a:xfrm>
            <a:off x="6034088" y="3849688"/>
            <a:ext cx="106362" cy="95250"/>
          </a:xfrm>
          <a:custGeom>
            <a:avLst/>
            <a:gdLst>
              <a:gd name="T0" fmla="*/ 107956 w 105836"/>
              <a:gd name="T1" fmla="*/ 0 h 94985"/>
              <a:gd name="T2" fmla="*/ 21692 w 105836"/>
              <a:gd name="T3" fmla="*/ 96049 h 94985"/>
              <a:gd name="T4" fmla="*/ 0 w 105836"/>
              <a:gd name="T5" fmla="*/ 66196 h 94985"/>
              <a:gd name="T6" fmla="*/ 107956 w 105836"/>
              <a:gd name="T7" fmla="*/ 0 h 94985"/>
              <a:gd name="T8" fmla="*/ 0 60000 65536"/>
              <a:gd name="T9" fmla="*/ 0 60000 65536"/>
              <a:gd name="T10" fmla="*/ 0 60000 65536"/>
              <a:gd name="T11" fmla="*/ 0 60000 65536"/>
              <a:gd name="T12" fmla="*/ 0 w 105836"/>
              <a:gd name="T13" fmla="*/ 0 h 94985"/>
              <a:gd name="T14" fmla="*/ 105836 w 105836"/>
              <a:gd name="T15" fmla="*/ 94985 h 94985"/>
            </a:gdLst>
            <a:ahLst/>
            <a:cxnLst>
              <a:cxn ang="T8">
                <a:pos x="T0" y="T1"/>
              </a:cxn>
              <a:cxn ang="T9">
                <a:pos x="T2" y="T3"/>
              </a:cxn>
              <a:cxn ang="T10">
                <a:pos x="T4" y="T5"/>
              </a:cxn>
              <a:cxn ang="T11">
                <a:pos x="T6" y="T7"/>
              </a:cxn>
            </a:cxnLst>
            <a:rect l="T12" t="T13" r="T14" b="T15"/>
            <a:pathLst>
              <a:path w="105836" h="94985">
                <a:moveTo>
                  <a:pt x="105836" y="0"/>
                </a:moveTo>
                <a:lnTo>
                  <a:pt x="21266" y="94985"/>
                </a:lnTo>
                <a:lnTo>
                  <a:pt x="0" y="65462"/>
                </a:lnTo>
                <a:lnTo>
                  <a:pt x="105836" y="0"/>
                </a:lnTo>
                <a:close/>
              </a:path>
            </a:pathLst>
          </a:custGeom>
          <a:noFill/>
          <a:ln w="9113">
            <a:solidFill>
              <a:srgbClr val="000000"/>
            </a:solidFill>
            <a:round/>
            <a:headEnd/>
            <a:tailEnd/>
          </a:ln>
        </p:spPr>
        <p:txBody>
          <a:bodyPr lIns="0" tIns="0" rIns="0" bIns="0"/>
          <a:lstStyle/>
          <a:p>
            <a:endParaRPr lang="el-GR"/>
          </a:p>
        </p:txBody>
      </p:sp>
      <p:sp>
        <p:nvSpPr>
          <p:cNvPr id="96785" name="object 530"/>
          <p:cNvSpPr>
            <a:spLocks/>
          </p:cNvSpPr>
          <p:nvPr/>
        </p:nvSpPr>
        <p:spPr bwMode="auto">
          <a:xfrm>
            <a:off x="7027863" y="3068638"/>
            <a:ext cx="34925" cy="211137"/>
          </a:xfrm>
          <a:custGeom>
            <a:avLst/>
            <a:gdLst>
              <a:gd name="T0" fmla="*/ 0 w 35195"/>
              <a:gd name="T1" fmla="*/ 210332 h 211406"/>
              <a:gd name="T2" fmla="*/ 0 w 35195"/>
              <a:gd name="T3" fmla="*/ 0 h 211406"/>
              <a:gd name="T4" fmla="*/ 34127 w 35195"/>
              <a:gd name="T5" fmla="*/ 0 h 211406"/>
              <a:gd name="T6" fmla="*/ 0 60000 65536"/>
              <a:gd name="T7" fmla="*/ 0 60000 65536"/>
              <a:gd name="T8" fmla="*/ 0 60000 65536"/>
              <a:gd name="T9" fmla="*/ 0 w 35195"/>
              <a:gd name="T10" fmla="*/ 0 h 211406"/>
              <a:gd name="T11" fmla="*/ 35195 w 35195"/>
              <a:gd name="T12" fmla="*/ 211406 h 211406"/>
            </a:gdLst>
            <a:ahLst/>
            <a:cxnLst>
              <a:cxn ang="T6">
                <a:pos x="T0" y="T1"/>
              </a:cxn>
              <a:cxn ang="T7">
                <a:pos x="T2" y="T3"/>
              </a:cxn>
              <a:cxn ang="T8">
                <a:pos x="T4" y="T5"/>
              </a:cxn>
            </a:cxnLst>
            <a:rect l="T9" t="T10" r="T11" b="T12"/>
            <a:pathLst>
              <a:path w="35195" h="211406">
                <a:moveTo>
                  <a:pt x="0" y="211406"/>
                </a:moveTo>
                <a:lnTo>
                  <a:pt x="0" y="0"/>
                </a:lnTo>
                <a:lnTo>
                  <a:pt x="35195" y="0"/>
                </a:lnTo>
              </a:path>
            </a:pathLst>
          </a:custGeom>
          <a:noFill/>
          <a:ln w="8962">
            <a:solidFill>
              <a:srgbClr val="0000FF"/>
            </a:solidFill>
            <a:prstDash val="lgDash"/>
            <a:round/>
            <a:headEnd/>
            <a:tailEnd/>
          </a:ln>
        </p:spPr>
        <p:txBody>
          <a:bodyPr lIns="0" tIns="0" rIns="0" bIns="0"/>
          <a:lstStyle/>
          <a:p>
            <a:endParaRPr lang="el-GR"/>
          </a:p>
        </p:txBody>
      </p:sp>
      <p:sp>
        <p:nvSpPr>
          <p:cNvPr id="96786" name="object 531"/>
          <p:cNvSpPr>
            <a:spLocks/>
          </p:cNvSpPr>
          <p:nvPr/>
        </p:nvSpPr>
        <p:spPr bwMode="auto">
          <a:xfrm>
            <a:off x="6675438" y="2995613"/>
            <a:ext cx="71437" cy="225425"/>
          </a:xfrm>
          <a:custGeom>
            <a:avLst/>
            <a:gdLst>
              <a:gd name="T0" fmla="*/ 70847 w 71635"/>
              <a:gd name="T1" fmla="*/ 0 h 224884"/>
              <a:gd name="T2" fmla="*/ 0 w 71635"/>
              <a:gd name="T3" fmla="*/ 0 h 224884"/>
              <a:gd name="T4" fmla="*/ 0 w 71635"/>
              <a:gd name="T5" fmla="*/ 227056 h 224884"/>
              <a:gd name="T6" fmla="*/ 0 60000 65536"/>
              <a:gd name="T7" fmla="*/ 0 60000 65536"/>
              <a:gd name="T8" fmla="*/ 0 60000 65536"/>
              <a:gd name="T9" fmla="*/ 0 w 71635"/>
              <a:gd name="T10" fmla="*/ 0 h 224884"/>
              <a:gd name="T11" fmla="*/ 71635 w 71635"/>
              <a:gd name="T12" fmla="*/ 224884 h 224884"/>
            </a:gdLst>
            <a:ahLst/>
            <a:cxnLst>
              <a:cxn ang="T6">
                <a:pos x="T0" y="T1"/>
              </a:cxn>
              <a:cxn ang="T7">
                <a:pos x="T2" y="T3"/>
              </a:cxn>
              <a:cxn ang="T8">
                <a:pos x="T4" y="T5"/>
              </a:cxn>
            </a:cxnLst>
            <a:rect l="T9" t="T10" r="T11" b="T12"/>
            <a:pathLst>
              <a:path w="71635" h="224884">
                <a:moveTo>
                  <a:pt x="71635" y="0"/>
                </a:moveTo>
                <a:lnTo>
                  <a:pt x="0" y="0"/>
                </a:lnTo>
                <a:lnTo>
                  <a:pt x="0" y="224884"/>
                </a:lnTo>
              </a:path>
            </a:pathLst>
          </a:custGeom>
          <a:noFill/>
          <a:ln w="8980">
            <a:solidFill>
              <a:srgbClr val="0000FF"/>
            </a:solidFill>
            <a:round/>
            <a:headEnd/>
            <a:tailEnd/>
          </a:ln>
        </p:spPr>
        <p:txBody>
          <a:bodyPr lIns="0" tIns="0" rIns="0" bIns="0"/>
          <a:lstStyle/>
          <a:p>
            <a:endParaRPr lang="el-GR"/>
          </a:p>
        </p:txBody>
      </p:sp>
      <p:sp>
        <p:nvSpPr>
          <p:cNvPr id="96787" name="object 532"/>
          <p:cNvSpPr>
            <a:spLocks/>
          </p:cNvSpPr>
          <p:nvPr/>
        </p:nvSpPr>
        <p:spPr bwMode="auto">
          <a:xfrm>
            <a:off x="6710363" y="3068638"/>
            <a:ext cx="34925" cy="211137"/>
          </a:xfrm>
          <a:custGeom>
            <a:avLst/>
            <a:gdLst>
              <a:gd name="T0" fmla="*/ 33766 w 35320"/>
              <a:gd name="T1" fmla="*/ 0 h 211406"/>
              <a:gd name="T2" fmla="*/ 0 w 35320"/>
              <a:gd name="T3" fmla="*/ 0 h 211406"/>
              <a:gd name="T4" fmla="*/ 0 w 35320"/>
              <a:gd name="T5" fmla="*/ 210332 h 211406"/>
              <a:gd name="T6" fmla="*/ 0 60000 65536"/>
              <a:gd name="T7" fmla="*/ 0 60000 65536"/>
              <a:gd name="T8" fmla="*/ 0 60000 65536"/>
              <a:gd name="T9" fmla="*/ 0 w 35320"/>
              <a:gd name="T10" fmla="*/ 0 h 211406"/>
              <a:gd name="T11" fmla="*/ 35320 w 35320"/>
              <a:gd name="T12" fmla="*/ 211406 h 211406"/>
            </a:gdLst>
            <a:ahLst/>
            <a:cxnLst>
              <a:cxn ang="T6">
                <a:pos x="T0" y="T1"/>
              </a:cxn>
              <a:cxn ang="T7">
                <a:pos x="T2" y="T3"/>
              </a:cxn>
              <a:cxn ang="T8">
                <a:pos x="T4" y="T5"/>
              </a:cxn>
            </a:cxnLst>
            <a:rect l="T9" t="T10" r="T11" b="T12"/>
            <a:pathLst>
              <a:path w="35320" h="211406">
                <a:moveTo>
                  <a:pt x="35320" y="0"/>
                </a:moveTo>
                <a:lnTo>
                  <a:pt x="0" y="0"/>
                </a:lnTo>
                <a:lnTo>
                  <a:pt x="0" y="211406"/>
                </a:lnTo>
              </a:path>
            </a:pathLst>
          </a:custGeom>
          <a:noFill/>
          <a:ln w="8962">
            <a:solidFill>
              <a:srgbClr val="0000FF"/>
            </a:solidFill>
            <a:prstDash val="lgDash"/>
            <a:round/>
            <a:headEnd/>
            <a:tailEnd/>
          </a:ln>
        </p:spPr>
        <p:txBody>
          <a:bodyPr lIns="0" tIns="0" rIns="0" bIns="0"/>
          <a:lstStyle/>
          <a:p>
            <a:endParaRPr lang="el-GR"/>
          </a:p>
        </p:txBody>
      </p:sp>
      <p:sp>
        <p:nvSpPr>
          <p:cNvPr id="96788" name="object 533"/>
          <p:cNvSpPr>
            <a:spLocks/>
          </p:cNvSpPr>
          <p:nvPr/>
        </p:nvSpPr>
        <p:spPr bwMode="auto">
          <a:xfrm>
            <a:off x="6427788" y="3068638"/>
            <a:ext cx="34925" cy="211137"/>
          </a:xfrm>
          <a:custGeom>
            <a:avLst/>
            <a:gdLst>
              <a:gd name="T0" fmla="*/ 36393 w 34449"/>
              <a:gd name="T1" fmla="*/ 0 h 211406"/>
              <a:gd name="T2" fmla="*/ 36393 w 34449"/>
              <a:gd name="T3" fmla="*/ 210332 h 211406"/>
              <a:gd name="T4" fmla="*/ 0 w 34449"/>
              <a:gd name="T5" fmla="*/ 210332 h 211406"/>
              <a:gd name="T6" fmla="*/ 0 60000 65536"/>
              <a:gd name="T7" fmla="*/ 0 60000 65536"/>
              <a:gd name="T8" fmla="*/ 0 60000 65536"/>
              <a:gd name="T9" fmla="*/ 0 w 34449"/>
              <a:gd name="T10" fmla="*/ 0 h 211406"/>
              <a:gd name="T11" fmla="*/ 34449 w 34449"/>
              <a:gd name="T12" fmla="*/ 211406 h 211406"/>
            </a:gdLst>
            <a:ahLst/>
            <a:cxnLst>
              <a:cxn ang="T6">
                <a:pos x="T0" y="T1"/>
              </a:cxn>
              <a:cxn ang="T7">
                <a:pos x="T2" y="T3"/>
              </a:cxn>
              <a:cxn ang="T8">
                <a:pos x="T4" y="T5"/>
              </a:cxn>
            </a:cxnLst>
            <a:rect l="T9" t="T10" r="T11" b="T12"/>
            <a:pathLst>
              <a:path w="34449" h="211406">
                <a:moveTo>
                  <a:pt x="34449" y="0"/>
                </a:moveTo>
                <a:lnTo>
                  <a:pt x="34449" y="211406"/>
                </a:lnTo>
                <a:lnTo>
                  <a:pt x="0" y="211406"/>
                </a:lnTo>
              </a:path>
            </a:pathLst>
          </a:custGeom>
          <a:noFill/>
          <a:ln w="8961">
            <a:solidFill>
              <a:srgbClr val="0000FF"/>
            </a:solidFill>
            <a:prstDash val="lgDash"/>
            <a:round/>
            <a:headEnd/>
            <a:tailEnd/>
          </a:ln>
        </p:spPr>
        <p:txBody>
          <a:bodyPr lIns="0" tIns="0" rIns="0" bIns="0"/>
          <a:lstStyle/>
          <a:p>
            <a:endParaRPr lang="el-GR"/>
          </a:p>
        </p:txBody>
      </p:sp>
      <p:sp>
        <p:nvSpPr>
          <p:cNvPr id="96789" name="object 534"/>
          <p:cNvSpPr>
            <a:spLocks/>
          </p:cNvSpPr>
          <p:nvPr/>
        </p:nvSpPr>
        <p:spPr bwMode="auto">
          <a:xfrm>
            <a:off x="7267575" y="3381375"/>
            <a:ext cx="84138" cy="0"/>
          </a:xfrm>
          <a:custGeom>
            <a:avLst/>
            <a:gdLst>
              <a:gd name="T0" fmla="*/ 0 w 84609"/>
              <a:gd name="T1" fmla="*/ 82741 w 84609"/>
              <a:gd name="T2" fmla="*/ 0 60000 65536"/>
              <a:gd name="T3" fmla="*/ 0 60000 65536"/>
              <a:gd name="T4" fmla="*/ 0 w 84609"/>
              <a:gd name="T5" fmla="*/ 84609 w 84609"/>
            </a:gdLst>
            <a:ahLst/>
            <a:cxnLst>
              <a:cxn ang="T2">
                <a:pos x="T0" y="0"/>
              </a:cxn>
              <a:cxn ang="T3">
                <a:pos x="T1" y="0"/>
              </a:cxn>
            </a:cxnLst>
            <a:rect l="T4" t="0" r="T5" b="0"/>
            <a:pathLst>
              <a:path w="84609">
                <a:moveTo>
                  <a:pt x="0" y="0"/>
                </a:moveTo>
                <a:lnTo>
                  <a:pt x="84609" y="0"/>
                </a:lnTo>
              </a:path>
            </a:pathLst>
          </a:custGeom>
          <a:noFill/>
          <a:ln w="30377">
            <a:solidFill>
              <a:srgbClr val="993300"/>
            </a:solidFill>
            <a:round/>
            <a:headEnd/>
            <a:tailEnd/>
          </a:ln>
        </p:spPr>
        <p:txBody>
          <a:bodyPr lIns="0" tIns="0" rIns="0" bIns="0"/>
          <a:lstStyle/>
          <a:p>
            <a:endParaRPr lang="el-GR"/>
          </a:p>
        </p:txBody>
      </p:sp>
      <p:sp>
        <p:nvSpPr>
          <p:cNvPr id="96790" name="object 535"/>
          <p:cNvSpPr>
            <a:spLocks/>
          </p:cNvSpPr>
          <p:nvPr/>
        </p:nvSpPr>
        <p:spPr bwMode="auto">
          <a:xfrm>
            <a:off x="7267575" y="3367088"/>
            <a:ext cx="84138" cy="28575"/>
          </a:xfrm>
          <a:custGeom>
            <a:avLst/>
            <a:gdLst>
              <a:gd name="T0" fmla="*/ 0 w 84609"/>
              <a:gd name="T1" fmla="*/ 27037 h 29107"/>
              <a:gd name="T2" fmla="*/ 82741 w 84609"/>
              <a:gd name="T3" fmla="*/ 27037 h 29107"/>
              <a:gd name="T4" fmla="*/ 82741 w 84609"/>
              <a:gd name="T5" fmla="*/ 0 h 29107"/>
              <a:gd name="T6" fmla="*/ 0 w 84609"/>
              <a:gd name="T7" fmla="*/ 0 h 29107"/>
              <a:gd name="T8" fmla="*/ 0 w 84609"/>
              <a:gd name="T9" fmla="*/ 27037 h 29107"/>
              <a:gd name="T10" fmla="*/ 0 60000 65536"/>
              <a:gd name="T11" fmla="*/ 0 60000 65536"/>
              <a:gd name="T12" fmla="*/ 0 60000 65536"/>
              <a:gd name="T13" fmla="*/ 0 60000 65536"/>
              <a:gd name="T14" fmla="*/ 0 60000 65536"/>
              <a:gd name="T15" fmla="*/ 0 w 84609"/>
              <a:gd name="T16" fmla="*/ 0 h 29107"/>
              <a:gd name="T17" fmla="*/ 84609 w 84609"/>
              <a:gd name="T18" fmla="*/ 29107 h 29107"/>
            </a:gdLst>
            <a:ahLst/>
            <a:cxnLst>
              <a:cxn ang="T10">
                <a:pos x="T0" y="T1"/>
              </a:cxn>
              <a:cxn ang="T11">
                <a:pos x="T2" y="T3"/>
              </a:cxn>
              <a:cxn ang="T12">
                <a:pos x="T4" y="T5"/>
              </a:cxn>
              <a:cxn ang="T13">
                <a:pos x="T6" y="T7"/>
              </a:cxn>
              <a:cxn ang="T14">
                <a:pos x="T8" y="T9"/>
              </a:cxn>
            </a:cxnLst>
            <a:rect l="T15" t="T16" r="T17" b="T18"/>
            <a:pathLst>
              <a:path w="84609" h="29107">
                <a:moveTo>
                  <a:pt x="0" y="29107"/>
                </a:moveTo>
                <a:lnTo>
                  <a:pt x="84609" y="29107"/>
                </a:lnTo>
                <a:lnTo>
                  <a:pt x="84609" y="0"/>
                </a:lnTo>
                <a:lnTo>
                  <a:pt x="0" y="0"/>
                </a:lnTo>
                <a:lnTo>
                  <a:pt x="0" y="29107"/>
                </a:lnTo>
                <a:close/>
              </a:path>
            </a:pathLst>
          </a:custGeom>
          <a:noFill/>
          <a:ln w="9211">
            <a:solidFill>
              <a:srgbClr val="000000"/>
            </a:solidFill>
            <a:round/>
            <a:headEnd/>
            <a:tailEnd/>
          </a:ln>
        </p:spPr>
        <p:txBody>
          <a:bodyPr lIns="0" tIns="0" rIns="0" bIns="0"/>
          <a:lstStyle/>
          <a:p>
            <a:endParaRPr lang="el-GR"/>
          </a:p>
        </p:txBody>
      </p:sp>
      <p:sp>
        <p:nvSpPr>
          <p:cNvPr id="96791" name="object 536"/>
          <p:cNvSpPr>
            <a:spLocks/>
          </p:cNvSpPr>
          <p:nvPr/>
        </p:nvSpPr>
        <p:spPr bwMode="auto">
          <a:xfrm>
            <a:off x="8702675" y="3306763"/>
            <a:ext cx="93663" cy="77787"/>
          </a:xfrm>
          <a:custGeom>
            <a:avLst/>
            <a:gdLst>
              <a:gd name="T0" fmla="*/ 17302 w 94145"/>
              <a:gd name="T1" fmla="*/ 0 h 77143"/>
              <a:gd name="T2" fmla="*/ 0 w 94145"/>
              <a:gd name="T3" fmla="*/ 32511 h 77143"/>
              <a:gd name="T4" fmla="*/ 75054 w 94145"/>
              <a:gd name="T5" fmla="*/ 79751 h 77143"/>
              <a:gd name="T6" fmla="*/ 92231 w 94145"/>
              <a:gd name="T7" fmla="*/ 47108 h 77143"/>
              <a:gd name="T8" fmla="*/ 17302 w 94145"/>
              <a:gd name="T9" fmla="*/ 0 h 77143"/>
              <a:gd name="T10" fmla="*/ 0 60000 65536"/>
              <a:gd name="T11" fmla="*/ 0 60000 65536"/>
              <a:gd name="T12" fmla="*/ 0 60000 65536"/>
              <a:gd name="T13" fmla="*/ 0 60000 65536"/>
              <a:gd name="T14" fmla="*/ 0 60000 65536"/>
              <a:gd name="T15" fmla="*/ 0 w 94145"/>
              <a:gd name="T16" fmla="*/ 0 h 77143"/>
              <a:gd name="T17" fmla="*/ 94145 w 94145"/>
              <a:gd name="T18" fmla="*/ 77143 h 77143"/>
            </a:gdLst>
            <a:ahLst/>
            <a:cxnLst>
              <a:cxn ang="T10">
                <a:pos x="T0" y="T1"/>
              </a:cxn>
              <a:cxn ang="T11">
                <a:pos x="T2" y="T3"/>
              </a:cxn>
              <a:cxn ang="T12">
                <a:pos x="T4" y="T5"/>
              </a:cxn>
              <a:cxn ang="T13">
                <a:pos x="T6" y="T7"/>
              </a:cxn>
              <a:cxn ang="T14">
                <a:pos x="T8" y="T9"/>
              </a:cxn>
            </a:cxnLst>
            <a:rect l="T15" t="T16" r="T17" b="T18"/>
            <a:pathLst>
              <a:path w="94145" h="77143">
                <a:moveTo>
                  <a:pt x="17660" y="0"/>
                </a:moveTo>
                <a:lnTo>
                  <a:pt x="0" y="31447"/>
                </a:lnTo>
                <a:lnTo>
                  <a:pt x="76610" y="77143"/>
                </a:lnTo>
                <a:lnTo>
                  <a:pt x="94145" y="45567"/>
                </a:lnTo>
                <a:lnTo>
                  <a:pt x="17660" y="0"/>
                </a:lnTo>
                <a:close/>
              </a:path>
            </a:pathLst>
          </a:custGeom>
          <a:solidFill>
            <a:srgbClr val="993300"/>
          </a:solidFill>
          <a:ln w="9525">
            <a:noFill/>
            <a:round/>
            <a:headEnd/>
            <a:tailEnd/>
          </a:ln>
        </p:spPr>
        <p:txBody>
          <a:bodyPr lIns="0" tIns="0" rIns="0" bIns="0"/>
          <a:lstStyle/>
          <a:p>
            <a:endParaRPr lang="el-GR"/>
          </a:p>
        </p:txBody>
      </p:sp>
      <p:sp>
        <p:nvSpPr>
          <p:cNvPr id="96792" name="object 537"/>
          <p:cNvSpPr>
            <a:spLocks/>
          </p:cNvSpPr>
          <p:nvPr/>
        </p:nvSpPr>
        <p:spPr bwMode="auto">
          <a:xfrm>
            <a:off x="8702675" y="3306763"/>
            <a:ext cx="93663" cy="77787"/>
          </a:xfrm>
          <a:custGeom>
            <a:avLst/>
            <a:gdLst>
              <a:gd name="T0" fmla="*/ 0 w 94145"/>
              <a:gd name="T1" fmla="*/ 32511 h 77143"/>
              <a:gd name="T2" fmla="*/ 75054 w 94145"/>
              <a:gd name="T3" fmla="*/ 79751 h 77143"/>
              <a:gd name="T4" fmla="*/ 92231 w 94145"/>
              <a:gd name="T5" fmla="*/ 47108 h 77143"/>
              <a:gd name="T6" fmla="*/ 17302 w 94145"/>
              <a:gd name="T7" fmla="*/ 0 h 77143"/>
              <a:gd name="T8" fmla="*/ 0 w 94145"/>
              <a:gd name="T9" fmla="*/ 32511 h 77143"/>
              <a:gd name="T10" fmla="*/ 0 60000 65536"/>
              <a:gd name="T11" fmla="*/ 0 60000 65536"/>
              <a:gd name="T12" fmla="*/ 0 60000 65536"/>
              <a:gd name="T13" fmla="*/ 0 60000 65536"/>
              <a:gd name="T14" fmla="*/ 0 60000 65536"/>
              <a:gd name="T15" fmla="*/ 0 w 94145"/>
              <a:gd name="T16" fmla="*/ 0 h 77143"/>
              <a:gd name="T17" fmla="*/ 94145 w 94145"/>
              <a:gd name="T18" fmla="*/ 77143 h 77143"/>
            </a:gdLst>
            <a:ahLst/>
            <a:cxnLst>
              <a:cxn ang="T10">
                <a:pos x="T0" y="T1"/>
              </a:cxn>
              <a:cxn ang="T11">
                <a:pos x="T2" y="T3"/>
              </a:cxn>
              <a:cxn ang="T12">
                <a:pos x="T4" y="T5"/>
              </a:cxn>
              <a:cxn ang="T13">
                <a:pos x="T6" y="T7"/>
              </a:cxn>
              <a:cxn ang="T14">
                <a:pos x="T8" y="T9"/>
              </a:cxn>
            </a:cxnLst>
            <a:rect l="T15" t="T16" r="T17" b="T18"/>
            <a:pathLst>
              <a:path w="94145" h="77143">
                <a:moveTo>
                  <a:pt x="0" y="31447"/>
                </a:moveTo>
                <a:lnTo>
                  <a:pt x="76610" y="77143"/>
                </a:lnTo>
                <a:lnTo>
                  <a:pt x="94145" y="45567"/>
                </a:lnTo>
                <a:lnTo>
                  <a:pt x="17660" y="0"/>
                </a:lnTo>
                <a:lnTo>
                  <a:pt x="0" y="31447"/>
                </a:lnTo>
                <a:close/>
              </a:path>
            </a:pathLst>
          </a:custGeom>
          <a:noFill/>
          <a:ln w="9126">
            <a:solidFill>
              <a:srgbClr val="000000"/>
            </a:solidFill>
            <a:round/>
            <a:headEnd/>
            <a:tailEnd/>
          </a:ln>
        </p:spPr>
        <p:txBody>
          <a:bodyPr lIns="0" tIns="0" rIns="0" bIns="0"/>
          <a:lstStyle/>
          <a:p>
            <a:endParaRPr lang="el-GR"/>
          </a:p>
        </p:txBody>
      </p:sp>
      <p:sp>
        <p:nvSpPr>
          <p:cNvPr id="96793" name="object 538"/>
          <p:cNvSpPr>
            <a:spLocks/>
          </p:cNvSpPr>
          <p:nvPr/>
        </p:nvSpPr>
        <p:spPr bwMode="auto">
          <a:xfrm>
            <a:off x="7780338" y="3311525"/>
            <a:ext cx="80962" cy="69850"/>
          </a:xfrm>
          <a:custGeom>
            <a:avLst/>
            <a:gdLst>
              <a:gd name="T0" fmla="*/ 62254 w 81460"/>
              <a:gd name="T1" fmla="*/ 0 h 69441"/>
              <a:gd name="T2" fmla="*/ 0 w 81460"/>
              <a:gd name="T3" fmla="*/ 38897 h 69441"/>
              <a:gd name="T4" fmla="*/ 17232 w 81460"/>
              <a:gd name="T5" fmla="*/ 71091 h 69441"/>
              <a:gd name="T6" fmla="*/ 79486 w 81460"/>
              <a:gd name="T7" fmla="*/ 32193 h 69441"/>
              <a:gd name="T8" fmla="*/ 62254 w 81460"/>
              <a:gd name="T9" fmla="*/ 0 h 69441"/>
              <a:gd name="T10" fmla="*/ 0 60000 65536"/>
              <a:gd name="T11" fmla="*/ 0 60000 65536"/>
              <a:gd name="T12" fmla="*/ 0 60000 65536"/>
              <a:gd name="T13" fmla="*/ 0 60000 65536"/>
              <a:gd name="T14" fmla="*/ 0 60000 65536"/>
              <a:gd name="T15" fmla="*/ 0 w 81460"/>
              <a:gd name="T16" fmla="*/ 0 h 69441"/>
              <a:gd name="T17" fmla="*/ 81460 w 81460"/>
              <a:gd name="T18" fmla="*/ 69441 h 69441"/>
            </a:gdLst>
            <a:ahLst/>
            <a:cxnLst>
              <a:cxn ang="T10">
                <a:pos x="T0" y="T1"/>
              </a:cxn>
              <a:cxn ang="T11">
                <a:pos x="T2" y="T3"/>
              </a:cxn>
              <a:cxn ang="T12">
                <a:pos x="T4" y="T5"/>
              </a:cxn>
              <a:cxn ang="T13">
                <a:pos x="T6" y="T7"/>
              </a:cxn>
              <a:cxn ang="T14">
                <a:pos x="T8" y="T9"/>
              </a:cxn>
            </a:cxnLst>
            <a:rect l="T15" t="T16" r="T17" b="T18"/>
            <a:pathLst>
              <a:path w="81460" h="69441">
                <a:moveTo>
                  <a:pt x="63800" y="0"/>
                </a:moveTo>
                <a:lnTo>
                  <a:pt x="0" y="37994"/>
                </a:lnTo>
                <a:lnTo>
                  <a:pt x="17660" y="69441"/>
                </a:lnTo>
                <a:lnTo>
                  <a:pt x="81460" y="31447"/>
                </a:lnTo>
                <a:lnTo>
                  <a:pt x="63800" y="0"/>
                </a:lnTo>
                <a:close/>
              </a:path>
            </a:pathLst>
          </a:custGeom>
          <a:solidFill>
            <a:srgbClr val="993300"/>
          </a:solidFill>
          <a:ln w="9525">
            <a:noFill/>
            <a:round/>
            <a:headEnd/>
            <a:tailEnd/>
          </a:ln>
        </p:spPr>
        <p:txBody>
          <a:bodyPr lIns="0" tIns="0" rIns="0" bIns="0"/>
          <a:lstStyle/>
          <a:p>
            <a:endParaRPr lang="el-GR"/>
          </a:p>
        </p:txBody>
      </p:sp>
      <p:sp>
        <p:nvSpPr>
          <p:cNvPr id="96794" name="object 539"/>
          <p:cNvSpPr>
            <a:spLocks/>
          </p:cNvSpPr>
          <p:nvPr/>
        </p:nvSpPr>
        <p:spPr bwMode="auto">
          <a:xfrm>
            <a:off x="7780338" y="3311525"/>
            <a:ext cx="80962" cy="69850"/>
          </a:xfrm>
          <a:custGeom>
            <a:avLst/>
            <a:gdLst>
              <a:gd name="T0" fmla="*/ 17232 w 81460"/>
              <a:gd name="T1" fmla="*/ 71091 h 69441"/>
              <a:gd name="T2" fmla="*/ 79486 w 81460"/>
              <a:gd name="T3" fmla="*/ 32193 h 69441"/>
              <a:gd name="T4" fmla="*/ 62254 w 81460"/>
              <a:gd name="T5" fmla="*/ 0 h 69441"/>
              <a:gd name="T6" fmla="*/ 0 w 81460"/>
              <a:gd name="T7" fmla="*/ 38897 h 69441"/>
              <a:gd name="T8" fmla="*/ 17232 w 81460"/>
              <a:gd name="T9" fmla="*/ 71091 h 69441"/>
              <a:gd name="T10" fmla="*/ 0 60000 65536"/>
              <a:gd name="T11" fmla="*/ 0 60000 65536"/>
              <a:gd name="T12" fmla="*/ 0 60000 65536"/>
              <a:gd name="T13" fmla="*/ 0 60000 65536"/>
              <a:gd name="T14" fmla="*/ 0 60000 65536"/>
              <a:gd name="T15" fmla="*/ 0 w 81460"/>
              <a:gd name="T16" fmla="*/ 0 h 69441"/>
              <a:gd name="T17" fmla="*/ 81460 w 81460"/>
              <a:gd name="T18" fmla="*/ 69441 h 69441"/>
            </a:gdLst>
            <a:ahLst/>
            <a:cxnLst>
              <a:cxn ang="T10">
                <a:pos x="T0" y="T1"/>
              </a:cxn>
              <a:cxn ang="T11">
                <a:pos x="T2" y="T3"/>
              </a:cxn>
              <a:cxn ang="T12">
                <a:pos x="T4" y="T5"/>
              </a:cxn>
              <a:cxn ang="T13">
                <a:pos x="T6" y="T7"/>
              </a:cxn>
              <a:cxn ang="T14">
                <a:pos x="T8" y="T9"/>
              </a:cxn>
            </a:cxnLst>
            <a:rect l="T15" t="T16" r="T17" b="T18"/>
            <a:pathLst>
              <a:path w="81460" h="69441">
                <a:moveTo>
                  <a:pt x="17660" y="69441"/>
                </a:moveTo>
                <a:lnTo>
                  <a:pt x="81460" y="31447"/>
                </a:lnTo>
                <a:lnTo>
                  <a:pt x="63800" y="0"/>
                </a:lnTo>
                <a:lnTo>
                  <a:pt x="0" y="37994"/>
                </a:lnTo>
                <a:lnTo>
                  <a:pt x="17660" y="69441"/>
                </a:lnTo>
                <a:close/>
              </a:path>
            </a:pathLst>
          </a:custGeom>
          <a:noFill/>
          <a:ln w="9120">
            <a:solidFill>
              <a:srgbClr val="000000"/>
            </a:solidFill>
            <a:round/>
            <a:headEnd/>
            <a:tailEnd/>
          </a:ln>
        </p:spPr>
        <p:txBody>
          <a:bodyPr lIns="0" tIns="0" rIns="0" bIns="0"/>
          <a:lstStyle/>
          <a:p>
            <a:endParaRPr lang="el-GR"/>
          </a:p>
        </p:txBody>
      </p:sp>
      <p:sp>
        <p:nvSpPr>
          <p:cNvPr id="96795" name="object 540"/>
          <p:cNvSpPr>
            <a:spLocks/>
          </p:cNvSpPr>
          <p:nvPr/>
        </p:nvSpPr>
        <p:spPr bwMode="auto">
          <a:xfrm>
            <a:off x="7351713" y="3224213"/>
            <a:ext cx="460375" cy="142875"/>
          </a:xfrm>
          <a:custGeom>
            <a:avLst/>
            <a:gdLst>
              <a:gd name="T0" fmla="*/ 0 w 460282"/>
              <a:gd name="T1" fmla="*/ 143383 h 142706"/>
              <a:gd name="T2" fmla="*/ 29691 w 460282"/>
              <a:gd name="T3" fmla="*/ 109439 h 142706"/>
              <a:gd name="T4" fmla="*/ 63138 w 460282"/>
              <a:gd name="T5" fmla="*/ 79591 h 142706"/>
              <a:gd name="T6" fmla="*/ 99568 w 460282"/>
              <a:gd name="T7" fmla="*/ 54091 h 142706"/>
              <a:gd name="T8" fmla="*/ 138213 w 460282"/>
              <a:gd name="T9" fmla="*/ 33193 h 142706"/>
              <a:gd name="T10" fmla="*/ 178299 w 460282"/>
              <a:gd name="T11" fmla="*/ 17155 h 142706"/>
              <a:gd name="T12" fmla="*/ 219057 w 460282"/>
              <a:gd name="T13" fmla="*/ 6233 h 142706"/>
              <a:gd name="T14" fmla="*/ 259717 w 460282"/>
              <a:gd name="T15" fmla="*/ 683 h 142706"/>
              <a:gd name="T16" fmla="*/ 279773 w 460282"/>
              <a:gd name="T17" fmla="*/ 0 h 142706"/>
              <a:gd name="T18" fmla="*/ 299512 w 460282"/>
              <a:gd name="T19" fmla="*/ 756 h 142706"/>
              <a:gd name="T20" fmla="*/ 337661 w 460282"/>
              <a:gd name="T21" fmla="*/ 6710 h 142706"/>
              <a:gd name="T22" fmla="*/ 385713 w 460282"/>
              <a:gd name="T23" fmla="*/ 24841 h 142706"/>
              <a:gd name="T24" fmla="*/ 418309 w 460282"/>
              <a:gd name="T25" fmla="*/ 47372 h 142706"/>
              <a:gd name="T26" fmla="*/ 443893 w 460282"/>
              <a:gd name="T27" fmla="*/ 76026 h 142706"/>
              <a:gd name="T28" fmla="*/ 460654 w 460282"/>
              <a:gd name="T29" fmla="*/ 105982 h 142706"/>
              <a:gd name="T30" fmla="*/ 460529 w 460282"/>
              <a:gd name="T31" fmla="*/ 105208 h 142706"/>
              <a:gd name="T32" fmla="*/ 460281 w 460282"/>
              <a:gd name="T33" fmla="*/ 104694 h 142706"/>
              <a:gd name="T34" fmla="*/ 459908 w 460282"/>
              <a:gd name="T35" fmla="*/ 104177 h 142706"/>
              <a:gd name="T36" fmla="*/ 459534 w 460282"/>
              <a:gd name="T37" fmla="*/ 104305 h 142706"/>
              <a:gd name="T38" fmla="*/ 459286 w 460282"/>
              <a:gd name="T39" fmla="*/ 104951 h 142706"/>
              <a:gd name="T40" fmla="*/ 459037 w 460282"/>
              <a:gd name="T41" fmla="*/ 105596 h 142706"/>
              <a:gd name="T42" fmla="*/ 459037 w 460282"/>
              <a:gd name="T43" fmla="*/ 106370 h 142706"/>
              <a:gd name="T44" fmla="*/ 459410 w 460282"/>
              <a:gd name="T45" fmla="*/ 106885 h 142706"/>
              <a:gd name="T46" fmla="*/ 459534 w 460282"/>
              <a:gd name="T47" fmla="*/ 107014 h 1427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0282"/>
              <a:gd name="T73" fmla="*/ 0 h 142706"/>
              <a:gd name="T74" fmla="*/ 460282 w 460282"/>
              <a:gd name="T75" fmla="*/ 142706 h 1427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0282" h="142706">
                <a:moveTo>
                  <a:pt x="0" y="142706"/>
                </a:moveTo>
                <a:lnTo>
                  <a:pt x="29667" y="108923"/>
                </a:lnTo>
                <a:lnTo>
                  <a:pt x="63086" y="79215"/>
                </a:lnTo>
                <a:lnTo>
                  <a:pt x="99488" y="53835"/>
                </a:lnTo>
                <a:lnTo>
                  <a:pt x="138101" y="33037"/>
                </a:lnTo>
                <a:lnTo>
                  <a:pt x="178155" y="17075"/>
                </a:lnTo>
                <a:lnTo>
                  <a:pt x="218881" y="6205"/>
                </a:lnTo>
                <a:lnTo>
                  <a:pt x="259509" y="679"/>
                </a:lnTo>
                <a:lnTo>
                  <a:pt x="279545" y="0"/>
                </a:lnTo>
                <a:lnTo>
                  <a:pt x="299268" y="752"/>
                </a:lnTo>
                <a:lnTo>
                  <a:pt x="337389" y="6678"/>
                </a:lnTo>
                <a:lnTo>
                  <a:pt x="385401" y="24725"/>
                </a:lnTo>
                <a:lnTo>
                  <a:pt x="417972" y="47148"/>
                </a:lnTo>
                <a:lnTo>
                  <a:pt x="443533" y="75666"/>
                </a:lnTo>
                <a:lnTo>
                  <a:pt x="460282" y="105482"/>
                </a:lnTo>
                <a:lnTo>
                  <a:pt x="460157" y="104712"/>
                </a:lnTo>
                <a:lnTo>
                  <a:pt x="459909" y="104199"/>
                </a:lnTo>
                <a:lnTo>
                  <a:pt x="459536" y="103685"/>
                </a:lnTo>
                <a:lnTo>
                  <a:pt x="459162" y="103813"/>
                </a:lnTo>
                <a:lnTo>
                  <a:pt x="458914" y="104455"/>
                </a:lnTo>
                <a:lnTo>
                  <a:pt x="458665" y="105097"/>
                </a:lnTo>
                <a:lnTo>
                  <a:pt x="458665" y="105867"/>
                </a:lnTo>
                <a:lnTo>
                  <a:pt x="459038" y="106381"/>
                </a:lnTo>
                <a:lnTo>
                  <a:pt x="459162" y="106509"/>
                </a:lnTo>
              </a:path>
            </a:pathLst>
          </a:custGeom>
          <a:noFill/>
          <a:ln w="9216">
            <a:solidFill>
              <a:srgbClr val="800000"/>
            </a:solidFill>
            <a:round/>
            <a:headEnd/>
            <a:tailEnd/>
          </a:ln>
        </p:spPr>
        <p:txBody>
          <a:bodyPr lIns="0" tIns="0" rIns="0" bIns="0"/>
          <a:lstStyle/>
          <a:p>
            <a:endParaRPr lang="el-GR"/>
          </a:p>
        </p:txBody>
      </p:sp>
      <p:sp>
        <p:nvSpPr>
          <p:cNvPr id="96796" name="object 541"/>
          <p:cNvSpPr>
            <a:spLocks/>
          </p:cNvSpPr>
          <p:nvPr/>
        </p:nvSpPr>
        <p:spPr bwMode="auto">
          <a:xfrm>
            <a:off x="7812088" y="3092450"/>
            <a:ext cx="928687" cy="238125"/>
          </a:xfrm>
          <a:custGeom>
            <a:avLst/>
            <a:gdLst>
              <a:gd name="T0" fmla="*/ 927685 w 929021"/>
              <a:gd name="T1" fmla="*/ 228237 h 237854"/>
              <a:gd name="T2" fmla="*/ 891747 w 929021"/>
              <a:gd name="T3" fmla="*/ 178064 h 237854"/>
              <a:gd name="T4" fmla="*/ 846132 w 929021"/>
              <a:gd name="T5" fmla="*/ 133206 h 237854"/>
              <a:gd name="T6" fmla="*/ 792153 w 929021"/>
              <a:gd name="T7" fmla="*/ 94099 h 237854"/>
              <a:gd name="T8" fmla="*/ 731125 w 929021"/>
              <a:gd name="T9" fmla="*/ 61175 h 237854"/>
              <a:gd name="T10" fmla="*/ 664360 w 929021"/>
              <a:gd name="T11" fmla="*/ 34871 h 237854"/>
              <a:gd name="T12" fmla="*/ 593175 w 929021"/>
              <a:gd name="T13" fmla="*/ 15616 h 237854"/>
              <a:gd name="T14" fmla="*/ 518877 w 929021"/>
              <a:gd name="T15" fmla="*/ 3846 h 237854"/>
              <a:gd name="T16" fmla="*/ 442789 w 929021"/>
              <a:gd name="T17" fmla="*/ 0 h 237854"/>
              <a:gd name="T18" fmla="*/ 404479 w 929021"/>
              <a:gd name="T19" fmla="*/ 1180 h 237854"/>
              <a:gd name="T20" fmla="*/ 366214 w 929021"/>
              <a:gd name="T21" fmla="*/ 4505 h 237854"/>
              <a:gd name="T22" fmla="*/ 328160 w 929021"/>
              <a:gd name="T23" fmla="*/ 10026 h 237854"/>
              <a:gd name="T24" fmla="*/ 290477 w 929021"/>
              <a:gd name="T25" fmla="*/ 17799 h 237854"/>
              <a:gd name="T26" fmla="*/ 247766 w 929021"/>
              <a:gd name="T27" fmla="*/ 29644 h 237854"/>
              <a:gd name="T28" fmla="*/ 207546 w 929021"/>
              <a:gd name="T29" fmla="*/ 44177 h 237854"/>
              <a:gd name="T30" fmla="*/ 170025 w 929021"/>
              <a:gd name="T31" fmla="*/ 61253 h 237854"/>
              <a:gd name="T32" fmla="*/ 135400 w 929021"/>
              <a:gd name="T33" fmla="*/ 80714 h 237854"/>
              <a:gd name="T34" fmla="*/ 103884 w 929021"/>
              <a:gd name="T35" fmla="*/ 102403 h 237854"/>
              <a:gd name="T36" fmla="*/ 62871 w 929021"/>
              <a:gd name="T37" fmla="*/ 138788 h 237854"/>
              <a:gd name="T38" fmla="*/ 29994 w 929021"/>
              <a:gd name="T39" fmla="*/ 179325 h 237854"/>
              <a:gd name="T40" fmla="*/ 5939 w 929021"/>
              <a:gd name="T41" fmla="*/ 223497 h 237854"/>
              <a:gd name="T42" fmla="*/ 0 w 929021"/>
              <a:gd name="T43" fmla="*/ 238940 h 2378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9021"/>
              <a:gd name="T67" fmla="*/ 0 h 237854"/>
              <a:gd name="T68" fmla="*/ 929021 w 929021"/>
              <a:gd name="T69" fmla="*/ 237854 h 2378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9021" h="237854">
                <a:moveTo>
                  <a:pt x="929021" y="227200"/>
                </a:moveTo>
                <a:lnTo>
                  <a:pt x="893031" y="177255"/>
                </a:lnTo>
                <a:lnTo>
                  <a:pt x="847350" y="132601"/>
                </a:lnTo>
                <a:lnTo>
                  <a:pt x="793293" y="93671"/>
                </a:lnTo>
                <a:lnTo>
                  <a:pt x="732177" y="60897"/>
                </a:lnTo>
                <a:lnTo>
                  <a:pt x="665316" y="34711"/>
                </a:lnTo>
                <a:lnTo>
                  <a:pt x="594027" y="15544"/>
                </a:lnTo>
                <a:lnTo>
                  <a:pt x="519625" y="3830"/>
                </a:lnTo>
                <a:lnTo>
                  <a:pt x="443425" y="0"/>
                </a:lnTo>
                <a:lnTo>
                  <a:pt x="405062" y="1176"/>
                </a:lnTo>
                <a:lnTo>
                  <a:pt x="366742" y="4485"/>
                </a:lnTo>
                <a:lnTo>
                  <a:pt x="328632" y="9982"/>
                </a:lnTo>
                <a:lnTo>
                  <a:pt x="290894" y="17719"/>
                </a:lnTo>
                <a:lnTo>
                  <a:pt x="248122" y="29508"/>
                </a:lnTo>
                <a:lnTo>
                  <a:pt x="207846" y="43977"/>
                </a:lnTo>
                <a:lnTo>
                  <a:pt x="170269" y="60974"/>
                </a:lnTo>
                <a:lnTo>
                  <a:pt x="135596" y="80346"/>
                </a:lnTo>
                <a:lnTo>
                  <a:pt x="104032" y="101938"/>
                </a:lnTo>
                <a:lnTo>
                  <a:pt x="62963" y="138157"/>
                </a:lnTo>
                <a:lnTo>
                  <a:pt x="30038" y="178510"/>
                </a:lnTo>
                <a:lnTo>
                  <a:pt x="5947" y="222482"/>
                </a:lnTo>
                <a:lnTo>
                  <a:pt x="0" y="237854"/>
                </a:lnTo>
              </a:path>
            </a:pathLst>
          </a:custGeom>
          <a:noFill/>
          <a:ln w="9224">
            <a:solidFill>
              <a:srgbClr val="800000"/>
            </a:solidFill>
            <a:round/>
            <a:headEnd/>
            <a:tailEnd/>
          </a:ln>
        </p:spPr>
        <p:txBody>
          <a:bodyPr lIns="0" tIns="0" rIns="0" bIns="0"/>
          <a:lstStyle/>
          <a:p>
            <a:endParaRPr lang="el-GR"/>
          </a:p>
        </p:txBody>
      </p:sp>
      <p:sp>
        <p:nvSpPr>
          <p:cNvPr id="96797" name="object 542"/>
          <p:cNvSpPr>
            <a:spLocks/>
          </p:cNvSpPr>
          <p:nvPr/>
        </p:nvSpPr>
        <p:spPr bwMode="auto">
          <a:xfrm>
            <a:off x="5921375" y="3367088"/>
            <a:ext cx="1346200" cy="541337"/>
          </a:xfrm>
          <a:custGeom>
            <a:avLst/>
            <a:gdLst>
              <a:gd name="T0" fmla="*/ 1348973 w 1345277"/>
              <a:gd name="T1" fmla="*/ 0 h 541416"/>
              <a:gd name="T2" fmla="*/ 0 w 1345277"/>
              <a:gd name="T3" fmla="*/ 0 h 541416"/>
              <a:gd name="T4" fmla="*/ 0 w 1345277"/>
              <a:gd name="T5" fmla="*/ 541100 h 541416"/>
              <a:gd name="T6" fmla="*/ 0 60000 65536"/>
              <a:gd name="T7" fmla="*/ 0 60000 65536"/>
              <a:gd name="T8" fmla="*/ 0 60000 65536"/>
              <a:gd name="T9" fmla="*/ 0 w 1345277"/>
              <a:gd name="T10" fmla="*/ 0 h 541416"/>
              <a:gd name="T11" fmla="*/ 1345277 w 1345277"/>
              <a:gd name="T12" fmla="*/ 541416 h 541416"/>
            </a:gdLst>
            <a:ahLst/>
            <a:cxnLst>
              <a:cxn ang="T6">
                <a:pos x="T0" y="T1"/>
              </a:cxn>
              <a:cxn ang="T7">
                <a:pos x="T2" y="T3"/>
              </a:cxn>
              <a:cxn ang="T8">
                <a:pos x="T4" y="T5"/>
              </a:cxn>
            </a:cxnLst>
            <a:rect l="T9" t="T10" r="T11" b="T12"/>
            <a:pathLst>
              <a:path w="1345277" h="541416">
                <a:moveTo>
                  <a:pt x="1345277" y="0"/>
                </a:moveTo>
                <a:lnTo>
                  <a:pt x="0" y="0"/>
                </a:lnTo>
                <a:lnTo>
                  <a:pt x="0" y="541416"/>
                </a:lnTo>
              </a:path>
            </a:pathLst>
          </a:custGeom>
          <a:noFill/>
          <a:ln w="9201">
            <a:solidFill>
              <a:srgbClr val="800000"/>
            </a:solidFill>
            <a:round/>
            <a:headEnd/>
            <a:tailEnd/>
          </a:ln>
        </p:spPr>
        <p:txBody>
          <a:bodyPr lIns="0" tIns="0" rIns="0" bIns="0"/>
          <a:lstStyle/>
          <a:p>
            <a:endParaRPr lang="el-GR"/>
          </a:p>
        </p:txBody>
      </p:sp>
      <p:sp>
        <p:nvSpPr>
          <p:cNvPr id="543" name="object 543"/>
          <p:cNvSpPr txBox="1"/>
          <p:nvPr/>
        </p:nvSpPr>
        <p:spPr>
          <a:xfrm>
            <a:off x="5727700" y="3052763"/>
            <a:ext cx="568325" cy="133350"/>
          </a:xfrm>
          <a:prstGeom prst="rect">
            <a:avLst/>
          </a:prstGeom>
        </p:spPr>
        <p:txBody>
          <a:bodyPr lIns="0" tIns="0" rIns="0" bIns="0"/>
          <a:lstStyle/>
          <a:p>
            <a:pPr marL="12700" fontAlgn="auto">
              <a:spcBef>
                <a:spcPts val="0"/>
              </a:spcBef>
              <a:spcAft>
                <a:spcPts val="0"/>
              </a:spcAft>
              <a:defRPr/>
            </a:pPr>
            <a:r>
              <a:rPr sz="800" spc="-15" dirty="0">
                <a:latin typeface="Arial"/>
                <a:cs typeface="Arial"/>
              </a:rPr>
              <a:t>Hydraulic</a:t>
            </a:r>
            <a:r>
              <a:rPr sz="800" spc="-5" dirty="0">
                <a:latin typeface="Arial"/>
                <a:cs typeface="Arial"/>
              </a:rPr>
              <a:t> </a:t>
            </a:r>
            <a:r>
              <a:rPr sz="800" spc="-10" dirty="0">
                <a:latin typeface="Arial"/>
                <a:cs typeface="Arial"/>
              </a:rPr>
              <a:t>oil</a:t>
            </a:r>
            <a:endParaRPr sz="800">
              <a:latin typeface="Arial"/>
              <a:cs typeface="Arial"/>
            </a:endParaRPr>
          </a:p>
        </p:txBody>
      </p:sp>
      <p:sp>
        <p:nvSpPr>
          <p:cNvPr id="96799" name="object 544"/>
          <p:cNvSpPr>
            <a:spLocks/>
          </p:cNvSpPr>
          <p:nvPr/>
        </p:nvSpPr>
        <p:spPr bwMode="auto">
          <a:xfrm>
            <a:off x="4432300" y="3146425"/>
            <a:ext cx="0" cy="176213"/>
          </a:xfrm>
          <a:custGeom>
            <a:avLst/>
            <a:gdLst>
              <a:gd name="T0" fmla="*/ 178083 h 175594"/>
              <a:gd name="T1" fmla="*/ 0 h 175594"/>
              <a:gd name="T2" fmla="*/ 0 60000 65536"/>
              <a:gd name="T3" fmla="*/ 0 60000 65536"/>
              <a:gd name="T4" fmla="*/ 0 h 175594"/>
              <a:gd name="T5" fmla="*/ 175594 h 175594"/>
            </a:gdLst>
            <a:ahLst/>
            <a:cxnLst>
              <a:cxn ang="T2">
                <a:pos x="0" y="T0"/>
              </a:cxn>
              <a:cxn ang="T3">
                <a:pos x="0" y="T1"/>
              </a:cxn>
            </a:cxnLst>
            <a:rect l="0" t="T4" r="0" b="T5"/>
            <a:pathLst>
              <a:path h="175594">
                <a:moveTo>
                  <a:pt x="0" y="175594"/>
                </a:moveTo>
                <a:lnTo>
                  <a:pt x="0" y="0"/>
                </a:lnTo>
              </a:path>
            </a:pathLst>
          </a:custGeom>
          <a:noFill/>
          <a:ln w="3175">
            <a:solidFill>
              <a:srgbClr val="000000"/>
            </a:solidFill>
            <a:round/>
            <a:headEnd/>
            <a:tailEnd/>
          </a:ln>
        </p:spPr>
        <p:txBody>
          <a:bodyPr lIns="0" tIns="0" rIns="0" bIns="0"/>
          <a:lstStyle/>
          <a:p>
            <a:endParaRPr lang="el-GR"/>
          </a:p>
        </p:txBody>
      </p:sp>
      <p:sp>
        <p:nvSpPr>
          <p:cNvPr id="96800" name="object 545"/>
          <p:cNvSpPr>
            <a:spLocks/>
          </p:cNvSpPr>
          <p:nvPr/>
        </p:nvSpPr>
        <p:spPr bwMode="auto">
          <a:xfrm>
            <a:off x="4398963" y="3084513"/>
            <a:ext cx="68262" cy="71437"/>
          </a:xfrm>
          <a:custGeom>
            <a:avLst/>
            <a:gdLst>
              <a:gd name="T0" fmla="*/ 33555 w 68650"/>
              <a:gd name="T1" fmla="*/ 0 h 70853"/>
              <a:gd name="T2" fmla="*/ 0 w 68650"/>
              <a:gd name="T3" fmla="*/ 73219 h 70853"/>
              <a:gd name="T4" fmla="*/ 67111 w 68650"/>
              <a:gd name="T5" fmla="*/ 73219 h 70853"/>
              <a:gd name="T6" fmla="*/ 33555 w 68650"/>
              <a:gd name="T7" fmla="*/ 0 h 70853"/>
              <a:gd name="T8" fmla="*/ 0 60000 65536"/>
              <a:gd name="T9" fmla="*/ 0 60000 65536"/>
              <a:gd name="T10" fmla="*/ 0 60000 65536"/>
              <a:gd name="T11" fmla="*/ 0 60000 65536"/>
              <a:gd name="T12" fmla="*/ 0 w 68650"/>
              <a:gd name="T13" fmla="*/ 0 h 70853"/>
              <a:gd name="T14" fmla="*/ 68650 w 68650"/>
              <a:gd name="T15" fmla="*/ 70853 h 70853"/>
            </a:gdLst>
            <a:ahLst/>
            <a:cxnLst>
              <a:cxn ang="T8">
                <a:pos x="T0" y="T1"/>
              </a:cxn>
              <a:cxn ang="T9">
                <a:pos x="T2" y="T3"/>
              </a:cxn>
              <a:cxn ang="T10">
                <a:pos x="T4" y="T5"/>
              </a:cxn>
              <a:cxn ang="T11">
                <a:pos x="T6" y="T7"/>
              </a:cxn>
            </a:cxnLst>
            <a:rect l="T12" t="T13" r="T14" b="T15"/>
            <a:pathLst>
              <a:path w="68650" h="70853">
                <a:moveTo>
                  <a:pt x="34325" y="0"/>
                </a:moveTo>
                <a:lnTo>
                  <a:pt x="0" y="70853"/>
                </a:lnTo>
                <a:lnTo>
                  <a:pt x="68650" y="70853"/>
                </a:lnTo>
                <a:lnTo>
                  <a:pt x="34325" y="0"/>
                </a:lnTo>
                <a:close/>
              </a:path>
            </a:pathLst>
          </a:custGeom>
          <a:solidFill>
            <a:srgbClr val="000000"/>
          </a:solidFill>
          <a:ln w="9525">
            <a:noFill/>
            <a:round/>
            <a:headEnd/>
            <a:tailEnd/>
          </a:ln>
        </p:spPr>
        <p:txBody>
          <a:bodyPr lIns="0" tIns="0" rIns="0" bIns="0"/>
          <a:lstStyle/>
          <a:p>
            <a:endParaRPr lang="el-GR"/>
          </a:p>
        </p:txBody>
      </p:sp>
      <p:sp>
        <p:nvSpPr>
          <p:cNvPr id="96801" name="object 546"/>
          <p:cNvSpPr>
            <a:spLocks/>
          </p:cNvSpPr>
          <p:nvPr/>
        </p:nvSpPr>
        <p:spPr bwMode="auto">
          <a:xfrm>
            <a:off x="2147888" y="5207000"/>
            <a:ext cx="190500" cy="111125"/>
          </a:xfrm>
          <a:custGeom>
            <a:avLst/>
            <a:gdLst>
              <a:gd name="T0" fmla="*/ 0 w 190405"/>
              <a:gd name="T1" fmla="*/ 0 h 109874"/>
              <a:gd name="T2" fmla="*/ 0 w 190405"/>
              <a:gd name="T3" fmla="*/ 114964 h 109874"/>
              <a:gd name="T4" fmla="*/ 95673 w 190405"/>
              <a:gd name="T5" fmla="*/ 57650 h 109874"/>
              <a:gd name="T6" fmla="*/ 0 w 190405"/>
              <a:gd name="T7" fmla="*/ 0 h 109874"/>
              <a:gd name="T8" fmla="*/ 190785 w 190405"/>
              <a:gd name="T9" fmla="*/ 670 h 109874"/>
              <a:gd name="T10" fmla="*/ 95673 w 190405"/>
              <a:gd name="T11" fmla="*/ 57650 h 109874"/>
              <a:gd name="T12" fmla="*/ 190785 w 190405"/>
              <a:gd name="T13" fmla="*/ 114964 h 109874"/>
              <a:gd name="T14" fmla="*/ 190785 w 190405"/>
              <a:gd name="T15" fmla="*/ 670 h 109874"/>
              <a:gd name="T16" fmla="*/ 0 60000 65536"/>
              <a:gd name="T17" fmla="*/ 0 60000 65536"/>
              <a:gd name="T18" fmla="*/ 0 60000 65536"/>
              <a:gd name="T19" fmla="*/ 0 60000 65536"/>
              <a:gd name="T20" fmla="*/ 0 60000 65536"/>
              <a:gd name="T21" fmla="*/ 0 60000 65536"/>
              <a:gd name="T22" fmla="*/ 0 60000 65536"/>
              <a:gd name="T23" fmla="*/ 0 60000 65536"/>
              <a:gd name="T24" fmla="*/ 0 w 190405"/>
              <a:gd name="T25" fmla="*/ 0 h 109874"/>
              <a:gd name="T26" fmla="*/ 190405 w 190405"/>
              <a:gd name="T27" fmla="*/ 109874 h 109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405" h="109874">
                <a:moveTo>
                  <a:pt x="0" y="0"/>
                </a:moveTo>
                <a:lnTo>
                  <a:pt x="0" y="109874"/>
                </a:lnTo>
                <a:lnTo>
                  <a:pt x="95481" y="55098"/>
                </a:lnTo>
                <a:lnTo>
                  <a:pt x="0" y="0"/>
                </a:lnTo>
                <a:close/>
              </a:path>
              <a:path w="190405" h="109874">
                <a:moveTo>
                  <a:pt x="190405" y="641"/>
                </a:moveTo>
                <a:lnTo>
                  <a:pt x="95481" y="55098"/>
                </a:lnTo>
                <a:lnTo>
                  <a:pt x="190405" y="109874"/>
                </a:lnTo>
                <a:lnTo>
                  <a:pt x="190405" y="641"/>
                </a:lnTo>
                <a:close/>
              </a:path>
            </a:pathLst>
          </a:custGeom>
          <a:solidFill>
            <a:srgbClr val="FFCC00"/>
          </a:solidFill>
          <a:ln w="9525">
            <a:noFill/>
            <a:round/>
            <a:headEnd/>
            <a:tailEnd/>
          </a:ln>
        </p:spPr>
        <p:txBody>
          <a:bodyPr lIns="0" tIns="0" rIns="0" bIns="0"/>
          <a:lstStyle/>
          <a:p>
            <a:endParaRPr lang="el-GR"/>
          </a:p>
        </p:txBody>
      </p:sp>
      <p:sp>
        <p:nvSpPr>
          <p:cNvPr id="96802" name="object 547"/>
          <p:cNvSpPr>
            <a:spLocks/>
          </p:cNvSpPr>
          <p:nvPr/>
        </p:nvSpPr>
        <p:spPr bwMode="auto">
          <a:xfrm>
            <a:off x="2147888" y="5207000"/>
            <a:ext cx="190500" cy="111125"/>
          </a:xfrm>
          <a:custGeom>
            <a:avLst/>
            <a:gdLst>
              <a:gd name="T0" fmla="*/ 190785 w 190405"/>
              <a:gd name="T1" fmla="*/ 114964 h 109874"/>
              <a:gd name="T2" fmla="*/ 190785 w 190405"/>
              <a:gd name="T3" fmla="*/ 670 h 109874"/>
              <a:gd name="T4" fmla="*/ 0 w 190405"/>
              <a:gd name="T5" fmla="*/ 114964 h 109874"/>
              <a:gd name="T6" fmla="*/ 0 w 190405"/>
              <a:gd name="T7" fmla="*/ 0 h 109874"/>
              <a:gd name="T8" fmla="*/ 190785 w 190405"/>
              <a:gd name="T9" fmla="*/ 114964 h 109874"/>
              <a:gd name="T10" fmla="*/ 0 60000 65536"/>
              <a:gd name="T11" fmla="*/ 0 60000 65536"/>
              <a:gd name="T12" fmla="*/ 0 60000 65536"/>
              <a:gd name="T13" fmla="*/ 0 60000 65536"/>
              <a:gd name="T14" fmla="*/ 0 60000 65536"/>
              <a:gd name="T15" fmla="*/ 0 w 190405"/>
              <a:gd name="T16" fmla="*/ 0 h 109874"/>
              <a:gd name="T17" fmla="*/ 190405 w 190405"/>
              <a:gd name="T18" fmla="*/ 109874 h 109874"/>
            </a:gdLst>
            <a:ahLst/>
            <a:cxnLst>
              <a:cxn ang="T10">
                <a:pos x="T0" y="T1"/>
              </a:cxn>
              <a:cxn ang="T11">
                <a:pos x="T2" y="T3"/>
              </a:cxn>
              <a:cxn ang="T12">
                <a:pos x="T4" y="T5"/>
              </a:cxn>
              <a:cxn ang="T13">
                <a:pos x="T6" y="T7"/>
              </a:cxn>
              <a:cxn ang="T14">
                <a:pos x="T8" y="T9"/>
              </a:cxn>
            </a:cxnLst>
            <a:rect l="T15" t="T16" r="T17" b="T18"/>
            <a:pathLst>
              <a:path w="190405" h="109874">
                <a:moveTo>
                  <a:pt x="190405" y="109874"/>
                </a:moveTo>
                <a:lnTo>
                  <a:pt x="190405" y="641"/>
                </a:lnTo>
                <a:lnTo>
                  <a:pt x="0" y="109874"/>
                </a:lnTo>
                <a:lnTo>
                  <a:pt x="0" y="0"/>
                </a:lnTo>
                <a:lnTo>
                  <a:pt x="190405" y="109874"/>
                </a:lnTo>
                <a:close/>
              </a:path>
            </a:pathLst>
          </a:custGeom>
          <a:noFill/>
          <a:ln w="9170">
            <a:solidFill>
              <a:srgbClr val="000000"/>
            </a:solidFill>
            <a:round/>
            <a:headEnd/>
            <a:tailEnd/>
          </a:ln>
        </p:spPr>
        <p:txBody>
          <a:bodyPr lIns="0" tIns="0" rIns="0" bIns="0"/>
          <a:lstStyle/>
          <a:p>
            <a:endParaRPr lang="el-GR"/>
          </a:p>
        </p:txBody>
      </p:sp>
      <p:sp>
        <p:nvSpPr>
          <p:cNvPr id="96803" name="object 548"/>
          <p:cNvSpPr>
            <a:spLocks/>
          </p:cNvSpPr>
          <p:nvPr/>
        </p:nvSpPr>
        <p:spPr bwMode="auto">
          <a:xfrm>
            <a:off x="2209800" y="5167313"/>
            <a:ext cx="69850" cy="0"/>
          </a:xfrm>
          <a:custGeom>
            <a:avLst/>
            <a:gdLst>
              <a:gd name="T0" fmla="*/ 68251 w 70391"/>
              <a:gd name="T1" fmla="*/ 0 w 70391"/>
              <a:gd name="T2" fmla="*/ 0 60000 65536"/>
              <a:gd name="T3" fmla="*/ 0 60000 65536"/>
              <a:gd name="T4" fmla="*/ 0 w 70391"/>
              <a:gd name="T5" fmla="*/ 70391 w 70391"/>
            </a:gdLst>
            <a:ahLst/>
            <a:cxnLst>
              <a:cxn ang="T2">
                <a:pos x="T0" y="0"/>
              </a:cxn>
              <a:cxn ang="T3">
                <a:pos x="T1" y="0"/>
              </a:cxn>
            </a:cxnLst>
            <a:rect l="T4" t="0" r="T5" b="0"/>
            <a:pathLst>
              <a:path w="70391">
                <a:moveTo>
                  <a:pt x="70391" y="0"/>
                </a:moveTo>
                <a:lnTo>
                  <a:pt x="0" y="0"/>
                </a:lnTo>
              </a:path>
            </a:pathLst>
          </a:custGeom>
          <a:noFill/>
          <a:ln w="9241">
            <a:solidFill>
              <a:srgbClr val="000000"/>
            </a:solidFill>
            <a:round/>
            <a:headEnd/>
            <a:tailEnd/>
          </a:ln>
        </p:spPr>
        <p:txBody>
          <a:bodyPr lIns="0" tIns="0" rIns="0" bIns="0"/>
          <a:lstStyle/>
          <a:p>
            <a:endParaRPr lang="el-GR"/>
          </a:p>
        </p:txBody>
      </p:sp>
      <p:sp>
        <p:nvSpPr>
          <p:cNvPr id="96804" name="object 549"/>
          <p:cNvSpPr>
            <a:spLocks/>
          </p:cNvSpPr>
          <p:nvPr/>
        </p:nvSpPr>
        <p:spPr bwMode="auto">
          <a:xfrm>
            <a:off x="2209800" y="5133975"/>
            <a:ext cx="69850" cy="33338"/>
          </a:xfrm>
          <a:custGeom>
            <a:avLst/>
            <a:gdLst>
              <a:gd name="T0" fmla="*/ 67890 w 70516"/>
              <a:gd name="T1" fmla="*/ 32597 h 33589"/>
              <a:gd name="T2" fmla="*/ 63832 w 70516"/>
              <a:gd name="T3" fmla="*/ 18535 h 33589"/>
              <a:gd name="T4" fmla="*/ 56211 w 70516"/>
              <a:gd name="T5" fmla="*/ 7368 h 33589"/>
              <a:gd name="T6" fmla="*/ 45903 w 70516"/>
              <a:gd name="T7" fmla="*/ 0 h 33589"/>
              <a:gd name="T8" fmla="*/ 28280 w 70516"/>
              <a:gd name="T9" fmla="*/ 951 h 33589"/>
              <a:gd name="T10" fmla="*/ 14904 w 70516"/>
              <a:gd name="T11" fmla="*/ 5502 h 33589"/>
              <a:gd name="T12" fmla="*/ 5755 w 70516"/>
              <a:gd name="T13" fmla="*/ 12881 h 33589"/>
              <a:gd name="T14" fmla="*/ 809 w 70516"/>
              <a:gd name="T15" fmla="*/ 22315 h 33589"/>
              <a:gd name="T16" fmla="*/ 0 w 70516"/>
              <a:gd name="T17" fmla="*/ 31599 h 33589"/>
              <a:gd name="T18" fmla="*/ 0 w 70516"/>
              <a:gd name="T19" fmla="*/ 32098 h 33589"/>
              <a:gd name="T20" fmla="*/ 120 w 70516"/>
              <a:gd name="T21" fmla="*/ 32597 h 33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516"/>
              <a:gd name="T34" fmla="*/ 0 h 33589"/>
              <a:gd name="T35" fmla="*/ 70516 w 70516"/>
              <a:gd name="T36" fmla="*/ 33589 h 33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516" h="33589">
                <a:moveTo>
                  <a:pt x="70516" y="33589"/>
                </a:moveTo>
                <a:lnTo>
                  <a:pt x="66301" y="19101"/>
                </a:lnTo>
                <a:lnTo>
                  <a:pt x="58385" y="7592"/>
                </a:lnTo>
                <a:lnTo>
                  <a:pt x="47679" y="0"/>
                </a:lnTo>
                <a:lnTo>
                  <a:pt x="29374" y="979"/>
                </a:lnTo>
                <a:lnTo>
                  <a:pt x="15480" y="5669"/>
                </a:lnTo>
                <a:lnTo>
                  <a:pt x="5977" y="13273"/>
                </a:lnTo>
                <a:lnTo>
                  <a:pt x="841" y="22995"/>
                </a:lnTo>
                <a:lnTo>
                  <a:pt x="0" y="32562"/>
                </a:lnTo>
                <a:lnTo>
                  <a:pt x="0" y="33075"/>
                </a:lnTo>
                <a:lnTo>
                  <a:pt x="124" y="33589"/>
                </a:lnTo>
              </a:path>
            </a:pathLst>
          </a:custGeom>
          <a:noFill/>
          <a:ln w="9188">
            <a:solidFill>
              <a:srgbClr val="000000"/>
            </a:solidFill>
            <a:round/>
            <a:headEnd/>
            <a:tailEnd/>
          </a:ln>
        </p:spPr>
        <p:txBody>
          <a:bodyPr lIns="0" tIns="0" rIns="0" bIns="0"/>
          <a:lstStyle/>
          <a:p>
            <a:endParaRPr lang="el-GR"/>
          </a:p>
        </p:txBody>
      </p:sp>
      <p:sp>
        <p:nvSpPr>
          <p:cNvPr id="96805" name="object 550"/>
          <p:cNvSpPr>
            <a:spLocks/>
          </p:cNvSpPr>
          <p:nvPr/>
        </p:nvSpPr>
        <p:spPr bwMode="auto">
          <a:xfrm>
            <a:off x="2222500" y="5167313"/>
            <a:ext cx="38100" cy="95250"/>
          </a:xfrm>
          <a:custGeom>
            <a:avLst/>
            <a:gdLst>
              <a:gd name="T0" fmla="*/ 23091 w 36936"/>
              <a:gd name="T1" fmla="*/ 94127 h 95627"/>
              <a:gd name="T2" fmla="*/ 21823 w 36936"/>
              <a:gd name="T3" fmla="*/ 66330 h 95627"/>
              <a:gd name="T4" fmla="*/ 41818 w 36936"/>
              <a:gd name="T5" fmla="*/ 59129 h 95627"/>
              <a:gd name="T6" fmla="*/ 1971 w 36936"/>
              <a:gd name="T7" fmla="*/ 46621 h 95627"/>
              <a:gd name="T8" fmla="*/ 41818 w 36936"/>
              <a:gd name="T9" fmla="*/ 35881 h 95627"/>
              <a:gd name="T10" fmla="*/ 0 w 36936"/>
              <a:gd name="T11" fmla="*/ 23373 h 95627"/>
              <a:gd name="T12" fmla="*/ 25906 w 36936"/>
              <a:gd name="T13" fmla="*/ 8969 h 95627"/>
              <a:gd name="T14" fmla="*/ 24640 w 36936"/>
              <a:gd name="T15" fmla="*/ 0 h 95627"/>
              <a:gd name="T16" fmla="*/ 0 60000 65536"/>
              <a:gd name="T17" fmla="*/ 0 60000 65536"/>
              <a:gd name="T18" fmla="*/ 0 60000 65536"/>
              <a:gd name="T19" fmla="*/ 0 60000 65536"/>
              <a:gd name="T20" fmla="*/ 0 60000 65536"/>
              <a:gd name="T21" fmla="*/ 0 60000 65536"/>
              <a:gd name="T22" fmla="*/ 0 60000 65536"/>
              <a:gd name="T23" fmla="*/ 0 60000 65536"/>
              <a:gd name="T24" fmla="*/ 0 w 36936"/>
              <a:gd name="T25" fmla="*/ 0 h 95627"/>
              <a:gd name="T26" fmla="*/ 36936 w 36936"/>
              <a:gd name="T27" fmla="*/ 95627 h 956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36" h="95627">
                <a:moveTo>
                  <a:pt x="20396" y="95627"/>
                </a:moveTo>
                <a:lnTo>
                  <a:pt x="19276" y="67388"/>
                </a:lnTo>
                <a:lnTo>
                  <a:pt x="36936" y="60071"/>
                </a:lnTo>
                <a:lnTo>
                  <a:pt x="1741" y="47364"/>
                </a:lnTo>
                <a:lnTo>
                  <a:pt x="36936" y="36453"/>
                </a:lnTo>
                <a:lnTo>
                  <a:pt x="0" y="23746"/>
                </a:lnTo>
                <a:lnTo>
                  <a:pt x="22883" y="9113"/>
                </a:lnTo>
                <a:lnTo>
                  <a:pt x="21764" y="0"/>
                </a:lnTo>
              </a:path>
            </a:pathLst>
          </a:custGeom>
          <a:noFill/>
          <a:ln w="8991">
            <a:solidFill>
              <a:srgbClr val="000000"/>
            </a:solidFill>
            <a:round/>
            <a:headEnd/>
            <a:tailEnd/>
          </a:ln>
        </p:spPr>
        <p:txBody>
          <a:bodyPr lIns="0" tIns="0" rIns="0" bIns="0"/>
          <a:lstStyle/>
          <a:p>
            <a:endParaRPr lang="el-GR"/>
          </a:p>
        </p:txBody>
      </p:sp>
      <p:sp>
        <p:nvSpPr>
          <p:cNvPr id="96806" name="object 551"/>
          <p:cNvSpPr>
            <a:spLocks/>
          </p:cNvSpPr>
          <p:nvPr/>
        </p:nvSpPr>
        <p:spPr bwMode="auto">
          <a:xfrm>
            <a:off x="3536950" y="3489325"/>
            <a:ext cx="106363" cy="196850"/>
          </a:xfrm>
          <a:custGeom>
            <a:avLst/>
            <a:gdLst>
              <a:gd name="T0" fmla="*/ 53192 w 106458"/>
              <a:gd name="T1" fmla="*/ 98638 h 196516"/>
              <a:gd name="T2" fmla="*/ 0 w 106458"/>
              <a:gd name="T3" fmla="*/ 197856 h 196516"/>
              <a:gd name="T4" fmla="*/ 106078 w 106458"/>
              <a:gd name="T5" fmla="*/ 197856 h 196516"/>
              <a:gd name="T6" fmla="*/ 53192 w 106458"/>
              <a:gd name="T7" fmla="*/ 98638 h 196516"/>
              <a:gd name="T8" fmla="*/ 106078 w 106458"/>
              <a:gd name="T9" fmla="*/ 0 h 196516"/>
              <a:gd name="T10" fmla="*/ 617 w 106458"/>
              <a:gd name="T11" fmla="*/ 0 h 196516"/>
              <a:gd name="T12" fmla="*/ 53192 w 106458"/>
              <a:gd name="T13" fmla="*/ 98638 h 196516"/>
              <a:gd name="T14" fmla="*/ 106078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384" y="97970"/>
                </a:moveTo>
                <a:lnTo>
                  <a:pt x="0" y="196516"/>
                </a:lnTo>
                <a:lnTo>
                  <a:pt x="106458" y="196516"/>
                </a:lnTo>
                <a:lnTo>
                  <a:pt x="53384" y="97970"/>
                </a:lnTo>
                <a:close/>
              </a:path>
              <a:path w="106458" h="196516">
                <a:moveTo>
                  <a:pt x="106458" y="0"/>
                </a:moveTo>
                <a:lnTo>
                  <a:pt x="621" y="0"/>
                </a:lnTo>
                <a:lnTo>
                  <a:pt x="53384" y="97970"/>
                </a:lnTo>
                <a:lnTo>
                  <a:pt x="106458" y="0"/>
                </a:lnTo>
                <a:close/>
              </a:path>
            </a:pathLst>
          </a:custGeom>
          <a:solidFill>
            <a:srgbClr val="959595"/>
          </a:solidFill>
          <a:ln w="9525">
            <a:noFill/>
            <a:round/>
            <a:headEnd/>
            <a:tailEnd/>
          </a:ln>
        </p:spPr>
        <p:txBody>
          <a:bodyPr lIns="0" tIns="0" rIns="0" bIns="0"/>
          <a:lstStyle/>
          <a:p>
            <a:endParaRPr lang="el-GR"/>
          </a:p>
        </p:txBody>
      </p:sp>
      <p:sp>
        <p:nvSpPr>
          <p:cNvPr id="96807" name="object 552"/>
          <p:cNvSpPr>
            <a:spLocks/>
          </p:cNvSpPr>
          <p:nvPr/>
        </p:nvSpPr>
        <p:spPr bwMode="auto">
          <a:xfrm>
            <a:off x="3536950" y="3489325"/>
            <a:ext cx="106363" cy="196850"/>
          </a:xfrm>
          <a:custGeom>
            <a:avLst/>
            <a:gdLst>
              <a:gd name="T0" fmla="*/ 106078 w 106458"/>
              <a:gd name="T1" fmla="*/ 0 h 196516"/>
              <a:gd name="T2" fmla="*/ 617 w 106458"/>
              <a:gd name="T3" fmla="*/ 0 h 196516"/>
              <a:gd name="T4" fmla="*/ 106078 w 106458"/>
              <a:gd name="T5" fmla="*/ 197856 h 196516"/>
              <a:gd name="T6" fmla="*/ 0 w 106458"/>
              <a:gd name="T7" fmla="*/ 197856 h 196516"/>
              <a:gd name="T8" fmla="*/ 106078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621"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808" name="object 553"/>
          <p:cNvSpPr>
            <a:spLocks/>
          </p:cNvSpPr>
          <p:nvPr/>
        </p:nvSpPr>
        <p:spPr bwMode="auto">
          <a:xfrm>
            <a:off x="3536950" y="3489325"/>
            <a:ext cx="53975" cy="98425"/>
          </a:xfrm>
          <a:custGeom>
            <a:avLst/>
            <a:gdLst>
              <a:gd name="T0" fmla="*/ 0 w 53229"/>
              <a:gd name="T1" fmla="*/ 0 h 98322"/>
              <a:gd name="T2" fmla="*/ 56276 w 53229"/>
              <a:gd name="T3" fmla="*/ 98734 h 98322"/>
              <a:gd name="T4" fmla="*/ 0 60000 65536"/>
              <a:gd name="T5" fmla="*/ 0 60000 65536"/>
              <a:gd name="T6" fmla="*/ 0 w 53229"/>
              <a:gd name="T7" fmla="*/ 0 h 98322"/>
              <a:gd name="T8" fmla="*/ 53229 w 53229"/>
              <a:gd name="T9" fmla="*/ 98322 h 98322"/>
            </a:gdLst>
            <a:ahLst/>
            <a:cxnLst>
              <a:cxn ang="T4">
                <a:pos x="T0" y="T1"/>
              </a:cxn>
              <a:cxn ang="T5">
                <a:pos x="T2" y="T3"/>
              </a:cxn>
            </a:cxnLst>
            <a:rect l="T6" t="T7" r="T8" b="T9"/>
            <a:pathLst>
              <a:path w="53229" h="98322">
                <a:moveTo>
                  <a:pt x="0" y="0"/>
                </a:moveTo>
                <a:lnTo>
                  <a:pt x="53229" y="98322"/>
                </a:lnTo>
              </a:path>
            </a:pathLst>
          </a:custGeom>
          <a:noFill/>
          <a:ln w="9019">
            <a:solidFill>
              <a:srgbClr val="000000"/>
            </a:solidFill>
            <a:round/>
            <a:headEnd/>
            <a:tailEnd/>
          </a:ln>
        </p:spPr>
        <p:txBody>
          <a:bodyPr lIns="0" tIns="0" rIns="0" bIns="0"/>
          <a:lstStyle/>
          <a:p>
            <a:endParaRPr lang="el-GR"/>
          </a:p>
        </p:txBody>
      </p:sp>
      <p:sp>
        <p:nvSpPr>
          <p:cNvPr id="96809" name="object 554"/>
          <p:cNvSpPr>
            <a:spLocks/>
          </p:cNvSpPr>
          <p:nvPr/>
        </p:nvSpPr>
        <p:spPr bwMode="auto">
          <a:xfrm>
            <a:off x="3536950" y="3486150"/>
            <a:ext cx="106363" cy="98425"/>
          </a:xfrm>
          <a:custGeom>
            <a:avLst/>
            <a:gdLst>
              <a:gd name="T0" fmla="*/ 106078 w 106458"/>
              <a:gd name="T1" fmla="*/ 0 h 98194"/>
              <a:gd name="T2" fmla="*/ 0 w 106458"/>
              <a:gd name="T3" fmla="*/ 0 h 98194"/>
              <a:gd name="T4" fmla="*/ 53041 w 106458"/>
              <a:gd name="T5" fmla="*/ 99122 h 98194"/>
              <a:gd name="T6" fmla="*/ 106078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106458" y="0"/>
                </a:moveTo>
                <a:lnTo>
                  <a:pt x="0" y="0"/>
                </a:lnTo>
                <a:lnTo>
                  <a:pt x="53229" y="98194"/>
                </a:lnTo>
                <a:lnTo>
                  <a:pt x="106458" y="0"/>
                </a:lnTo>
                <a:close/>
              </a:path>
            </a:pathLst>
          </a:custGeom>
          <a:solidFill>
            <a:srgbClr val="000000"/>
          </a:solidFill>
          <a:ln w="9525">
            <a:noFill/>
            <a:round/>
            <a:headEnd/>
            <a:tailEnd/>
          </a:ln>
        </p:spPr>
        <p:txBody>
          <a:bodyPr lIns="0" tIns="0" rIns="0" bIns="0"/>
          <a:lstStyle/>
          <a:p>
            <a:endParaRPr lang="el-GR"/>
          </a:p>
        </p:txBody>
      </p:sp>
      <p:sp>
        <p:nvSpPr>
          <p:cNvPr id="96810" name="object 555"/>
          <p:cNvSpPr>
            <a:spLocks/>
          </p:cNvSpPr>
          <p:nvPr/>
        </p:nvSpPr>
        <p:spPr bwMode="auto">
          <a:xfrm>
            <a:off x="3536950" y="3486150"/>
            <a:ext cx="106363" cy="98425"/>
          </a:xfrm>
          <a:custGeom>
            <a:avLst/>
            <a:gdLst>
              <a:gd name="T0" fmla="*/ 0 w 106458"/>
              <a:gd name="T1" fmla="*/ 0 h 98194"/>
              <a:gd name="T2" fmla="*/ 53041 w 106458"/>
              <a:gd name="T3" fmla="*/ 99122 h 98194"/>
              <a:gd name="T4" fmla="*/ 106078 w 106458"/>
              <a:gd name="T5" fmla="*/ 0 h 98194"/>
              <a:gd name="T6" fmla="*/ 0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0" y="0"/>
                </a:moveTo>
                <a:lnTo>
                  <a:pt x="53229" y="98194"/>
                </a:lnTo>
                <a:lnTo>
                  <a:pt x="106458" y="0"/>
                </a:lnTo>
                <a:lnTo>
                  <a:pt x="0" y="0"/>
                </a:lnTo>
                <a:close/>
              </a:path>
            </a:pathLst>
          </a:custGeom>
          <a:noFill/>
          <a:ln w="9109">
            <a:solidFill>
              <a:srgbClr val="000000"/>
            </a:solidFill>
            <a:round/>
            <a:headEnd/>
            <a:tailEnd/>
          </a:ln>
        </p:spPr>
        <p:txBody>
          <a:bodyPr lIns="0" tIns="0" rIns="0" bIns="0"/>
          <a:lstStyle/>
          <a:p>
            <a:endParaRPr lang="el-GR"/>
          </a:p>
        </p:txBody>
      </p:sp>
      <p:sp>
        <p:nvSpPr>
          <p:cNvPr id="96811" name="object 556"/>
          <p:cNvSpPr>
            <a:spLocks/>
          </p:cNvSpPr>
          <p:nvPr/>
        </p:nvSpPr>
        <p:spPr bwMode="auto">
          <a:xfrm>
            <a:off x="5857875" y="3221038"/>
            <a:ext cx="106363" cy="0"/>
          </a:xfrm>
          <a:custGeom>
            <a:avLst/>
            <a:gdLst>
              <a:gd name="T0" fmla="*/ 0 w 107701"/>
              <a:gd name="T1" fmla="*/ 0 h 256"/>
              <a:gd name="T2" fmla="*/ 102448 w 107701"/>
              <a:gd name="T3" fmla="*/ 0 h 256"/>
              <a:gd name="T4" fmla="*/ 0 60000 65536"/>
              <a:gd name="T5" fmla="*/ 0 60000 65536"/>
              <a:gd name="T6" fmla="*/ 0 w 107701"/>
              <a:gd name="T7" fmla="*/ 0 h 256"/>
              <a:gd name="T8" fmla="*/ 107701 w 107701"/>
              <a:gd name="T9" fmla="*/ 0 h 256"/>
            </a:gdLst>
            <a:ahLst/>
            <a:cxnLst>
              <a:cxn ang="T4">
                <a:pos x="T0" y="T1"/>
              </a:cxn>
              <a:cxn ang="T5">
                <a:pos x="T2" y="T3"/>
              </a:cxn>
            </a:cxnLst>
            <a:rect l="T6" t="T7" r="T8" b="T9"/>
            <a:pathLst>
              <a:path w="107701" h="256">
                <a:moveTo>
                  <a:pt x="0" y="256"/>
                </a:moveTo>
                <a:lnTo>
                  <a:pt x="107701" y="0"/>
                </a:lnTo>
              </a:path>
            </a:pathLst>
          </a:custGeom>
          <a:noFill/>
          <a:ln w="9241">
            <a:solidFill>
              <a:srgbClr val="0000FF"/>
            </a:solidFill>
            <a:round/>
            <a:headEnd/>
            <a:tailEnd/>
          </a:ln>
        </p:spPr>
        <p:txBody>
          <a:bodyPr lIns="0" tIns="0" rIns="0" bIns="0"/>
          <a:lstStyle/>
          <a:p>
            <a:endParaRPr lang="el-GR"/>
          </a:p>
        </p:txBody>
      </p:sp>
      <p:sp>
        <p:nvSpPr>
          <p:cNvPr id="96812" name="object 557"/>
          <p:cNvSpPr>
            <a:spLocks/>
          </p:cNvSpPr>
          <p:nvPr/>
        </p:nvSpPr>
        <p:spPr bwMode="auto">
          <a:xfrm>
            <a:off x="5954713" y="3179763"/>
            <a:ext cx="120650" cy="82550"/>
          </a:xfrm>
          <a:custGeom>
            <a:avLst/>
            <a:gdLst>
              <a:gd name="T0" fmla="*/ 0 w 121009"/>
              <a:gd name="T1" fmla="*/ 0 h 83176"/>
              <a:gd name="T2" fmla="*/ 244 w 121009"/>
              <a:gd name="T3" fmla="*/ 80700 h 83176"/>
              <a:gd name="T4" fmla="*/ 119579 w 121009"/>
              <a:gd name="T5" fmla="*/ 40101 h 83176"/>
              <a:gd name="T6" fmla="*/ 0 w 121009"/>
              <a:gd name="T7" fmla="*/ 0 h 83176"/>
              <a:gd name="T8" fmla="*/ 0 60000 65536"/>
              <a:gd name="T9" fmla="*/ 0 60000 65536"/>
              <a:gd name="T10" fmla="*/ 0 60000 65536"/>
              <a:gd name="T11" fmla="*/ 0 60000 65536"/>
              <a:gd name="T12" fmla="*/ 0 w 121009"/>
              <a:gd name="T13" fmla="*/ 0 h 83176"/>
              <a:gd name="T14" fmla="*/ 121009 w 121009"/>
              <a:gd name="T15" fmla="*/ 83176 h 83176"/>
            </a:gdLst>
            <a:ahLst/>
            <a:cxnLst>
              <a:cxn ang="T8">
                <a:pos x="T0" y="T1"/>
              </a:cxn>
              <a:cxn ang="T9">
                <a:pos x="T2" y="T3"/>
              </a:cxn>
              <a:cxn ang="T10">
                <a:pos x="T4" y="T5"/>
              </a:cxn>
              <a:cxn ang="T11">
                <a:pos x="T6" y="T7"/>
              </a:cxn>
            </a:cxnLst>
            <a:rect l="T12" t="T13" r="T14" b="T15"/>
            <a:pathLst>
              <a:path w="121009" h="83176">
                <a:moveTo>
                  <a:pt x="0" y="0"/>
                </a:moveTo>
                <a:lnTo>
                  <a:pt x="248" y="83176"/>
                </a:lnTo>
                <a:lnTo>
                  <a:pt x="121009" y="41331"/>
                </a:lnTo>
                <a:lnTo>
                  <a:pt x="0" y="0"/>
                </a:lnTo>
                <a:close/>
              </a:path>
            </a:pathLst>
          </a:custGeom>
          <a:solidFill>
            <a:srgbClr val="0000FF"/>
          </a:solidFill>
          <a:ln w="9525">
            <a:noFill/>
            <a:round/>
            <a:headEnd/>
            <a:tailEnd/>
          </a:ln>
        </p:spPr>
        <p:txBody>
          <a:bodyPr lIns="0" tIns="0" rIns="0" bIns="0"/>
          <a:lstStyle/>
          <a:p>
            <a:endParaRPr lang="el-GR"/>
          </a:p>
        </p:txBody>
      </p:sp>
      <p:sp>
        <p:nvSpPr>
          <p:cNvPr id="96813" name="object 558"/>
          <p:cNvSpPr>
            <a:spLocks/>
          </p:cNvSpPr>
          <p:nvPr/>
        </p:nvSpPr>
        <p:spPr bwMode="auto">
          <a:xfrm>
            <a:off x="3925888" y="5037138"/>
            <a:ext cx="422275" cy="0"/>
          </a:xfrm>
          <a:custGeom>
            <a:avLst/>
            <a:gdLst>
              <a:gd name="T0" fmla="*/ 420190 w 422972"/>
              <a:gd name="T1" fmla="*/ 0 h 128"/>
              <a:gd name="T2" fmla="*/ 0 w 422972"/>
              <a:gd name="T3" fmla="*/ 0 h 128"/>
              <a:gd name="T4" fmla="*/ 0 60000 65536"/>
              <a:gd name="T5" fmla="*/ 0 60000 65536"/>
              <a:gd name="T6" fmla="*/ 0 w 422972"/>
              <a:gd name="T7" fmla="*/ 0 h 128"/>
              <a:gd name="T8" fmla="*/ 422972 w 422972"/>
              <a:gd name="T9" fmla="*/ 0 h 128"/>
            </a:gdLst>
            <a:ahLst/>
            <a:cxnLst>
              <a:cxn ang="T4">
                <a:pos x="T0" y="T1"/>
              </a:cxn>
              <a:cxn ang="T5">
                <a:pos x="T2" y="T3"/>
              </a:cxn>
            </a:cxnLst>
            <a:rect l="T6" t="T7" r="T8" b="T9"/>
            <a:pathLst>
              <a:path w="422972" h="128">
                <a:moveTo>
                  <a:pt x="422972" y="0"/>
                </a:moveTo>
                <a:lnTo>
                  <a:pt x="0" y="128"/>
                </a:lnTo>
              </a:path>
            </a:pathLst>
          </a:custGeom>
          <a:noFill/>
          <a:ln w="27725">
            <a:solidFill>
              <a:srgbClr val="959595"/>
            </a:solidFill>
            <a:round/>
            <a:headEnd/>
            <a:tailEnd/>
          </a:ln>
        </p:spPr>
        <p:txBody>
          <a:bodyPr lIns="0" tIns="0" rIns="0" bIns="0"/>
          <a:lstStyle/>
          <a:p>
            <a:endParaRPr lang="el-GR"/>
          </a:p>
        </p:txBody>
      </p:sp>
      <p:sp>
        <p:nvSpPr>
          <p:cNvPr id="559" name="object 559"/>
          <p:cNvSpPr txBox="1"/>
          <p:nvPr/>
        </p:nvSpPr>
        <p:spPr>
          <a:xfrm>
            <a:off x="4316413" y="3914775"/>
            <a:ext cx="169862" cy="134938"/>
          </a:xfrm>
          <a:prstGeom prst="rect">
            <a:avLst/>
          </a:prstGeom>
        </p:spPr>
        <p:txBody>
          <a:bodyPr lIns="0" tIns="0" rIns="0" bIns="0"/>
          <a:lstStyle/>
          <a:p>
            <a:pPr marL="12700" fontAlgn="auto">
              <a:spcBef>
                <a:spcPts val="0"/>
              </a:spcBef>
              <a:spcAft>
                <a:spcPts val="0"/>
              </a:spcAft>
              <a:defRPr/>
            </a:pPr>
            <a:r>
              <a:rPr sz="800" spc="-20" dirty="0">
                <a:latin typeface="Arial"/>
                <a:cs typeface="Arial"/>
              </a:rPr>
              <a:t>HC</a:t>
            </a:r>
            <a:endParaRPr sz="800">
              <a:latin typeface="Arial"/>
              <a:cs typeface="Arial"/>
            </a:endParaRPr>
          </a:p>
        </p:txBody>
      </p:sp>
      <p:sp>
        <p:nvSpPr>
          <p:cNvPr id="96815" name="object 560"/>
          <p:cNvSpPr>
            <a:spLocks/>
          </p:cNvSpPr>
          <p:nvPr/>
        </p:nvSpPr>
        <p:spPr bwMode="auto">
          <a:xfrm>
            <a:off x="4332288" y="3789363"/>
            <a:ext cx="104775" cy="106362"/>
          </a:xfrm>
          <a:custGeom>
            <a:avLst/>
            <a:gdLst>
              <a:gd name="T0" fmla="*/ 105422 w 104560"/>
              <a:gd name="T1" fmla="*/ 52546 h 106422"/>
              <a:gd name="T2" fmla="*/ 89735 w 104560"/>
              <a:gd name="T3" fmla="*/ 13952 h 106422"/>
              <a:gd name="T4" fmla="*/ 66095 w 104560"/>
              <a:gd name="T5" fmla="*/ 0 h 106422"/>
              <a:gd name="T6" fmla="*/ 48412 w 104560"/>
              <a:gd name="T7" fmla="*/ 779 h 106422"/>
              <a:gd name="T8" fmla="*/ 11056 w 104560"/>
              <a:gd name="T9" fmla="*/ 19280 h 106422"/>
              <a:gd name="T10" fmla="*/ 0 w 104560"/>
              <a:gd name="T11" fmla="*/ 41324 h 106422"/>
              <a:gd name="T12" fmla="*/ 1083 w 104560"/>
              <a:gd name="T13" fmla="*/ 58658 h 106422"/>
              <a:gd name="T14" fmla="*/ 20504 w 104560"/>
              <a:gd name="T15" fmla="*/ 95587 h 106422"/>
              <a:gd name="T16" fmla="*/ 43067 w 104560"/>
              <a:gd name="T17" fmla="*/ 106182 h 106422"/>
              <a:gd name="T18" fmla="*/ 59689 w 104560"/>
              <a:gd name="T19" fmla="*/ 104852 h 106422"/>
              <a:gd name="T20" fmla="*/ 95200 w 104560"/>
              <a:gd name="T21" fmla="*/ 83841 h 106422"/>
              <a:gd name="T22" fmla="*/ 105422 w 104560"/>
              <a:gd name="T23" fmla="*/ 52546 h 106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560"/>
              <a:gd name="T37" fmla="*/ 0 h 106422"/>
              <a:gd name="T38" fmla="*/ 104560 w 104560"/>
              <a:gd name="T39" fmla="*/ 106422 h 106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560" h="106422">
                <a:moveTo>
                  <a:pt x="104560" y="52666"/>
                </a:moveTo>
                <a:lnTo>
                  <a:pt x="89001" y="13984"/>
                </a:lnTo>
                <a:lnTo>
                  <a:pt x="65554" y="0"/>
                </a:lnTo>
                <a:lnTo>
                  <a:pt x="48016" y="779"/>
                </a:lnTo>
                <a:lnTo>
                  <a:pt x="10964" y="19324"/>
                </a:lnTo>
                <a:lnTo>
                  <a:pt x="0" y="41416"/>
                </a:lnTo>
                <a:lnTo>
                  <a:pt x="1075" y="58790"/>
                </a:lnTo>
                <a:lnTo>
                  <a:pt x="20336" y="95803"/>
                </a:lnTo>
                <a:lnTo>
                  <a:pt x="42715" y="106422"/>
                </a:lnTo>
                <a:lnTo>
                  <a:pt x="59201" y="105088"/>
                </a:lnTo>
                <a:lnTo>
                  <a:pt x="94421" y="84029"/>
                </a:lnTo>
                <a:lnTo>
                  <a:pt x="104560" y="52666"/>
                </a:lnTo>
                <a:close/>
              </a:path>
            </a:pathLst>
          </a:custGeom>
          <a:noFill/>
          <a:ln w="9095">
            <a:solidFill>
              <a:srgbClr val="000000"/>
            </a:solidFill>
            <a:round/>
            <a:headEnd/>
            <a:tailEnd/>
          </a:ln>
        </p:spPr>
        <p:txBody>
          <a:bodyPr lIns="0" tIns="0" rIns="0" bIns="0"/>
          <a:lstStyle/>
          <a:p>
            <a:endParaRPr lang="el-GR"/>
          </a:p>
        </p:txBody>
      </p:sp>
      <p:sp>
        <p:nvSpPr>
          <p:cNvPr id="96816" name="object 561"/>
          <p:cNvSpPr>
            <a:spLocks/>
          </p:cNvSpPr>
          <p:nvPr/>
        </p:nvSpPr>
        <p:spPr bwMode="auto">
          <a:xfrm>
            <a:off x="4437063" y="3841750"/>
            <a:ext cx="139700" cy="0"/>
          </a:xfrm>
          <a:custGeom>
            <a:avLst/>
            <a:gdLst>
              <a:gd name="T0" fmla="*/ 135779 w 141032"/>
              <a:gd name="T1" fmla="*/ 0 w 141032"/>
              <a:gd name="T2" fmla="*/ 0 60000 65536"/>
              <a:gd name="T3" fmla="*/ 0 60000 65536"/>
              <a:gd name="T4" fmla="*/ 0 w 141032"/>
              <a:gd name="T5" fmla="*/ 141032 w 141032"/>
            </a:gdLst>
            <a:ahLst/>
            <a:cxnLst>
              <a:cxn ang="T2">
                <a:pos x="T0" y="0"/>
              </a:cxn>
              <a:cxn ang="T3">
                <a:pos x="T1" y="0"/>
              </a:cxn>
            </a:cxnLst>
            <a:rect l="T4" t="0" r="T5" b="0"/>
            <a:pathLst>
              <a:path w="141032">
                <a:moveTo>
                  <a:pt x="141032" y="0"/>
                </a:moveTo>
                <a:lnTo>
                  <a:pt x="0" y="0"/>
                </a:lnTo>
              </a:path>
            </a:pathLst>
          </a:custGeom>
          <a:noFill/>
          <a:ln w="9241">
            <a:solidFill>
              <a:srgbClr val="000000"/>
            </a:solidFill>
            <a:round/>
            <a:headEnd/>
            <a:tailEnd/>
          </a:ln>
        </p:spPr>
        <p:txBody>
          <a:bodyPr lIns="0" tIns="0" rIns="0" bIns="0"/>
          <a:lstStyle/>
          <a:p>
            <a:endParaRPr lang="el-GR"/>
          </a:p>
        </p:txBody>
      </p:sp>
      <p:sp>
        <p:nvSpPr>
          <p:cNvPr id="562" name="object 562"/>
          <p:cNvSpPr txBox="1"/>
          <p:nvPr/>
        </p:nvSpPr>
        <p:spPr>
          <a:xfrm>
            <a:off x="4738688" y="4643438"/>
            <a:ext cx="153987" cy="133350"/>
          </a:xfrm>
          <a:prstGeom prst="rect">
            <a:avLst/>
          </a:prstGeom>
        </p:spPr>
        <p:txBody>
          <a:bodyPr lIns="0" tIns="0" rIns="0" bIns="0"/>
          <a:lstStyle/>
          <a:p>
            <a:pPr marL="12700" fontAlgn="auto">
              <a:spcBef>
                <a:spcPts val="0"/>
              </a:spcBef>
              <a:spcAft>
                <a:spcPts val="0"/>
              </a:spcAft>
              <a:defRPr/>
            </a:pPr>
            <a:r>
              <a:rPr sz="800" spc="-20" dirty="0">
                <a:latin typeface="Arial"/>
                <a:cs typeface="Arial"/>
              </a:rPr>
              <a:t>FS</a:t>
            </a:r>
            <a:endParaRPr sz="800">
              <a:latin typeface="Arial"/>
              <a:cs typeface="Arial"/>
            </a:endParaRPr>
          </a:p>
        </p:txBody>
      </p:sp>
      <p:sp>
        <p:nvSpPr>
          <p:cNvPr id="96818" name="object 563"/>
          <p:cNvSpPr>
            <a:spLocks/>
          </p:cNvSpPr>
          <p:nvPr/>
        </p:nvSpPr>
        <p:spPr bwMode="auto">
          <a:xfrm>
            <a:off x="4746625" y="4516438"/>
            <a:ext cx="104775" cy="106362"/>
          </a:xfrm>
          <a:custGeom>
            <a:avLst/>
            <a:gdLst>
              <a:gd name="T0" fmla="*/ 66018 w 104637"/>
              <a:gd name="T1" fmla="*/ 0 h 106472"/>
              <a:gd name="T2" fmla="*/ 20873 w 104637"/>
              <a:gd name="T3" fmla="*/ 10742 h 106472"/>
              <a:gd name="T4" fmla="*/ 0 w 104637"/>
              <a:gd name="T5" fmla="*/ 41141 h 106472"/>
              <a:gd name="T6" fmla="*/ 1061 w 104637"/>
              <a:gd name="T7" fmla="*/ 58430 h 106472"/>
              <a:gd name="T8" fmla="*/ 20361 w 104637"/>
              <a:gd name="T9" fmla="*/ 95351 h 106472"/>
              <a:gd name="T10" fmla="*/ 42783 w 104637"/>
              <a:gd name="T11" fmla="*/ 106032 h 106472"/>
              <a:gd name="T12" fmla="*/ 59370 w 104637"/>
              <a:gd name="T13" fmla="*/ 104721 h 106472"/>
              <a:gd name="T14" fmla="*/ 94872 w 104637"/>
              <a:gd name="T15" fmla="*/ 83821 h 106472"/>
              <a:gd name="T16" fmla="*/ 105190 w 104637"/>
              <a:gd name="T17" fmla="*/ 52545 h 106472"/>
              <a:gd name="T18" fmla="*/ 103279 w 104637"/>
              <a:gd name="T19" fmla="*/ 38055 h 106472"/>
              <a:gd name="T20" fmla="*/ 97889 w 104637"/>
              <a:gd name="T21" fmla="*/ 25027 h 106472"/>
              <a:gd name="T22" fmla="*/ 89537 w 104637"/>
              <a:gd name="T23" fmla="*/ 13994 h 106472"/>
              <a:gd name="T24" fmla="*/ 78741 w 104637"/>
              <a:gd name="T25" fmla="*/ 5475 h 106472"/>
              <a:gd name="T26" fmla="*/ 66018 w 104637"/>
              <a:gd name="T27" fmla="*/ 0 h 1064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637"/>
              <a:gd name="T43" fmla="*/ 0 h 106472"/>
              <a:gd name="T44" fmla="*/ 104637 w 104637"/>
              <a:gd name="T45" fmla="*/ 106472 h 1064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637" h="106472">
                <a:moveTo>
                  <a:pt x="65670" y="0"/>
                </a:moveTo>
                <a:lnTo>
                  <a:pt x="20765" y="10786"/>
                </a:lnTo>
                <a:lnTo>
                  <a:pt x="0" y="41313"/>
                </a:lnTo>
                <a:lnTo>
                  <a:pt x="1057" y="58672"/>
                </a:lnTo>
                <a:lnTo>
                  <a:pt x="20253" y="95747"/>
                </a:lnTo>
                <a:lnTo>
                  <a:pt x="42559" y="106472"/>
                </a:lnTo>
                <a:lnTo>
                  <a:pt x="59058" y="105155"/>
                </a:lnTo>
                <a:lnTo>
                  <a:pt x="94373" y="84169"/>
                </a:lnTo>
                <a:lnTo>
                  <a:pt x="104637" y="52762"/>
                </a:lnTo>
                <a:lnTo>
                  <a:pt x="102736" y="38211"/>
                </a:lnTo>
                <a:lnTo>
                  <a:pt x="97374" y="25131"/>
                </a:lnTo>
                <a:lnTo>
                  <a:pt x="89066" y="14052"/>
                </a:lnTo>
                <a:lnTo>
                  <a:pt x="78327" y="5499"/>
                </a:lnTo>
                <a:lnTo>
                  <a:pt x="65670" y="0"/>
                </a:lnTo>
                <a:close/>
              </a:path>
            </a:pathLst>
          </a:custGeom>
          <a:solidFill>
            <a:srgbClr val="FFFFFF"/>
          </a:solidFill>
          <a:ln w="9525">
            <a:noFill/>
            <a:round/>
            <a:headEnd/>
            <a:tailEnd/>
          </a:ln>
        </p:spPr>
        <p:txBody>
          <a:bodyPr lIns="0" tIns="0" rIns="0" bIns="0"/>
          <a:lstStyle/>
          <a:p>
            <a:endParaRPr lang="el-GR"/>
          </a:p>
        </p:txBody>
      </p:sp>
      <p:sp>
        <p:nvSpPr>
          <p:cNvPr id="96819" name="object 564"/>
          <p:cNvSpPr>
            <a:spLocks/>
          </p:cNvSpPr>
          <p:nvPr/>
        </p:nvSpPr>
        <p:spPr bwMode="auto">
          <a:xfrm>
            <a:off x="4746625" y="4516438"/>
            <a:ext cx="104775" cy="106362"/>
          </a:xfrm>
          <a:custGeom>
            <a:avLst/>
            <a:gdLst>
              <a:gd name="T0" fmla="*/ 105190 w 104637"/>
              <a:gd name="T1" fmla="*/ 52545 h 106472"/>
              <a:gd name="T2" fmla="*/ 89537 w 104637"/>
              <a:gd name="T3" fmla="*/ 13994 h 106472"/>
              <a:gd name="T4" fmla="*/ 66018 w 104637"/>
              <a:gd name="T5" fmla="*/ 0 h 106472"/>
              <a:gd name="T6" fmla="*/ 48409 w 104637"/>
              <a:gd name="T7" fmla="*/ 764 h 106472"/>
              <a:gd name="T8" fmla="*/ 11114 w 104637"/>
              <a:gd name="T9" fmla="*/ 19195 h 106472"/>
              <a:gd name="T10" fmla="*/ 0 w 104637"/>
              <a:gd name="T11" fmla="*/ 41141 h 106472"/>
              <a:gd name="T12" fmla="*/ 1061 w 104637"/>
              <a:gd name="T13" fmla="*/ 58430 h 106472"/>
              <a:gd name="T14" fmla="*/ 20361 w 104637"/>
              <a:gd name="T15" fmla="*/ 95351 h 106472"/>
              <a:gd name="T16" fmla="*/ 42783 w 104637"/>
              <a:gd name="T17" fmla="*/ 106032 h 106472"/>
              <a:gd name="T18" fmla="*/ 59370 w 104637"/>
              <a:gd name="T19" fmla="*/ 104721 h 106472"/>
              <a:gd name="T20" fmla="*/ 94872 w 104637"/>
              <a:gd name="T21" fmla="*/ 83821 h 106472"/>
              <a:gd name="T22" fmla="*/ 105190 w 104637"/>
              <a:gd name="T23" fmla="*/ 52545 h 106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637"/>
              <a:gd name="T37" fmla="*/ 0 h 106472"/>
              <a:gd name="T38" fmla="*/ 104637 w 104637"/>
              <a:gd name="T39" fmla="*/ 106472 h 106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637" h="106472">
                <a:moveTo>
                  <a:pt x="104637" y="52762"/>
                </a:moveTo>
                <a:lnTo>
                  <a:pt x="89066" y="14052"/>
                </a:lnTo>
                <a:lnTo>
                  <a:pt x="65670" y="0"/>
                </a:lnTo>
                <a:lnTo>
                  <a:pt x="48153" y="768"/>
                </a:lnTo>
                <a:lnTo>
                  <a:pt x="11054" y="19275"/>
                </a:lnTo>
                <a:lnTo>
                  <a:pt x="0" y="41313"/>
                </a:lnTo>
                <a:lnTo>
                  <a:pt x="1057" y="58672"/>
                </a:lnTo>
                <a:lnTo>
                  <a:pt x="20253" y="95747"/>
                </a:lnTo>
                <a:lnTo>
                  <a:pt x="42559" y="106472"/>
                </a:lnTo>
                <a:lnTo>
                  <a:pt x="59058" y="105155"/>
                </a:lnTo>
                <a:lnTo>
                  <a:pt x="94373" y="84169"/>
                </a:lnTo>
                <a:lnTo>
                  <a:pt x="104637" y="52762"/>
                </a:lnTo>
                <a:close/>
              </a:path>
            </a:pathLst>
          </a:custGeom>
          <a:noFill/>
          <a:ln w="9095">
            <a:solidFill>
              <a:srgbClr val="000000"/>
            </a:solidFill>
            <a:round/>
            <a:headEnd/>
            <a:tailEnd/>
          </a:ln>
        </p:spPr>
        <p:txBody>
          <a:bodyPr lIns="0" tIns="0" rIns="0" bIns="0"/>
          <a:lstStyle/>
          <a:p>
            <a:endParaRPr lang="el-GR"/>
          </a:p>
        </p:txBody>
      </p:sp>
      <p:sp>
        <p:nvSpPr>
          <p:cNvPr id="96820" name="object 565"/>
          <p:cNvSpPr>
            <a:spLocks/>
          </p:cNvSpPr>
          <p:nvPr/>
        </p:nvSpPr>
        <p:spPr bwMode="auto">
          <a:xfrm>
            <a:off x="4851400" y="4567238"/>
            <a:ext cx="96838" cy="1587"/>
          </a:xfrm>
          <a:custGeom>
            <a:avLst/>
            <a:gdLst>
              <a:gd name="T0" fmla="*/ 96709 w 96881"/>
              <a:gd name="T1" fmla="*/ 0 h 2567"/>
              <a:gd name="T2" fmla="*/ 0 w 96881"/>
              <a:gd name="T3" fmla="*/ 375 h 2567"/>
              <a:gd name="T4" fmla="*/ 0 60000 65536"/>
              <a:gd name="T5" fmla="*/ 0 60000 65536"/>
              <a:gd name="T6" fmla="*/ 0 w 96881"/>
              <a:gd name="T7" fmla="*/ 0 h 2567"/>
              <a:gd name="T8" fmla="*/ 96881 w 96881"/>
              <a:gd name="T9" fmla="*/ 2567 h 2567"/>
            </a:gdLst>
            <a:ahLst/>
            <a:cxnLst>
              <a:cxn ang="T4">
                <a:pos x="T0" y="T1"/>
              </a:cxn>
              <a:cxn ang="T5">
                <a:pos x="T2" y="T3"/>
              </a:cxn>
            </a:cxnLst>
            <a:rect l="T6" t="T7" r="T8" b="T9"/>
            <a:pathLst>
              <a:path w="96881" h="2567">
                <a:moveTo>
                  <a:pt x="96881" y="0"/>
                </a:moveTo>
                <a:lnTo>
                  <a:pt x="0" y="2567"/>
                </a:lnTo>
              </a:path>
            </a:pathLst>
          </a:custGeom>
          <a:noFill/>
          <a:ln w="9241">
            <a:solidFill>
              <a:srgbClr val="000000"/>
            </a:solidFill>
            <a:round/>
            <a:headEnd/>
            <a:tailEnd/>
          </a:ln>
        </p:spPr>
        <p:txBody>
          <a:bodyPr lIns="0" tIns="0" rIns="0" bIns="0"/>
          <a:lstStyle/>
          <a:p>
            <a:endParaRPr lang="el-GR"/>
          </a:p>
        </p:txBody>
      </p:sp>
      <p:sp>
        <p:nvSpPr>
          <p:cNvPr id="566" name="object 566"/>
          <p:cNvSpPr txBox="1"/>
          <p:nvPr/>
        </p:nvSpPr>
        <p:spPr>
          <a:xfrm>
            <a:off x="7219950" y="3497263"/>
            <a:ext cx="185738" cy="133350"/>
          </a:xfrm>
          <a:prstGeom prst="rect">
            <a:avLst/>
          </a:prstGeom>
        </p:spPr>
        <p:txBody>
          <a:bodyPr lIns="0" tIns="0" rIns="0" bIns="0"/>
          <a:lstStyle/>
          <a:p>
            <a:pPr marL="12700" fontAlgn="auto">
              <a:spcBef>
                <a:spcPts val="0"/>
              </a:spcBef>
              <a:spcAft>
                <a:spcPts val="0"/>
              </a:spcAft>
              <a:defRPr/>
            </a:pPr>
            <a:r>
              <a:rPr sz="800" spc="-30" dirty="0">
                <a:latin typeface="Arial"/>
                <a:cs typeface="Arial"/>
              </a:rPr>
              <a:t>W</a:t>
            </a:r>
            <a:r>
              <a:rPr sz="800" spc="-20" dirty="0">
                <a:latin typeface="Arial"/>
                <a:cs typeface="Arial"/>
              </a:rPr>
              <a:t>V</a:t>
            </a:r>
            <a:endParaRPr sz="800">
              <a:latin typeface="Arial"/>
              <a:cs typeface="Arial"/>
            </a:endParaRPr>
          </a:p>
        </p:txBody>
      </p:sp>
      <p:sp>
        <p:nvSpPr>
          <p:cNvPr id="567" name="object 567"/>
          <p:cNvSpPr txBox="1"/>
          <p:nvPr/>
        </p:nvSpPr>
        <p:spPr>
          <a:xfrm>
            <a:off x="8023225" y="3497263"/>
            <a:ext cx="496888" cy="133350"/>
          </a:xfrm>
          <a:prstGeom prst="rect">
            <a:avLst/>
          </a:prstGeom>
        </p:spPr>
        <p:txBody>
          <a:bodyPr lIns="0" tIns="0" rIns="0" bIns="0"/>
          <a:lstStyle/>
          <a:p>
            <a:pPr marL="12700" fontAlgn="auto">
              <a:spcBef>
                <a:spcPts val="0"/>
              </a:spcBef>
              <a:spcAft>
                <a:spcPts val="0"/>
              </a:spcAft>
              <a:tabLst>
                <a:tab pos="483870" algn="l"/>
              </a:tabLst>
              <a:defRPr/>
            </a:pPr>
            <a:r>
              <a:rPr sz="800" u="sng" spc="-10" dirty="0">
                <a:latin typeface="Arial"/>
                <a:cs typeface="Arial"/>
              </a:rPr>
              <a:t> 	</a:t>
            </a:r>
            <a:endParaRPr sz="800">
              <a:latin typeface="Arial"/>
              <a:cs typeface="Arial"/>
            </a:endParaRPr>
          </a:p>
        </p:txBody>
      </p:sp>
      <p:sp>
        <p:nvSpPr>
          <p:cNvPr id="96823" name="object 568"/>
          <p:cNvSpPr txBox="1">
            <a:spLocks noChangeArrowheads="1"/>
          </p:cNvSpPr>
          <p:nvPr/>
        </p:nvSpPr>
        <p:spPr bwMode="auto">
          <a:xfrm>
            <a:off x="5545138" y="3670300"/>
            <a:ext cx="357187" cy="258763"/>
          </a:xfrm>
          <a:prstGeom prst="rect">
            <a:avLst/>
          </a:prstGeom>
          <a:noFill/>
          <a:ln w="9525">
            <a:noFill/>
            <a:miter lim="800000"/>
            <a:headEnd/>
            <a:tailEnd/>
          </a:ln>
        </p:spPr>
        <p:txBody>
          <a:bodyPr lIns="0" tIns="0" rIns="0" bIns="0"/>
          <a:lstStyle/>
          <a:p>
            <a:pPr marL="127000" indent="-115888">
              <a:lnSpc>
                <a:spcPct val="101000"/>
              </a:lnSpc>
            </a:pPr>
            <a:r>
              <a:rPr lang="el-GR" sz="800">
                <a:cs typeface="Arial" charset="0"/>
              </a:rPr>
              <a:t>Sealing oil</a:t>
            </a:r>
          </a:p>
        </p:txBody>
      </p:sp>
      <p:sp>
        <p:nvSpPr>
          <p:cNvPr id="569" name="object 569"/>
          <p:cNvSpPr txBox="1"/>
          <p:nvPr/>
        </p:nvSpPr>
        <p:spPr>
          <a:xfrm>
            <a:off x="5322888" y="5407025"/>
            <a:ext cx="588962" cy="133350"/>
          </a:xfrm>
          <a:prstGeom prst="rect">
            <a:avLst/>
          </a:prstGeom>
        </p:spPr>
        <p:txBody>
          <a:bodyPr lIns="0" tIns="0" rIns="0" bIns="0"/>
          <a:lstStyle/>
          <a:p>
            <a:pPr marL="12700" fontAlgn="auto">
              <a:spcBef>
                <a:spcPts val="0"/>
              </a:spcBef>
              <a:spcAft>
                <a:spcPts val="0"/>
              </a:spcAft>
              <a:defRPr/>
            </a:pPr>
            <a:r>
              <a:rPr sz="800" spc="-15" dirty="0">
                <a:latin typeface="Arial"/>
                <a:cs typeface="Arial"/>
              </a:rPr>
              <a:t>Engine</a:t>
            </a:r>
            <a:r>
              <a:rPr sz="800" spc="-5" dirty="0">
                <a:latin typeface="Arial"/>
                <a:cs typeface="Arial"/>
              </a:rPr>
              <a:t> </a:t>
            </a:r>
            <a:r>
              <a:rPr sz="800" spc="-15" dirty="0">
                <a:latin typeface="Arial"/>
                <a:cs typeface="Arial"/>
              </a:rPr>
              <a:t>room</a:t>
            </a:r>
            <a:endParaRPr sz="800">
              <a:latin typeface="Arial"/>
              <a:cs typeface="Arial"/>
            </a:endParaRPr>
          </a:p>
        </p:txBody>
      </p:sp>
      <p:sp>
        <p:nvSpPr>
          <p:cNvPr id="570" name="object 570"/>
          <p:cNvSpPr txBox="1"/>
          <p:nvPr/>
        </p:nvSpPr>
        <p:spPr>
          <a:xfrm>
            <a:off x="4567238" y="5405438"/>
            <a:ext cx="407987" cy="133350"/>
          </a:xfrm>
          <a:prstGeom prst="rect">
            <a:avLst/>
          </a:prstGeom>
        </p:spPr>
        <p:txBody>
          <a:bodyPr lIns="0" tIns="0" rIns="0" bIns="0"/>
          <a:lstStyle/>
          <a:p>
            <a:pPr marL="12700" fontAlgn="auto">
              <a:spcBef>
                <a:spcPts val="0"/>
              </a:spcBef>
              <a:spcAft>
                <a:spcPts val="0"/>
              </a:spcAft>
              <a:defRPr/>
            </a:pPr>
            <a:r>
              <a:rPr sz="800" spc="-25" dirty="0">
                <a:latin typeface="Arial"/>
                <a:cs typeface="Arial"/>
              </a:rPr>
              <a:t>O</a:t>
            </a:r>
            <a:r>
              <a:rPr sz="800" spc="-15" dirty="0">
                <a:latin typeface="Arial"/>
                <a:cs typeface="Arial"/>
              </a:rPr>
              <a:t>pen</a:t>
            </a:r>
            <a:r>
              <a:rPr sz="800" spc="-5" dirty="0">
                <a:latin typeface="Arial"/>
                <a:cs typeface="Arial"/>
              </a:rPr>
              <a:t> </a:t>
            </a:r>
            <a:r>
              <a:rPr sz="800" spc="-10" dirty="0">
                <a:latin typeface="Arial"/>
                <a:cs typeface="Arial"/>
              </a:rPr>
              <a:t>air</a:t>
            </a:r>
            <a:endParaRPr sz="800">
              <a:latin typeface="Arial"/>
              <a:cs typeface="Arial"/>
            </a:endParaRPr>
          </a:p>
        </p:txBody>
      </p:sp>
      <p:sp>
        <p:nvSpPr>
          <p:cNvPr id="571" name="object 571"/>
          <p:cNvSpPr txBox="1"/>
          <p:nvPr/>
        </p:nvSpPr>
        <p:spPr>
          <a:xfrm>
            <a:off x="3824288" y="2968625"/>
            <a:ext cx="396875" cy="134938"/>
          </a:xfrm>
          <a:prstGeom prst="rect">
            <a:avLst/>
          </a:prstGeom>
        </p:spPr>
        <p:txBody>
          <a:bodyPr lIns="0" tIns="0" rIns="0" bIns="0"/>
          <a:lstStyle/>
          <a:p>
            <a:pPr marL="12700" fontAlgn="auto">
              <a:spcBef>
                <a:spcPts val="0"/>
              </a:spcBef>
              <a:spcAft>
                <a:spcPts val="0"/>
              </a:spcAft>
              <a:tabLst>
                <a:tab pos="240029" algn="l"/>
              </a:tabLst>
              <a:defRPr/>
            </a:pPr>
            <a:r>
              <a:rPr sz="800" u="sng" spc="-10" dirty="0">
                <a:latin typeface="Arial"/>
                <a:cs typeface="Arial"/>
              </a:rPr>
              <a:t>  </a:t>
            </a:r>
            <a:r>
              <a:rPr sz="800" u="sng" spc="30" dirty="0">
                <a:latin typeface="Arial"/>
                <a:cs typeface="Arial"/>
              </a:rPr>
              <a:t> </a:t>
            </a:r>
            <a:r>
              <a:rPr sz="800" dirty="0">
                <a:latin typeface="Arial"/>
                <a:cs typeface="Arial"/>
              </a:rPr>
              <a:t>	</a:t>
            </a:r>
            <a:r>
              <a:rPr sz="800" spc="-20" dirty="0">
                <a:latin typeface="Arial"/>
                <a:cs typeface="Arial"/>
              </a:rPr>
              <a:t>HC</a:t>
            </a:r>
            <a:endParaRPr sz="800">
              <a:latin typeface="Arial"/>
              <a:cs typeface="Arial"/>
            </a:endParaRPr>
          </a:p>
        </p:txBody>
      </p:sp>
      <p:sp>
        <p:nvSpPr>
          <p:cNvPr id="96827" name="object 572"/>
          <p:cNvSpPr>
            <a:spLocks/>
          </p:cNvSpPr>
          <p:nvPr/>
        </p:nvSpPr>
        <p:spPr bwMode="auto">
          <a:xfrm>
            <a:off x="4067175" y="2843213"/>
            <a:ext cx="104775" cy="106362"/>
          </a:xfrm>
          <a:custGeom>
            <a:avLst/>
            <a:gdLst>
              <a:gd name="T0" fmla="*/ 105422 w 104560"/>
              <a:gd name="T1" fmla="*/ 52546 h 106422"/>
              <a:gd name="T2" fmla="*/ 89735 w 104560"/>
              <a:gd name="T3" fmla="*/ 13952 h 106422"/>
              <a:gd name="T4" fmla="*/ 66095 w 104560"/>
              <a:gd name="T5" fmla="*/ 0 h 106422"/>
              <a:gd name="T6" fmla="*/ 48412 w 104560"/>
              <a:gd name="T7" fmla="*/ 779 h 106422"/>
              <a:gd name="T8" fmla="*/ 11056 w 104560"/>
              <a:gd name="T9" fmla="*/ 19280 h 106422"/>
              <a:gd name="T10" fmla="*/ 0 w 104560"/>
              <a:gd name="T11" fmla="*/ 41324 h 106422"/>
              <a:gd name="T12" fmla="*/ 1083 w 104560"/>
              <a:gd name="T13" fmla="*/ 58658 h 106422"/>
              <a:gd name="T14" fmla="*/ 20504 w 104560"/>
              <a:gd name="T15" fmla="*/ 95587 h 106422"/>
              <a:gd name="T16" fmla="*/ 43067 w 104560"/>
              <a:gd name="T17" fmla="*/ 106182 h 106422"/>
              <a:gd name="T18" fmla="*/ 59689 w 104560"/>
              <a:gd name="T19" fmla="*/ 104852 h 106422"/>
              <a:gd name="T20" fmla="*/ 95200 w 104560"/>
              <a:gd name="T21" fmla="*/ 83841 h 106422"/>
              <a:gd name="T22" fmla="*/ 105422 w 104560"/>
              <a:gd name="T23" fmla="*/ 52546 h 106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560"/>
              <a:gd name="T37" fmla="*/ 0 h 106422"/>
              <a:gd name="T38" fmla="*/ 104560 w 104560"/>
              <a:gd name="T39" fmla="*/ 106422 h 106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560" h="106422">
                <a:moveTo>
                  <a:pt x="104560" y="52666"/>
                </a:moveTo>
                <a:lnTo>
                  <a:pt x="89001" y="13984"/>
                </a:lnTo>
                <a:lnTo>
                  <a:pt x="65554" y="0"/>
                </a:lnTo>
                <a:lnTo>
                  <a:pt x="48016" y="779"/>
                </a:lnTo>
                <a:lnTo>
                  <a:pt x="10964" y="19324"/>
                </a:lnTo>
                <a:lnTo>
                  <a:pt x="0" y="41416"/>
                </a:lnTo>
                <a:lnTo>
                  <a:pt x="1075" y="58790"/>
                </a:lnTo>
                <a:lnTo>
                  <a:pt x="20336" y="95803"/>
                </a:lnTo>
                <a:lnTo>
                  <a:pt x="42715" y="106422"/>
                </a:lnTo>
                <a:lnTo>
                  <a:pt x="59201" y="105088"/>
                </a:lnTo>
                <a:lnTo>
                  <a:pt x="94421" y="84029"/>
                </a:lnTo>
                <a:lnTo>
                  <a:pt x="104560" y="52666"/>
                </a:lnTo>
                <a:close/>
              </a:path>
            </a:pathLst>
          </a:custGeom>
          <a:noFill/>
          <a:ln w="9095">
            <a:solidFill>
              <a:srgbClr val="000000"/>
            </a:solidFill>
            <a:round/>
            <a:headEnd/>
            <a:tailEnd/>
          </a:ln>
        </p:spPr>
        <p:txBody>
          <a:bodyPr lIns="0" tIns="0" rIns="0" bIns="0"/>
          <a:lstStyle/>
          <a:p>
            <a:endParaRPr lang="el-GR"/>
          </a:p>
        </p:txBody>
      </p:sp>
      <p:sp>
        <p:nvSpPr>
          <p:cNvPr id="96828" name="object 573"/>
          <p:cNvSpPr>
            <a:spLocks/>
          </p:cNvSpPr>
          <p:nvPr/>
        </p:nvSpPr>
        <p:spPr bwMode="auto">
          <a:xfrm>
            <a:off x="3925888" y="2892425"/>
            <a:ext cx="139700" cy="3175"/>
          </a:xfrm>
          <a:custGeom>
            <a:avLst/>
            <a:gdLst>
              <a:gd name="T0" fmla="*/ 135779 w 141032"/>
              <a:gd name="T1" fmla="*/ 7013 h 2438"/>
              <a:gd name="T2" fmla="*/ 0 w 141032"/>
              <a:gd name="T3" fmla="*/ 0 h 2438"/>
              <a:gd name="T4" fmla="*/ 0 60000 65536"/>
              <a:gd name="T5" fmla="*/ 0 60000 65536"/>
              <a:gd name="T6" fmla="*/ 0 w 141032"/>
              <a:gd name="T7" fmla="*/ 0 h 2438"/>
              <a:gd name="T8" fmla="*/ 141032 w 141032"/>
              <a:gd name="T9" fmla="*/ 2438 h 2438"/>
            </a:gdLst>
            <a:ahLst/>
            <a:cxnLst>
              <a:cxn ang="T4">
                <a:pos x="T0" y="T1"/>
              </a:cxn>
              <a:cxn ang="T5">
                <a:pos x="T2" y="T3"/>
              </a:cxn>
            </a:cxnLst>
            <a:rect l="T6" t="T7" r="T8" b="T9"/>
            <a:pathLst>
              <a:path w="141032" h="2438">
                <a:moveTo>
                  <a:pt x="141032" y="2438"/>
                </a:moveTo>
                <a:lnTo>
                  <a:pt x="0" y="0"/>
                </a:lnTo>
              </a:path>
            </a:pathLst>
          </a:custGeom>
          <a:noFill/>
          <a:ln w="9241">
            <a:solidFill>
              <a:srgbClr val="000000"/>
            </a:solidFill>
            <a:round/>
            <a:headEnd/>
            <a:tailEnd/>
          </a:ln>
        </p:spPr>
        <p:txBody>
          <a:bodyPr lIns="0" tIns="0" rIns="0" bIns="0"/>
          <a:lstStyle/>
          <a:p>
            <a:endParaRPr lang="el-GR"/>
          </a:p>
        </p:txBody>
      </p:sp>
      <p:sp>
        <p:nvSpPr>
          <p:cNvPr id="96829" name="object 574"/>
          <p:cNvSpPr txBox="1">
            <a:spLocks noChangeArrowheads="1"/>
          </p:cNvSpPr>
          <p:nvPr/>
        </p:nvSpPr>
        <p:spPr bwMode="auto">
          <a:xfrm>
            <a:off x="4706938" y="3970338"/>
            <a:ext cx="341312" cy="258762"/>
          </a:xfrm>
          <a:prstGeom prst="rect">
            <a:avLst/>
          </a:prstGeom>
          <a:noFill/>
          <a:ln w="9525">
            <a:noFill/>
            <a:miter lim="800000"/>
            <a:headEnd/>
            <a:tailEnd/>
          </a:ln>
        </p:spPr>
        <p:txBody>
          <a:bodyPr lIns="0" tIns="0" rIns="0" bIns="0"/>
          <a:lstStyle/>
          <a:p>
            <a:pPr marL="76200" indent="-63500">
              <a:lnSpc>
                <a:spcPct val="101000"/>
              </a:lnSpc>
            </a:pPr>
            <a:r>
              <a:rPr lang="el-GR" sz="800">
                <a:cs typeface="Arial" charset="0"/>
              </a:rPr>
              <a:t>Double pipe</a:t>
            </a:r>
          </a:p>
        </p:txBody>
      </p:sp>
      <p:sp>
        <p:nvSpPr>
          <p:cNvPr id="575" name="object 575"/>
          <p:cNvSpPr txBox="1"/>
          <p:nvPr/>
        </p:nvSpPr>
        <p:spPr>
          <a:xfrm>
            <a:off x="4640263" y="4219575"/>
            <a:ext cx="473075" cy="133350"/>
          </a:xfrm>
          <a:prstGeom prst="rect">
            <a:avLst/>
          </a:prstGeom>
        </p:spPr>
        <p:txBody>
          <a:bodyPr lIns="0" tIns="0" rIns="0" bIns="0"/>
          <a:lstStyle/>
          <a:p>
            <a:pPr marL="12700" fontAlgn="auto">
              <a:spcBef>
                <a:spcPts val="0"/>
              </a:spcBef>
              <a:spcAft>
                <a:spcPts val="0"/>
              </a:spcAft>
              <a:defRPr/>
            </a:pPr>
            <a:r>
              <a:rPr sz="800" spc="-15" dirty="0">
                <a:latin typeface="Arial"/>
                <a:cs typeface="Arial"/>
              </a:rPr>
              <a:t>vent</a:t>
            </a:r>
            <a:r>
              <a:rPr sz="800" spc="-10" dirty="0">
                <a:latin typeface="Arial"/>
                <a:cs typeface="Arial"/>
              </a:rPr>
              <a:t>ila</a:t>
            </a:r>
            <a:r>
              <a:rPr sz="800" spc="-15" dirty="0">
                <a:latin typeface="Arial"/>
                <a:cs typeface="Arial"/>
              </a:rPr>
              <a:t>tion</a:t>
            </a:r>
            <a:endParaRPr sz="800">
              <a:latin typeface="Arial"/>
              <a:cs typeface="Arial"/>
            </a:endParaRPr>
          </a:p>
        </p:txBody>
      </p:sp>
      <p:sp>
        <p:nvSpPr>
          <p:cNvPr id="96831" name="object 576"/>
          <p:cNvSpPr>
            <a:spLocks/>
          </p:cNvSpPr>
          <p:nvPr/>
        </p:nvSpPr>
        <p:spPr bwMode="auto">
          <a:xfrm>
            <a:off x="3325813" y="4238625"/>
            <a:ext cx="106362" cy="196850"/>
          </a:xfrm>
          <a:custGeom>
            <a:avLst/>
            <a:gdLst>
              <a:gd name="T0" fmla="*/ 52881 w 106458"/>
              <a:gd name="T1" fmla="*/ 99217 h 196516"/>
              <a:gd name="T2" fmla="*/ 0 w 106458"/>
              <a:gd name="T3" fmla="*/ 197856 h 196516"/>
              <a:gd name="T4" fmla="*/ 105456 w 106458"/>
              <a:gd name="T5" fmla="*/ 197856 h 196516"/>
              <a:gd name="T6" fmla="*/ 52881 w 106458"/>
              <a:gd name="T7" fmla="*/ 99217 h 196516"/>
              <a:gd name="T8" fmla="*/ 106074 w 106458"/>
              <a:gd name="T9" fmla="*/ 0 h 196516"/>
              <a:gd name="T10" fmla="*/ 0 w 106458"/>
              <a:gd name="T11" fmla="*/ 0 h 196516"/>
              <a:gd name="T12" fmla="*/ 52881 w 106458"/>
              <a:gd name="T13" fmla="*/ 99217 h 196516"/>
              <a:gd name="T14" fmla="*/ 106074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073" y="98546"/>
                </a:moveTo>
                <a:lnTo>
                  <a:pt x="0" y="196516"/>
                </a:lnTo>
                <a:lnTo>
                  <a:pt x="105836" y="196516"/>
                </a:lnTo>
                <a:lnTo>
                  <a:pt x="53073" y="98546"/>
                </a:lnTo>
                <a:close/>
              </a:path>
              <a:path w="106458" h="196516">
                <a:moveTo>
                  <a:pt x="106458" y="0"/>
                </a:moveTo>
                <a:lnTo>
                  <a:pt x="0" y="0"/>
                </a:lnTo>
                <a:lnTo>
                  <a:pt x="53073" y="98546"/>
                </a:lnTo>
                <a:lnTo>
                  <a:pt x="106458" y="0"/>
                </a:lnTo>
                <a:close/>
              </a:path>
            </a:pathLst>
          </a:custGeom>
          <a:solidFill>
            <a:srgbClr val="959595"/>
          </a:solidFill>
          <a:ln w="9525">
            <a:noFill/>
            <a:round/>
            <a:headEnd/>
            <a:tailEnd/>
          </a:ln>
        </p:spPr>
        <p:txBody>
          <a:bodyPr lIns="0" tIns="0" rIns="0" bIns="0"/>
          <a:lstStyle/>
          <a:p>
            <a:endParaRPr lang="el-GR"/>
          </a:p>
        </p:txBody>
      </p:sp>
      <p:sp>
        <p:nvSpPr>
          <p:cNvPr id="96832" name="object 577"/>
          <p:cNvSpPr>
            <a:spLocks/>
          </p:cNvSpPr>
          <p:nvPr/>
        </p:nvSpPr>
        <p:spPr bwMode="auto">
          <a:xfrm>
            <a:off x="3325813" y="4238625"/>
            <a:ext cx="106362" cy="196850"/>
          </a:xfrm>
          <a:custGeom>
            <a:avLst/>
            <a:gdLst>
              <a:gd name="T0" fmla="*/ 0 w 106458"/>
              <a:gd name="T1" fmla="*/ 197856 h 196516"/>
              <a:gd name="T2" fmla="*/ 105456 w 106458"/>
              <a:gd name="T3" fmla="*/ 197856 h 196516"/>
              <a:gd name="T4" fmla="*/ 0 w 106458"/>
              <a:gd name="T5" fmla="*/ 0 h 196516"/>
              <a:gd name="T6" fmla="*/ 106074 w 106458"/>
              <a:gd name="T7" fmla="*/ 0 h 196516"/>
              <a:gd name="T8" fmla="*/ 0 w 106458"/>
              <a:gd name="T9" fmla="*/ 197856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0" y="196516"/>
                </a:moveTo>
                <a:lnTo>
                  <a:pt x="105836" y="196516"/>
                </a:lnTo>
                <a:lnTo>
                  <a:pt x="0" y="0"/>
                </a:lnTo>
                <a:lnTo>
                  <a:pt x="106458" y="0"/>
                </a:lnTo>
                <a:lnTo>
                  <a:pt x="0" y="196516"/>
                </a:lnTo>
                <a:close/>
              </a:path>
            </a:pathLst>
          </a:custGeom>
          <a:noFill/>
          <a:ln w="9019">
            <a:solidFill>
              <a:srgbClr val="000000"/>
            </a:solidFill>
            <a:round/>
            <a:headEnd/>
            <a:tailEnd/>
          </a:ln>
        </p:spPr>
        <p:txBody>
          <a:bodyPr lIns="0" tIns="0" rIns="0" bIns="0"/>
          <a:lstStyle/>
          <a:p>
            <a:endParaRPr lang="el-GR"/>
          </a:p>
        </p:txBody>
      </p:sp>
      <p:sp>
        <p:nvSpPr>
          <p:cNvPr id="96833" name="object 578"/>
          <p:cNvSpPr>
            <a:spLocks/>
          </p:cNvSpPr>
          <p:nvPr/>
        </p:nvSpPr>
        <p:spPr bwMode="auto">
          <a:xfrm>
            <a:off x="3378200" y="4337050"/>
            <a:ext cx="53975" cy="98425"/>
          </a:xfrm>
          <a:custGeom>
            <a:avLst/>
            <a:gdLst>
              <a:gd name="T0" fmla="*/ 56276 w 53229"/>
              <a:gd name="T1" fmla="*/ 98734 h 98322"/>
              <a:gd name="T2" fmla="*/ 0 w 53229"/>
              <a:gd name="T3" fmla="*/ 0 h 98322"/>
              <a:gd name="T4" fmla="*/ 0 60000 65536"/>
              <a:gd name="T5" fmla="*/ 0 60000 65536"/>
              <a:gd name="T6" fmla="*/ 0 w 53229"/>
              <a:gd name="T7" fmla="*/ 0 h 98322"/>
              <a:gd name="T8" fmla="*/ 53229 w 53229"/>
              <a:gd name="T9" fmla="*/ 98322 h 98322"/>
            </a:gdLst>
            <a:ahLst/>
            <a:cxnLst>
              <a:cxn ang="T4">
                <a:pos x="T0" y="T1"/>
              </a:cxn>
              <a:cxn ang="T5">
                <a:pos x="T2" y="T3"/>
              </a:cxn>
            </a:cxnLst>
            <a:rect l="T6" t="T7" r="T8" b="T9"/>
            <a:pathLst>
              <a:path w="53229" h="98322">
                <a:moveTo>
                  <a:pt x="53229" y="98322"/>
                </a:moveTo>
                <a:lnTo>
                  <a:pt x="0" y="0"/>
                </a:lnTo>
              </a:path>
            </a:pathLst>
          </a:custGeom>
          <a:noFill/>
          <a:ln w="9019">
            <a:solidFill>
              <a:srgbClr val="000000"/>
            </a:solidFill>
            <a:round/>
            <a:headEnd/>
            <a:tailEnd/>
          </a:ln>
        </p:spPr>
        <p:txBody>
          <a:bodyPr lIns="0" tIns="0" rIns="0" bIns="0"/>
          <a:lstStyle/>
          <a:p>
            <a:endParaRPr lang="el-GR"/>
          </a:p>
        </p:txBody>
      </p:sp>
      <p:sp>
        <p:nvSpPr>
          <p:cNvPr id="96834" name="object 579"/>
          <p:cNvSpPr>
            <a:spLocks/>
          </p:cNvSpPr>
          <p:nvPr/>
        </p:nvSpPr>
        <p:spPr bwMode="auto">
          <a:xfrm>
            <a:off x="3325813" y="4337050"/>
            <a:ext cx="106362" cy="98425"/>
          </a:xfrm>
          <a:custGeom>
            <a:avLst/>
            <a:gdLst>
              <a:gd name="T0" fmla="*/ 53037 w 106458"/>
              <a:gd name="T1" fmla="*/ 0 h 98322"/>
              <a:gd name="T2" fmla="*/ 0 w 106458"/>
              <a:gd name="T3" fmla="*/ 98734 h 98322"/>
              <a:gd name="T4" fmla="*/ 106074 w 106458"/>
              <a:gd name="T5" fmla="*/ 98734 h 98322"/>
              <a:gd name="T6" fmla="*/ 53037 w 106458"/>
              <a:gd name="T7" fmla="*/ 0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53229" y="0"/>
                </a:moveTo>
                <a:lnTo>
                  <a:pt x="0" y="98322"/>
                </a:lnTo>
                <a:lnTo>
                  <a:pt x="106458" y="98322"/>
                </a:lnTo>
                <a:lnTo>
                  <a:pt x="53229" y="0"/>
                </a:lnTo>
                <a:close/>
              </a:path>
            </a:pathLst>
          </a:custGeom>
          <a:solidFill>
            <a:srgbClr val="000000"/>
          </a:solidFill>
          <a:ln w="9525">
            <a:noFill/>
            <a:round/>
            <a:headEnd/>
            <a:tailEnd/>
          </a:ln>
        </p:spPr>
        <p:txBody>
          <a:bodyPr lIns="0" tIns="0" rIns="0" bIns="0"/>
          <a:lstStyle/>
          <a:p>
            <a:endParaRPr lang="el-GR"/>
          </a:p>
        </p:txBody>
      </p:sp>
      <p:sp>
        <p:nvSpPr>
          <p:cNvPr id="96835" name="object 580"/>
          <p:cNvSpPr>
            <a:spLocks/>
          </p:cNvSpPr>
          <p:nvPr/>
        </p:nvSpPr>
        <p:spPr bwMode="auto">
          <a:xfrm>
            <a:off x="3325813" y="4337050"/>
            <a:ext cx="106362" cy="98425"/>
          </a:xfrm>
          <a:custGeom>
            <a:avLst/>
            <a:gdLst>
              <a:gd name="T0" fmla="*/ 106074 w 106458"/>
              <a:gd name="T1" fmla="*/ 98734 h 98322"/>
              <a:gd name="T2" fmla="*/ 53037 w 106458"/>
              <a:gd name="T3" fmla="*/ 0 h 98322"/>
              <a:gd name="T4" fmla="*/ 0 w 106458"/>
              <a:gd name="T5" fmla="*/ 98734 h 98322"/>
              <a:gd name="T6" fmla="*/ 106074 w 106458"/>
              <a:gd name="T7" fmla="*/ 98734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106458" y="98322"/>
                </a:moveTo>
                <a:lnTo>
                  <a:pt x="53229" y="0"/>
                </a:lnTo>
                <a:lnTo>
                  <a:pt x="0" y="98322"/>
                </a:lnTo>
                <a:lnTo>
                  <a:pt x="106458" y="98322"/>
                </a:lnTo>
                <a:close/>
              </a:path>
            </a:pathLst>
          </a:custGeom>
          <a:noFill/>
          <a:ln w="9109">
            <a:solidFill>
              <a:srgbClr val="000000"/>
            </a:solidFill>
            <a:round/>
            <a:headEnd/>
            <a:tailEnd/>
          </a:ln>
        </p:spPr>
        <p:txBody>
          <a:bodyPr lIns="0" tIns="0" rIns="0" bIns="0"/>
          <a:lstStyle/>
          <a:p>
            <a:endParaRPr lang="el-GR"/>
          </a:p>
        </p:txBody>
      </p:sp>
      <p:sp>
        <p:nvSpPr>
          <p:cNvPr id="581" name="object 581"/>
          <p:cNvSpPr txBox="1"/>
          <p:nvPr/>
        </p:nvSpPr>
        <p:spPr>
          <a:xfrm>
            <a:off x="749300" y="5424488"/>
            <a:ext cx="165100" cy="134937"/>
          </a:xfrm>
          <a:prstGeom prst="rect">
            <a:avLst/>
          </a:prstGeom>
        </p:spPr>
        <p:txBody>
          <a:bodyPr lIns="0" tIns="0" rIns="0" bIns="0"/>
          <a:lstStyle/>
          <a:p>
            <a:pPr marL="12700" fontAlgn="auto">
              <a:spcBef>
                <a:spcPts val="0"/>
              </a:spcBef>
              <a:spcAft>
                <a:spcPts val="0"/>
              </a:spcAft>
              <a:defRPr/>
            </a:pPr>
            <a:r>
              <a:rPr sz="800" spc="-20" dirty="0">
                <a:latin typeface="Arial"/>
                <a:cs typeface="Arial"/>
              </a:rPr>
              <a:t>HP</a:t>
            </a:r>
            <a:endParaRPr sz="800">
              <a:latin typeface="Arial"/>
              <a:cs typeface="Arial"/>
            </a:endParaRPr>
          </a:p>
        </p:txBody>
      </p:sp>
      <p:sp>
        <p:nvSpPr>
          <p:cNvPr id="582" name="object 582"/>
          <p:cNvSpPr txBox="1"/>
          <p:nvPr/>
        </p:nvSpPr>
        <p:spPr>
          <a:xfrm>
            <a:off x="1228725" y="5424488"/>
            <a:ext cx="158750" cy="134937"/>
          </a:xfrm>
          <a:prstGeom prst="rect">
            <a:avLst/>
          </a:prstGeom>
        </p:spPr>
        <p:txBody>
          <a:bodyPr lIns="0" tIns="0" rIns="0" bIns="0"/>
          <a:lstStyle/>
          <a:p>
            <a:pPr marL="12700" fontAlgn="auto">
              <a:spcBef>
                <a:spcPts val="0"/>
              </a:spcBef>
              <a:spcAft>
                <a:spcPts val="0"/>
              </a:spcAft>
              <a:defRPr/>
            </a:pPr>
            <a:r>
              <a:rPr sz="800" spc="-20" dirty="0">
                <a:latin typeface="Arial"/>
                <a:cs typeface="Arial"/>
              </a:rPr>
              <a:t>VP</a:t>
            </a:r>
            <a:endParaRPr sz="800">
              <a:latin typeface="Arial"/>
              <a:cs typeface="Arial"/>
            </a:endParaRPr>
          </a:p>
        </p:txBody>
      </p:sp>
      <p:sp>
        <p:nvSpPr>
          <p:cNvPr id="96838" name="object 583"/>
          <p:cNvSpPr>
            <a:spLocks/>
          </p:cNvSpPr>
          <p:nvPr/>
        </p:nvSpPr>
        <p:spPr bwMode="auto">
          <a:xfrm>
            <a:off x="3536950" y="3824288"/>
            <a:ext cx="106363" cy="196850"/>
          </a:xfrm>
          <a:custGeom>
            <a:avLst/>
            <a:gdLst>
              <a:gd name="T0" fmla="*/ 53224 w 106458"/>
              <a:gd name="T1" fmla="*/ 98772 h 196388"/>
              <a:gd name="T2" fmla="*/ 0 w 106458"/>
              <a:gd name="T3" fmla="*/ 198242 h 196388"/>
              <a:gd name="T4" fmla="*/ 106078 w 106458"/>
              <a:gd name="T5" fmla="*/ 198242 h 196388"/>
              <a:gd name="T6" fmla="*/ 53224 w 106458"/>
              <a:gd name="T7" fmla="*/ 98772 h 196388"/>
              <a:gd name="T8" fmla="*/ 106078 w 106458"/>
              <a:gd name="T9" fmla="*/ 0 h 196388"/>
              <a:gd name="T10" fmla="*/ 742 w 106458"/>
              <a:gd name="T11" fmla="*/ 0 h 196388"/>
              <a:gd name="T12" fmla="*/ 53224 w 106458"/>
              <a:gd name="T13" fmla="*/ 98772 h 196388"/>
              <a:gd name="T14" fmla="*/ 106078 w 106458"/>
              <a:gd name="T15" fmla="*/ 0 h 196388"/>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388"/>
              <a:gd name="T26" fmla="*/ 106458 w 106458"/>
              <a:gd name="T27" fmla="*/ 196388 h 196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388">
                <a:moveTo>
                  <a:pt x="53416" y="97848"/>
                </a:moveTo>
                <a:lnTo>
                  <a:pt x="0" y="196388"/>
                </a:lnTo>
                <a:lnTo>
                  <a:pt x="106458" y="196388"/>
                </a:lnTo>
                <a:lnTo>
                  <a:pt x="53416" y="97848"/>
                </a:lnTo>
                <a:close/>
              </a:path>
              <a:path w="106458" h="196388">
                <a:moveTo>
                  <a:pt x="106458" y="0"/>
                </a:moveTo>
                <a:lnTo>
                  <a:pt x="746" y="0"/>
                </a:lnTo>
                <a:lnTo>
                  <a:pt x="53416" y="97848"/>
                </a:lnTo>
                <a:lnTo>
                  <a:pt x="106458" y="0"/>
                </a:lnTo>
                <a:close/>
              </a:path>
            </a:pathLst>
          </a:custGeom>
          <a:solidFill>
            <a:srgbClr val="959595"/>
          </a:solidFill>
          <a:ln w="9525">
            <a:noFill/>
            <a:round/>
            <a:headEnd/>
            <a:tailEnd/>
          </a:ln>
        </p:spPr>
        <p:txBody>
          <a:bodyPr lIns="0" tIns="0" rIns="0" bIns="0"/>
          <a:lstStyle/>
          <a:p>
            <a:endParaRPr lang="el-GR"/>
          </a:p>
        </p:txBody>
      </p:sp>
      <p:sp>
        <p:nvSpPr>
          <p:cNvPr id="96839" name="object 584"/>
          <p:cNvSpPr>
            <a:spLocks/>
          </p:cNvSpPr>
          <p:nvPr/>
        </p:nvSpPr>
        <p:spPr bwMode="auto">
          <a:xfrm>
            <a:off x="3536950" y="3824288"/>
            <a:ext cx="106363" cy="196850"/>
          </a:xfrm>
          <a:custGeom>
            <a:avLst/>
            <a:gdLst>
              <a:gd name="T0" fmla="*/ 106078 w 106458"/>
              <a:gd name="T1" fmla="*/ 0 h 196388"/>
              <a:gd name="T2" fmla="*/ 742 w 106458"/>
              <a:gd name="T3" fmla="*/ 0 h 196388"/>
              <a:gd name="T4" fmla="*/ 106078 w 106458"/>
              <a:gd name="T5" fmla="*/ 198242 h 196388"/>
              <a:gd name="T6" fmla="*/ 0 w 106458"/>
              <a:gd name="T7" fmla="*/ 198242 h 196388"/>
              <a:gd name="T8" fmla="*/ 106078 w 106458"/>
              <a:gd name="T9" fmla="*/ 0 h 196388"/>
              <a:gd name="T10" fmla="*/ 0 60000 65536"/>
              <a:gd name="T11" fmla="*/ 0 60000 65536"/>
              <a:gd name="T12" fmla="*/ 0 60000 65536"/>
              <a:gd name="T13" fmla="*/ 0 60000 65536"/>
              <a:gd name="T14" fmla="*/ 0 60000 65536"/>
              <a:gd name="T15" fmla="*/ 0 w 106458"/>
              <a:gd name="T16" fmla="*/ 0 h 196388"/>
              <a:gd name="T17" fmla="*/ 106458 w 106458"/>
              <a:gd name="T18" fmla="*/ 196388 h 196388"/>
            </a:gdLst>
            <a:ahLst/>
            <a:cxnLst>
              <a:cxn ang="T10">
                <a:pos x="T0" y="T1"/>
              </a:cxn>
              <a:cxn ang="T11">
                <a:pos x="T2" y="T3"/>
              </a:cxn>
              <a:cxn ang="T12">
                <a:pos x="T4" y="T5"/>
              </a:cxn>
              <a:cxn ang="T13">
                <a:pos x="T6" y="T7"/>
              </a:cxn>
              <a:cxn ang="T14">
                <a:pos x="T8" y="T9"/>
              </a:cxn>
            </a:cxnLst>
            <a:rect l="T15" t="T16" r="T17" b="T18"/>
            <a:pathLst>
              <a:path w="106458" h="196388">
                <a:moveTo>
                  <a:pt x="106458" y="0"/>
                </a:moveTo>
                <a:lnTo>
                  <a:pt x="746" y="0"/>
                </a:lnTo>
                <a:lnTo>
                  <a:pt x="106458" y="196388"/>
                </a:lnTo>
                <a:lnTo>
                  <a:pt x="0" y="196388"/>
                </a:lnTo>
                <a:lnTo>
                  <a:pt x="106458" y="0"/>
                </a:lnTo>
                <a:close/>
              </a:path>
            </a:pathLst>
          </a:custGeom>
          <a:noFill/>
          <a:ln w="9019">
            <a:solidFill>
              <a:srgbClr val="000000"/>
            </a:solidFill>
            <a:round/>
            <a:headEnd/>
            <a:tailEnd/>
          </a:ln>
        </p:spPr>
        <p:txBody>
          <a:bodyPr lIns="0" tIns="0" rIns="0" bIns="0"/>
          <a:lstStyle/>
          <a:p>
            <a:endParaRPr lang="el-GR"/>
          </a:p>
        </p:txBody>
      </p:sp>
      <p:sp>
        <p:nvSpPr>
          <p:cNvPr id="96840" name="object 585"/>
          <p:cNvSpPr>
            <a:spLocks/>
          </p:cNvSpPr>
          <p:nvPr/>
        </p:nvSpPr>
        <p:spPr bwMode="auto">
          <a:xfrm>
            <a:off x="3497263" y="3884613"/>
            <a:ext cx="0" cy="73025"/>
          </a:xfrm>
          <a:custGeom>
            <a:avLst/>
            <a:gdLst>
              <a:gd name="T0" fmla="*/ 0 h 72779"/>
              <a:gd name="T1" fmla="*/ 73769 h 72779"/>
              <a:gd name="T2" fmla="*/ 0 60000 65536"/>
              <a:gd name="T3" fmla="*/ 0 60000 65536"/>
              <a:gd name="T4" fmla="*/ 0 h 72779"/>
              <a:gd name="T5" fmla="*/ 72779 h 72779"/>
            </a:gdLst>
            <a:ahLst/>
            <a:cxnLst>
              <a:cxn ang="T2">
                <a:pos x="0" y="T0"/>
              </a:cxn>
              <a:cxn ang="T3">
                <a:pos x="0" y="T1"/>
              </a:cxn>
            </a:cxnLst>
            <a:rect l="0" t="T4" r="0" b="T5"/>
            <a:pathLst>
              <a:path h="72779">
                <a:moveTo>
                  <a:pt x="0" y="0"/>
                </a:moveTo>
                <a:lnTo>
                  <a:pt x="0" y="72779"/>
                </a:lnTo>
              </a:path>
            </a:pathLst>
          </a:custGeom>
          <a:noFill/>
          <a:ln w="8954">
            <a:solidFill>
              <a:srgbClr val="000000"/>
            </a:solidFill>
            <a:round/>
            <a:headEnd/>
            <a:tailEnd/>
          </a:ln>
        </p:spPr>
        <p:txBody>
          <a:bodyPr lIns="0" tIns="0" rIns="0" bIns="0"/>
          <a:lstStyle/>
          <a:p>
            <a:endParaRPr lang="el-GR"/>
          </a:p>
        </p:txBody>
      </p:sp>
      <p:sp>
        <p:nvSpPr>
          <p:cNvPr id="96841" name="object 586"/>
          <p:cNvSpPr>
            <a:spLocks/>
          </p:cNvSpPr>
          <p:nvPr/>
        </p:nvSpPr>
        <p:spPr bwMode="auto">
          <a:xfrm>
            <a:off x="3465513" y="3884613"/>
            <a:ext cx="31750" cy="73025"/>
          </a:xfrm>
          <a:custGeom>
            <a:avLst/>
            <a:gdLst>
              <a:gd name="T0" fmla="*/ 29223 w 32640"/>
              <a:gd name="T1" fmla="*/ 0 h 72907"/>
              <a:gd name="T2" fmla="*/ 16610 w 32640"/>
              <a:gd name="T3" fmla="*/ 4366 h 72907"/>
              <a:gd name="T4" fmla="*/ 6603 w 32640"/>
              <a:gd name="T5" fmla="*/ 12566 h 72907"/>
              <a:gd name="T6" fmla="*/ 0 w 32640"/>
              <a:gd name="T7" fmla="*/ 23659 h 72907"/>
              <a:gd name="T8" fmla="*/ 852 w 32640"/>
              <a:gd name="T9" fmla="*/ 42523 h 72907"/>
              <a:gd name="T10" fmla="*/ 4835 w 32640"/>
              <a:gd name="T11" fmla="*/ 56891 h 72907"/>
              <a:gd name="T12" fmla="*/ 11297 w 32640"/>
              <a:gd name="T13" fmla="*/ 66787 h 72907"/>
              <a:gd name="T14" fmla="*/ 19595 w 32640"/>
              <a:gd name="T15" fmla="*/ 72239 h 72907"/>
              <a:gd name="T16" fmla="*/ 28333 w 32640"/>
              <a:gd name="T17" fmla="*/ 73380 h 72907"/>
              <a:gd name="T18" fmla="*/ 28778 w 32640"/>
              <a:gd name="T19" fmla="*/ 73251 h 72907"/>
              <a:gd name="T20" fmla="*/ 29223 w 32640"/>
              <a:gd name="T21" fmla="*/ 73251 h 729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40"/>
              <a:gd name="T34" fmla="*/ 0 h 72907"/>
              <a:gd name="T35" fmla="*/ 32640 w 32640"/>
              <a:gd name="T36" fmla="*/ 72907 h 729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40" h="72907">
                <a:moveTo>
                  <a:pt x="32640" y="0"/>
                </a:moveTo>
                <a:lnTo>
                  <a:pt x="18553" y="4338"/>
                </a:lnTo>
                <a:lnTo>
                  <a:pt x="7375" y="12486"/>
                </a:lnTo>
                <a:lnTo>
                  <a:pt x="0" y="23507"/>
                </a:lnTo>
                <a:lnTo>
                  <a:pt x="952" y="42249"/>
                </a:lnTo>
                <a:lnTo>
                  <a:pt x="5400" y="56524"/>
                </a:lnTo>
                <a:lnTo>
                  <a:pt x="12619" y="66356"/>
                </a:lnTo>
                <a:lnTo>
                  <a:pt x="21887" y="71773"/>
                </a:lnTo>
                <a:lnTo>
                  <a:pt x="31645" y="72907"/>
                </a:lnTo>
                <a:lnTo>
                  <a:pt x="32143" y="72779"/>
                </a:lnTo>
                <a:lnTo>
                  <a:pt x="32640" y="72779"/>
                </a:lnTo>
              </a:path>
            </a:pathLst>
          </a:custGeom>
          <a:noFill/>
          <a:ln w="9002">
            <a:solidFill>
              <a:srgbClr val="000000"/>
            </a:solidFill>
            <a:round/>
            <a:headEnd/>
            <a:tailEnd/>
          </a:ln>
        </p:spPr>
        <p:txBody>
          <a:bodyPr lIns="0" tIns="0" rIns="0" bIns="0"/>
          <a:lstStyle/>
          <a:p>
            <a:endParaRPr lang="el-GR"/>
          </a:p>
        </p:txBody>
      </p:sp>
      <p:sp>
        <p:nvSpPr>
          <p:cNvPr id="96842" name="object 587"/>
          <p:cNvSpPr>
            <a:spLocks/>
          </p:cNvSpPr>
          <p:nvPr/>
        </p:nvSpPr>
        <p:spPr bwMode="auto">
          <a:xfrm>
            <a:off x="3497263" y="3905250"/>
            <a:ext cx="92075" cy="38100"/>
          </a:xfrm>
          <a:custGeom>
            <a:avLst/>
            <a:gdLst>
              <a:gd name="T0" fmla="*/ 90726 w 92529"/>
              <a:gd name="T1" fmla="*/ 16932 h 38250"/>
              <a:gd name="T2" fmla="*/ 63898 w 92529"/>
              <a:gd name="T3" fmla="*/ 17942 h 38250"/>
              <a:gd name="T4" fmla="*/ 57069 w 92529"/>
              <a:gd name="T5" fmla="*/ 0 h 38250"/>
              <a:gd name="T6" fmla="*/ 44876 w 92529"/>
              <a:gd name="T7" fmla="*/ 35885 h 38250"/>
              <a:gd name="T8" fmla="*/ 34509 w 92529"/>
              <a:gd name="T9" fmla="*/ 0 h 38250"/>
              <a:gd name="T10" fmla="*/ 22437 w 92529"/>
              <a:gd name="T11" fmla="*/ 37654 h 38250"/>
              <a:gd name="T12" fmla="*/ 8658 w 92529"/>
              <a:gd name="T13" fmla="*/ 14404 h 38250"/>
              <a:gd name="T14" fmla="*/ 0 w 92529"/>
              <a:gd name="T15" fmla="*/ 15415 h 38250"/>
              <a:gd name="T16" fmla="*/ 0 60000 65536"/>
              <a:gd name="T17" fmla="*/ 0 60000 65536"/>
              <a:gd name="T18" fmla="*/ 0 60000 65536"/>
              <a:gd name="T19" fmla="*/ 0 60000 65536"/>
              <a:gd name="T20" fmla="*/ 0 60000 65536"/>
              <a:gd name="T21" fmla="*/ 0 60000 65536"/>
              <a:gd name="T22" fmla="*/ 0 60000 65536"/>
              <a:gd name="T23" fmla="*/ 0 60000 65536"/>
              <a:gd name="T24" fmla="*/ 0 w 92529"/>
              <a:gd name="T25" fmla="*/ 0 h 38250"/>
              <a:gd name="T26" fmla="*/ 92529 w 92529"/>
              <a:gd name="T27" fmla="*/ 38250 h 382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529" h="38250">
                <a:moveTo>
                  <a:pt x="92529" y="17200"/>
                </a:moveTo>
                <a:lnTo>
                  <a:pt x="65168" y="18226"/>
                </a:lnTo>
                <a:lnTo>
                  <a:pt x="58203" y="0"/>
                </a:lnTo>
                <a:lnTo>
                  <a:pt x="45767" y="36453"/>
                </a:lnTo>
                <a:lnTo>
                  <a:pt x="35195" y="0"/>
                </a:lnTo>
                <a:lnTo>
                  <a:pt x="22883" y="38250"/>
                </a:lnTo>
                <a:lnTo>
                  <a:pt x="8830" y="14632"/>
                </a:lnTo>
                <a:lnTo>
                  <a:pt x="0" y="15659"/>
                </a:lnTo>
              </a:path>
            </a:pathLst>
          </a:custGeom>
          <a:noFill/>
          <a:ln w="9199">
            <a:solidFill>
              <a:srgbClr val="000000"/>
            </a:solidFill>
            <a:round/>
            <a:headEnd/>
            <a:tailEnd/>
          </a:ln>
        </p:spPr>
        <p:txBody>
          <a:bodyPr lIns="0" tIns="0" rIns="0" bIns="0"/>
          <a:lstStyle/>
          <a:p>
            <a:endParaRPr lang="el-GR"/>
          </a:p>
        </p:txBody>
      </p:sp>
      <p:sp>
        <p:nvSpPr>
          <p:cNvPr id="96843" name="object 588"/>
          <p:cNvSpPr>
            <a:spLocks/>
          </p:cNvSpPr>
          <p:nvPr/>
        </p:nvSpPr>
        <p:spPr bwMode="auto">
          <a:xfrm>
            <a:off x="3089275" y="3822700"/>
            <a:ext cx="190500" cy="109538"/>
          </a:xfrm>
          <a:custGeom>
            <a:avLst/>
            <a:gdLst>
              <a:gd name="T0" fmla="*/ 0 w 190281"/>
              <a:gd name="T1" fmla="*/ 0 h 109874"/>
              <a:gd name="T2" fmla="*/ 0 w 190281"/>
              <a:gd name="T3" fmla="*/ 108536 h 109874"/>
              <a:gd name="T4" fmla="*/ 95859 w 190281"/>
              <a:gd name="T5" fmla="*/ 54428 h 109874"/>
              <a:gd name="T6" fmla="*/ 0 w 190281"/>
              <a:gd name="T7" fmla="*/ 0 h 109874"/>
              <a:gd name="T8" fmla="*/ 191159 w 190281"/>
              <a:gd name="T9" fmla="*/ 633 h 109874"/>
              <a:gd name="T10" fmla="*/ 95859 w 190281"/>
              <a:gd name="T11" fmla="*/ 54428 h 109874"/>
              <a:gd name="T12" fmla="*/ 191159 w 190281"/>
              <a:gd name="T13" fmla="*/ 108536 h 109874"/>
              <a:gd name="T14" fmla="*/ 191159 w 190281"/>
              <a:gd name="T15" fmla="*/ 633 h 109874"/>
              <a:gd name="T16" fmla="*/ 0 60000 65536"/>
              <a:gd name="T17" fmla="*/ 0 60000 65536"/>
              <a:gd name="T18" fmla="*/ 0 60000 65536"/>
              <a:gd name="T19" fmla="*/ 0 60000 65536"/>
              <a:gd name="T20" fmla="*/ 0 60000 65536"/>
              <a:gd name="T21" fmla="*/ 0 60000 65536"/>
              <a:gd name="T22" fmla="*/ 0 60000 65536"/>
              <a:gd name="T23" fmla="*/ 0 60000 65536"/>
              <a:gd name="T24" fmla="*/ 0 w 190281"/>
              <a:gd name="T25" fmla="*/ 0 h 109874"/>
              <a:gd name="T26" fmla="*/ 190281 w 190281"/>
              <a:gd name="T27" fmla="*/ 109874 h 1098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281" h="109874">
                <a:moveTo>
                  <a:pt x="0" y="0"/>
                </a:moveTo>
                <a:lnTo>
                  <a:pt x="0" y="109874"/>
                </a:lnTo>
                <a:lnTo>
                  <a:pt x="95419" y="55098"/>
                </a:lnTo>
                <a:lnTo>
                  <a:pt x="0" y="0"/>
                </a:lnTo>
                <a:close/>
              </a:path>
              <a:path w="190281" h="109874">
                <a:moveTo>
                  <a:pt x="190281" y="641"/>
                </a:moveTo>
                <a:lnTo>
                  <a:pt x="95419" y="55098"/>
                </a:lnTo>
                <a:lnTo>
                  <a:pt x="190281" y="109874"/>
                </a:lnTo>
                <a:lnTo>
                  <a:pt x="190281" y="641"/>
                </a:lnTo>
                <a:close/>
              </a:path>
            </a:pathLst>
          </a:custGeom>
          <a:solidFill>
            <a:srgbClr val="99CC00"/>
          </a:solidFill>
          <a:ln w="9525">
            <a:noFill/>
            <a:round/>
            <a:headEnd/>
            <a:tailEnd/>
          </a:ln>
        </p:spPr>
        <p:txBody>
          <a:bodyPr lIns="0" tIns="0" rIns="0" bIns="0"/>
          <a:lstStyle/>
          <a:p>
            <a:endParaRPr lang="el-GR"/>
          </a:p>
        </p:txBody>
      </p:sp>
      <p:sp>
        <p:nvSpPr>
          <p:cNvPr id="96844" name="object 589"/>
          <p:cNvSpPr>
            <a:spLocks/>
          </p:cNvSpPr>
          <p:nvPr/>
        </p:nvSpPr>
        <p:spPr bwMode="auto">
          <a:xfrm>
            <a:off x="3089275" y="3822700"/>
            <a:ext cx="190500" cy="109538"/>
          </a:xfrm>
          <a:custGeom>
            <a:avLst/>
            <a:gdLst>
              <a:gd name="T0" fmla="*/ 191159 w 190281"/>
              <a:gd name="T1" fmla="*/ 108536 h 109874"/>
              <a:gd name="T2" fmla="*/ 191159 w 190281"/>
              <a:gd name="T3" fmla="*/ 633 h 109874"/>
              <a:gd name="T4" fmla="*/ 0 w 190281"/>
              <a:gd name="T5" fmla="*/ 108536 h 109874"/>
              <a:gd name="T6" fmla="*/ 0 w 190281"/>
              <a:gd name="T7" fmla="*/ 0 h 109874"/>
              <a:gd name="T8" fmla="*/ 191159 w 190281"/>
              <a:gd name="T9" fmla="*/ 108536 h 109874"/>
              <a:gd name="T10" fmla="*/ 0 60000 65536"/>
              <a:gd name="T11" fmla="*/ 0 60000 65536"/>
              <a:gd name="T12" fmla="*/ 0 60000 65536"/>
              <a:gd name="T13" fmla="*/ 0 60000 65536"/>
              <a:gd name="T14" fmla="*/ 0 60000 65536"/>
              <a:gd name="T15" fmla="*/ 0 w 190281"/>
              <a:gd name="T16" fmla="*/ 0 h 109874"/>
              <a:gd name="T17" fmla="*/ 190281 w 190281"/>
              <a:gd name="T18" fmla="*/ 109874 h 109874"/>
            </a:gdLst>
            <a:ahLst/>
            <a:cxnLst>
              <a:cxn ang="T10">
                <a:pos x="T0" y="T1"/>
              </a:cxn>
              <a:cxn ang="T11">
                <a:pos x="T2" y="T3"/>
              </a:cxn>
              <a:cxn ang="T12">
                <a:pos x="T4" y="T5"/>
              </a:cxn>
              <a:cxn ang="T13">
                <a:pos x="T6" y="T7"/>
              </a:cxn>
              <a:cxn ang="T14">
                <a:pos x="T8" y="T9"/>
              </a:cxn>
            </a:cxnLst>
            <a:rect l="T15" t="T16" r="T17" b="T18"/>
            <a:pathLst>
              <a:path w="190281" h="109874">
                <a:moveTo>
                  <a:pt x="190281" y="109874"/>
                </a:moveTo>
                <a:lnTo>
                  <a:pt x="190281" y="641"/>
                </a:lnTo>
                <a:lnTo>
                  <a:pt x="0" y="109874"/>
                </a:lnTo>
                <a:lnTo>
                  <a:pt x="0" y="0"/>
                </a:lnTo>
                <a:lnTo>
                  <a:pt x="190281" y="109874"/>
                </a:lnTo>
                <a:close/>
              </a:path>
            </a:pathLst>
          </a:custGeom>
          <a:noFill/>
          <a:ln w="9169">
            <a:solidFill>
              <a:srgbClr val="000000"/>
            </a:solidFill>
            <a:round/>
            <a:headEnd/>
            <a:tailEnd/>
          </a:ln>
        </p:spPr>
        <p:txBody>
          <a:bodyPr lIns="0" tIns="0" rIns="0" bIns="0"/>
          <a:lstStyle/>
          <a:p>
            <a:endParaRPr lang="el-GR"/>
          </a:p>
        </p:txBody>
      </p:sp>
      <p:sp>
        <p:nvSpPr>
          <p:cNvPr id="96845" name="object 590"/>
          <p:cNvSpPr>
            <a:spLocks/>
          </p:cNvSpPr>
          <p:nvPr/>
        </p:nvSpPr>
        <p:spPr bwMode="auto">
          <a:xfrm>
            <a:off x="3151188" y="3781425"/>
            <a:ext cx="69850" cy="0"/>
          </a:xfrm>
          <a:custGeom>
            <a:avLst/>
            <a:gdLst>
              <a:gd name="T0" fmla="*/ 67890 w 70516"/>
              <a:gd name="T1" fmla="*/ 0 w 70516"/>
              <a:gd name="T2" fmla="*/ 0 60000 65536"/>
              <a:gd name="T3" fmla="*/ 0 60000 65536"/>
              <a:gd name="T4" fmla="*/ 0 w 70516"/>
              <a:gd name="T5" fmla="*/ 70516 w 70516"/>
            </a:gdLst>
            <a:ahLst/>
            <a:cxnLst>
              <a:cxn ang="T2">
                <a:pos x="T0" y="0"/>
              </a:cxn>
              <a:cxn ang="T3">
                <a:pos x="T1" y="0"/>
              </a:cxn>
            </a:cxnLst>
            <a:rect l="T4" t="0" r="T5" b="0"/>
            <a:pathLst>
              <a:path w="70516">
                <a:moveTo>
                  <a:pt x="70516" y="0"/>
                </a:moveTo>
                <a:lnTo>
                  <a:pt x="0" y="0"/>
                </a:lnTo>
              </a:path>
            </a:pathLst>
          </a:custGeom>
          <a:noFill/>
          <a:ln w="9241">
            <a:solidFill>
              <a:srgbClr val="000000"/>
            </a:solidFill>
            <a:round/>
            <a:headEnd/>
            <a:tailEnd/>
          </a:ln>
        </p:spPr>
        <p:txBody>
          <a:bodyPr lIns="0" tIns="0" rIns="0" bIns="0"/>
          <a:lstStyle/>
          <a:p>
            <a:endParaRPr lang="el-GR"/>
          </a:p>
        </p:txBody>
      </p:sp>
      <p:sp>
        <p:nvSpPr>
          <p:cNvPr id="96846" name="object 591"/>
          <p:cNvSpPr>
            <a:spLocks/>
          </p:cNvSpPr>
          <p:nvPr/>
        </p:nvSpPr>
        <p:spPr bwMode="auto">
          <a:xfrm>
            <a:off x="3151188" y="3748088"/>
            <a:ext cx="69850" cy="33337"/>
          </a:xfrm>
          <a:custGeom>
            <a:avLst/>
            <a:gdLst>
              <a:gd name="T0" fmla="*/ 67533 w 70640"/>
              <a:gd name="T1" fmla="*/ 32389 h 33659"/>
              <a:gd name="T2" fmla="*/ 63522 w 70640"/>
              <a:gd name="T3" fmla="*/ 18421 h 33659"/>
              <a:gd name="T4" fmla="*/ 55985 w 70640"/>
              <a:gd name="T5" fmla="*/ 7331 h 33659"/>
              <a:gd name="T6" fmla="*/ 45769 w 70640"/>
              <a:gd name="T7" fmla="*/ 0 h 33659"/>
              <a:gd name="T8" fmla="*/ 28257 w 70640"/>
              <a:gd name="T9" fmla="*/ 909 h 33659"/>
              <a:gd name="T10" fmla="*/ 14966 w 70640"/>
              <a:gd name="T11" fmla="*/ 5391 h 33659"/>
              <a:gd name="T12" fmla="*/ 5868 w 70640"/>
              <a:gd name="T13" fmla="*/ 12681 h 33659"/>
              <a:gd name="T14" fmla="*/ 939 w 70640"/>
              <a:gd name="T15" fmla="*/ 22009 h 33659"/>
              <a:gd name="T16" fmla="*/ 0 w 70640"/>
              <a:gd name="T17" fmla="*/ 31277 h 33659"/>
              <a:gd name="T18" fmla="*/ 120 w 70640"/>
              <a:gd name="T19" fmla="*/ 31895 h 33659"/>
              <a:gd name="T20" fmla="*/ 120 w 70640"/>
              <a:gd name="T21" fmla="*/ 32389 h 336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640"/>
              <a:gd name="T34" fmla="*/ 0 h 33659"/>
              <a:gd name="T35" fmla="*/ 70640 w 70640"/>
              <a:gd name="T36" fmla="*/ 33659 h 336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640" h="33659">
                <a:moveTo>
                  <a:pt x="70640" y="33659"/>
                </a:moveTo>
                <a:lnTo>
                  <a:pt x="66445" y="19143"/>
                </a:lnTo>
                <a:lnTo>
                  <a:pt x="58561" y="7618"/>
                </a:lnTo>
                <a:lnTo>
                  <a:pt x="47875" y="0"/>
                </a:lnTo>
                <a:lnTo>
                  <a:pt x="29558" y="945"/>
                </a:lnTo>
                <a:lnTo>
                  <a:pt x="15654" y="5603"/>
                </a:lnTo>
                <a:lnTo>
                  <a:pt x="6138" y="13178"/>
                </a:lnTo>
                <a:lnTo>
                  <a:pt x="983" y="22873"/>
                </a:lnTo>
                <a:lnTo>
                  <a:pt x="0" y="32503"/>
                </a:lnTo>
                <a:lnTo>
                  <a:pt x="124" y="33145"/>
                </a:lnTo>
                <a:lnTo>
                  <a:pt x="124" y="33659"/>
                </a:lnTo>
              </a:path>
            </a:pathLst>
          </a:custGeom>
          <a:noFill/>
          <a:ln w="9188">
            <a:solidFill>
              <a:srgbClr val="000000"/>
            </a:solidFill>
            <a:round/>
            <a:headEnd/>
            <a:tailEnd/>
          </a:ln>
        </p:spPr>
        <p:txBody>
          <a:bodyPr lIns="0" tIns="0" rIns="0" bIns="0"/>
          <a:lstStyle/>
          <a:p>
            <a:endParaRPr lang="el-GR"/>
          </a:p>
        </p:txBody>
      </p:sp>
      <p:sp>
        <p:nvSpPr>
          <p:cNvPr id="96847" name="object 592"/>
          <p:cNvSpPr>
            <a:spLocks/>
          </p:cNvSpPr>
          <p:nvPr/>
        </p:nvSpPr>
        <p:spPr bwMode="auto">
          <a:xfrm>
            <a:off x="3163888" y="3781425"/>
            <a:ext cx="38100" cy="96838"/>
          </a:xfrm>
          <a:custGeom>
            <a:avLst/>
            <a:gdLst>
              <a:gd name="T0" fmla="*/ 22781 w 37061"/>
              <a:gd name="T1" fmla="*/ 100972 h 95498"/>
              <a:gd name="T2" fmla="*/ 21670 w 37061"/>
              <a:gd name="T3" fmla="*/ 71114 h 95498"/>
              <a:gd name="T4" fmla="*/ 41395 w 37061"/>
              <a:gd name="T5" fmla="*/ 63379 h 95498"/>
              <a:gd name="T6" fmla="*/ 1945 w 37061"/>
              <a:gd name="T7" fmla="*/ 49943 h 95498"/>
              <a:gd name="T8" fmla="*/ 41395 w 37061"/>
              <a:gd name="T9" fmla="*/ 38407 h 95498"/>
              <a:gd name="T10" fmla="*/ 0 w 37061"/>
              <a:gd name="T11" fmla="*/ 24971 h 95498"/>
              <a:gd name="T12" fmla="*/ 25560 w 37061"/>
              <a:gd name="T13" fmla="*/ 9635 h 95498"/>
              <a:gd name="T14" fmla="*/ 24449 w 37061"/>
              <a:gd name="T15" fmla="*/ 0 h 95498"/>
              <a:gd name="T16" fmla="*/ 0 60000 65536"/>
              <a:gd name="T17" fmla="*/ 0 60000 65536"/>
              <a:gd name="T18" fmla="*/ 0 60000 65536"/>
              <a:gd name="T19" fmla="*/ 0 60000 65536"/>
              <a:gd name="T20" fmla="*/ 0 60000 65536"/>
              <a:gd name="T21" fmla="*/ 0 60000 65536"/>
              <a:gd name="T22" fmla="*/ 0 60000 65536"/>
              <a:gd name="T23" fmla="*/ 0 60000 65536"/>
              <a:gd name="T24" fmla="*/ 0 w 37061"/>
              <a:gd name="T25" fmla="*/ 0 h 95498"/>
              <a:gd name="T26" fmla="*/ 37061 w 37061"/>
              <a:gd name="T27" fmla="*/ 95498 h 95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061" h="95498">
                <a:moveTo>
                  <a:pt x="20396" y="95498"/>
                </a:moveTo>
                <a:lnTo>
                  <a:pt x="19401" y="67259"/>
                </a:lnTo>
                <a:lnTo>
                  <a:pt x="37061" y="59943"/>
                </a:lnTo>
                <a:lnTo>
                  <a:pt x="1741" y="47235"/>
                </a:lnTo>
                <a:lnTo>
                  <a:pt x="37061" y="36325"/>
                </a:lnTo>
                <a:lnTo>
                  <a:pt x="0" y="23617"/>
                </a:lnTo>
                <a:lnTo>
                  <a:pt x="22883" y="9113"/>
                </a:lnTo>
                <a:lnTo>
                  <a:pt x="21888" y="0"/>
                </a:lnTo>
              </a:path>
            </a:pathLst>
          </a:custGeom>
          <a:noFill/>
          <a:ln w="8992">
            <a:solidFill>
              <a:srgbClr val="000000"/>
            </a:solidFill>
            <a:round/>
            <a:headEnd/>
            <a:tailEnd/>
          </a:ln>
        </p:spPr>
        <p:txBody>
          <a:bodyPr lIns="0" tIns="0" rIns="0" bIns="0"/>
          <a:lstStyle/>
          <a:p>
            <a:endParaRPr lang="el-GR"/>
          </a:p>
        </p:txBody>
      </p:sp>
      <p:sp>
        <p:nvSpPr>
          <p:cNvPr id="96848" name="object 593"/>
          <p:cNvSpPr>
            <a:spLocks/>
          </p:cNvSpPr>
          <p:nvPr/>
        </p:nvSpPr>
        <p:spPr bwMode="auto">
          <a:xfrm>
            <a:off x="1968500" y="4845050"/>
            <a:ext cx="106363" cy="98425"/>
          </a:xfrm>
          <a:custGeom>
            <a:avLst/>
            <a:gdLst>
              <a:gd name="T0" fmla="*/ 106078 w 106458"/>
              <a:gd name="T1" fmla="*/ 0 h 98194"/>
              <a:gd name="T2" fmla="*/ 0 w 106458"/>
              <a:gd name="T3" fmla="*/ 0 h 98194"/>
              <a:gd name="T4" fmla="*/ 53041 w 106458"/>
              <a:gd name="T5" fmla="*/ 99122 h 98194"/>
              <a:gd name="T6" fmla="*/ 106078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106458" y="0"/>
                </a:moveTo>
                <a:lnTo>
                  <a:pt x="0" y="0"/>
                </a:lnTo>
                <a:lnTo>
                  <a:pt x="53229" y="98194"/>
                </a:lnTo>
                <a:lnTo>
                  <a:pt x="106458" y="0"/>
                </a:lnTo>
                <a:close/>
              </a:path>
            </a:pathLst>
          </a:custGeom>
          <a:solidFill>
            <a:srgbClr val="B3B3B3"/>
          </a:solidFill>
          <a:ln w="9525">
            <a:noFill/>
            <a:round/>
            <a:headEnd/>
            <a:tailEnd/>
          </a:ln>
        </p:spPr>
        <p:txBody>
          <a:bodyPr lIns="0" tIns="0" rIns="0" bIns="0"/>
          <a:lstStyle/>
          <a:p>
            <a:endParaRPr lang="el-GR"/>
          </a:p>
        </p:txBody>
      </p:sp>
      <p:sp>
        <p:nvSpPr>
          <p:cNvPr id="96849" name="object 594"/>
          <p:cNvSpPr>
            <a:spLocks/>
          </p:cNvSpPr>
          <p:nvPr/>
        </p:nvSpPr>
        <p:spPr bwMode="auto">
          <a:xfrm>
            <a:off x="1968500" y="4845050"/>
            <a:ext cx="106363" cy="98425"/>
          </a:xfrm>
          <a:custGeom>
            <a:avLst/>
            <a:gdLst>
              <a:gd name="T0" fmla="*/ 0 w 106458"/>
              <a:gd name="T1" fmla="*/ 0 h 98194"/>
              <a:gd name="T2" fmla="*/ 53041 w 106458"/>
              <a:gd name="T3" fmla="*/ 99122 h 98194"/>
              <a:gd name="T4" fmla="*/ 106078 w 106458"/>
              <a:gd name="T5" fmla="*/ 0 h 98194"/>
              <a:gd name="T6" fmla="*/ 0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0" y="0"/>
                </a:moveTo>
                <a:lnTo>
                  <a:pt x="53229" y="98194"/>
                </a:lnTo>
                <a:lnTo>
                  <a:pt x="106458" y="0"/>
                </a:lnTo>
                <a:lnTo>
                  <a:pt x="0" y="0"/>
                </a:lnTo>
                <a:close/>
              </a:path>
            </a:pathLst>
          </a:custGeom>
          <a:noFill/>
          <a:ln w="9109">
            <a:solidFill>
              <a:srgbClr val="000000"/>
            </a:solidFill>
            <a:round/>
            <a:headEnd/>
            <a:tailEnd/>
          </a:ln>
        </p:spPr>
        <p:txBody>
          <a:bodyPr lIns="0" tIns="0" rIns="0" bIns="0"/>
          <a:lstStyle/>
          <a:p>
            <a:endParaRPr lang="el-GR"/>
          </a:p>
        </p:txBody>
      </p:sp>
      <p:sp>
        <p:nvSpPr>
          <p:cNvPr id="96850" name="object 595"/>
          <p:cNvSpPr>
            <a:spLocks/>
          </p:cNvSpPr>
          <p:nvPr/>
        </p:nvSpPr>
        <p:spPr bwMode="auto">
          <a:xfrm>
            <a:off x="1968500" y="4591050"/>
            <a:ext cx="106363" cy="96838"/>
          </a:xfrm>
          <a:custGeom>
            <a:avLst/>
            <a:gdLst>
              <a:gd name="T0" fmla="*/ 53041 w 106458"/>
              <a:gd name="T1" fmla="*/ 0 h 98194"/>
              <a:gd name="T2" fmla="*/ 0 w 106458"/>
              <a:gd name="T3" fmla="*/ 92881 h 98194"/>
              <a:gd name="T4" fmla="*/ 106078 w 106458"/>
              <a:gd name="T5" fmla="*/ 92881 h 98194"/>
              <a:gd name="T6" fmla="*/ 53041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53229" y="0"/>
                </a:moveTo>
                <a:lnTo>
                  <a:pt x="0" y="98194"/>
                </a:lnTo>
                <a:lnTo>
                  <a:pt x="106458" y="98194"/>
                </a:lnTo>
                <a:lnTo>
                  <a:pt x="53229" y="0"/>
                </a:lnTo>
                <a:close/>
              </a:path>
            </a:pathLst>
          </a:custGeom>
          <a:solidFill>
            <a:srgbClr val="B3B3B3"/>
          </a:solidFill>
          <a:ln w="9525">
            <a:noFill/>
            <a:round/>
            <a:headEnd/>
            <a:tailEnd/>
          </a:ln>
        </p:spPr>
        <p:txBody>
          <a:bodyPr lIns="0" tIns="0" rIns="0" bIns="0"/>
          <a:lstStyle/>
          <a:p>
            <a:endParaRPr lang="el-GR"/>
          </a:p>
        </p:txBody>
      </p:sp>
      <p:sp>
        <p:nvSpPr>
          <p:cNvPr id="96851" name="object 596"/>
          <p:cNvSpPr>
            <a:spLocks/>
          </p:cNvSpPr>
          <p:nvPr/>
        </p:nvSpPr>
        <p:spPr bwMode="auto">
          <a:xfrm>
            <a:off x="1968500" y="4591050"/>
            <a:ext cx="106363" cy="96838"/>
          </a:xfrm>
          <a:custGeom>
            <a:avLst/>
            <a:gdLst>
              <a:gd name="T0" fmla="*/ 106078 w 106458"/>
              <a:gd name="T1" fmla="*/ 92881 h 98194"/>
              <a:gd name="T2" fmla="*/ 53041 w 106458"/>
              <a:gd name="T3" fmla="*/ 0 h 98194"/>
              <a:gd name="T4" fmla="*/ 0 w 106458"/>
              <a:gd name="T5" fmla="*/ 92881 h 98194"/>
              <a:gd name="T6" fmla="*/ 106078 w 106458"/>
              <a:gd name="T7" fmla="*/ 92881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106458" y="98194"/>
                </a:moveTo>
                <a:lnTo>
                  <a:pt x="53229" y="0"/>
                </a:lnTo>
                <a:lnTo>
                  <a:pt x="0" y="98194"/>
                </a:lnTo>
                <a:lnTo>
                  <a:pt x="106458" y="98194"/>
                </a:lnTo>
                <a:close/>
              </a:path>
            </a:pathLst>
          </a:custGeom>
          <a:noFill/>
          <a:ln w="9109">
            <a:solidFill>
              <a:srgbClr val="000000"/>
            </a:solidFill>
            <a:round/>
            <a:headEnd/>
            <a:tailEnd/>
          </a:ln>
        </p:spPr>
        <p:txBody>
          <a:bodyPr lIns="0" tIns="0" rIns="0" bIns="0"/>
          <a:lstStyle/>
          <a:p>
            <a:endParaRPr lang="el-GR"/>
          </a:p>
        </p:txBody>
      </p:sp>
      <p:sp>
        <p:nvSpPr>
          <p:cNvPr id="96852" name="object 597"/>
          <p:cNvSpPr>
            <a:spLocks/>
          </p:cNvSpPr>
          <p:nvPr/>
        </p:nvSpPr>
        <p:spPr bwMode="auto">
          <a:xfrm>
            <a:off x="3325813" y="4578350"/>
            <a:ext cx="106362" cy="96838"/>
          </a:xfrm>
          <a:custGeom>
            <a:avLst/>
            <a:gdLst>
              <a:gd name="T0" fmla="*/ 106074 w 106458"/>
              <a:gd name="T1" fmla="*/ 0 h 98322"/>
              <a:gd name="T2" fmla="*/ 0 w 106458"/>
              <a:gd name="T3" fmla="*/ 0 h 98322"/>
              <a:gd name="T4" fmla="*/ 53037 w 106458"/>
              <a:gd name="T5" fmla="*/ 92518 h 98322"/>
              <a:gd name="T6" fmla="*/ 106074 w 106458"/>
              <a:gd name="T7" fmla="*/ 0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106458" y="0"/>
                </a:moveTo>
                <a:lnTo>
                  <a:pt x="0" y="0"/>
                </a:lnTo>
                <a:lnTo>
                  <a:pt x="53229" y="98322"/>
                </a:lnTo>
                <a:lnTo>
                  <a:pt x="106458" y="0"/>
                </a:lnTo>
                <a:close/>
              </a:path>
            </a:pathLst>
          </a:custGeom>
          <a:solidFill>
            <a:srgbClr val="9A9A9A"/>
          </a:solidFill>
          <a:ln w="9525">
            <a:noFill/>
            <a:round/>
            <a:headEnd/>
            <a:tailEnd/>
          </a:ln>
        </p:spPr>
        <p:txBody>
          <a:bodyPr lIns="0" tIns="0" rIns="0" bIns="0"/>
          <a:lstStyle/>
          <a:p>
            <a:endParaRPr lang="el-GR"/>
          </a:p>
        </p:txBody>
      </p:sp>
      <p:sp>
        <p:nvSpPr>
          <p:cNvPr id="96853" name="object 598"/>
          <p:cNvSpPr>
            <a:spLocks/>
          </p:cNvSpPr>
          <p:nvPr/>
        </p:nvSpPr>
        <p:spPr bwMode="auto">
          <a:xfrm>
            <a:off x="3325813" y="4578350"/>
            <a:ext cx="106362" cy="96838"/>
          </a:xfrm>
          <a:custGeom>
            <a:avLst/>
            <a:gdLst>
              <a:gd name="T0" fmla="*/ 0 w 106458"/>
              <a:gd name="T1" fmla="*/ 0 h 98322"/>
              <a:gd name="T2" fmla="*/ 53037 w 106458"/>
              <a:gd name="T3" fmla="*/ 92518 h 98322"/>
              <a:gd name="T4" fmla="*/ 106074 w 106458"/>
              <a:gd name="T5" fmla="*/ 0 h 98322"/>
              <a:gd name="T6" fmla="*/ 0 w 106458"/>
              <a:gd name="T7" fmla="*/ 0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0" y="0"/>
                </a:moveTo>
                <a:lnTo>
                  <a:pt x="53229" y="98322"/>
                </a:lnTo>
                <a:lnTo>
                  <a:pt x="106458" y="0"/>
                </a:lnTo>
                <a:lnTo>
                  <a:pt x="0" y="0"/>
                </a:lnTo>
                <a:close/>
              </a:path>
            </a:pathLst>
          </a:custGeom>
          <a:noFill/>
          <a:ln w="9109">
            <a:solidFill>
              <a:srgbClr val="000000"/>
            </a:solidFill>
            <a:round/>
            <a:headEnd/>
            <a:tailEnd/>
          </a:ln>
        </p:spPr>
        <p:txBody>
          <a:bodyPr lIns="0" tIns="0" rIns="0" bIns="0"/>
          <a:lstStyle/>
          <a:p>
            <a:endParaRPr lang="el-GR"/>
          </a:p>
        </p:txBody>
      </p:sp>
      <p:sp>
        <p:nvSpPr>
          <p:cNvPr id="96854" name="object 599"/>
          <p:cNvSpPr>
            <a:spLocks/>
          </p:cNvSpPr>
          <p:nvPr/>
        </p:nvSpPr>
        <p:spPr bwMode="auto">
          <a:xfrm>
            <a:off x="3184525" y="3821113"/>
            <a:ext cx="95250" cy="109537"/>
          </a:xfrm>
          <a:custGeom>
            <a:avLst/>
            <a:gdLst>
              <a:gd name="T0" fmla="*/ 95580 w 95140"/>
              <a:gd name="T1" fmla="*/ 0 h 109874"/>
              <a:gd name="T2" fmla="*/ 0 w 95140"/>
              <a:gd name="T3" fmla="*/ 54267 h 109874"/>
              <a:gd name="T4" fmla="*/ 95580 w 95140"/>
              <a:gd name="T5" fmla="*/ 108532 h 109874"/>
              <a:gd name="T6" fmla="*/ 95580 w 95140"/>
              <a:gd name="T7" fmla="*/ 0 h 109874"/>
              <a:gd name="T8" fmla="*/ 0 60000 65536"/>
              <a:gd name="T9" fmla="*/ 0 60000 65536"/>
              <a:gd name="T10" fmla="*/ 0 60000 65536"/>
              <a:gd name="T11" fmla="*/ 0 60000 65536"/>
              <a:gd name="T12" fmla="*/ 0 w 95140"/>
              <a:gd name="T13" fmla="*/ 0 h 109874"/>
              <a:gd name="T14" fmla="*/ 95140 w 95140"/>
              <a:gd name="T15" fmla="*/ 109874 h 109874"/>
            </a:gdLst>
            <a:ahLst/>
            <a:cxnLst>
              <a:cxn ang="T8">
                <a:pos x="T0" y="T1"/>
              </a:cxn>
              <a:cxn ang="T9">
                <a:pos x="T2" y="T3"/>
              </a:cxn>
              <a:cxn ang="T10">
                <a:pos x="T4" y="T5"/>
              </a:cxn>
              <a:cxn ang="T11">
                <a:pos x="T6" y="T7"/>
              </a:cxn>
            </a:cxnLst>
            <a:rect l="T12" t="T13" r="T14" b="T15"/>
            <a:pathLst>
              <a:path w="95140" h="109874">
                <a:moveTo>
                  <a:pt x="95140" y="0"/>
                </a:moveTo>
                <a:lnTo>
                  <a:pt x="0" y="54937"/>
                </a:lnTo>
                <a:lnTo>
                  <a:pt x="95140" y="109874"/>
                </a:lnTo>
                <a:lnTo>
                  <a:pt x="95140" y="0"/>
                </a:lnTo>
                <a:close/>
              </a:path>
            </a:pathLst>
          </a:custGeom>
          <a:solidFill>
            <a:srgbClr val="B3B3B3"/>
          </a:solidFill>
          <a:ln w="9525">
            <a:noFill/>
            <a:round/>
            <a:headEnd/>
            <a:tailEnd/>
          </a:ln>
        </p:spPr>
        <p:txBody>
          <a:bodyPr lIns="0" tIns="0" rIns="0" bIns="0"/>
          <a:lstStyle/>
          <a:p>
            <a:endParaRPr lang="el-GR"/>
          </a:p>
        </p:txBody>
      </p:sp>
      <p:sp>
        <p:nvSpPr>
          <p:cNvPr id="96855" name="object 600"/>
          <p:cNvSpPr>
            <a:spLocks/>
          </p:cNvSpPr>
          <p:nvPr/>
        </p:nvSpPr>
        <p:spPr bwMode="auto">
          <a:xfrm>
            <a:off x="3184525" y="3821113"/>
            <a:ext cx="95250" cy="109537"/>
          </a:xfrm>
          <a:custGeom>
            <a:avLst/>
            <a:gdLst>
              <a:gd name="T0" fmla="*/ 95580 w 95140"/>
              <a:gd name="T1" fmla="*/ 0 h 109874"/>
              <a:gd name="T2" fmla="*/ 0 w 95140"/>
              <a:gd name="T3" fmla="*/ 54267 h 109874"/>
              <a:gd name="T4" fmla="*/ 95580 w 95140"/>
              <a:gd name="T5" fmla="*/ 108532 h 109874"/>
              <a:gd name="T6" fmla="*/ 95580 w 95140"/>
              <a:gd name="T7" fmla="*/ 0 h 109874"/>
              <a:gd name="T8" fmla="*/ 0 60000 65536"/>
              <a:gd name="T9" fmla="*/ 0 60000 65536"/>
              <a:gd name="T10" fmla="*/ 0 60000 65536"/>
              <a:gd name="T11" fmla="*/ 0 60000 65536"/>
              <a:gd name="T12" fmla="*/ 0 w 95140"/>
              <a:gd name="T13" fmla="*/ 0 h 109874"/>
              <a:gd name="T14" fmla="*/ 95140 w 95140"/>
              <a:gd name="T15" fmla="*/ 109874 h 109874"/>
            </a:gdLst>
            <a:ahLst/>
            <a:cxnLst>
              <a:cxn ang="T8">
                <a:pos x="T0" y="T1"/>
              </a:cxn>
              <a:cxn ang="T9">
                <a:pos x="T2" y="T3"/>
              </a:cxn>
              <a:cxn ang="T10">
                <a:pos x="T4" y="T5"/>
              </a:cxn>
              <a:cxn ang="T11">
                <a:pos x="T6" y="T7"/>
              </a:cxn>
            </a:cxnLst>
            <a:rect l="T12" t="T13" r="T14" b="T15"/>
            <a:pathLst>
              <a:path w="95140" h="109874">
                <a:moveTo>
                  <a:pt x="95140" y="0"/>
                </a:moveTo>
                <a:lnTo>
                  <a:pt x="0" y="54937"/>
                </a:lnTo>
                <a:lnTo>
                  <a:pt x="95140" y="109874"/>
                </a:lnTo>
                <a:lnTo>
                  <a:pt x="95140" y="0"/>
                </a:lnTo>
                <a:close/>
              </a:path>
            </a:pathLst>
          </a:custGeom>
          <a:noFill/>
          <a:ln w="9077">
            <a:solidFill>
              <a:srgbClr val="000000"/>
            </a:solidFill>
            <a:round/>
            <a:headEnd/>
            <a:tailEnd/>
          </a:ln>
        </p:spPr>
        <p:txBody>
          <a:bodyPr lIns="0" tIns="0" rIns="0" bIns="0"/>
          <a:lstStyle/>
          <a:p>
            <a:endParaRPr lang="el-GR"/>
          </a:p>
        </p:txBody>
      </p:sp>
      <p:sp>
        <p:nvSpPr>
          <p:cNvPr id="96856" name="object 601"/>
          <p:cNvSpPr>
            <a:spLocks/>
          </p:cNvSpPr>
          <p:nvPr/>
        </p:nvSpPr>
        <p:spPr bwMode="auto">
          <a:xfrm>
            <a:off x="7439025" y="3683000"/>
            <a:ext cx="106363" cy="98425"/>
          </a:xfrm>
          <a:custGeom>
            <a:avLst/>
            <a:gdLst>
              <a:gd name="T0" fmla="*/ 53041 w 106458"/>
              <a:gd name="T1" fmla="*/ 0 h 98194"/>
              <a:gd name="T2" fmla="*/ 0 w 106458"/>
              <a:gd name="T3" fmla="*/ 99122 h 98194"/>
              <a:gd name="T4" fmla="*/ 106078 w 106458"/>
              <a:gd name="T5" fmla="*/ 99122 h 98194"/>
              <a:gd name="T6" fmla="*/ 53041 w 106458"/>
              <a:gd name="T7" fmla="*/ 0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53229" y="0"/>
                </a:moveTo>
                <a:lnTo>
                  <a:pt x="0" y="98194"/>
                </a:lnTo>
                <a:lnTo>
                  <a:pt x="106458" y="98194"/>
                </a:lnTo>
                <a:lnTo>
                  <a:pt x="53229" y="0"/>
                </a:lnTo>
                <a:close/>
              </a:path>
            </a:pathLst>
          </a:custGeom>
          <a:solidFill>
            <a:srgbClr val="B3B3B3"/>
          </a:solidFill>
          <a:ln w="9525">
            <a:noFill/>
            <a:round/>
            <a:headEnd/>
            <a:tailEnd/>
          </a:ln>
        </p:spPr>
        <p:txBody>
          <a:bodyPr lIns="0" tIns="0" rIns="0" bIns="0"/>
          <a:lstStyle/>
          <a:p>
            <a:endParaRPr lang="el-GR"/>
          </a:p>
        </p:txBody>
      </p:sp>
      <p:sp>
        <p:nvSpPr>
          <p:cNvPr id="96857" name="object 602"/>
          <p:cNvSpPr>
            <a:spLocks/>
          </p:cNvSpPr>
          <p:nvPr/>
        </p:nvSpPr>
        <p:spPr bwMode="auto">
          <a:xfrm>
            <a:off x="7439025" y="3683000"/>
            <a:ext cx="106363" cy="98425"/>
          </a:xfrm>
          <a:custGeom>
            <a:avLst/>
            <a:gdLst>
              <a:gd name="T0" fmla="*/ 106078 w 106458"/>
              <a:gd name="T1" fmla="*/ 99122 h 98194"/>
              <a:gd name="T2" fmla="*/ 53041 w 106458"/>
              <a:gd name="T3" fmla="*/ 0 h 98194"/>
              <a:gd name="T4" fmla="*/ 0 w 106458"/>
              <a:gd name="T5" fmla="*/ 99122 h 98194"/>
              <a:gd name="T6" fmla="*/ 106078 w 106458"/>
              <a:gd name="T7" fmla="*/ 99122 h 98194"/>
              <a:gd name="T8" fmla="*/ 0 60000 65536"/>
              <a:gd name="T9" fmla="*/ 0 60000 65536"/>
              <a:gd name="T10" fmla="*/ 0 60000 65536"/>
              <a:gd name="T11" fmla="*/ 0 60000 65536"/>
              <a:gd name="T12" fmla="*/ 0 w 106458"/>
              <a:gd name="T13" fmla="*/ 0 h 98194"/>
              <a:gd name="T14" fmla="*/ 106458 w 106458"/>
              <a:gd name="T15" fmla="*/ 98194 h 98194"/>
            </a:gdLst>
            <a:ahLst/>
            <a:cxnLst>
              <a:cxn ang="T8">
                <a:pos x="T0" y="T1"/>
              </a:cxn>
              <a:cxn ang="T9">
                <a:pos x="T2" y="T3"/>
              </a:cxn>
              <a:cxn ang="T10">
                <a:pos x="T4" y="T5"/>
              </a:cxn>
              <a:cxn ang="T11">
                <a:pos x="T6" y="T7"/>
              </a:cxn>
            </a:cxnLst>
            <a:rect l="T12" t="T13" r="T14" b="T15"/>
            <a:pathLst>
              <a:path w="106458" h="98194">
                <a:moveTo>
                  <a:pt x="106458" y="98194"/>
                </a:moveTo>
                <a:lnTo>
                  <a:pt x="53229" y="0"/>
                </a:lnTo>
                <a:lnTo>
                  <a:pt x="0" y="98194"/>
                </a:lnTo>
                <a:lnTo>
                  <a:pt x="106458" y="98194"/>
                </a:lnTo>
                <a:close/>
              </a:path>
            </a:pathLst>
          </a:custGeom>
          <a:noFill/>
          <a:ln w="9109">
            <a:solidFill>
              <a:srgbClr val="000000"/>
            </a:solidFill>
            <a:round/>
            <a:headEnd/>
            <a:tailEnd/>
          </a:ln>
        </p:spPr>
        <p:txBody>
          <a:bodyPr lIns="0" tIns="0" rIns="0" bIns="0"/>
          <a:lstStyle/>
          <a:p>
            <a:endParaRPr lang="el-GR"/>
          </a:p>
        </p:txBody>
      </p:sp>
      <p:sp>
        <p:nvSpPr>
          <p:cNvPr id="96858" name="object 603"/>
          <p:cNvSpPr>
            <a:spLocks/>
          </p:cNvSpPr>
          <p:nvPr/>
        </p:nvSpPr>
        <p:spPr bwMode="auto">
          <a:xfrm>
            <a:off x="7088188" y="3675063"/>
            <a:ext cx="106362" cy="98425"/>
          </a:xfrm>
          <a:custGeom>
            <a:avLst/>
            <a:gdLst>
              <a:gd name="T0" fmla="*/ 53037 w 106458"/>
              <a:gd name="T1" fmla="*/ 0 h 98322"/>
              <a:gd name="T2" fmla="*/ 0 w 106458"/>
              <a:gd name="T3" fmla="*/ 98734 h 98322"/>
              <a:gd name="T4" fmla="*/ 106074 w 106458"/>
              <a:gd name="T5" fmla="*/ 98734 h 98322"/>
              <a:gd name="T6" fmla="*/ 53037 w 106458"/>
              <a:gd name="T7" fmla="*/ 0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53229" y="0"/>
                </a:moveTo>
                <a:lnTo>
                  <a:pt x="0" y="98322"/>
                </a:lnTo>
                <a:lnTo>
                  <a:pt x="106458" y="98322"/>
                </a:lnTo>
                <a:lnTo>
                  <a:pt x="53229" y="0"/>
                </a:lnTo>
                <a:close/>
              </a:path>
            </a:pathLst>
          </a:custGeom>
          <a:solidFill>
            <a:srgbClr val="B3B3B3"/>
          </a:solidFill>
          <a:ln w="9525">
            <a:noFill/>
            <a:round/>
            <a:headEnd/>
            <a:tailEnd/>
          </a:ln>
        </p:spPr>
        <p:txBody>
          <a:bodyPr lIns="0" tIns="0" rIns="0" bIns="0"/>
          <a:lstStyle/>
          <a:p>
            <a:endParaRPr lang="el-GR"/>
          </a:p>
        </p:txBody>
      </p:sp>
      <p:sp>
        <p:nvSpPr>
          <p:cNvPr id="96859" name="object 604"/>
          <p:cNvSpPr>
            <a:spLocks/>
          </p:cNvSpPr>
          <p:nvPr/>
        </p:nvSpPr>
        <p:spPr bwMode="auto">
          <a:xfrm>
            <a:off x="7088188" y="3675063"/>
            <a:ext cx="106362" cy="98425"/>
          </a:xfrm>
          <a:custGeom>
            <a:avLst/>
            <a:gdLst>
              <a:gd name="T0" fmla="*/ 106074 w 106458"/>
              <a:gd name="T1" fmla="*/ 98734 h 98322"/>
              <a:gd name="T2" fmla="*/ 53037 w 106458"/>
              <a:gd name="T3" fmla="*/ 0 h 98322"/>
              <a:gd name="T4" fmla="*/ 0 w 106458"/>
              <a:gd name="T5" fmla="*/ 98734 h 98322"/>
              <a:gd name="T6" fmla="*/ 106074 w 106458"/>
              <a:gd name="T7" fmla="*/ 98734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106458" y="98322"/>
                </a:moveTo>
                <a:lnTo>
                  <a:pt x="53229" y="0"/>
                </a:lnTo>
                <a:lnTo>
                  <a:pt x="0" y="98322"/>
                </a:lnTo>
                <a:lnTo>
                  <a:pt x="106458" y="98322"/>
                </a:lnTo>
                <a:close/>
              </a:path>
            </a:pathLst>
          </a:custGeom>
          <a:noFill/>
          <a:ln w="9109">
            <a:solidFill>
              <a:srgbClr val="000000"/>
            </a:solidFill>
            <a:round/>
            <a:headEnd/>
            <a:tailEnd/>
          </a:ln>
        </p:spPr>
        <p:txBody>
          <a:bodyPr lIns="0" tIns="0" rIns="0" bIns="0"/>
          <a:lstStyle/>
          <a:p>
            <a:endParaRPr lang="el-GR"/>
          </a:p>
        </p:txBody>
      </p:sp>
      <p:sp>
        <p:nvSpPr>
          <p:cNvPr id="96860" name="object 605"/>
          <p:cNvSpPr>
            <a:spLocks/>
          </p:cNvSpPr>
          <p:nvPr/>
        </p:nvSpPr>
        <p:spPr bwMode="auto">
          <a:xfrm>
            <a:off x="8558213" y="3419475"/>
            <a:ext cx="109537" cy="1588"/>
          </a:xfrm>
          <a:custGeom>
            <a:avLst/>
            <a:gdLst>
              <a:gd name="T0" fmla="*/ 110196 w 109318"/>
              <a:gd name="T1" fmla="*/ 0 h 1797"/>
              <a:gd name="T2" fmla="*/ 0 w 109318"/>
              <a:gd name="T3" fmla="*/ 1096 h 1797"/>
              <a:gd name="T4" fmla="*/ 0 60000 65536"/>
              <a:gd name="T5" fmla="*/ 0 60000 65536"/>
              <a:gd name="T6" fmla="*/ 0 w 109318"/>
              <a:gd name="T7" fmla="*/ 0 h 1797"/>
              <a:gd name="T8" fmla="*/ 109318 w 109318"/>
              <a:gd name="T9" fmla="*/ 1797 h 1797"/>
            </a:gdLst>
            <a:ahLst/>
            <a:cxnLst>
              <a:cxn ang="T4">
                <a:pos x="T0" y="T1"/>
              </a:cxn>
              <a:cxn ang="T5">
                <a:pos x="T2" y="T3"/>
              </a:cxn>
            </a:cxnLst>
            <a:rect l="T6" t="T7" r="T8" b="T9"/>
            <a:pathLst>
              <a:path w="109318" h="1797">
                <a:moveTo>
                  <a:pt x="109318" y="0"/>
                </a:moveTo>
                <a:lnTo>
                  <a:pt x="0" y="1797"/>
                </a:lnTo>
              </a:path>
            </a:pathLst>
          </a:custGeom>
          <a:noFill/>
          <a:ln w="27725">
            <a:solidFill>
              <a:srgbClr val="9A9A9A"/>
            </a:solidFill>
            <a:round/>
            <a:headEnd/>
            <a:tailEnd/>
          </a:ln>
        </p:spPr>
        <p:txBody>
          <a:bodyPr lIns="0" tIns="0" rIns="0" bIns="0"/>
          <a:lstStyle/>
          <a:p>
            <a:endParaRPr lang="el-GR"/>
          </a:p>
        </p:txBody>
      </p:sp>
      <p:sp>
        <p:nvSpPr>
          <p:cNvPr id="96861" name="object 606"/>
          <p:cNvSpPr>
            <a:spLocks/>
          </p:cNvSpPr>
          <p:nvPr/>
        </p:nvSpPr>
        <p:spPr bwMode="auto">
          <a:xfrm>
            <a:off x="8558213" y="3422650"/>
            <a:ext cx="109537" cy="1588"/>
          </a:xfrm>
          <a:custGeom>
            <a:avLst/>
            <a:gdLst>
              <a:gd name="T0" fmla="*/ 110196 w 109318"/>
              <a:gd name="T1" fmla="*/ 0 h 1797"/>
              <a:gd name="T2" fmla="*/ 0 w 109318"/>
              <a:gd name="T3" fmla="*/ 1096 h 1797"/>
              <a:gd name="T4" fmla="*/ 0 60000 65536"/>
              <a:gd name="T5" fmla="*/ 0 60000 65536"/>
              <a:gd name="T6" fmla="*/ 0 w 109318"/>
              <a:gd name="T7" fmla="*/ 0 h 1797"/>
              <a:gd name="T8" fmla="*/ 109318 w 109318"/>
              <a:gd name="T9" fmla="*/ 1797 h 1797"/>
            </a:gdLst>
            <a:ahLst/>
            <a:cxnLst>
              <a:cxn ang="T4">
                <a:pos x="T0" y="T1"/>
              </a:cxn>
              <a:cxn ang="T5">
                <a:pos x="T2" y="T3"/>
              </a:cxn>
            </a:cxnLst>
            <a:rect l="T6" t="T7" r="T8" b="T9"/>
            <a:pathLst>
              <a:path w="109318" h="1797">
                <a:moveTo>
                  <a:pt x="109318" y="0"/>
                </a:moveTo>
                <a:lnTo>
                  <a:pt x="0" y="1797"/>
                </a:lnTo>
              </a:path>
            </a:pathLst>
          </a:custGeom>
          <a:noFill/>
          <a:ln w="27725">
            <a:solidFill>
              <a:srgbClr val="99CC00"/>
            </a:solidFill>
            <a:round/>
            <a:headEnd/>
            <a:tailEnd/>
          </a:ln>
        </p:spPr>
        <p:txBody>
          <a:bodyPr lIns="0" tIns="0" rIns="0" bIns="0"/>
          <a:lstStyle/>
          <a:p>
            <a:endParaRPr lang="el-GR"/>
          </a:p>
        </p:txBody>
      </p:sp>
      <p:sp>
        <p:nvSpPr>
          <p:cNvPr id="96862" name="object 607"/>
          <p:cNvSpPr>
            <a:spLocks/>
          </p:cNvSpPr>
          <p:nvPr/>
        </p:nvSpPr>
        <p:spPr bwMode="auto">
          <a:xfrm>
            <a:off x="7688263" y="3336925"/>
            <a:ext cx="112712" cy="104775"/>
          </a:xfrm>
          <a:custGeom>
            <a:avLst/>
            <a:gdLst>
              <a:gd name="T0" fmla="*/ 81066 w 112676"/>
              <a:gd name="T1" fmla="*/ 0 h 104997"/>
              <a:gd name="T2" fmla="*/ 0 w 112676"/>
              <a:gd name="T3" fmla="*/ 47855 h 104997"/>
              <a:gd name="T4" fmla="*/ 31753 w 112676"/>
              <a:gd name="T5" fmla="*/ 104111 h 104997"/>
              <a:gd name="T6" fmla="*/ 112820 w 112676"/>
              <a:gd name="T7" fmla="*/ 56256 h 104997"/>
              <a:gd name="T8" fmla="*/ 81066 w 112676"/>
              <a:gd name="T9" fmla="*/ 0 h 104997"/>
              <a:gd name="T10" fmla="*/ 0 60000 65536"/>
              <a:gd name="T11" fmla="*/ 0 60000 65536"/>
              <a:gd name="T12" fmla="*/ 0 60000 65536"/>
              <a:gd name="T13" fmla="*/ 0 60000 65536"/>
              <a:gd name="T14" fmla="*/ 0 60000 65536"/>
              <a:gd name="T15" fmla="*/ 0 w 112676"/>
              <a:gd name="T16" fmla="*/ 0 h 104997"/>
              <a:gd name="T17" fmla="*/ 112676 w 112676"/>
              <a:gd name="T18" fmla="*/ 104997 h 104997"/>
            </a:gdLst>
            <a:ahLst/>
            <a:cxnLst>
              <a:cxn ang="T10">
                <a:pos x="T0" y="T1"/>
              </a:cxn>
              <a:cxn ang="T11">
                <a:pos x="T2" y="T3"/>
              </a:cxn>
              <a:cxn ang="T12">
                <a:pos x="T4" y="T5"/>
              </a:cxn>
              <a:cxn ang="T13">
                <a:pos x="T6" y="T7"/>
              </a:cxn>
              <a:cxn ang="T14">
                <a:pos x="T8" y="T9"/>
              </a:cxn>
            </a:cxnLst>
            <a:rect l="T15" t="T16" r="T17" b="T18"/>
            <a:pathLst>
              <a:path w="112676" h="104997">
                <a:moveTo>
                  <a:pt x="80962" y="0"/>
                </a:moveTo>
                <a:lnTo>
                  <a:pt x="0" y="48262"/>
                </a:lnTo>
                <a:lnTo>
                  <a:pt x="31713" y="104997"/>
                </a:lnTo>
                <a:lnTo>
                  <a:pt x="112676" y="56734"/>
                </a:lnTo>
                <a:lnTo>
                  <a:pt x="80962" y="0"/>
                </a:lnTo>
                <a:close/>
              </a:path>
            </a:pathLst>
          </a:custGeom>
          <a:solidFill>
            <a:srgbClr val="808080"/>
          </a:solidFill>
          <a:ln w="9525">
            <a:noFill/>
            <a:round/>
            <a:headEnd/>
            <a:tailEnd/>
          </a:ln>
        </p:spPr>
        <p:txBody>
          <a:bodyPr lIns="0" tIns="0" rIns="0" bIns="0"/>
          <a:lstStyle/>
          <a:p>
            <a:endParaRPr lang="el-GR"/>
          </a:p>
        </p:txBody>
      </p:sp>
      <p:sp>
        <p:nvSpPr>
          <p:cNvPr id="96863" name="object 608"/>
          <p:cNvSpPr>
            <a:spLocks/>
          </p:cNvSpPr>
          <p:nvPr/>
        </p:nvSpPr>
        <p:spPr bwMode="auto">
          <a:xfrm>
            <a:off x="7688263" y="3336925"/>
            <a:ext cx="112712" cy="104775"/>
          </a:xfrm>
          <a:custGeom>
            <a:avLst/>
            <a:gdLst>
              <a:gd name="T0" fmla="*/ 112820 w 112676"/>
              <a:gd name="T1" fmla="*/ 56256 h 104997"/>
              <a:gd name="T2" fmla="*/ 31753 w 112676"/>
              <a:gd name="T3" fmla="*/ 104111 h 104997"/>
              <a:gd name="T4" fmla="*/ 0 w 112676"/>
              <a:gd name="T5" fmla="*/ 47855 h 104997"/>
              <a:gd name="T6" fmla="*/ 81066 w 112676"/>
              <a:gd name="T7" fmla="*/ 0 h 104997"/>
              <a:gd name="T8" fmla="*/ 112820 w 112676"/>
              <a:gd name="T9" fmla="*/ 56256 h 104997"/>
              <a:gd name="T10" fmla="*/ 0 60000 65536"/>
              <a:gd name="T11" fmla="*/ 0 60000 65536"/>
              <a:gd name="T12" fmla="*/ 0 60000 65536"/>
              <a:gd name="T13" fmla="*/ 0 60000 65536"/>
              <a:gd name="T14" fmla="*/ 0 60000 65536"/>
              <a:gd name="T15" fmla="*/ 0 w 112676"/>
              <a:gd name="T16" fmla="*/ 0 h 104997"/>
              <a:gd name="T17" fmla="*/ 112676 w 112676"/>
              <a:gd name="T18" fmla="*/ 104997 h 104997"/>
            </a:gdLst>
            <a:ahLst/>
            <a:cxnLst>
              <a:cxn ang="T10">
                <a:pos x="T0" y="T1"/>
              </a:cxn>
              <a:cxn ang="T11">
                <a:pos x="T2" y="T3"/>
              </a:cxn>
              <a:cxn ang="T12">
                <a:pos x="T4" y="T5"/>
              </a:cxn>
              <a:cxn ang="T13">
                <a:pos x="T6" y="T7"/>
              </a:cxn>
              <a:cxn ang="T14">
                <a:pos x="T8" y="T9"/>
              </a:cxn>
            </a:cxnLst>
            <a:rect l="T15" t="T16" r="T17" b="T18"/>
            <a:pathLst>
              <a:path w="112676" h="104997">
                <a:moveTo>
                  <a:pt x="112676" y="56734"/>
                </a:moveTo>
                <a:lnTo>
                  <a:pt x="31713" y="104997"/>
                </a:lnTo>
                <a:lnTo>
                  <a:pt x="0" y="48262"/>
                </a:lnTo>
                <a:lnTo>
                  <a:pt x="80962" y="0"/>
                </a:lnTo>
                <a:lnTo>
                  <a:pt x="112676" y="56734"/>
                </a:lnTo>
                <a:close/>
              </a:path>
            </a:pathLst>
          </a:custGeom>
          <a:noFill/>
          <a:ln w="9108">
            <a:solidFill>
              <a:srgbClr val="000000"/>
            </a:solidFill>
            <a:round/>
            <a:headEnd/>
            <a:tailEnd/>
          </a:ln>
        </p:spPr>
        <p:txBody>
          <a:bodyPr lIns="0" tIns="0" rIns="0" bIns="0"/>
          <a:lstStyle/>
          <a:p>
            <a:endParaRPr lang="el-GR"/>
          </a:p>
        </p:txBody>
      </p:sp>
      <p:sp>
        <p:nvSpPr>
          <p:cNvPr id="96864" name="object 609"/>
          <p:cNvSpPr>
            <a:spLocks/>
          </p:cNvSpPr>
          <p:nvPr/>
        </p:nvSpPr>
        <p:spPr bwMode="auto">
          <a:xfrm>
            <a:off x="7659688" y="3306763"/>
            <a:ext cx="127000" cy="88900"/>
          </a:xfrm>
          <a:custGeom>
            <a:avLst/>
            <a:gdLst>
              <a:gd name="T0" fmla="*/ 113552 w 128097"/>
              <a:gd name="T1" fmla="*/ 0 h 88952"/>
              <a:gd name="T2" fmla="*/ 0 w 128097"/>
              <a:gd name="T3" fmla="*/ 69919 h 88952"/>
              <a:gd name="T4" fmla="*/ 10213 w 128097"/>
              <a:gd name="T5" fmla="*/ 88744 h 88952"/>
              <a:gd name="T6" fmla="*/ 123765 w 128097"/>
              <a:gd name="T7" fmla="*/ 18953 h 88952"/>
              <a:gd name="T8" fmla="*/ 113552 w 128097"/>
              <a:gd name="T9" fmla="*/ 0 h 88952"/>
              <a:gd name="T10" fmla="*/ 0 60000 65536"/>
              <a:gd name="T11" fmla="*/ 0 60000 65536"/>
              <a:gd name="T12" fmla="*/ 0 60000 65536"/>
              <a:gd name="T13" fmla="*/ 0 60000 65536"/>
              <a:gd name="T14" fmla="*/ 0 60000 65536"/>
              <a:gd name="T15" fmla="*/ 0 w 128097"/>
              <a:gd name="T16" fmla="*/ 0 h 88952"/>
              <a:gd name="T17" fmla="*/ 128097 w 128097"/>
              <a:gd name="T18" fmla="*/ 88952 h 88952"/>
            </a:gdLst>
            <a:ahLst/>
            <a:cxnLst>
              <a:cxn ang="T10">
                <a:pos x="T0" y="T1"/>
              </a:cxn>
              <a:cxn ang="T11">
                <a:pos x="T2" y="T3"/>
              </a:cxn>
              <a:cxn ang="T12">
                <a:pos x="T4" y="T5"/>
              </a:cxn>
              <a:cxn ang="T13">
                <a:pos x="T6" y="T7"/>
              </a:cxn>
              <a:cxn ang="T14">
                <a:pos x="T8" y="T9"/>
              </a:cxn>
            </a:cxnLst>
            <a:rect l="T15" t="T16" r="T17" b="T18"/>
            <a:pathLst>
              <a:path w="128097" h="88952">
                <a:moveTo>
                  <a:pt x="117526" y="0"/>
                </a:moveTo>
                <a:lnTo>
                  <a:pt x="0" y="70083"/>
                </a:lnTo>
                <a:lnTo>
                  <a:pt x="10571" y="88952"/>
                </a:lnTo>
                <a:lnTo>
                  <a:pt x="128097" y="18997"/>
                </a:lnTo>
                <a:lnTo>
                  <a:pt x="117526" y="0"/>
                </a:lnTo>
                <a:close/>
              </a:path>
            </a:pathLst>
          </a:custGeom>
          <a:solidFill>
            <a:srgbClr val="808080"/>
          </a:solidFill>
          <a:ln w="9525">
            <a:noFill/>
            <a:round/>
            <a:headEnd/>
            <a:tailEnd/>
          </a:ln>
        </p:spPr>
        <p:txBody>
          <a:bodyPr lIns="0" tIns="0" rIns="0" bIns="0"/>
          <a:lstStyle/>
          <a:p>
            <a:endParaRPr lang="el-GR"/>
          </a:p>
        </p:txBody>
      </p:sp>
      <p:sp>
        <p:nvSpPr>
          <p:cNvPr id="96865" name="object 610"/>
          <p:cNvSpPr>
            <a:spLocks/>
          </p:cNvSpPr>
          <p:nvPr/>
        </p:nvSpPr>
        <p:spPr bwMode="auto">
          <a:xfrm>
            <a:off x="7659688" y="3306763"/>
            <a:ext cx="127000" cy="88900"/>
          </a:xfrm>
          <a:custGeom>
            <a:avLst/>
            <a:gdLst>
              <a:gd name="T0" fmla="*/ 123765 w 128097"/>
              <a:gd name="T1" fmla="*/ 18953 h 88952"/>
              <a:gd name="T2" fmla="*/ 10213 w 128097"/>
              <a:gd name="T3" fmla="*/ 88744 h 88952"/>
              <a:gd name="T4" fmla="*/ 0 w 128097"/>
              <a:gd name="T5" fmla="*/ 69919 h 88952"/>
              <a:gd name="T6" fmla="*/ 113552 w 128097"/>
              <a:gd name="T7" fmla="*/ 0 h 88952"/>
              <a:gd name="T8" fmla="*/ 123765 w 128097"/>
              <a:gd name="T9" fmla="*/ 18953 h 88952"/>
              <a:gd name="T10" fmla="*/ 0 60000 65536"/>
              <a:gd name="T11" fmla="*/ 0 60000 65536"/>
              <a:gd name="T12" fmla="*/ 0 60000 65536"/>
              <a:gd name="T13" fmla="*/ 0 60000 65536"/>
              <a:gd name="T14" fmla="*/ 0 60000 65536"/>
              <a:gd name="T15" fmla="*/ 0 w 128097"/>
              <a:gd name="T16" fmla="*/ 0 h 88952"/>
              <a:gd name="T17" fmla="*/ 128097 w 128097"/>
              <a:gd name="T18" fmla="*/ 88952 h 88952"/>
            </a:gdLst>
            <a:ahLst/>
            <a:cxnLst>
              <a:cxn ang="T10">
                <a:pos x="T0" y="T1"/>
              </a:cxn>
              <a:cxn ang="T11">
                <a:pos x="T2" y="T3"/>
              </a:cxn>
              <a:cxn ang="T12">
                <a:pos x="T4" y="T5"/>
              </a:cxn>
              <a:cxn ang="T13">
                <a:pos x="T6" y="T7"/>
              </a:cxn>
              <a:cxn ang="T14">
                <a:pos x="T8" y="T9"/>
              </a:cxn>
            </a:cxnLst>
            <a:rect l="T15" t="T16" r="T17" b="T18"/>
            <a:pathLst>
              <a:path w="128097" h="88952">
                <a:moveTo>
                  <a:pt x="128097" y="18997"/>
                </a:moveTo>
                <a:lnTo>
                  <a:pt x="10571" y="88952"/>
                </a:lnTo>
                <a:lnTo>
                  <a:pt x="0" y="70083"/>
                </a:lnTo>
                <a:lnTo>
                  <a:pt x="117526" y="0"/>
                </a:lnTo>
                <a:lnTo>
                  <a:pt x="128097" y="18997"/>
                </a:lnTo>
                <a:close/>
              </a:path>
            </a:pathLst>
          </a:custGeom>
          <a:noFill/>
          <a:ln w="9148">
            <a:solidFill>
              <a:srgbClr val="000000"/>
            </a:solidFill>
            <a:round/>
            <a:headEnd/>
            <a:tailEnd/>
          </a:ln>
        </p:spPr>
        <p:txBody>
          <a:bodyPr lIns="0" tIns="0" rIns="0" bIns="0"/>
          <a:lstStyle/>
          <a:p>
            <a:endParaRPr lang="el-GR"/>
          </a:p>
        </p:txBody>
      </p:sp>
      <p:sp>
        <p:nvSpPr>
          <p:cNvPr id="96866" name="object 611"/>
          <p:cNvSpPr>
            <a:spLocks/>
          </p:cNvSpPr>
          <p:nvPr/>
        </p:nvSpPr>
        <p:spPr bwMode="auto">
          <a:xfrm>
            <a:off x="7675563" y="3298825"/>
            <a:ext cx="71437" cy="58738"/>
          </a:xfrm>
          <a:custGeom>
            <a:avLst/>
            <a:gdLst>
              <a:gd name="T0" fmla="*/ 55872 w 72132"/>
              <a:gd name="T1" fmla="*/ 0 h 59815"/>
              <a:gd name="T2" fmla="*/ 0 w 72132"/>
              <a:gd name="T3" fmla="*/ 32107 h 59815"/>
              <a:gd name="T4" fmla="*/ 13638 w 72132"/>
              <a:gd name="T5" fmla="*/ 55621 h 59815"/>
              <a:gd name="T6" fmla="*/ 69392 w 72132"/>
              <a:gd name="T7" fmla="*/ 23394 h 59815"/>
              <a:gd name="T8" fmla="*/ 55872 w 72132"/>
              <a:gd name="T9" fmla="*/ 0 h 59815"/>
              <a:gd name="T10" fmla="*/ 0 60000 65536"/>
              <a:gd name="T11" fmla="*/ 0 60000 65536"/>
              <a:gd name="T12" fmla="*/ 0 60000 65536"/>
              <a:gd name="T13" fmla="*/ 0 60000 65536"/>
              <a:gd name="T14" fmla="*/ 0 60000 65536"/>
              <a:gd name="T15" fmla="*/ 0 w 72132"/>
              <a:gd name="T16" fmla="*/ 0 h 59815"/>
              <a:gd name="T17" fmla="*/ 72132 w 72132"/>
              <a:gd name="T18" fmla="*/ 59815 h 59815"/>
            </a:gdLst>
            <a:ahLst/>
            <a:cxnLst>
              <a:cxn ang="T10">
                <a:pos x="T0" y="T1"/>
              </a:cxn>
              <a:cxn ang="T11">
                <a:pos x="T2" y="T3"/>
              </a:cxn>
              <a:cxn ang="T12">
                <a:pos x="T4" y="T5"/>
              </a:cxn>
              <a:cxn ang="T13">
                <a:pos x="T6" y="T7"/>
              </a:cxn>
              <a:cxn ang="T14">
                <a:pos x="T8" y="T9"/>
              </a:cxn>
            </a:cxnLst>
            <a:rect l="T15" t="T16" r="T17" b="T18"/>
            <a:pathLst>
              <a:path w="72132" h="59815">
                <a:moveTo>
                  <a:pt x="58079" y="0"/>
                </a:moveTo>
                <a:lnTo>
                  <a:pt x="0" y="34528"/>
                </a:lnTo>
                <a:lnTo>
                  <a:pt x="14177" y="59815"/>
                </a:lnTo>
                <a:lnTo>
                  <a:pt x="72132" y="25158"/>
                </a:lnTo>
                <a:lnTo>
                  <a:pt x="58079" y="0"/>
                </a:lnTo>
                <a:close/>
              </a:path>
            </a:pathLst>
          </a:custGeom>
          <a:solidFill>
            <a:srgbClr val="808080"/>
          </a:solidFill>
          <a:ln w="9525">
            <a:noFill/>
            <a:round/>
            <a:headEnd/>
            <a:tailEnd/>
          </a:ln>
        </p:spPr>
        <p:txBody>
          <a:bodyPr lIns="0" tIns="0" rIns="0" bIns="0"/>
          <a:lstStyle/>
          <a:p>
            <a:endParaRPr lang="el-GR"/>
          </a:p>
        </p:txBody>
      </p:sp>
      <p:sp>
        <p:nvSpPr>
          <p:cNvPr id="96867" name="object 612"/>
          <p:cNvSpPr>
            <a:spLocks/>
          </p:cNvSpPr>
          <p:nvPr/>
        </p:nvSpPr>
        <p:spPr bwMode="auto">
          <a:xfrm>
            <a:off x="7675563" y="3298825"/>
            <a:ext cx="71437" cy="58738"/>
          </a:xfrm>
          <a:custGeom>
            <a:avLst/>
            <a:gdLst>
              <a:gd name="T0" fmla="*/ 69392 w 72132"/>
              <a:gd name="T1" fmla="*/ 23394 h 59815"/>
              <a:gd name="T2" fmla="*/ 13638 w 72132"/>
              <a:gd name="T3" fmla="*/ 55621 h 59815"/>
              <a:gd name="T4" fmla="*/ 0 w 72132"/>
              <a:gd name="T5" fmla="*/ 32107 h 59815"/>
              <a:gd name="T6" fmla="*/ 55872 w 72132"/>
              <a:gd name="T7" fmla="*/ 0 h 59815"/>
              <a:gd name="T8" fmla="*/ 69392 w 72132"/>
              <a:gd name="T9" fmla="*/ 23394 h 59815"/>
              <a:gd name="T10" fmla="*/ 0 60000 65536"/>
              <a:gd name="T11" fmla="*/ 0 60000 65536"/>
              <a:gd name="T12" fmla="*/ 0 60000 65536"/>
              <a:gd name="T13" fmla="*/ 0 60000 65536"/>
              <a:gd name="T14" fmla="*/ 0 60000 65536"/>
              <a:gd name="T15" fmla="*/ 0 w 72132"/>
              <a:gd name="T16" fmla="*/ 0 h 59815"/>
              <a:gd name="T17" fmla="*/ 72132 w 72132"/>
              <a:gd name="T18" fmla="*/ 59815 h 59815"/>
            </a:gdLst>
            <a:ahLst/>
            <a:cxnLst>
              <a:cxn ang="T10">
                <a:pos x="T0" y="T1"/>
              </a:cxn>
              <a:cxn ang="T11">
                <a:pos x="T2" y="T3"/>
              </a:cxn>
              <a:cxn ang="T12">
                <a:pos x="T4" y="T5"/>
              </a:cxn>
              <a:cxn ang="T13">
                <a:pos x="T6" y="T7"/>
              </a:cxn>
              <a:cxn ang="T14">
                <a:pos x="T8" y="T9"/>
              </a:cxn>
            </a:cxnLst>
            <a:rect l="T15" t="T16" r="T17" b="T18"/>
            <a:pathLst>
              <a:path w="72132" h="59815">
                <a:moveTo>
                  <a:pt x="72132" y="25158"/>
                </a:moveTo>
                <a:lnTo>
                  <a:pt x="14177" y="59815"/>
                </a:lnTo>
                <a:lnTo>
                  <a:pt x="0" y="34528"/>
                </a:lnTo>
                <a:lnTo>
                  <a:pt x="58079" y="0"/>
                </a:lnTo>
                <a:lnTo>
                  <a:pt x="72132" y="25158"/>
                </a:lnTo>
                <a:close/>
              </a:path>
            </a:pathLst>
          </a:custGeom>
          <a:noFill/>
          <a:ln w="9124">
            <a:solidFill>
              <a:srgbClr val="000000"/>
            </a:solidFill>
            <a:round/>
            <a:headEnd/>
            <a:tailEnd/>
          </a:ln>
        </p:spPr>
        <p:txBody>
          <a:bodyPr lIns="0" tIns="0" rIns="0" bIns="0"/>
          <a:lstStyle/>
          <a:p>
            <a:endParaRPr lang="el-GR"/>
          </a:p>
        </p:txBody>
      </p:sp>
      <p:sp>
        <p:nvSpPr>
          <p:cNvPr id="96868" name="object 613"/>
          <p:cNvSpPr>
            <a:spLocks/>
          </p:cNvSpPr>
          <p:nvPr/>
        </p:nvSpPr>
        <p:spPr bwMode="auto">
          <a:xfrm>
            <a:off x="7675563" y="3275013"/>
            <a:ext cx="42862" cy="47625"/>
          </a:xfrm>
          <a:custGeom>
            <a:avLst/>
            <a:gdLst>
              <a:gd name="T0" fmla="*/ 24161 w 43652"/>
              <a:gd name="T1" fmla="*/ 0 h 46979"/>
              <a:gd name="T2" fmla="*/ 0 w 43652"/>
              <a:gd name="T3" fmla="*/ 16269 h 46979"/>
              <a:gd name="T4" fmla="*/ 16415 w 43652"/>
              <a:gd name="T5" fmla="*/ 49617 h 46979"/>
              <a:gd name="T6" fmla="*/ 40576 w 43652"/>
              <a:gd name="T7" fmla="*/ 33211 h 46979"/>
              <a:gd name="T8" fmla="*/ 24161 w 43652"/>
              <a:gd name="T9" fmla="*/ 0 h 46979"/>
              <a:gd name="T10" fmla="*/ 0 60000 65536"/>
              <a:gd name="T11" fmla="*/ 0 60000 65536"/>
              <a:gd name="T12" fmla="*/ 0 60000 65536"/>
              <a:gd name="T13" fmla="*/ 0 60000 65536"/>
              <a:gd name="T14" fmla="*/ 0 60000 65536"/>
              <a:gd name="T15" fmla="*/ 0 w 43652"/>
              <a:gd name="T16" fmla="*/ 0 h 46979"/>
              <a:gd name="T17" fmla="*/ 43652 w 43652"/>
              <a:gd name="T18" fmla="*/ 46979 h 46979"/>
            </a:gdLst>
            <a:ahLst/>
            <a:cxnLst>
              <a:cxn ang="T10">
                <a:pos x="T0" y="T1"/>
              </a:cxn>
              <a:cxn ang="T11">
                <a:pos x="T2" y="T3"/>
              </a:cxn>
              <a:cxn ang="T12">
                <a:pos x="T4" y="T5"/>
              </a:cxn>
              <a:cxn ang="T13">
                <a:pos x="T6" y="T7"/>
              </a:cxn>
              <a:cxn ang="T14">
                <a:pos x="T8" y="T9"/>
              </a:cxn>
            </a:cxnLst>
            <a:rect l="T15" t="T16" r="T17" b="T18"/>
            <a:pathLst>
              <a:path w="43652" h="46979">
                <a:moveTo>
                  <a:pt x="25992" y="0"/>
                </a:moveTo>
                <a:lnTo>
                  <a:pt x="0" y="15403"/>
                </a:lnTo>
                <a:lnTo>
                  <a:pt x="17660" y="46979"/>
                </a:lnTo>
                <a:lnTo>
                  <a:pt x="43652" y="31447"/>
                </a:lnTo>
                <a:lnTo>
                  <a:pt x="25992" y="0"/>
                </a:lnTo>
                <a:close/>
              </a:path>
            </a:pathLst>
          </a:custGeom>
          <a:solidFill>
            <a:srgbClr val="808080"/>
          </a:solidFill>
          <a:ln w="9525">
            <a:noFill/>
            <a:round/>
            <a:headEnd/>
            <a:tailEnd/>
          </a:ln>
        </p:spPr>
        <p:txBody>
          <a:bodyPr lIns="0" tIns="0" rIns="0" bIns="0"/>
          <a:lstStyle/>
          <a:p>
            <a:endParaRPr lang="el-GR"/>
          </a:p>
        </p:txBody>
      </p:sp>
      <p:sp>
        <p:nvSpPr>
          <p:cNvPr id="96869" name="object 614"/>
          <p:cNvSpPr>
            <a:spLocks/>
          </p:cNvSpPr>
          <p:nvPr/>
        </p:nvSpPr>
        <p:spPr bwMode="auto">
          <a:xfrm>
            <a:off x="7675563" y="3275013"/>
            <a:ext cx="42862" cy="47625"/>
          </a:xfrm>
          <a:custGeom>
            <a:avLst/>
            <a:gdLst>
              <a:gd name="T0" fmla="*/ 40576 w 43652"/>
              <a:gd name="T1" fmla="*/ 33211 h 46979"/>
              <a:gd name="T2" fmla="*/ 16415 w 43652"/>
              <a:gd name="T3" fmla="*/ 49617 h 46979"/>
              <a:gd name="T4" fmla="*/ 0 w 43652"/>
              <a:gd name="T5" fmla="*/ 16269 h 46979"/>
              <a:gd name="T6" fmla="*/ 24161 w 43652"/>
              <a:gd name="T7" fmla="*/ 0 h 46979"/>
              <a:gd name="T8" fmla="*/ 40576 w 43652"/>
              <a:gd name="T9" fmla="*/ 33211 h 46979"/>
              <a:gd name="T10" fmla="*/ 0 60000 65536"/>
              <a:gd name="T11" fmla="*/ 0 60000 65536"/>
              <a:gd name="T12" fmla="*/ 0 60000 65536"/>
              <a:gd name="T13" fmla="*/ 0 60000 65536"/>
              <a:gd name="T14" fmla="*/ 0 60000 65536"/>
              <a:gd name="T15" fmla="*/ 0 w 43652"/>
              <a:gd name="T16" fmla="*/ 0 h 46979"/>
              <a:gd name="T17" fmla="*/ 43652 w 43652"/>
              <a:gd name="T18" fmla="*/ 46979 h 46979"/>
            </a:gdLst>
            <a:ahLst/>
            <a:cxnLst>
              <a:cxn ang="T10">
                <a:pos x="T0" y="T1"/>
              </a:cxn>
              <a:cxn ang="T11">
                <a:pos x="T2" y="T3"/>
              </a:cxn>
              <a:cxn ang="T12">
                <a:pos x="T4" y="T5"/>
              </a:cxn>
              <a:cxn ang="T13">
                <a:pos x="T6" y="T7"/>
              </a:cxn>
              <a:cxn ang="T14">
                <a:pos x="T8" y="T9"/>
              </a:cxn>
            </a:cxnLst>
            <a:rect l="T15" t="T16" r="T17" b="T18"/>
            <a:pathLst>
              <a:path w="43652" h="46979">
                <a:moveTo>
                  <a:pt x="43652" y="31447"/>
                </a:moveTo>
                <a:lnTo>
                  <a:pt x="17660" y="46979"/>
                </a:lnTo>
                <a:lnTo>
                  <a:pt x="0" y="15403"/>
                </a:lnTo>
                <a:lnTo>
                  <a:pt x="25992" y="0"/>
                </a:lnTo>
                <a:lnTo>
                  <a:pt x="43652" y="31447"/>
                </a:lnTo>
                <a:close/>
              </a:path>
            </a:pathLst>
          </a:custGeom>
          <a:noFill/>
          <a:ln w="9087">
            <a:solidFill>
              <a:srgbClr val="000000"/>
            </a:solidFill>
            <a:round/>
            <a:headEnd/>
            <a:tailEnd/>
          </a:ln>
        </p:spPr>
        <p:txBody>
          <a:bodyPr lIns="0" tIns="0" rIns="0" bIns="0"/>
          <a:lstStyle/>
          <a:p>
            <a:endParaRPr lang="el-GR"/>
          </a:p>
        </p:txBody>
      </p:sp>
      <p:sp>
        <p:nvSpPr>
          <p:cNvPr id="96870" name="object 615"/>
          <p:cNvSpPr>
            <a:spLocks/>
          </p:cNvSpPr>
          <p:nvPr/>
        </p:nvSpPr>
        <p:spPr bwMode="auto">
          <a:xfrm>
            <a:off x="7845425" y="3592513"/>
            <a:ext cx="60325" cy="68262"/>
          </a:xfrm>
          <a:custGeom>
            <a:avLst/>
            <a:gdLst>
              <a:gd name="T0" fmla="*/ 48856 w 59944"/>
              <a:gd name="T1" fmla="*/ 0 h 67259"/>
              <a:gd name="T2" fmla="*/ 0 w 59944"/>
              <a:gd name="T3" fmla="*/ 30097 h 67259"/>
              <a:gd name="T4" fmla="*/ 38013 w 59944"/>
              <a:gd name="T5" fmla="*/ 71362 h 67259"/>
              <a:gd name="T6" fmla="*/ 61482 w 59944"/>
              <a:gd name="T7" fmla="*/ 57879 h 67259"/>
              <a:gd name="T8" fmla="*/ 48856 w 59944"/>
              <a:gd name="T9" fmla="*/ 0 h 67259"/>
              <a:gd name="T10" fmla="*/ 0 60000 65536"/>
              <a:gd name="T11" fmla="*/ 0 60000 65536"/>
              <a:gd name="T12" fmla="*/ 0 60000 65536"/>
              <a:gd name="T13" fmla="*/ 0 60000 65536"/>
              <a:gd name="T14" fmla="*/ 0 60000 65536"/>
              <a:gd name="T15" fmla="*/ 0 w 59944"/>
              <a:gd name="T16" fmla="*/ 0 h 67259"/>
              <a:gd name="T17" fmla="*/ 59944 w 59944"/>
              <a:gd name="T18" fmla="*/ 67259 h 67259"/>
            </a:gdLst>
            <a:ahLst/>
            <a:cxnLst>
              <a:cxn ang="T10">
                <a:pos x="T0" y="T1"/>
              </a:cxn>
              <a:cxn ang="T11">
                <a:pos x="T2" y="T3"/>
              </a:cxn>
              <a:cxn ang="T12">
                <a:pos x="T4" y="T5"/>
              </a:cxn>
              <a:cxn ang="T13">
                <a:pos x="T6" y="T7"/>
              </a:cxn>
              <a:cxn ang="T14">
                <a:pos x="T8" y="T9"/>
              </a:cxn>
            </a:cxnLst>
            <a:rect l="T15" t="T16" r="T17" b="T18"/>
            <a:pathLst>
              <a:path w="59944" h="67259">
                <a:moveTo>
                  <a:pt x="47632" y="0"/>
                </a:moveTo>
                <a:lnTo>
                  <a:pt x="0" y="28367"/>
                </a:lnTo>
                <a:lnTo>
                  <a:pt x="37061" y="67259"/>
                </a:lnTo>
                <a:lnTo>
                  <a:pt x="59944" y="54552"/>
                </a:lnTo>
                <a:lnTo>
                  <a:pt x="47632" y="0"/>
                </a:lnTo>
                <a:close/>
              </a:path>
            </a:pathLst>
          </a:custGeom>
          <a:solidFill>
            <a:srgbClr val="808080"/>
          </a:solidFill>
          <a:ln w="9525">
            <a:noFill/>
            <a:round/>
            <a:headEnd/>
            <a:tailEnd/>
          </a:ln>
        </p:spPr>
        <p:txBody>
          <a:bodyPr lIns="0" tIns="0" rIns="0" bIns="0"/>
          <a:lstStyle/>
          <a:p>
            <a:endParaRPr lang="el-GR"/>
          </a:p>
        </p:txBody>
      </p:sp>
      <p:sp>
        <p:nvSpPr>
          <p:cNvPr id="96871" name="object 616"/>
          <p:cNvSpPr>
            <a:spLocks/>
          </p:cNvSpPr>
          <p:nvPr/>
        </p:nvSpPr>
        <p:spPr bwMode="auto">
          <a:xfrm>
            <a:off x="7845425" y="3592513"/>
            <a:ext cx="60325" cy="68262"/>
          </a:xfrm>
          <a:custGeom>
            <a:avLst/>
            <a:gdLst>
              <a:gd name="T0" fmla="*/ 48856 w 59944"/>
              <a:gd name="T1" fmla="*/ 0 h 67259"/>
              <a:gd name="T2" fmla="*/ 61482 w 59944"/>
              <a:gd name="T3" fmla="*/ 57879 h 67259"/>
              <a:gd name="T4" fmla="*/ 38013 w 59944"/>
              <a:gd name="T5" fmla="*/ 71362 h 67259"/>
              <a:gd name="T6" fmla="*/ 0 w 59944"/>
              <a:gd name="T7" fmla="*/ 30097 h 67259"/>
              <a:gd name="T8" fmla="*/ 48856 w 59944"/>
              <a:gd name="T9" fmla="*/ 0 h 67259"/>
              <a:gd name="T10" fmla="*/ 0 60000 65536"/>
              <a:gd name="T11" fmla="*/ 0 60000 65536"/>
              <a:gd name="T12" fmla="*/ 0 60000 65536"/>
              <a:gd name="T13" fmla="*/ 0 60000 65536"/>
              <a:gd name="T14" fmla="*/ 0 60000 65536"/>
              <a:gd name="T15" fmla="*/ 0 w 59944"/>
              <a:gd name="T16" fmla="*/ 0 h 67259"/>
              <a:gd name="T17" fmla="*/ 59944 w 59944"/>
              <a:gd name="T18" fmla="*/ 67259 h 67259"/>
            </a:gdLst>
            <a:ahLst/>
            <a:cxnLst>
              <a:cxn ang="T10">
                <a:pos x="T0" y="T1"/>
              </a:cxn>
              <a:cxn ang="T11">
                <a:pos x="T2" y="T3"/>
              </a:cxn>
              <a:cxn ang="T12">
                <a:pos x="T4" y="T5"/>
              </a:cxn>
              <a:cxn ang="T13">
                <a:pos x="T6" y="T7"/>
              </a:cxn>
              <a:cxn ang="T14">
                <a:pos x="T8" y="T9"/>
              </a:cxn>
            </a:cxnLst>
            <a:rect l="T15" t="T16" r="T17" b="T18"/>
            <a:pathLst>
              <a:path w="59944" h="67259">
                <a:moveTo>
                  <a:pt x="47632" y="0"/>
                </a:moveTo>
                <a:lnTo>
                  <a:pt x="59944" y="54552"/>
                </a:lnTo>
                <a:lnTo>
                  <a:pt x="37061" y="67259"/>
                </a:lnTo>
                <a:lnTo>
                  <a:pt x="0" y="28367"/>
                </a:lnTo>
                <a:lnTo>
                  <a:pt x="47632" y="0"/>
                </a:lnTo>
                <a:close/>
              </a:path>
            </a:pathLst>
          </a:custGeom>
          <a:noFill/>
          <a:ln w="9081">
            <a:solidFill>
              <a:srgbClr val="000000"/>
            </a:solidFill>
            <a:round/>
            <a:headEnd/>
            <a:tailEnd/>
          </a:ln>
        </p:spPr>
        <p:txBody>
          <a:bodyPr lIns="0" tIns="0" rIns="0" bIns="0"/>
          <a:lstStyle/>
          <a:p>
            <a:endParaRPr lang="el-GR"/>
          </a:p>
        </p:txBody>
      </p:sp>
      <p:sp>
        <p:nvSpPr>
          <p:cNvPr id="96872" name="object 617"/>
          <p:cNvSpPr>
            <a:spLocks/>
          </p:cNvSpPr>
          <p:nvPr/>
        </p:nvSpPr>
        <p:spPr bwMode="auto">
          <a:xfrm>
            <a:off x="7888288" y="3651250"/>
            <a:ext cx="30162" cy="39688"/>
          </a:xfrm>
          <a:custGeom>
            <a:avLst/>
            <a:gdLst>
              <a:gd name="T0" fmla="*/ 11896 w 30345"/>
              <a:gd name="T1" fmla="*/ 0 h 39791"/>
              <a:gd name="T2" fmla="*/ 0 w 30345"/>
              <a:gd name="T3" fmla="*/ 7240 h 39791"/>
              <a:gd name="T4" fmla="*/ 17723 w 30345"/>
              <a:gd name="T5" fmla="*/ 39381 h 39791"/>
              <a:gd name="T6" fmla="*/ 29619 w 30345"/>
              <a:gd name="T7" fmla="*/ 32139 h 39791"/>
              <a:gd name="T8" fmla="*/ 11896 w 30345"/>
              <a:gd name="T9" fmla="*/ 0 h 39791"/>
              <a:gd name="T10" fmla="*/ 0 60000 65536"/>
              <a:gd name="T11" fmla="*/ 0 60000 65536"/>
              <a:gd name="T12" fmla="*/ 0 60000 65536"/>
              <a:gd name="T13" fmla="*/ 0 60000 65536"/>
              <a:gd name="T14" fmla="*/ 0 60000 65536"/>
              <a:gd name="T15" fmla="*/ 0 w 30345"/>
              <a:gd name="T16" fmla="*/ 0 h 39791"/>
              <a:gd name="T17" fmla="*/ 30345 w 30345"/>
              <a:gd name="T18" fmla="*/ 39791 h 39791"/>
            </a:gdLst>
            <a:ahLst/>
            <a:cxnLst>
              <a:cxn ang="T10">
                <a:pos x="T0" y="T1"/>
              </a:cxn>
              <a:cxn ang="T11">
                <a:pos x="T2" y="T3"/>
              </a:cxn>
              <a:cxn ang="T12">
                <a:pos x="T4" y="T5"/>
              </a:cxn>
              <a:cxn ang="T13">
                <a:pos x="T6" y="T7"/>
              </a:cxn>
              <a:cxn ang="T14">
                <a:pos x="T8" y="T9"/>
              </a:cxn>
            </a:cxnLst>
            <a:rect l="T15" t="T16" r="T17" b="T18"/>
            <a:pathLst>
              <a:path w="30345" h="39791">
                <a:moveTo>
                  <a:pt x="12187" y="0"/>
                </a:moveTo>
                <a:lnTo>
                  <a:pt x="0" y="7316"/>
                </a:lnTo>
                <a:lnTo>
                  <a:pt x="18157" y="39791"/>
                </a:lnTo>
                <a:lnTo>
                  <a:pt x="30345" y="32474"/>
                </a:lnTo>
                <a:lnTo>
                  <a:pt x="12187" y="0"/>
                </a:lnTo>
                <a:close/>
              </a:path>
            </a:pathLst>
          </a:custGeom>
          <a:solidFill>
            <a:srgbClr val="808080"/>
          </a:solidFill>
          <a:ln w="9525">
            <a:noFill/>
            <a:round/>
            <a:headEnd/>
            <a:tailEnd/>
          </a:ln>
        </p:spPr>
        <p:txBody>
          <a:bodyPr lIns="0" tIns="0" rIns="0" bIns="0"/>
          <a:lstStyle/>
          <a:p>
            <a:endParaRPr lang="el-GR"/>
          </a:p>
        </p:txBody>
      </p:sp>
      <p:sp>
        <p:nvSpPr>
          <p:cNvPr id="96873" name="object 618"/>
          <p:cNvSpPr>
            <a:spLocks/>
          </p:cNvSpPr>
          <p:nvPr/>
        </p:nvSpPr>
        <p:spPr bwMode="auto">
          <a:xfrm>
            <a:off x="7888288" y="3651250"/>
            <a:ext cx="30162" cy="39688"/>
          </a:xfrm>
          <a:custGeom>
            <a:avLst/>
            <a:gdLst>
              <a:gd name="T0" fmla="*/ 29619 w 30345"/>
              <a:gd name="T1" fmla="*/ 32139 h 39791"/>
              <a:gd name="T2" fmla="*/ 17723 w 30345"/>
              <a:gd name="T3" fmla="*/ 39381 h 39791"/>
              <a:gd name="T4" fmla="*/ 0 w 30345"/>
              <a:gd name="T5" fmla="*/ 7240 h 39791"/>
              <a:gd name="T6" fmla="*/ 11896 w 30345"/>
              <a:gd name="T7" fmla="*/ 0 h 39791"/>
              <a:gd name="T8" fmla="*/ 29619 w 30345"/>
              <a:gd name="T9" fmla="*/ 32139 h 39791"/>
              <a:gd name="T10" fmla="*/ 0 60000 65536"/>
              <a:gd name="T11" fmla="*/ 0 60000 65536"/>
              <a:gd name="T12" fmla="*/ 0 60000 65536"/>
              <a:gd name="T13" fmla="*/ 0 60000 65536"/>
              <a:gd name="T14" fmla="*/ 0 60000 65536"/>
              <a:gd name="T15" fmla="*/ 0 w 30345"/>
              <a:gd name="T16" fmla="*/ 0 h 39791"/>
              <a:gd name="T17" fmla="*/ 30345 w 30345"/>
              <a:gd name="T18" fmla="*/ 39791 h 39791"/>
            </a:gdLst>
            <a:ahLst/>
            <a:cxnLst>
              <a:cxn ang="T10">
                <a:pos x="T0" y="T1"/>
              </a:cxn>
              <a:cxn ang="T11">
                <a:pos x="T2" y="T3"/>
              </a:cxn>
              <a:cxn ang="T12">
                <a:pos x="T4" y="T5"/>
              </a:cxn>
              <a:cxn ang="T13">
                <a:pos x="T6" y="T7"/>
              </a:cxn>
              <a:cxn ang="T14">
                <a:pos x="T8" y="T9"/>
              </a:cxn>
            </a:cxnLst>
            <a:rect l="T15" t="T16" r="T17" b="T18"/>
            <a:pathLst>
              <a:path w="30345" h="39791">
                <a:moveTo>
                  <a:pt x="30345" y="32474"/>
                </a:moveTo>
                <a:lnTo>
                  <a:pt x="18157" y="39791"/>
                </a:lnTo>
                <a:lnTo>
                  <a:pt x="0" y="7316"/>
                </a:lnTo>
                <a:lnTo>
                  <a:pt x="12187" y="0"/>
                </a:lnTo>
                <a:lnTo>
                  <a:pt x="30345" y="32474"/>
                </a:lnTo>
                <a:close/>
              </a:path>
            </a:pathLst>
          </a:custGeom>
          <a:noFill/>
          <a:ln w="9060">
            <a:solidFill>
              <a:srgbClr val="000000"/>
            </a:solidFill>
            <a:round/>
            <a:headEnd/>
            <a:tailEnd/>
          </a:ln>
        </p:spPr>
        <p:txBody>
          <a:bodyPr lIns="0" tIns="0" rIns="0" bIns="0"/>
          <a:lstStyle/>
          <a:p>
            <a:endParaRPr lang="el-GR"/>
          </a:p>
        </p:txBody>
      </p:sp>
      <p:sp>
        <p:nvSpPr>
          <p:cNvPr id="96874" name="object 619"/>
          <p:cNvSpPr>
            <a:spLocks/>
          </p:cNvSpPr>
          <p:nvPr/>
        </p:nvSpPr>
        <p:spPr bwMode="auto">
          <a:xfrm>
            <a:off x="7739063" y="3403600"/>
            <a:ext cx="153987" cy="217488"/>
          </a:xfrm>
          <a:custGeom>
            <a:avLst/>
            <a:gdLst>
              <a:gd name="T0" fmla="*/ 48655 w 152971"/>
              <a:gd name="T1" fmla="*/ 0 h 217054"/>
              <a:gd name="T2" fmla="*/ 0 w 152971"/>
              <a:gd name="T3" fmla="*/ 28465 h 217054"/>
              <a:gd name="T4" fmla="*/ 108420 w 152971"/>
              <a:gd name="T5" fmla="*/ 218796 h 217054"/>
              <a:gd name="T6" fmla="*/ 157076 w 152971"/>
              <a:gd name="T7" fmla="*/ 190330 h 217054"/>
              <a:gd name="T8" fmla="*/ 48655 w 152971"/>
              <a:gd name="T9" fmla="*/ 0 h 217054"/>
              <a:gd name="T10" fmla="*/ 0 60000 65536"/>
              <a:gd name="T11" fmla="*/ 0 60000 65536"/>
              <a:gd name="T12" fmla="*/ 0 60000 65536"/>
              <a:gd name="T13" fmla="*/ 0 60000 65536"/>
              <a:gd name="T14" fmla="*/ 0 60000 65536"/>
              <a:gd name="T15" fmla="*/ 0 w 152971"/>
              <a:gd name="T16" fmla="*/ 0 h 217054"/>
              <a:gd name="T17" fmla="*/ 152971 w 152971"/>
              <a:gd name="T18" fmla="*/ 217054 h 217054"/>
            </a:gdLst>
            <a:ahLst/>
            <a:cxnLst>
              <a:cxn ang="T10">
                <a:pos x="T0" y="T1"/>
              </a:cxn>
              <a:cxn ang="T11">
                <a:pos x="T2" y="T3"/>
              </a:cxn>
              <a:cxn ang="T12">
                <a:pos x="T4" y="T5"/>
              </a:cxn>
              <a:cxn ang="T13">
                <a:pos x="T6" y="T7"/>
              </a:cxn>
              <a:cxn ang="T14">
                <a:pos x="T8" y="T9"/>
              </a:cxn>
            </a:cxnLst>
            <a:rect l="T15" t="T16" r="T17" b="T18"/>
            <a:pathLst>
              <a:path w="152971" h="217054">
                <a:moveTo>
                  <a:pt x="47383" y="0"/>
                </a:moveTo>
                <a:lnTo>
                  <a:pt x="0" y="28238"/>
                </a:lnTo>
                <a:lnTo>
                  <a:pt x="105587" y="217054"/>
                </a:lnTo>
                <a:lnTo>
                  <a:pt x="152971" y="188815"/>
                </a:lnTo>
                <a:lnTo>
                  <a:pt x="47383" y="0"/>
                </a:lnTo>
                <a:close/>
              </a:path>
            </a:pathLst>
          </a:custGeom>
          <a:solidFill>
            <a:srgbClr val="808080"/>
          </a:solidFill>
          <a:ln w="9525">
            <a:noFill/>
            <a:round/>
            <a:headEnd/>
            <a:tailEnd/>
          </a:ln>
        </p:spPr>
        <p:txBody>
          <a:bodyPr lIns="0" tIns="0" rIns="0" bIns="0"/>
          <a:lstStyle/>
          <a:p>
            <a:endParaRPr lang="el-GR"/>
          </a:p>
        </p:txBody>
      </p:sp>
      <p:sp>
        <p:nvSpPr>
          <p:cNvPr id="96875" name="object 620"/>
          <p:cNvSpPr>
            <a:spLocks/>
          </p:cNvSpPr>
          <p:nvPr/>
        </p:nvSpPr>
        <p:spPr bwMode="auto">
          <a:xfrm>
            <a:off x="7739063" y="3403600"/>
            <a:ext cx="153987" cy="217488"/>
          </a:xfrm>
          <a:custGeom>
            <a:avLst/>
            <a:gdLst>
              <a:gd name="T0" fmla="*/ 157076 w 152971"/>
              <a:gd name="T1" fmla="*/ 190330 h 217054"/>
              <a:gd name="T2" fmla="*/ 108420 w 152971"/>
              <a:gd name="T3" fmla="*/ 218796 h 217054"/>
              <a:gd name="T4" fmla="*/ 0 w 152971"/>
              <a:gd name="T5" fmla="*/ 28465 h 217054"/>
              <a:gd name="T6" fmla="*/ 48655 w 152971"/>
              <a:gd name="T7" fmla="*/ 0 h 217054"/>
              <a:gd name="T8" fmla="*/ 157076 w 152971"/>
              <a:gd name="T9" fmla="*/ 190330 h 217054"/>
              <a:gd name="T10" fmla="*/ 0 60000 65536"/>
              <a:gd name="T11" fmla="*/ 0 60000 65536"/>
              <a:gd name="T12" fmla="*/ 0 60000 65536"/>
              <a:gd name="T13" fmla="*/ 0 60000 65536"/>
              <a:gd name="T14" fmla="*/ 0 60000 65536"/>
              <a:gd name="T15" fmla="*/ 0 w 152971"/>
              <a:gd name="T16" fmla="*/ 0 h 217054"/>
              <a:gd name="T17" fmla="*/ 152971 w 152971"/>
              <a:gd name="T18" fmla="*/ 217054 h 217054"/>
            </a:gdLst>
            <a:ahLst/>
            <a:cxnLst>
              <a:cxn ang="T10">
                <a:pos x="T0" y="T1"/>
              </a:cxn>
              <a:cxn ang="T11">
                <a:pos x="T2" y="T3"/>
              </a:cxn>
              <a:cxn ang="T12">
                <a:pos x="T4" y="T5"/>
              </a:cxn>
              <a:cxn ang="T13">
                <a:pos x="T6" y="T7"/>
              </a:cxn>
              <a:cxn ang="T14">
                <a:pos x="T8" y="T9"/>
              </a:cxn>
            </a:cxnLst>
            <a:rect l="T15" t="T16" r="T17" b="T18"/>
            <a:pathLst>
              <a:path w="152971" h="217054">
                <a:moveTo>
                  <a:pt x="152971" y="188815"/>
                </a:moveTo>
                <a:lnTo>
                  <a:pt x="105587" y="217054"/>
                </a:lnTo>
                <a:lnTo>
                  <a:pt x="0" y="28238"/>
                </a:lnTo>
                <a:lnTo>
                  <a:pt x="47383" y="0"/>
                </a:lnTo>
                <a:lnTo>
                  <a:pt x="152971" y="188815"/>
                </a:lnTo>
                <a:close/>
              </a:path>
            </a:pathLst>
          </a:custGeom>
          <a:noFill/>
          <a:ln w="9049">
            <a:solidFill>
              <a:srgbClr val="000000"/>
            </a:solidFill>
            <a:round/>
            <a:headEnd/>
            <a:tailEnd/>
          </a:ln>
        </p:spPr>
        <p:txBody>
          <a:bodyPr lIns="0" tIns="0" rIns="0" bIns="0"/>
          <a:lstStyle/>
          <a:p>
            <a:endParaRPr lang="el-GR"/>
          </a:p>
        </p:txBody>
      </p:sp>
      <p:sp>
        <p:nvSpPr>
          <p:cNvPr id="96876" name="object 621"/>
          <p:cNvSpPr>
            <a:spLocks/>
          </p:cNvSpPr>
          <p:nvPr/>
        </p:nvSpPr>
        <p:spPr bwMode="auto">
          <a:xfrm>
            <a:off x="7747000" y="3286125"/>
            <a:ext cx="188913" cy="242888"/>
          </a:xfrm>
          <a:custGeom>
            <a:avLst/>
            <a:gdLst>
              <a:gd name="T0" fmla="*/ 78743 w 190157"/>
              <a:gd name="T1" fmla="*/ 0 h 243624"/>
              <a:gd name="T2" fmla="*/ 0 w 190157"/>
              <a:gd name="T3" fmla="*/ 47555 h 243624"/>
              <a:gd name="T4" fmla="*/ 106365 w 190157"/>
              <a:gd name="T5" fmla="*/ 240693 h 243624"/>
              <a:gd name="T6" fmla="*/ 185229 w 190157"/>
              <a:gd name="T7" fmla="*/ 193011 h 243624"/>
              <a:gd name="T8" fmla="*/ 78743 w 190157"/>
              <a:gd name="T9" fmla="*/ 0 h 243624"/>
              <a:gd name="T10" fmla="*/ 0 60000 65536"/>
              <a:gd name="T11" fmla="*/ 0 60000 65536"/>
              <a:gd name="T12" fmla="*/ 0 60000 65536"/>
              <a:gd name="T13" fmla="*/ 0 60000 65536"/>
              <a:gd name="T14" fmla="*/ 0 60000 65536"/>
              <a:gd name="T15" fmla="*/ 0 w 190157"/>
              <a:gd name="T16" fmla="*/ 0 h 243624"/>
              <a:gd name="T17" fmla="*/ 190157 w 190157"/>
              <a:gd name="T18" fmla="*/ 243624 h 243624"/>
            </a:gdLst>
            <a:ahLst/>
            <a:cxnLst>
              <a:cxn ang="T10">
                <a:pos x="T0" y="T1"/>
              </a:cxn>
              <a:cxn ang="T11">
                <a:pos x="T2" y="T3"/>
              </a:cxn>
              <a:cxn ang="T12">
                <a:pos x="T4" y="T5"/>
              </a:cxn>
              <a:cxn ang="T13">
                <a:pos x="T6" y="T7"/>
              </a:cxn>
              <a:cxn ang="T14">
                <a:pos x="T8" y="T9"/>
              </a:cxn>
            </a:cxnLst>
            <a:rect l="T15" t="T16" r="T17" b="T18"/>
            <a:pathLst>
              <a:path w="190157" h="243624">
                <a:moveTo>
                  <a:pt x="80838" y="0"/>
                </a:moveTo>
                <a:lnTo>
                  <a:pt x="0" y="48134"/>
                </a:lnTo>
                <a:lnTo>
                  <a:pt x="109194" y="243624"/>
                </a:lnTo>
                <a:lnTo>
                  <a:pt x="190157" y="195361"/>
                </a:lnTo>
                <a:lnTo>
                  <a:pt x="80838" y="0"/>
                </a:lnTo>
                <a:close/>
              </a:path>
            </a:pathLst>
          </a:custGeom>
          <a:solidFill>
            <a:srgbClr val="FFCC00"/>
          </a:solidFill>
          <a:ln w="9525">
            <a:noFill/>
            <a:round/>
            <a:headEnd/>
            <a:tailEnd/>
          </a:ln>
        </p:spPr>
        <p:txBody>
          <a:bodyPr lIns="0" tIns="0" rIns="0" bIns="0"/>
          <a:lstStyle/>
          <a:p>
            <a:endParaRPr lang="el-GR"/>
          </a:p>
        </p:txBody>
      </p:sp>
      <p:sp>
        <p:nvSpPr>
          <p:cNvPr id="96877" name="object 622"/>
          <p:cNvSpPr>
            <a:spLocks/>
          </p:cNvSpPr>
          <p:nvPr/>
        </p:nvSpPr>
        <p:spPr bwMode="auto">
          <a:xfrm>
            <a:off x="7747000" y="3286125"/>
            <a:ext cx="188913" cy="242888"/>
          </a:xfrm>
          <a:custGeom>
            <a:avLst/>
            <a:gdLst>
              <a:gd name="T0" fmla="*/ 185229 w 190157"/>
              <a:gd name="T1" fmla="*/ 193011 h 243624"/>
              <a:gd name="T2" fmla="*/ 106365 w 190157"/>
              <a:gd name="T3" fmla="*/ 240693 h 243624"/>
              <a:gd name="T4" fmla="*/ 0 w 190157"/>
              <a:gd name="T5" fmla="*/ 47555 h 243624"/>
              <a:gd name="T6" fmla="*/ 78743 w 190157"/>
              <a:gd name="T7" fmla="*/ 0 h 243624"/>
              <a:gd name="T8" fmla="*/ 185229 w 190157"/>
              <a:gd name="T9" fmla="*/ 193011 h 243624"/>
              <a:gd name="T10" fmla="*/ 0 60000 65536"/>
              <a:gd name="T11" fmla="*/ 0 60000 65536"/>
              <a:gd name="T12" fmla="*/ 0 60000 65536"/>
              <a:gd name="T13" fmla="*/ 0 60000 65536"/>
              <a:gd name="T14" fmla="*/ 0 60000 65536"/>
              <a:gd name="T15" fmla="*/ 0 w 190157"/>
              <a:gd name="T16" fmla="*/ 0 h 243624"/>
              <a:gd name="T17" fmla="*/ 190157 w 190157"/>
              <a:gd name="T18" fmla="*/ 243624 h 243624"/>
            </a:gdLst>
            <a:ahLst/>
            <a:cxnLst>
              <a:cxn ang="T10">
                <a:pos x="T0" y="T1"/>
              </a:cxn>
              <a:cxn ang="T11">
                <a:pos x="T2" y="T3"/>
              </a:cxn>
              <a:cxn ang="T12">
                <a:pos x="T4" y="T5"/>
              </a:cxn>
              <a:cxn ang="T13">
                <a:pos x="T6" y="T7"/>
              </a:cxn>
              <a:cxn ang="T14">
                <a:pos x="T8" y="T9"/>
              </a:cxn>
            </a:cxnLst>
            <a:rect l="T15" t="T16" r="T17" b="T18"/>
            <a:pathLst>
              <a:path w="190157" h="243624">
                <a:moveTo>
                  <a:pt x="190157" y="195361"/>
                </a:moveTo>
                <a:lnTo>
                  <a:pt x="109194" y="243624"/>
                </a:lnTo>
                <a:lnTo>
                  <a:pt x="0" y="48134"/>
                </a:lnTo>
                <a:lnTo>
                  <a:pt x="80838" y="0"/>
                </a:lnTo>
                <a:lnTo>
                  <a:pt x="190157" y="195361"/>
                </a:lnTo>
                <a:close/>
              </a:path>
            </a:pathLst>
          </a:custGeom>
          <a:noFill/>
          <a:ln w="9063">
            <a:solidFill>
              <a:srgbClr val="000000"/>
            </a:solidFill>
            <a:round/>
            <a:headEnd/>
            <a:tailEnd/>
          </a:ln>
        </p:spPr>
        <p:txBody>
          <a:bodyPr lIns="0" tIns="0" rIns="0" bIns="0"/>
          <a:lstStyle/>
          <a:p>
            <a:endParaRPr lang="el-GR"/>
          </a:p>
        </p:txBody>
      </p:sp>
      <p:sp>
        <p:nvSpPr>
          <p:cNvPr id="96878" name="object 623"/>
          <p:cNvSpPr>
            <a:spLocks/>
          </p:cNvSpPr>
          <p:nvPr/>
        </p:nvSpPr>
        <p:spPr bwMode="auto">
          <a:xfrm>
            <a:off x="7874000" y="3490913"/>
            <a:ext cx="88900" cy="101600"/>
          </a:xfrm>
          <a:custGeom>
            <a:avLst/>
            <a:gdLst>
              <a:gd name="T0" fmla="*/ 48830 w 88176"/>
              <a:gd name="T1" fmla="*/ 0 h 101274"/>
              <a:gd name="T2" fmla="*/ 0 w 88176"/>
              <a:gd name="T3" fmla="*/ 28473 h 101274"/>
              <a:gd name="T4" fmla="*/ 42276 w 88176"/>
              <a:gd name="T5" fmla="*/ 102584 h 101274"/>
              <a:gd name="T6" fmla="*/ 91108 w 88176"/>
              <a:gd name="T7" fmla="*/ 73981 h 101274"/>
              <a:gd name="T8" fmla="*/ 48830 w 88176"/>
              <a:gd name="T9" fmla="*/ 0 h 101274"/>
              <a:gd name="T10" fmla="*/ 0 60000 65536"/>
              <a:gd name="T11" fmla="*/ 0 60000 65536"/>
              <a:gd name="T12" fmla="*/ 0 60000 65536"/>
              <a:gd name="T13" fmla="*/ 0 60000 65536"/>
              <a:gd name="T14" fmla="*/ 0 60000 65536"/>
              <a:gd name="T15" fmla="*/ 0 w 88176"/>
              <a:gd name="T16" fmla="*/ 0 h 101274"/>
              <a:gd name="T17" fmla="*/ 88176 w 88176"/>
              <a:gd name="T18" fmla="*/ 101274 h 101274"/>
            </a:gdLst>
            <a:ahLst/>
            <a:cxnLst>
              <a:cxn ang="T10">
                <a:pos x="T0" y="T1"/>
              </a:cxn>
              <a:cxn ang="T11">
                <a:pos x="T2" y="T3"/>
              </a:cxn>
              <a:cxn ang="T12">
                <a:pos x="T4" y="T5"/>
              </a:cxn>
              <a:cxn ang="T13">
                <a:pos x="T6" y="T7"/>
              </a:cxn>
              <a:cxn ang="T14">
                <a:pos x="T8" y="T9"/>
              </a:cxn>
            </a:cxnLst>
            <a:rect l="T15" t="T16" r="T17" b="T18"/>
            <a:pathLst>
              <a:path w="88176" h="101274">
                <a:moveTo>
                  <a:pt x="47259" y="0"/>
                </a:moveTo>
                <a:lnTo>
                  <a:pt x="0" y="28110"/>
                </a:lnTo>
                <a:lnTo>
                  <a:pt x="40916" y="101274"/>
                </a:lnTo>
                <a:lnTo>
                  <a:pt x="88176" y="73036"/>
                </a:lnTo>
                <a:lnTo>
                  <a:pt x="47259" y="0"/>
                </a:lnTo>
                <a:close/>
              </a:path>
            </a:pathLst>
          </a:custGeom>
          <a:solidFill>
            <a:srgbClr val="FFCC00"/>
          </a:solidFill>
          <a:ln w="9525">
            <a:noFill/>
            <a:round/>
            <a:headEnd/>
            <a:tailEnd/>
          </a:ln>
        </p:spPr>
        <p:txBody>
          <a:bodyPr lIns="0" tIns="0" rIns="0" bIns="0"/>
          <a:lstStyle/>
          <a:p>
            <a:endParaRPr lang="el-GR"/>
          </a:p>
        </p:txBody>
      </p:sp>
      <p:sp>
        <p:nvSpPr>
          <p:cNvPr id="96879" name="object 624"/>
          <p:cNvSpPr>
            <a:spLocks/>
          </p:cNvSpPr>
          <p:nvPr/>
        </p:nvSpPr>
        <p:spPr bwMode="auto">
          <a:xfrm>
            <a:off x="7874000" y="3490913"/>
            <a:ext cx="88900" cy="101600"/>
          </a:xfrm>
          <a:custGeom>
            <a:avLst/>
            <a:gdLst>
              <a:gd name="T0" fmla="*/ 91108 w 88176"/>
              <a:gd name="T1" fmla="*/ 73981 h 101274"/>
              <a:gd name="T2" fmla="*/ 42276 w 88176"/>
              <a:gd name="T3" fmla="*/ 102584 h 101274"/>
              <a:gd name="T4" fmla="*/ 0 w 88176"/>
              <a:gd name="T5" fmla="*/ 28473 h 101274"/>
              <a:gd name="T6" fmla="*/ 48830 w 88176"/>
              <a:gd name="T7" fmla="*/ 0 h 101274"/>
              <a:gd name="T8" fmla="*/ 91108 w 88176"/>
              <a:gd name="T9" fmla="*/ 73981 h 101274"/>
              <a:gd name="T10" fmla="*/ 0 60000 65536"/>
              <a:gd name="T11" fmla="*/ 0 60000 65536"/>
              <a:gd name="T12" fmla="*/ 0 60000 65536"/>
              <a:gd name="T13" fmla="*/ 0 60000 65536"/>
              <a:gd name="T14" fmla="*/ 0 60000 65536"/>
              <a:gd name="T15" fmla="*/ 0 w 88176"/>
              <a:gd name="T16" fmla="*/ 0 h 101274"/>
              <a:gd name="T17" fmla="*/ 88176 w 88176"/>
              <a:gd name="T18" fmla="*/ 101274 h 101274"/>
            </a:gdLst>
            <a:ahLst/>
            <a:cxnLst>
              <a:cxn ang="T10">
                <a:pos x="T0" y="T1"/>
              </a:cxn>
              <a:cxn ang="T11">
                <a:pos x="T2" y="T3"/>
              </a:cxn>
              <a:cxn ang="T12">
                <a:pos x="T4" y="T5"/>
              </a:cxn>
              <a:cxn ang="T13">
                <a:pos x="T6" y="T7"/>
              </a:cxn>
              <a:cxn ang="T14">
                <a:pos x="T8" y="T9"/>
              </a:cxn>
            </a:cxnLst>
            <a:rect l="T15" t="T16" r="T17" b="T18"/>
            <a:pathLst>
              <a:path w="88176" h="101274">
                <a:moveTo>
                  <a:pt x="88176" y="73036"/>
                </a:moveTo>
                <a:lnTo>
                  <a:pt x="40916" y="101274"/>
                </a:lnTo>
                <a:lnTo>
                  <a:pt x="0" y="28110"/>
                </a:lnTo>
                <a:lnTo>
                  <a:pt x="47259" y="0"/>
                </a:lnTo>
                <a:lnTo>
                  <a:pt x="88176" y="73036"/>
                </a:lnTo>
                <a:close/>
              </a:path>
            </a:pathLst>
          </a:custGeom>
          <a:noFill/>
          <a:ln w="9078">
            <a:solidFill>
              <a:srgbClr val="000000"/>
            </a:solidFill>
            <a:round/>
            <a:headEnd/>
            <a:tailEnd/>
          </a:ln>
        </p:spPr>
        <p:txBody>
          <a:bodyPr lIns="0" tIns="0" rIns="0" bIns="0"/>
          <a:lstStyle/>
          <a:p>
            <a:endParaRPr lang="el-GR"/>
          </a:p>
        </p:txBody>
      </p:sp>
      <p:sp>
        <p:nvSpPr>
          <p:cNvPr id="96880" name="object 625"/>
          <p:cNvSpPr>
            <a:spLocks/>
          </p:cNvSpPr>
          <p:nvPr/>
        </p:nvSpPr>
        <p:spPr bwMode="auto">
          <a:xfrm>
            <a:off x="7678738" y="3189288"/>
            <a:ext cx="165100" cy="155575"/>
          </a:xfrm>
          <a:custGeom>
            <a:avLst/>
            <a:gdLst>
              <a:gd name="T0" fmla="*/ 114572 w 166154"/>
              <a:gd name="T1" fmla="*/ 0 h 156854"/>
              <a:gd name="T2" fmla="*/ 0 w 166154"/>
              <a:gd name="T3" fmla="*/ 67825 h 156854"/>
              <a:gd name="T4" fmla="*/ 47404 w 166154"/>
              <a:gd name="T5" fmla="*/ 151800 h 156854"/>
              <a:gd name="T6" fmla="*/ 161978 w 166154"/>
              <a:gd name="T7" fmla="*/ 83974 h 156854"/>
              <a:gd name="T8" fmla="*/ 114572 w 166154"/>
              <a:gd name="T9" fmla="*/ 0 h 156854"/>
              <a:gd name="T10" fmla="*/ 0 60000 65536"/>
              <a:gd name="T11" fmla="*/ 0 60000 65536"/>
              <a:gd name="T12" fmla="*/ 0 60000 65536"/>
              <a:gd name="T13" fmla="*/ 0 60000 65536"/>
              <a:gd name="T14" fmla="*/ 0 60000 65536"/>
              <a:gd name="T15" fmla="*/ 0 w 166154"/>
              <a:gd name="T16" fmla="*/ 0 h 156854"/>
              <a:gd name="T17" fmla="*/ 166154 w 166154"/>
              <a:gd name="T18" fmla="*/ 156854 h 156854"/>
            </a:gdLst>
            <a:ahLst/>
            <a:cxnLst>
              <a:cxn ang="T10">
                <a:pos x="T0" y="T1"/>
              </a:cxn>
              <a:cxn ang="T11">
                <a:pos x="T2" y="T3"/>
              </a:cxn>
              <a:cxn ang="T12">
                <a:pos x="T4" y="T5"/>
              </a:cxn>
              <a:cxn ang="T13">
                <a:pos x="T6" y="T7"/>
              </a:cxn>
              <a:cxn ang="T14">
                <a:pos x="T8" y="T9"/>
              </a:cxn>
            </a:cxnLst>
            <a:rect l="T15" t="T16" r="T17" b="T18"/>
            <a:pathLst>
              <a:path w="166154" h="156854">
                <a:moveTo>
                  <a:pt x="117526" y="0"/>
                </a:moveTo>
                <a:lnTo>
                  <a:pt x="0" y="70083"/>
                </a:lnTo>
                <a:lnTo>
                  <a:pt x="48627" y="156854"/>
                </a:lnTo>
                <a:lnTo>
                  <a:pt x="166154" y="86770"/>
                </a:lnTo>
                <a:lnTo>
                  <a:pt x="117526" y="0"/>
                </a:lnTo>
                <a:close/>
              </a:path>
            </a:pathLst>
          </a:custGeom>
          <a:solidFill>
            <a:srgbClr val="FFCC00"/>
          </a:solidFill>
          <a:ln w="9525">
            <a:noFill/>
            <a:round/>
            <a:headEnd/>
            <a:tailEnd/>
          </a:ln>
        </p:spPr>
        <p:txBody>
          <a:bodyPr lIns="0" tIns="0" rIns="0" bIns="0"/>
          <a:lstStyle/>
          <a:p>
            <a:endParaRPr lang="el-GR"/>
          </a:p>
        </p:txBody>
      </p:sp>
      <p:sp>
        <p:nvSpPr>
          <p:cNvPr id="96881" name="object 626"/>
          <p:cNvSpPr>
            <a:spLocks/>
          </p:cNvSpPr>
          <p:nvPr/>
        </p:nvSpPr>
        <p:spPr bwMode="auto">
          <a:xfrm>
            <a:off x="7678738" y="3189288"/>
            <a:ext cx="165100" cy="155575"/>
          </a:xfrm>
          <a:custGeom>
            <a:avLst/>
            <a:gdLst>
              <a:gd name="T0" fmla="*/ 161978 w 166154"/>
              <a:gd name="T1" fmla="*/ 83974 h 156854"/>
              <a:gd name="T2" fmla="*/ 47404 w 166154"/>
              <a:gd name="T3" fmla="*/ 151800 h 156854"/>
              <a:gd name="T4" fmla="*/ 0 w 166154"/>
              <a:gd name="T5" fmla="*/ 67825 h 156854"/>
              <a:gd name="T6" fmla="*/ 114572 w 166154"/>
              <a:gd name="T7" fmla="*/ 0 h 156854"/>
              <a:gd name="T8" fmla="*/ 161978 w 166154"/>
              <a:gd name="T9" fmla="*/ 83974 h 156854"/>
              <a:gd name="T10" fmla="*/ 0 60000 65536"/>
              <a:gd name="T11" fmla="*/ 0 60000 65536"/>
              <a:gd name="T12" fmla="*/ 0 60000 65536"/>
              <a:gd name="T13" fmla="*/ 0 60000 65536"/>
              <a:gd name="T14" fmla="*/ 0 60000 65536"/>
              <a:gd name="T15" fmla="*/ 0 w 166154"/>
              <a:gd name="T16" fmla="*/ 0 h 156854"/>
              <a:gd name="T17" fmla="*/ 166154 w 166154"/>
              <a:gd name="T18" fmla="*/ 156854 h 156854"/>
            </a:gdLst>
            <a:ahLst/>
            <a:cxnLst>
              <a:cxn ang="T10">
                <a:pos x="T0" y="T1"/>
              </a:cxn>
              <a:cxn ang="T11">
                <a:pos x="T2" y="T3"/>
              </a:cxn>
              <a:cxn ang="T12">
                <a:pos x="T4" y="T5"/>
              </a:cxn>
              <a:cxn ang="T13">
                <a:pos x="T6" y="T7"/>
              </a:cxn>
              <a:cxn ang="T14">
                <a:pos x="T8" y="T9"/>
              </a:cxn>
            </a:cxnLst>
            <a:rect l="T15" t="T16" r="T17" b="T18"/>
            <a:pathLst>
              <a:path w="166154" h="156854">
                <a:moveTo>
                  <a:pt x="166154" y="86770"/>
                </a:moveTo>
                <a:lnTo>
                  <a:pt x="48627" y="156854"/>
                </a:lnTo>
                <a:lnTo>
                  <a:pt x="0" y="70083"/>
                </a:lnTo>
                <a:lnTo>
                  <a:pt x="117526" y="0"/>
                </a:lnTo>
                <a:lnTo>
                  <a:pt x="166154" y="86770"/>
                </a:lnTo>
                <a:close/>
              </a:path>
            </a:pathLst>
          </a:custGeom>
          <a:noFill/>
          <a:ln w="9106">
            <a:solidFill>
              <a:srgbClr val="000000"/>
            </a:solidFill>
            <a:round/>
            <a:headEnd/>
            <a:tailEnd/>
          </a:ln>
        </p:spPr>
        <p:txBody>
          <a:bodyPr lIns="0" tIns="0" rIns="0" bIns="0"/>
          <a:lstStyle/>
          <a:p>
            <a:endParaRPr lang="el-GR"/>
          </a:p>
        </p:txBody>
      </p:sp>
      <p:sp>
        <p:nvSpPr>
          <p:cNvPr id="96882" name="object 627"/>
          <p:cNvSpPr>
            <a:spLocks/>
          </p:cNvSpPr>
          <p:nvPr/>
        </p:nvSpPr>
        <p:spPr bwMode="auto">
          <a:xfrm>
            <a:off x="7915275" y="3565525"/>
            <a:ext cx="60325" cy="66675"/>
          </a:xfrm>
          <a:custGeom>
            <a:avLst/>
            <a:gdLst>
              <a:gd name="T0" fmla="*/ 48856 w 59944"/>
              <a:gd name="T1" fmla="*/ 0 h 67259"/>
              <a:gd name="T2" fmla="*/ 0 w 59944"/>
              <a:gd name="T3" fmla="*/ 27395 h 67259"/>
              <a:gd name="T4" fmla="*/ 38013 w 59944"/>
              <a:gd name="T5" fmla="*/ 64953 h 67259"/>
              <a:gd name="T6" fmla="*/ 61482 w 59944"/>
              <a:gd name="T7" fmla="*/ 52682 h 67259"/>
              <a:gd name="T8" fmla="*/ 48856 w 59944"/>
              <a:gd name="T9" fmla="*/ 0 h 67259"/>
              <a:gd name="T10" fmla="*/ 0 60000 65536"/>
              <a:gd name="T11" fmla="*/ 0 60000 65536"/>
              <a:gd name="T12" fmla="*/ 0 60000 65536"/>
              <a:gd name="T13" fmla="*/ 0 60000 65536"/>
              <a:gd name="T14" fmla="*/ 0 60000 65536"/>
              <a:gd name="T15" fmla="*/ 0 w 59944"/>
              <a:gd name="T16" fmla="*/ 0 h 67259"/>
              <a:gd name="T17" fmla="*/ 59944 w 59944"/>
              <a:gd name="T18" fmla="*/ 67259 h 67259"/>
            </a:gdLst>
            <a:ahLst/>
            <a:cxnLst>
              <a:cxn ang="T10">
                <a:pos x="T0" y="T1"/>
              </a:cxn>
              <a:cxn ang="T11">
                <a:pos x="T2" y="T3"/>
              </a:cxn>
              <a:cxn ang="T12">
                <a:pos x="T4" y="T5"/>
              </a:cxn>
              <a:cxn ang="T13">
                <a:pos x="T6" y="T7"/>
              </a:cxn>
              <a:cxn ang="T14">
                <a:pos x="T8" y="T9"/>
              </a:cxn>
            </a:cxnLst>
            <a:rect l="T15" t="T16" r="T17" b="T18"/>
            <a:pathLst>
              <a:path w="59944" h="67259">
                <a:moveTo>
                  <a:pt x="47632" y="0"/>
                </a:moveTo>
                <a:lnTo>
                  <a:pt x="0" y="28367"/>
                </a:lnTo>
                <a:lnTo>
                  <a:pt x="37061" y="67259"/>
                </a:lnTo>
                <a:lnTo>
                  <a:pt x="59944" y="54552"/>
                </a:lnTo>
                <a:lnTo>
                  <a:pt x="47632" y="0"/>
                </a:lnTo>
                <a:close/>
              </a:path>
            </a:pathLst>
          </a:custGeom>
          <a:solidFill>
            <a:srgbClr val="FFCC00"/>
          </a:solidFill>
          <a:ln w="9525">
            <a:noFill/>
            <a:round/>
            <a:headEnd/>
            <a:tailEnd/>
          </a:ln>
        </p:spPr>
        <p:txBody>
          <a:bodyPr lIns="0" tIns="0" rIns="0" bIns="0"/>
          <a:lstStyle/>
          <a:p>
            <a:endParaRPr lang="el-GR"/>
          </a:p>
        </p:txBody>
      </p:sp>
      <p:sp>
        <p:nvSpPr>
          <p:cNvPr id="96883" name="object 628"/>
          <p:cNvSpPr>
            <a:spLocks/>
          </p:cNvSpPr>
          <p:nvPr/>
        </p:nvSpPr>
        <p:spPr bwMode="auto">
          <a:xfrm>
            <a:off x="7915275" y="3565525"/>
            <a:ext cx="60325" cy="66675"/>
          </a:xfrm>
          <a:custGeom>
            <a:avLst/>
            <a:gdLst>
              <a:gd name="T0" fmla="*/ 48856 w 59944"/>
              <a:gd name="T1" fmla="*/ 0 h 67259"/>
              <a:gd name="T2" fmla="*/ 61482 w 59944"/>
              <a:gd name="T3" fmla="*/ 52682 h 67259"/>
              <a:gd name="T4" fmla="*/ 38013 w 59944"/>
              <a:gd name="T5" fmla="*/ 64953 h 67259"/>
              <a:gd name="T6" fmla="*/ 0 w 59944"/>
              <a:gd name="T7" fmla="*/ 27395 h 67259"/>
              <a:gd name="T8" fmla="*/ 48856 w 59944"/>
              <a:gd name="T9" fmla="*/ 0 h 67259"/>
              <a:gd name="T10" fmla="*/ 0 60000 65536"/>
              <a:gd name="T11" fmla="*/ 0 60000 65536"/>
              <a:gd name="T12" fmla="*/ 0 60000 65536"/>
              <a:gd name="T13" fmla="*/ 0 60000 65536"/>
              <a:gd name="T14" fmla="*/ 0 60000 65536"/>
              <a:gd name="T15" fmla="*/ 0 w 59944"/>
              <a:gd name="T16" fmla="*/ 0 h 67259"/>
              <a:gd name="T17" fmla="*/ 59944 w 59944"/>
              <a:gd name="T18" fmla="*/ 67259 h 67259"/>
            </a:gdLst>
            <a:ahLst/>
            <a:cxnLst>
              <a:cxn ang="T10">
                <a:pos x="T0" y="T1"/>
              </a:cxn>
              <a:cxn ang="T11">
                <a:pos x="T2" y="T3"/>
              </a:cxn>
              <a:cxn ang="T12">
                <a:pos x="T4" y="T5"/>
              </a:cxn>
              <a:cxn ang="T13">
                <a:pos x="T6" y="T7"/>
              </a:cxn>
              <a:cxn ang="T14">
                <a:pos x="T8" y="T9"/>
              </a:cxn>
            </a:cxnLst>
            <a:rect l="T15" t="T16" r="T17" b="T18"/>
            <a:pathLst>
              <a:path w="59944" h="67259">
                <a:moveTo>
                  <a:pt x="47632" y="0"/>
                </a:moveTo>
                <a:lnTo>
                  <a:pt x="59944" y="54552"/>
                </a:lnTo>
                <a:lnTo>
                  <a:pt x="37061" y="67259"/>
                </a:lnTo>
                <a:lnTo>
                  <a:pt x="0" y="28367"/>
                </a:lnTo>
                <a:lnTo>
                  <a:pt x="47632" y="0"/>
                </a:lnTo>
                <a:close/>
              </a:path>
            </a:pathLst>
          </a:custGeom>
          <a:noFill/>
          <a:ln w="9081">
            <a:solidFill>
              <a:srgbClr val="000000"/>
            </a:solidFill>
            <a:round/>
            <a:headEnd/>
            <a:tailEnd/>
          </a:ln>
        </p:spPr>
        <p:txBody>
          <a:bodyPr lIns="0" tIns="0" rIns="0" bIns="0"/>
          <a:lstStyle/>
          <a:p>
            <a:endParaRPr lang="el-GR"/>
          </a:p>
        </p:txBody>
      </p:sp>
      <p:sp>
        <p:nvSpPr>
          <p:cNvPr id="96884" name="object 629"/>
          <p:cNvSpPr>
            <a:spLocks/>
          </p:cNvSpPr>
          <p:nvPr/>
        </p:nvSpPr>
        <p:spPr bwMode="auto">
          <a:xfrm>
            <a:off x="7958138" y="3622675"/>
            <a:ext cx="34925" cy="49213"/>
          </a:xfrm>
          <a:custGeom>
            <a:avLst/>
            <a:gdLst>
              <a:gd name="T0" fmla="*/ 11818 w 35195"/>
              <a:gd name="T1" fmla="*/ 0 h 48262"/>
              <a:gd name="T2" fmla="*/ 0 w 35195"/>
              <a:gd name="T3" fmla="*/ 7910 h 48262"/>
              <a:gd name="T4" fmla="*/ 22188 w 35195"/>
              <a:gd name="T5" fmla="*/ 52180 h 48262"/>
              <a:gd name="T6" fmla="*/ 34127 w 35195"/>
              <a:gd name="T7" fmla="*/ 44408 h 48262"/>
              <a:gd name="T8" fmla="*/ 11818 w 35195"/>
              <a:gd name="T9" fmla="*/ 0 h 48262"/>
              <a:gd name="T10" fmla="*/ 0 60000 65536"/>
              <a:gd name="T11" fmla="*/ 0 60000 65536"/>
              <a:gd name="T12" fmla="*/ 0 60000 65536"/>
              <a:gd name="T13" fmla="*/ 0 60000 65536"/>
              <a:gd name="T14" fmla="*/ 0 60000 65536"/>
              <a:gd name="T15" fmla="*/ 0 w 35195"/>
              <a:gd name="T16" fmla="*/ 0 h 48262"/>
              <a:gd name="T17" fmla="*/ 35195 w 35195"/>
              <a:gd name="T18" fmla="*/ 48262 h 48262"/>
            </a:gdLst>
            <a:ahLst/>
            <a:cxnLst>
              <a:cxn ang="T10">
                <a:pos x="T0" y="T1"/>
              </a:cxn>
              <a:cxn ang="T11">
                <a:pos x="T2" y="T3"/>
              </a:cxn>
              <a:cxn ang="T12">
                <a:pos x="T4" y="T5"/>
              </a:cxn>
              <a:cxn ang="T13">
                <a:pos x="T6" y="T7"/>
              </a:cxn>
              <a:cxn ang="T14">
                <a:pos x="T8" y="T9"/>
              </a:cxn>
            </a:cxnLst>
            <a:rect l="T15" t="T16" r="T17" b="T18"/>
            <a:pathLst>
              <a:path w="35195" h="48262">
                <a:moveTo>
                  <a:pt x="12187" y="0"/>
                </a:moveTo>
                <a:lnTo>
                  <a:pt x="0" y="7316"/>
                </a:lnTo>
                <a:lnTo>
                  <a:pt x="22883" y="48262"/>
                </a:lnTo>
                <a:lnTo>
                  <a:pt x="35195" y="41074"/>
                </a:lnTo>
                <a:lnTo>
                  <a:pt x="12187" y="0"/>
                </a:lnTo>
                <a:close/>
              </a:path>
            </a:pathLst>
          </a:custGeom>
          <a:solidFill>
            <a:srgbClr val="FFCC00"/>
          </a:solidFill>
          <a:ln w="9525">
            <a:noFill/>
            <a:round/>
            <a:headEnd/>
            <a:tailEnd/>
          </a:ln>
        </p:spPr>
        <p:txBody>
          <a:bodyPr lIns="0" tIns="0" rIns="0" bIns="0"/>
          <a:lstStyle/>
          <a:p>
            <a:endParaRPr lang="el-GR"/>
          </a:p>
        </p:txBody>
      </p:sp>
      <p:sp>
        <p:nvSpPr>
          <p:cNvPr id="96885" name="object 630"/>
          <p:cNvSpPr>
            <a:spLocks/>
          </p:cNvSpPr>
          <p:nvPr/>
        </p:nvSpPr>
        <p:spPr bwMode="auto">
          <a:xfrm>
            <a:off x="7958138" y="3622675"/>
            <a:ext cx="34925" cy="49213"/>
          </a:xfrm>
          <a:custGeom>
            <a:avLst/>
            <a:gdLst>
              <a:gd name="T0" fmla="*/ 34127 w 35195"/>
              <a:gd name="T1" fmla="*/ 44408 h 48262"/>
              <a:gd name="T2" fmla="*/ 22188 w 35195"/>
              <a:gd name="T3" fmla="*/ 52180 h 48262"/>
              <a:gd name="T4" fmla="*/ 0 w 35195"/>
              <a:gd name="T5" fmla="*/ 7910 h 48262"/>
              <a:gd name="T6" fmla="*/ 11818 w 35195"/>
              <a:gd name="T7" fmla="*/ 0 h 48262"/>
              <a:gd name="T8" fmla="*/ 34127 w 35195"/>
              <a:gd name="T9" fmla="*/ 44408 h 48262"/>
              <a:gd name="T10" fmla="*/ 0 60000 65536"/>
              <a:gd name="T11" fmla="*/ 0 60000 65536"/>
              <a:gd name="T12" fmla="*/ 0 60000 65536"/>
              <a:gd name="T13" fmla="*/ 0 60000 65536"/>
              <a:gd name="T14" fmla="*/ 0 60000 65536"/>
              <a:gd name="T15" fmla="*/ 0 w 35195"/>
              <a:gd name="T16" fmla="*/ 0 h 48262"/>
              <a:gd name="T17" fmla="*/ 35195 w 35195"/>
              <a:gd name="T18" fmla="*/ 48262 h 48262"/>
            </a:gdLst>
            <a:ahLst/>
            <a:cxnLst>
              <a:cxn ang="T10">
                <a:pos x="T0" y="T1"/>
              </a:cxn>
              <a:cxn ang="T11">
                <a:pos x="T2" y="T3"/>
              </a:cxn>
              <a:cxn ang="T12">
                <a:pos x="T4" y="T5"/>
              </a:cxn>
              <a:cxn ang="T13">
                <a:pos x="T6" y="T7"/>
              </a:cxn>
              <a:cxn ang="T14">
                <a:pos x="T8" y="T9"/>
              </a:cxn>
            </a:cxnLst>
            <a:rect l="T15" t="T16" r="T17" b="T18"/>
            <a:pathLst>
              <a:path w="35195" h="48262">
                <a:moveTo>
                  <a:pt x="35195" y="41074"/>
                </a:moveTo>
                <a:lnTo>
                  <a:pt x="22883" y="48262"/>
                </a:lnTo>
                <a:lnTo>
                  <a:pt x="0" y="7316"/>
                </a:lnTo>
                <a:lnTo>
                  <a:pt x="12187" y="0"/>
                </a:lnTo>
                <a:lnTo>
                  <a:pt x="35195" y="41074"/>
                </a:lnTo>
                <a:close/>
              </a:path>
            </a:pathLst>
          </a:custGeom>
          <a:noFill/>
          <a:ln w="9054">
            <a:solidFill>
              <a:srgbClr val="000000"/>
            </a:solidFill>
            <a:round/>
            <a:headEnd/>
            <a:tailEnd/>
          </a:ln>
        </p:spPr>
        <p:txBody>
          <a:bodyPr lIns="0" tIns="0" rIns="0" bIns="0"/>
          <a:lstStyle/>
          <a:p>
            <a:endParaRPr lang="el-GR"/>
          </a:p>
        </p:txBody>
      </p:sp>
      <p:sp>
        <p:nvSpPr>
          <p:cNvPr id="96886" name="object 631"/>
          <p:cNvSpPr>
            <a:spLocks/>
          </p:cNvSpPr>
          <p:nvPr/>
        </p:nvSpPr>
        <p:spPr bwMode="auto">
          <a:xfrm>
            <a:off x="8621713" y="3281363"/>
            <a:ext cx="188912" cy="242887"/>
          </a:xfrm>
          <a:custGeom>
            <a:avLst/>
            <a:gdLst>
              <a:gd name="T0" fmla="*/ 106205 w 190281"/>
              <a:gd name="T1" fmla="*/ 0 h 243624"/>
              <a:gd name="T2" fmla="*/ 0 w 190281"/>
              <a:gd name="T3" fmla="*/ 193008 h 243624"/>
              <a:gd name="T4" fmla="*/ 78658 w 190281"/>
              <a:gd name="T5" fmla="*/ 240689 h 243624"/>
              <a:gd name="T6" fmla="*/ 184864 w 190281"/>
              <a:gd name="T7" fmla="*/ 47680 h 243624"/>
              <a:gd name="T8" fmla="*/ 106205 w 190281"/>
              <a:gd name="T9" fmla="*/ 0 h 243624"/>
              <a:gd name="T10" fmla="*/ 0 60000 65536"/>
              <a:gd name="T11" fmla="*/ 0 60000 65536"/>
              <a:gd name="T12" fmla="*/ 0 60000 65536"/>
              <a:gd name="T13" fmla="*/ 0 60000 65536"/>
              <a:gd name="T14" fmla="*/ 0 60000 65536"/>
              <a:gd name="T15" fmla="*/ 0 w 190281"/>
              <a:gd name="T16" fmla="*/ 0 h 243624"/>
              <a:gd name="T17" fmla="*/ 190281 w 190281"/>
              <a:gd name="T18" fmla="*/ 243624 h 243624"/>
            </a:gdLst>
            <a:ahLst/>
            <a:cxnLst>
              <a:cxn ang="T10">
                <a:pos x="T0" y="T1"/>
              </a:cxn>
              <a:cxn ang="T11">
                <a:pos x="T2" y="T3"/>
              </a:cxn>
              <a:cxn ang="T12">
                <a:pos x="T4" y="T5"/>
              </a:cxn>
              <a:cxn ang="T13">
                <a:pos x="T6" y="T7"/>
              </a:cxn>
              <a:cxn ang="T14">
                <a:pos x="T8" y="T9"/>
              </a:cxn>
            </a:cxnLst>
            <a:rect l="T15" t="T16" r="T17" b="T18"/>
            <a:pathLst>
              <a:path w="190281" h="243624">
                <a:moveTo>
                  <a:pt x="109318" y="0"/>
                </a:moveTo>
                <a:lnTo>
                  <a:pt x="0" y="195361"/>
                </a:lnTo>
                <a:lnTo>
                  <a:pt x="80962" y="243624"/>
                </a:lnTo>
                <a:lnTo>
                  <a:pt x="190281" y="48262"/>
                </a:lnTo>
                <a:lnTo>
                  <a:pt x="109318" y="0"/>
                </a:lnTo>
                <a:close/>
              </a:path>
            </a:pathLst>
          </a:custGeom>
          <a:solidFill>
            <a:srgbClr val="FFCC00"/>
          </a:solidFill>
          <a:ln w="9525">
            <a:noFill/>
            <a:round/>
            <a:headEnd/>
            <a:tailEnd/>
          </a:ln>
        </p:spPr>
        <p:txBody>
          <a:bodyPr lIns="0" tIns="0" rIns="0" bIns="0"/>
          <a:lstStyle/>
          <a:p>
            <a:endParaRPr lang="el-GR"/>
          </a:p>
        </p:txBody>
      </p:sp>
      <p:sp>
        <p:nvSpPr>
          <p:cNvPr id="96887" name="object 632"/>
          <p:cNvSpPr>
            <a:spLocks/>
          </p:cNvSpPr>
          <p:nvPr/>
        </p:nvSpPr>
        <p:spPr bwMode="auto">
          <a:xfrm>
            <a:off x="8621713" y="3281363"/>
            <a:ext cx="188912" cy="242887"/>
          </a:xfrm>
          <a:custGeom>
            <a:avLst/>
            <a:gdLst>
              <a:gd name="T0" fmla="*/ 0 w 190281"/>
              <a:gd name="T1" fmla="*/ 193008 h 243624"/>
              <a:gd name="T2" fmla="*/ 78658 w 190281"/>
              <a:gd name="T3" fmla="*/ 240689 h 243624"/>
              <a:gd name="T4" fmla="*/ 184864 w 190281"/>
              <a:gd name="T5" fmla="*/ 47680 h 243624"/>
              <a:gd name="T6" fmla="*/ 106205 w 190281"/>
              <a:gd name="T7" fmla="*/ 0 h 243624"/>
              <a:gd name="T8" fmla="*/ 0 w 190281"/>
              <a:gd name="T9" fmla="*/ 193008 h 243624"/>
              <a:gd name="T10" fmla="*/ 0 60000 65536"/>
              <a:gd name="T11" fmla="*/ 0 60000 65536"/>
              <a:gd name="T12" fmla="*/ 0 60000 65536"/>
              <a:gd name="T13" fmla="*/ 0 60000 65536"/>
              <a:gd name="T14" fmla="*/ 0 60000 65536"/>
              <a:gd name="T15" fmla="*/ 0 w 190281"/>
              <a:gd name="T16" fmla="*/ 0 h 243624"/>
              <a:gd name="T17" fmla="*/ 190281 w 190281"/>
              <a:gd name="T18" fmla="*/ 243624 h 243624"/>
            </a:gdLst>
            <a:ahLst/>
            <a:cxnLst>
              <a:cxn ang="T10">
                <a:pos x="T0" y="T1"/>
              </a:cxn>
              <a:cxn ang="T11">
                <a:pos x="T2" y="T3"/>
              </a:cxn>
              <a:cxn ang="T12">
                <a:pos x="T4" y="T5"/>
              </a:cxn>
              <a:cxn ang="T13">
                <a:pos x="T6" y="T7"/>
              </a:cxn>
              <a:cxn ang="T14">
                <a:pos x="T8" y="T9"/>
              </a:cxn>
            </a:cxnLst>
            <a:rect l="T15" t="T16" r="T17" b="T18"/>
            <a:pathLst>
              <a:path w="190281" h="243624">
                <a:moveTo>
                  <a:pt x="0" y="195361"/>
                </a:moveTo>
                <a:lnTo>
                  <a:pt x="80962" y="243624"/>
                </a:lnTo>
                <a:lnTo>
                  <a:pt x="190281" y="48262"/>
                </a:lnTo>
                <a:lnTo>
                  <a:pt x="109318" y="0"/>
                </a:lnTo>
                <a:lnTo>
                  <a:pt x="0" y="195361"/>
                </a:lnTo>
                <a:close/>
              </a:path>
            </a:pathLst>
          </a:custGeom>
          <a:noFill/>
          <a:ln w="9063">
            <a:solidFill>
              <a:srgbClr val="000000"/>
            </a:solidFill>
            <a:round/>
            <a:headEnd/>
            <a:tailEnd/>
          </a:ln>
        </p:spPr>
        <p:txBody>
          <a:bodyPr lIns="0" tIns="0" rIns="0" bIns="0"/>
          <a:lstStyle/>
          <a:p>
            <a:endParaRPr lang="el-GR"/>
          </a:p>
        </p:txBody>
      </p:sp>
      <p:sp>
        <p:nvSpPr>
          <p:cNvPr id="96888" name="object 633"/>
          <p:cNvSpPr>
            <a:spLocks/>
          </p:cNvSpPr>
          <p:nvPr/>
        </p:nvSpPr>
        <p:spPr bwMode="auto">
          <a:xfrm>
            <a:off x="8594725" y="3486150"/>
            <a:ext cx="88900" cy="101600"/>
          </a:xfrm>
          <a:custGeom>
            <a:avLst/>
            <a:gdLst>
              <a:gd name="T0" fmla="*/ 42276 w 88176"/>
              <a:gd name="T1" fmla="*/ 0 h 101274"/>
              <a:gd name="T2" fmla="*/ 0 w 88176"/>
              <a:gd name="T3" fmla="*/ 73981 h 101274"/>
              <a:gd name="T4" fmla="*/ 48958 w 88176"/>
              <a:gd name="T5" fmla="*/ 102584 h 101274"/>
              <a:gd name="T6" fmla="*/ 91108 w 88176"/>
              <a:gd name="T7" fmla="*/ 28603 h 101274"/>
              <a:gd name="T8" fmla="*/ 42276 w 88176"/>
              <a:gd name="T9" fmla="*/ 0 h 101274"/>
              <a:gd name="T10" fmla="*/ 0 60000 65536"/>
              <a:gd name="T11" fmla="*/ 0 60000 65536"/>
              <a:gd name="T12" fmla="*/ 0 60000 65536"/>
              <a:gd name="T13" fmla="*/ 0 60000 65536"/>
              <a:gd name="T14" fmla="*/ 0 60000 65536"/>
              <a:gd name="T15" fmla="*/ 0 w 88176"/>
              <a:gd name="T16" fmla="*/ 0 h 101274"/>
              <a:gd name="T17" fmla="*/ 88176 w 88176"/>
              <a:gd name="T18" fmla="*/ 101274 h 101274"/>
            </a:gdLst>
            <a:ahLst/>
            <a:cxnLst>
              <a:cxn ang="T10">
                <a:pos x="T0" y="T1"/>
              </a:cxn>
              <a:cxn ang="T11">
                <a:pos x="T2" y="T3"/>
              </a:cxn>
              <a:cxn ang="T12">
                <a:pos x="T4" y="T5"/>
              </a:cxn>
              <a:cxn ang="T13">
                <a:pos x="T6" y="T7"/>
              </a:cxn>
              <a:cxn ang="T14">
                <a:pos x="T8" y="T9"/>
              </a:cxn>
            </a:cxnLst>
            <a:rect l="T15" t="T16" r="T17" b="T18"/>
            <a:pathLst>
              <a:path w="88176" h="101274">
                <a:moveTo>
                  <a:pt x="40916" y="0"/>
                </a:moveTo>
                <a:lnTo>
                  <a:pt x="0" y="73036"/>
                </a:lnTo>
                <a:lnTo>
                  <a:pt x="47383" y="101274"/>
                </a:lnTo>
                <a:lnTo>
                  <a:pt x="88176" y="28238"/>
                </a:lnTo>
                <a:lnTo>
                  <a:pt x="40916" y="0"/>
                </a:lnTo>
                <a:close/>
              </a:path>
            </a:pathLst>
          </a:custGeom>
          <a:solidFill>
            <a:srgbClr val="FFCC00"/>
          </a:solidFill>
          <a:ln w="9525">
            <a:noFill/>
            <a:round/>
            <a:headEnd/>
            <a:tailEnd/>
          </a:ln>
        </p:spPr>
        <p:txBody>
          <a:bodyPr lIns="0" tIns="0" rIns="0" bIns="0"/>
          <a:lstStyle/>
          <a:p>
            <a:endParaRPr lang="el-GR"/>
          </a:p>
        </p:txBody>
      </p:sp>
      <p:sp>
        <p:nvSpPr>
          <p:cNvPr id="96889" name="object 634"/>
          <p:cNvSpPr>
            <a:spLocks/>
          </p:cNvSpPr>
          <p:nvPr/>
        </p:nvSpPr>
        <p:spPr bwMode="auto">
          <a:xfrm>
            <a:off x="8594725" y="3486150"/>
            <a:ext cx="88900" cy="101600"/>
          </a:xfrm>
          <a:custGeom>
            <a:avLst/>
            <a:gdLst>
              <a:gd name="T0" fmla="*/ 0 w 88176"/>
              <a:gd name="T1" fmla="*/ 73981 h 101274"/>
              <a:gd name="T2" fmla="*/ 48958 w 88176"/>
              <a:gd name="T3" fmla="*/ 102584 h 101274"/>
              <a:gd name="T4" fmla="*/ 91108 w 88176"/>
              <a:gd name="T5" fmla="*/ 28603 h 101274"/>
              <a:gd name="T6" fmla="*/ 42276 w 88176"/>
              <a:gd name="T7" fmla="*/ 0 h 101274"/>
              <a:gd name="T8" fmla="*/ 0 w 88176"/>
              <a:gd name="T9" fmla="*/ 73981 h 101274"/>
              <a:gd name="T10" fmla="*/ 0 60000 65536"/>
              <a:gd name="T11" fmla="*/ 0 60000 65536"/>
              <a:gd name="T12" fmla="*/ 0 60000 65536"/>
              <a:gd name="T13" fmla="*/ 0 60000 65536"/>
              <a:gd name="T14" fmla="*/ 0 60000 65536"/>
              <a:gd name="T15" fmla="*/ 0 w 88176"/>
              <a:gd name="T16" fmla="*/ 0 h 101274"/>
              <a:gd name="T17" fmla="*/ 88176 w 88176"/>
              <a:gd name="T18" fmla="*/ 101274 h 101274"/>
            </a:gdLst>
            <a:ahLst/>
            <a:cxnLst>
              <a:cxn ang="T10">
                <a:pos x="T0" y="T1"/>
              </a:cxn>
              <a:cxn ang="T11">
                <a:pos x="T2" y="T3"/>
              </a:cxn>
              <a:cxn ang="T12">
                <a:pos x="T4" y="T5"/>
              </a:cxn>
              <a:cxn ang="T13">
                <a:pos x="T6" y="T7"/>
              </a:cxn>
              <a:cxn ang="T14">
                <a:pos x="T8" y="T9"/>
              </a:cxn>
            </a:cxnLst>
            <a:rect l="T15" t="T16" r="T17" b="T18"/>
            <a:pathLst>
              <a:path w="88176" h="101274">
                <a:moveTo>
                  <a:pt x="0" y="73036"/>
                </a:moveTo>
                <a:lnTo>
                  <a:pt x="47383" y="101274"/>
                </a:lnTo>
                <a:lnTo>
                  <a:pt x="88176" y="28238"/>
                </a:lnTo>
                <a:lnTo>
                  <a:pt x="40916" y="0"/>
                </a:lnTo>
                <a:lnTo>
                  <a:pt x="0" y="73036"/>
                </a:lnTo>
                <a:close/>
              </a:path>
            </a:pathLst>
          </a:custGeom>
          <a:noFill/>
          <a:ln w="9078">
            <a:solidFill>
              <a:srgbClr val="000000"/>
            </a:solidFill>
            <a:round/>
            <a:headEnd/>
            <a:tailEnd/>
          </a:ln>
        </p:spPr>
        <p:txBody>
          <a:bodyPr lIns="0" tIns="0" rIns="0" bIns="0"/>
          <a:lstStyle/>
          <a:p>
            <a:endParaRPr lang="el-GR"/>
          </a:p>
        </p:txBody>
      </p:sp>
      <p:sp>
        <p:nvSpPr>
          <p:cNvPr id="96890" name="object 635"/>
          <p:cNvSpPr>
            <a:spLocks/>
          </p:cNvSpPr>
          <p:nvPr/>
        </p:nvSpPr>
        <p:spPr bwMode="auto">
          <a:xfrm>
            <a:off x="8713788" y="3184525"/>
            <a:ext cx="165100" cy="155575"/>
          </a:xfrm>
          <a:custGeom>
            <a:avLst/>
            <a:gdLst>
              <a:gd name="T0" fmla="*/ 47404 w 166154"/>
              <a:gd name="T1" fmla="*/ 0 h 156854"/>
              <a:gd name="T2" fmla="*/ 0 w 166154"/>
              <a:gd name="T3" fmla="*/ 84098 h 156854"/>
              <a:gd name="T4" fmla="*/ 114694 w 166154"/>
              <a:gd name="T5" fmla="*/ 151800 h 156854"/>
              <a:gd name="T6" fmla="*/ 161978 w 166154"/>
              <a:gd name="T7" fmla="*/ 67825 h 156854"/>
              <a:gd name="T8" fmla="*/ 47404 w 166154"/>
              <a:gd name="T9" fmla="*/ 0 h 156854"/>
              <a:gd name="T10" fmla="*/ 0 60000 65536"/>
              <a:gd name="T11" fmla="*/ 0 60000 65536"/>
              <a:gd name="T12" fmla="*/ 0 60000 65536"/>
              <a:gd name="T13" fmla="*/ 0 60000 65536"/>
              <a:gd name="T14" fmla="*/ 0 60000 65536"/>
              <a:gd name="T15" fmla="*/ 0 w 166154"/>
              <a:gd name="T16" fmla="*/ 0 h 156854"/>
              <a:gd name="T17" fmla="*/ 166154 w 166154"/>
              <a:gd name="T18" fmla="*/ 156854 h 156854"/>
            </a:gdLst>
            <a:ahLst/>
            <a:cxnLst>
              <a:cxn ang="T10">
                <a:pos x="T0" y="T1"/>
              </a:cxn>
              <a:cxn ang="T11">
                <a:pos x="T2" y="T3"/>
              </a:cxn>
              <a:cxn ang="T12">
                <a:pos x="T4" y="T5"/>
              </a:cxn>
              <a:cxn ang="T13">
                <a:pos x="T6" y="T7"/>
              </a:cxn>
              <a:cxn ang="T14">
                <a:pos x="T8" y="T9"/>
              </a:cxn>
            </a:cxnLst>
            <a:rect l="T15" t="T16" r="T17" b="T18"/>
            <a:pathLst>
              <a:path w="166154" h="156854">
                <a:moveTo>
                  <a:pt x="48627" y="0"/>
                </a:moveTo>
                <a:lnTo>
                  <a:pt x="0" y="86898"/>
                </a:lnTo>
                <a:lnTo>
                  <a:pt x="117651" y="156854"/>
                </a:lnTo>
                <a:lnTo>
                  <a:pt x="166154" y="70083"/>
                </a:lnTo>
                <a:lnTo>
                  <a:pt x="48627" y="0"/>
                </a:lnTo>
                <a:close/>
              </a:path>
            </a:pathLst>
          </a:custGeom>
          <a:solidFill>
            <a:srgbClr val="FFCC00"/>
          </a:solidFill>
          <a:ln w="9525">
            <a:noFill/>
            <a:round/>
            <a:headEnd/>
            <a:tailEnd/>
          </a:ln>
        </p:spPr>
        <p:txBody>
          <a:bodyPr lIns="0" tIns="0" rIns="0" bIns="0"/>
          <a:lstStyle/>
          <a:p>
            <a:endParaRPr lang="el-GR"/>
          </a:p>
        </p:txBody>
      </p:sp>
      <p:sp>
        <p:nvSpPr>
          <p:cNvPr id="96891" name="object 636"/>
          <p:cNvSpPr>
            <a:spLocks/>
          </p:cNvSpPr>
          <p:nvPr/>
        </p:nvSpPr>
        <p:spPr bwMode="auto">
          <a:xfrm>
            <a:off x="8713788" y="3184525"/>
            <a:ext cx="165100" cy="155575"/>
          </a:xfrm>
          <a:custGeom>
            <a:avLst/>
            <a:gdLst>
              <a:gd name="T0" fmla="*/ 0 w 166154"/>
              <a:gd name="T1" fmla="*/ 84098 h 156854"/>
              <a:gd name="T2" fmla="*/ 114694 w 166154"/>
              <a:gd name="T3" fmla="*/ 151800 h 156854"/>
              <a:gd name="T4" fmla="*/ 161978 w 166154"/>
              <a:gd name="T5" fmla="*/ 67825 h 156854"/>
              <a:gd name="T6" fmla="*/ 47404 w 166154"/>
              <a:gd name="T7" fmla="*/ 0 h 156854"/>
              <a:gd name="T8" fmla="*/ 0 w 166154"/>
              <a:gd name="T9" fmla="*/ 84098 h 156854"/>
              <a:gd name="T10" fmla="*/ 0 60000 65536"/>
              <a:gd name="T11" fmla="*/ 0 60000 65536"/>
              <a:gd name="T12" fmla="*/ 0 60000 65536"/>
              <a:gd name="T13" fmla="*/ 0 60000 65536"/>
              <a:gd name="T14" fmla="*/ 0 60000 65536"/>
              <a:gd name="T15" fmla="*/ 0 w 166154"/>
              <a:gd name="T16" fmla="*/ 0 h 156854"/>
              <a:gd name="T17" fmla="*/ 166154 w 166154"/>
              <a:gd name="T18" fmla="*/ 156854 h 156854"/>
            </a:gdLst>
            <a:ahLst/>
            <a:cxnLst>
              <a:cxn ang="T10">
                <a:pos x="T0" y="T1"/>
              </a:cxn>
              <a:cxn ang="T11">
                <a:pos x="T2" y="T3"/>
              </a:cxn>
              <a:cxn ang="T12">
                <a:pos x="T4" y="T5"/>
              </a:cxn>
              <a:cxn ang="T13">
                <a:pos x="T6" y="T7"/>
              </a:cxn>
              <a:cxn ang="T14">
                <a:pos x="T8" y="T9"/>
              </a:cxn>
            </a:cxnLst>
            <a:rect l="T15" t="T16" r="T17" b="T18"/>
            <a:pathLst>
              <a:path w="166154" h="156854">
                <a:moveTo>
                  <a:pt x="0" y="86898"/>
                </a:moveTo>
                <a:lnTo>
                  <a:pt x="117651" y="156854"/>
                </a:lnTo>
                <a:lnTo>
                  <a:pt x="166154" y="70083"/>
                </a:lnTo>
                <a:lnTo>
                  <a:pt x="48627" y="0"/>
                </a:lnTo>
                <a:lnTo>
                  <a:pt x="0" y="86898"/>
                </a:lnTo>
                <a:close/>
              </a:path>
            </a:pathLst>
          </a:custGeom>
          <a:noFill/>
          <a:ln w="9106">
            <a:solidFill>
              <a:srgbClr val="000000"/>
            </a:solidFill>
            <a:round/>
            <a:headEnd/>
            <a:tailEnd/>
          </a:ln>
        </p:spPr>
        <p:txBody>
          <a:bodyPr lIns="0" tIns="0" rIns="0" bIns="0"/>
          <a:lstStyle/>
          <a:p>
            <a:endParaRPr lang="el-GR"/>
          </a:p>
        </p:txBody>
      </p:sp>
      <p:sp>
        <p:nvSpPr>
          <p:cNvPr id="96892" name="object 637"/>
          <p:cNvSpPr>
            <a:spLocks/>
          </p:cNvSpPr>
          <p:nvPr/>
        </p:nvSpPr>
        <p:spPr bwMode="auto">
          <a:xfrm>
            <a:off x="8582025" y="3560763"/>
            <a:ext cx="60325" cy="66675"/>
          </a:xfrm>
          <a:custGeom>
            <a:avLst/>
            <a:gdLst>
              <a:gd name="T0" fmla="*/ 12628 w 59944"/>
              <a:gd name="T1" fmla="*/ 0 h 67388"/>
              <a:gd name="T2" fmla="*/ 0 w 59944"/>
              <a:gd name="T3" fmla="*/ 52280 h 67388"/>
              <a:gd name="T4" fmla="*/ 23469 w 59944"/>
              <a:gd name="T5" fmla="*/ 64581 h 67388"/>
              <a:gd name="T6" fmla="*/ 61482 w 59944"/>
              <a:gd name="T7" fmla="*/ 27185 h 67388"/>
              <a:gd name="T8" fmla="*/ 12628 w 59944"/>
              <a:gd name="T9" fmla="*/ 0 h 67388"/>
              <a:gd name="T10" fmla="*/ 0 60000 65536"/>
              <a:gd name="T11" fmla="*/ 0 60000 65536"/>
              <a:gd name="T12" fmla="*/ 0 60000 65536"/>
              <a:gd name="T13" fmla="*/ 0 60000 65536"/>
              <a:gd name="T14" fmla="*/ 0 60000 65536"/>
              <a:gd name="T15" fmla="*/ 0 w 59944"/>
              <a:gd name="T16" fmla="*/ 0 h 67388"/>
              <a:gd name="T17" fmla="*/ 59944 w 59944"/>
              <a:gd name="T18" fmla="*/ 67388 h 67388"/>
            </a:gdLst>
            <a:ahLst/>
            <a:cxnLst>
              <a:cxn ang="T10">
                <a:pos x="T0" y="T1"/>
              </a:cxn>
              <a:cxn ang="T11">
                <a:pos x="T2" y="T3"/>
              </a:cxn>
              <a:cxn ang="T12">
                <a:pos x="T4" y="T5"/>
              </a:cxn>
              <a:cxn ang="T13">
                <a:pos x="T6" y="T7"/>
              </a:cxn>
              <a:cxn ang="T14">
                <a:pos x="T8" y="T9"/>
              </a:cxn>
            </a:cxnLst>
            <a:rect l="T15" t="T16" r="T17" b="T18"/>
            <a:pathLst>
              <a:path w="59944" h="67388">
                <a:moveTo>
                  <a:pt x="12312" y="0"/>
                </a:moveTo>
                <a:lnTo>
                  <a:pt x="0" y="54552"/>
                </a:lnTo>
                <a:lnTo>
                  <a:pt x="22883" y="67388"/>
                </a:lnTo>
                <a:lnTo>
                  <a:pt x="59944" y="28367"/>
                </a:lnTo>
                <a:lnTo>
                  <a:pt x="12312" y="0"/>
                </a:lnTo>
                <a:close/>
              </a:path>
            </a:pathLst>
          </a:custGeom>
          <a:solidFill>
            <a:srgbClr val="FFCC00"/>
          </a:solidFill>
          <a:ln w="9525">
            <a:noFill/>
            <a:round/>
            <a:headEnd/>
            <a:tailEnd/>
          </a:ln>
        </p:spPr>
        <p:txBody>
          <a:bodyPr lIns="0" tIns="0" rIns="0" bIns="0"/>
          <a:lstStyle/>
          <a:p>
            <a:endParaRPr lang="el-GR"/>
          </a:p>
        </p:txBody>
      </p:sp>
      <p:sp>
        <p:nvSpPr>
          <p:cNvPr id="96893" name="object 638"/>
          <p:cNvSpPr>
            <a:spLocks/>
          </p:cNvSpPr>
          <p:nvPr/>
        </p:nvSpPr>
        <p:spPr bwMode="auto">
          <a:xfrm>
            <a:off x="8582025" y="3560763"/>
            <a:ext cx="60325" cy="66675"/>
          </a:xfrm>
          <a:custGeom>
            <a:avLst/>
            <a:gdLst>
              <a:gd name="T0" fmla="*/ 12628 w 59944"/>
              <a:gd name="T1" fmla="*/ 0 h 67388"/>
              <a:gd name="T2" fmla="*/ 0 w 59944"/>
              <a:gd name="T3" fmla="*/ 52280 h 67388"/>
              <a:gd name="T4" fmla="*/ 23469 w 59944"/>
              <a:gd name="T5" fmla="*/ 64581 h 67388"/>
              <a:gd name="T6" fmla="*/ 61482 w 59944"/>
              <a:gd name="T7" fmla="*/ 27185 h 67388"/>
              <a:gd name="T8" fmla="*/ 12628 w 59944"/>
              <a:gd name="T9" fmla="*/ 0 h 67388"/>
              <a:gd name="T10" fmla="*/ 0 60000 65536"/>
              <a:gd name="T11" fmla="*/ 0 60000 65536"/>
              <a:gd name="T12" fmla="*/ 0 60000 65536"/>
              <a:gd name="T13" fmla="*/ 0 60000 65536"/>
              <a:gd name="T14" fmla="*/ 0 60000 65536"/>
              <a:gd name="T15" fmla="*/ 0 w 59944"/>
              <a:gd name="T16" fmla="*/ 0 h 67388"/>
              <a:gd name="T17" fmla="*/ 59944 w 59944"/>
              <a:gd name="T18" fmla="*/ 67388 h 67388"/>
            </a:gdLst>
            <a:ahLst/>
            <a:cxnLst>
              <a:cxn ang="T10">
                <a:pos x="T0" y="T1"/>
              </a:cxn>
              <a:cxn ang="T11">
                <a:pos x="T2" y="T3"/>
              </a:cxn>
              <a:cxn ang="T12">
                <a:pos x="T4" y="T5"/>
              </a:cxn>
              <a:cxn ang="T13">
                <a:pos x="T6" y="T7"/>
              </a:cxn>
              <a:cxn ang="T14">
                <a:pos x="T8" y="T9"/>
              </a:cxn>
            </a:cxnLst>
            <a:rect l="T15" t="T16" r="T17" b="T18"/>
            <a:pathLst>
              <a:path w="59944" h="67388">
                <a:moveTo>
                  <a:pt x="12312" y="0"/>
                </a:moveTo>
                <a:lnTo>
                  <a:pt x="0" y="54552"/>
                </a:lnTo>
                <a:lnTo>
                  <a:pt x="22883" y="67388"/>
                </a:lnTo>
                <a:lnTo>
                  <a:pt x="59944" y="28367"/>
                </a:lnTo>
                <a:lnTo>
                  <a:pt x="12312" y="0"/>
                </a:lnTo>
                <a:close/>
              </a:path>
            </a:pathLst>
          </a:custGeom>
          <a:noFill/>
          <a:ln w="9081">
            <a:solidFill>
              <a:srgbClr val="000000"/>
            </a:solidFill>
            <a:round/>
            <a:headEnd/>
            <a:tailEnd/>
          </a:ln>
        </p:spPr>
        <p:txBody>
          <a:bodyPr lIns="0" tIns="0" rIns="0" bIns="0"/>
          <a:lstStyle/>
          <a:p>
            <a:endParaRPr lang="el-GR"/>
          </a:p>
        </p:txBody>
      </p:sp>
      <p:sp>
        <p:nvSpPr>
          <p:cNvPr id="96894" name="object 639"/>
          <p:cNvSpPr>
            <a:spLocks/>
          </p:cNvSpPr>
          <p:nvPr/>
        </p:nvSpPr>
        <p:spPr bwMode="auto">
          <a:xfrm>
            <a:off x="8564563" y="3617913"/>
            <a:ext cx="34925" cy="49212"/>
          </a:xfrm>
          <a:custGeom>
            <a:avLst/>
            <a:gdLst>
              <a:gd name="T0" fmla="*/ 22505 w 35071"/>
              <a:gd name="T1" fmla="*/ 0 h 48262"/>
              <a:gd name="T2" fmla="*/ 0 w 35071"/>
              <a:gd name="T3" fmla="*/ 44267 h 48262"/>
              <a:gd name="T4" fmla="*/ 11985 w 35071"/>
              <a:gd name="T5" fmla="*/ 52176 h 48262"/>
              <a:gd name="T6" fmla="*/ 34491 w 35071"/>
              <a:gd name="T7" fmla="*/ 7770 h 48262"/>
              <a:gd name="T8" fmla="*/ 22505 w 35071"/>
              <a:gd name="T9" fmla="*/ 0 h 48262"/>
              <a:gd name="T10" fmla="*/ 0 60000 65536"/>
              <a:gd name="T11" fmla="*/ 0 60000 65536"/>
              <a:gd name="T12" fmla="*/ 0 60000 65536"/>
              <a:gd name="T13" fmla="*/ 0 60000 65536"/>
              <a:gd name="T14" fmla="*/ 0 60000 65536"/>
              <a:gd name="T15" fmla="*/ 0 w 35071"/>
              <a:gd name="T16" fmla="*/ 0 h 48262"/>
              <a:gd name="T17" fmla="*/ 35071 w 35071"/>
              <a:gd name="T18" fmla="*/ 48262 h 48262"/>
            </a:gdLst>
            <a:ahLst/>
            <a:cxnLst>
              <a:cxn ang="T10">
                <a:pos x="T0" y="T1"/>
              </a:cxn>
              <a:cxn ang="T11">
                <a:pos x="T2" y="T3"/>
              </a:cxn>
              <a:cxn ang="T12">
                <a:pos x="T4" y="T5"/>
              </a:cxn>
              <a:cxn ang="T13">
                <a:pos x="T6" y="T7"/>
              </a:cxn>
              <a:cxn ang="T14">
                <a:pos x="T8" y="T9"/>
              </a:cxn>
            </a:cxnLst>
            <a:rect l="T15" t="T16" r="T17" b="T18"/>
            <a:pathLst>
              <a:path w="35071" h="48262">
                <a:moveTo>
                  <a:pt x="22883" y="0"/>
                </a:moveTo>
                <a:lnTo>
                  <a:pt x="0" y="40946"/>
                </a:lnTo>
                <a:lnTo>
                  <a:pt x="12187" y="48262"/>
                </a:lnTo>
                <a:lnTo>
                  <a:pt x="35071" y="7188"/>
                </a:lnTo>
                <a:lnTo>
                  <a:pt x="22883" y="0"/>
                </a:lnTo>
                <a:close/>
              </a:path>
            </a:pathLst>
          </a:custGeom>
          <a:solidFill>
            <a:srgbClr val="FFCC00"/>
          </a:solidFill>
          <a:ln w="9525">
            <a:noFill/>
            <a:round/>
            <a:headEnd/>
            <a:tailEnd/>
          </a:ln>
        </p:spPr>
        <p:txBody>
          <a:bodyPr lIns="0" tIns="0" rIns="0" bIns="0"/>
          <a:lstStyle/>
          <a:p>
            <a:endParaRPr lang="el-GR"/>
          </a:p>
        </p:txBody>
      </p:sp>
      <p:sp>
        <p:nvSpPr>
          <p:cNvPr id="96895" name="object 640"/>
          <p:cNvSpPr>
            <a:spLocks/>
          </p:cNvSpPr>
          <p:nvPr/>
        </p:nvSpPr>
        <p:spPr bwMode="auto">
          <a:xfrm>
            <a:off x="8564563" y="3617913"/>
            <a:ext cx="34925" cy="49212"/>
          </a:xfrm>
          <a:custGeom>
            <a:avLst/>
            <a:gdLst>
              <a:gd name="T0" fmla="*/ 0 w 35071"/>
              <a:gd name="T1" fmla="*/ 44267 h 48262"/>
              <a:gd name="T2" fmla="*/ 11985 w 35071"/>
              <a:gd name="T3" fmla="*/ 52176 h 48262"/>
              <a:gd name="T4" fmla="*/ 34491 w 35071"/>
              <a:gd name="T5" fmla="*/ 7770 h 48262"/>
              <a:gd name="T6" fmla="*/ 22505 w 35071"/>
              <a:gd name="T7" fmla="*/ 0 h 48262"/>
              <a:gd name="T8" fmla="*/ 0 w 35071"/>
              <a:gd name="T9" fmla="*/ 44267 h 48262"/>
              <a:gd name="T10" fmla="*/ 0 60000 65536"/>
              <a:gd name="T11" fmla="*/ 0 60000 65536"/>
              <a:gd name="T12" fmla="*/ 0 60000 65536"/>
              <a:gd name="T13" fmla="*/ 0 60000 65536"/>
              <a:gd name="T14" fmla="*/ 0 60000 65536"/>
              <a:gd name="T15" fmla="*/ 0 w 35071"/>
              <a:gd name="T16" fmla="*/ 0 h 48262"/>
              <a:gd name="T17" fmla="*/ 35071 w 35071"/>
              <a:gd name="T18" fmla="*/ 48262 h 48262"/>
            </a:gdLst>
            <a:ahLst/>
            <a:cxnLst>
              <a:cxn ang="T10">
                <a:pos x="T0" y="T1"/>
              </a:cxn>
              <a:cxn ang="T11">
                <a:pos x="T2" y="T3"/>
              </a:cxn>
              <a:cxn ang="T12">
                <a:pos x="T4" y="T5"/>
              </a:cxn>
              <a:cxn ang="T13">
                <a:pos x="T6" y="T7"/>
              </a:cxn>
              <a:cxn ang="T14">
                <a:pos x="T8" y="T9"/>
              </a:cxn>
            </a:cxnLst>
            <a:rect l="T15" t="T16" r="T17" b="T18"/>
            <a:pathLst>
              <a:path w="35071" h="48262">
                <a:moveTo>
                  <a:pt x="0" y="40946"/>
                </a:moveTo>
                <a:lnTo>
                  <a:pt x="12187" y="48262"/>
                </a:lnTo>
                <a:lnTo>
                  <a:pt x="35071" y="7188"/>
                </a:lnTo>
                <a:lnTo>
                  <a:pt x="22883" y="0"/>
                </a:lnTo>
                <a:lnTo>
                  <a:pt x="0" y="40946"/>
                </a:lnTo>
                <a:close/>
              </a:path>
            </a:pathLst>
          </a:custGeom>
          <a:noFill/>
          <a:ln w="9053">
            <a:solidFill>
              <a:srgbClr val="000000"/>
            </a:solidFill>
            <a:round/>
            <a:headEnd/>
            <a:tailEnd/>
          </a:ln>
        </p:spPr>
        <p:txBody>
          <a:bodyPr lIns="0" tIns="0" rIns="0" bIns="0"/>
          <a:lstStyle/>
          <a:p>
            <a:endParaRPr lang="el-GR"/>
          </a:p>
        </p:txBody>
      </p:sp>
      <p:sp>
        <p:nvSpPr>
          <p:cNvPr id="96896" name="object 641"/>
          <p:cNvSpPr>
            <a:spLocks/>
          </p:cNvSpPr>
          <p:nvPr/>
        </p:nvSpPr>
        <p:spPr bwMode="auto">
          <a:xfrm>
            <a:off x="6683375" y="3871913"/>
            <a:ext cx="106363" cy="196850"/>
          </a:xfrm>
          <a:custGeom>
            <a:avLst/>
            <a:gdLst>
              <a:gd name="T0" fmla="*/ 53224 w 106458"/>
              <a:gd name="T1" fmla="*/ 98579 h 196516"/>
              <a:gd name="T2" fmla="*/ 0 w 106458"/>
              <a:gd name="T3" fmla="*/ 197856 h 196516"/>
              <a:gd name="T4" fmla="*/ 106078 w 106458"/>
              <a:gd name="T5" fmla="*/ 197856 h 196516"/>
              <a:gd name="T6" fmla="*/ 53224 w 106458"/>
              <a:gd name="T7" fmla="*/ 98579 h 196516"/>
              <a:gd name="T8" fmla="*/ 106078 w 106458"/>
              <a:gd name="T9" fmla="*/ 0 h 196516"/>
              <a:gd name="T10" fmla="*/ 742 w 106458"/>
              <a:gd name="T11" fmla="*/ 0 h 196516"/>
              <a:gd name="T12" fmla="*/ 53224 w 106458"/>
              <a:gd name="T13" fmla="*/ 98579 h 196516"/>
              <a:gd name="T14" fmla="*/ 106078 w 106458"/>
              <a:gd name="T15" fmla="*/ 0 h 196516"/>
              <a:gd name="T16" fmla="*/ 0 60000 65536"/>
              <a:gd name="T17" fmla="*/ 0 60000 65536"/>
              <a:gd name="T18" fmla="*/ 0 60000 65536"/>
              <a:gd name="T19" fmla="*/ 0 60000 65536"/>
              <a:gd name="T20" fmla="*/ 0 60000 65536"/>
              <a:gd name="T21" fmla="*/ 0 60000 65536"/>
              <a:gd name="T22" fmla="*/ 0 60000 65536"/>
              <a:gd name="T23" fmla="*/ 0 60000 65536"/>
              <a:gd name="T24" fmla="*/ 0 w 106458"/>
              <a:gd name="T25" fmla="*/ 0 h 196516"/>
              <a:gd name="T26" fmla="*/ 106458 w 106458"/>
              <a:gd name="T27" fmla="*/ 196516 h 196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58" h="196516">
                <a:moveTo>
                  <a:pt x="53416" y="97912"/>
                </a:moveTo>
                <a:lnTo>
                  <a:pt x="0" y="196516"/>
                </a:lnTo>
                <a:lnTo>
                  <a:pt x="106458" y="196516"/>
                </a:lnTo>
                <a:lnTo>
                  <a:pt x="53416" y="97912"/>
                </a:lnTo>
                <a:close/>
              </a:path>
              <a:path w="106458" h="196516">
                <a:moveTo>
                  <a:pt x="106458" y="0"/>
                </a:moveTo>
                <a:lnTo>
                  <a:pt x="746" y="0"/>
                </a:lnTo>
                <a:lnTo>
                  <a:pt x="53416" y="97912"/>
                </a:lnTo>
                <a:lnTo>
                  <a:pt x="106458" y="0"/>
                </a:lnTo>
                <a:close/>
              </a:path>
            </a:pathLst>
          </a:custGeom>
          <a:solidFill>
            <a:srgbClr val="FFCC00"/>
          </a:solidFill>
          <a:ln w="9525">
            <a:noFill/>
            <a:round/>
            <a:headEnd/>
            <a:tailEnd/>
          </a:ln>
        </p:spPr>
        <p:txBody>
          <a:bodyPr lIns="0" tIns="0" rIns="0" bIns="0"/>
          <a:lstStyle/>
          <a:p>
            <a:endParaRPr lang="el-GR"/>
          </a:p>
        </p:txBody>
      </p:sp>
      <p:sp>
        <p:nvSpPr>
          <p:cNvPr id="96897" name="object 642"/>
          <p:cNvSpPr>
            <a:spLocks/>
          </p:cNvSpPr>
          <p:nvPr/>
        </p:nvSpPr>
        <p:spPr bwMode="auto">
          <a:xfrm>
            <a:off x="6683375" y="3871913"/>
            <a:ext cx="106363" cy="196850"/>
          </a:xfrm>
          <a:custGeom>
            <a:avLst/>
            <a:gdLst>
              <a:gd name="T0" fmla="*/ 106078 w 106458"/>
              <a:gd name="T1" fmla="*/ 0 h 196516"/>
              <a:gd name="T2" fmla="*/ 742 w 106458"/>
              <a:gd name="T3" fmla="*/ 0 h 196516"/>
              <a:gd name="T4" fmla="*/ 106078 w 106458"/>
              <a:gd name="T5" fmla="*/ 197856 h 196516"/>
              <a:gd name="T6" fmla="*/ 0 w 106458"/>
              <a:gd name="T7" fmla="*/ 197856 h 196516"/>
              <a:gd name="T8" fmla="*/ 106078 w 106458"/>
              <a:gd name="T9" fmla="*/ 0 h 196516"/>
              <a:gd name="T10" fmla="*/ 0 60000 65536"/>
              <a:gd name="T11" fmla="*/ 0 60000 65536"/>
              <a:gd name="T12" fmla="*/ 0 60000 65536"/>
              <a:gd name="T13" fmla="*/ 0 60000 65536"/>
              <a:gd name="T14" fmla="*/ 0 60000 65536"/>
              <a:gd name="T15" fmla="*/ 0 w 106458"/>
              <a:gd name="T16" fmla="*/ 0 h 196516"/>
              <a:gd name="T17" fmla="*/ 106458 w 106458"/>
              <a:gd name="T18" fmla="*/ 196516 h 196516"/>
            </a:gdLst>
            <a:ahLst/>
            <a:cxnLst>
              <a:cxn ang="T10">
                <a:pos x="T0" y="T1"/>
              </a:cxn>
              <a:cxn ang="T11">
                <a:pos x="T2" y="T3"/>
              </a:cxn>
              <a:cxn ang="T12">
                <a:pos x="T4" y="T5"/>
              </a:cxn>
              <a:cxn ang="T13">
                <a:pos x="T6" y="T7"/>
              </a:cxn>
              <a:cxn ang="T14">
                <a:pos x="T8" y="T9"/>
              </a:cxn>
            </a:cxnLst>
            <a:rect l="T15" t="T16" r="T17" b="T18"/>
            <a:pathLst>
              <a:path w="106458" h="196516">
                <a:moveTo>
                  <a:pt x="106458" y="0"/>
                </a:moveTo>
                <a:lnTo>
                  <a:pt x="746" y="0"/>
                </a:lnTo>
                <a:lnTo>
                  <a:pt x="106458" y="196516"/>
                </a:lnTo>
                <a:lnTo>
                  <a:pt x="0" y="196516"/>
                </a:lnTo>
                <a:lnTo>
                  <a:pt x="106458" y="0"/>
                </a:lnTo>
                <a:close/>
              </a:path>
            </a:pathLst>
          </a:custGeom>
          <a:noFill/>
          <a:ln w="9019">
            <a:solidFill>
              <a:srgbClr val="000000"/>
            </a:solidFill>
            <a:round/>
            <a:headEnd/>
            <a:tailEnd/>
          </a:ln>
        </p:spPr>
        <p:txBody>
          <a:bodyPr lIns="0" tIns="0" rIns="0" bIns="0"/>
          <a:lstStyle/>
          <a:p>
            <a:endParaRPr lang="el-GR"/>
          </a:p>
        </p:txBody>
      </p:sp>
      <p:sp>
        <p:nvSpPr>
          <p:cNvPr id="96898" name="object 643"/>
          <p:cNvSpPr>
            <a:spLocks/>
          </p:cNvSpPr>
          <p:nvPr/>
        </p:nvSpPr>
        <p:spPr bwMode="auto">
          <a:xfrm>
            <a:off x="6683375" y="3871913"/>
            <a:ext cx="52388" cy="98425"/>
          </a:xfrm>
          <a:custGeom>
            <a:avLst/>
            <a:gdLst>
              <a:gd name="T0" fmla="*/ 0 w 53229"/>
              <a:gd name="T1" fmla="*/ 0 h 98322"/>
              <a:gd name="T2" fmla="*/ 49943 w 53229"/>
              <a:gd name="T3" fmla="*/ 98734 h 98322"/>
              <a:gd name="T4" fmla="*/ 0 60000 65536"/>
              <a:gd name="T5" fmla="*/ 0 60000 65536"/>
              <a:gd name="T6" fmla="*/ 0 w 53229"/>
              <a:gd name="T7" fmla="*/ 0 h 98322"/>
              <a:gd name="T8" fmla="*/ 53229 w 53229"/>
              <a:gd name="T9" fmla="*/ 98322 h 98322"/>
            </a:gdLst>
            <a:ahLst/>
            <a:cxnLst>
              <a:cxn ang="T4">
                <a:pos x="T0" y="T1"/>
              </a:cxn>
              <a:cxn ang="T5">
                <a:pos x="T2" y="T3"/>
              </a:cxn>
            </a:cxnLst>
            <a:rect l="T6" t="T7" r="T8" b="T9"/>
            <a:pathLst>
              <a:path w="53229" h="98322">
                <a:moveTo>
                  <a:pt x="0" y="0"/>
                </a:moveTo>
                <a:lnTo>
                  <a:pt x="53229" y="98322"/>
                </a:lnTo>
              </a:path>
            </a:pathLst>
          </a:custGeom>
          <a:noFill/>
          <a:ln w="9019">
            <a:solidFill>
              <a:srgbClr val="000000"/>
            </a:solidFill>
            <a:round/>
            <a:headEnd/>
            <a:tailEnd/>
          </a:ln>
        </p:spPr>
        <p:txBody>
          <a:bodyPr lIns="0" tIns="0" rIns="0" bIns="0"/>
          <a:lstStyle/>
          <a:p>
            <a:endParaRPr lang="el-GR"/>
          </a:p>
        </p:txBody>
      </p:sp>
      <p:sp>
        <p:nvSpPr>
          <p:cNvPr id="96899" name="object 644"/>
          <p:cNvSpPr>
            <a:spLocks/>
          </p:cNvSpPr>
          <p:nvPr/>
        </p:nvSpPr>
        <p:spPr bwMode="auto">
          <a:xfrm>
            <a:off x="6683375" y="3875088"/>
            <a:ext cx="106363" cy="98425"/>
          </a:xfrm>
          <a:custGeom>
            <a:avLst/>
            <a:gdLst>
              <a:gd name="T0" fmla="*/ 106078 w 106458"/>
              <a:gd name="T1" fmla="*/ 0 h 98322"/>
              <a:gd name="T2" fmla="*/ 0 w 106458"/>
              <a:gd name="T3" fmla="*/ 0 h 98322"/>
              <a:gd name="T4" fmla="*/ 53041 w 106458"/>
              <a:gd name="T5" fmla="*/ 98734 h 98322"/>
              <a:gd name="T6" fmla="*/ 106078 w 106458"/>
              <a:gd name="T7" fmla="*/ 0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106458" y="0"/>
                </a:moveTo>
                <a:lnTo>
                  <a:pt x="0" y="0"/>
                </a:lnTo>
                <a:lnTo>
                  <a:pt x="53229" y="98322"/>
                </a:lnTo>
                <a:lnTo>
                  <a:pt x="106458" y="0"/>
                </a:lnTo>
                <a:close/>
              </a:path>
            </a:pathLst>
          </a:custGeom>
          <a:solidFill>
            <a:srgbClr val="000000"/>
          </a:solidFill>
          <a:ln w="9525">
            <a:noFill/>
            <a:round/>
            <a:headEnd/>
            <a:tailEnd/>
          </a:ln>
        </p:spPr>
        <p:txBody>
          <a:bodyPr lIns="0" tIns="0" rIns="0" bIns="0"/>
          <a:lstStyle/>
          <a:p>
            <a:endParaRPr lang="el-GR"/>
          </a:p>
        </p:txBody>
      </p:sp>
      <p:sp>
        <p:nvSpPr>
          <p:cNvPr id="96900" name="object 645"/>
          <p:cNvSpPr>
            <a:spLocks/>
          </p:cNvSpPr>
          <p:nvPr/>
        </p:nvSpPr>
        <p:spPr bwMode="auto">
          <a:xfrm>
            <a:off x="6683375" y="3875088"/>
            <a:ext cx="106363" cy="98425"/>
          </a:xfrm>
          <a:custGeom>
            <a:avLst/>
            <a:gdLst>
              <a:gd name="T0" fmla="*/ 0 w 106458"/>
              <a:gd name="T1" fmla="*/ 0 h 98322"/>
              <a:gd name="T2" fmla="*/ 53041 w 106458"/>
              <a:gd name="T3" fmla="*/ 98734 h 98322"/>
              <a:gd name="T4" fmla="*/ 106078 w 106458"/>
              <a:gd name="T5" fmla="*/ 0 h 98322"/>
              <a:gd name="T6" fmla="*/ 0 w 106458"/>
              <a:gd name="T7" fmla="*/ 0 h 98322"/>
              <a:gd name="T8" fmla="*/ 0 60000 65536"/>
              <a:gd name="T9" fmla="*/ 0 60000 65536"/>
              <a:gd name="T10" fmla="*/ 0 60000 65536"/>
              <a:gd name="T11" fmla="*/ 0 60000 65536"/>
              <a:gd name="T12" fmla="*/ 0 w 106458"/>
              <a:gd name="T13" fmla="*/ 0 h 98322"/>
              <a:gd name="T14" fmla="*/ 106458 w 106458"/>
              <a:gd name="T15" fmla="*/ 98322 h 98322"/>
            </a:gdLst>
            <a:ahLst/>
            <a:cxnLst>
              <a:cxn ang="T8">
                <a:pos x="T0" y="T1"/>
              </a:cxn>
              <a:cxn ang="T9">
                <a:pos x="T2" y="T3"/>
              </a:cxn>
              <a:cxn ang="T10">
                <a:pos x="T4" y="T5"/>
              </a:cxn>
              <a:cxn ang="T11">
                <a:pos x="T6" y="T7"/>
              </a:cxn>
            </a:cxnLst>
            <a:rect l="T12" t="T13" r="T14" b="T15"/>
            <a:pathLst>
              <a:path w="106458" h="98322">
                <a:moveTo>
                  <a:pt x="0" y="0"/>
                </a:moveTo>
                <a:lnTo>
                  <a:pt x="53229" y="98322"/>
                </a:lnTo>
                <a:lnTo>
                  <a:pt x="106458" y="0"/>
                </a:lnTo>
                <a:lnTo>
                  <a:pt x="0" y="0"/>
                </a:lnTo>
                <a:close/>
              </a:path>
            </a:pathLst>
          </a:custGeom>
          <a:noFill/>
          <a:ln w="9109">
            <a:solidFill>
              <a:srgbClr val="000000"/>
            </a:solidFill>
            <a:round/>
            <a:headEnd/>
            <a:tailEnd/>
          </a:ln>
        </p:spPr>
        <p:txBody>
          <a:bodyPr lIns="0" tIns="0" rIns="0" bIns="0"/>
          <a:lstStyle/>
          <a:p>
            <a:endParaRPr lang="el-GR"/>
          </a:p>
        </p:txBody>
      </p:sp>
      <p:sp>
        <p:nvSpPr>
          <p:cNvPr id="96901" name="object 646"/>
          <p:cNvSpPr>
            <a:spLocks/>
          </p:cNvSpPr>
          <p:nvPr/>
        </p:nvSpPr>
        <p:spPr bwMode="auto">
          <a:xfrm>
            <a:off x="6965950" y="4200525"/>
            <a:ext cx="0" cy="982663"/>
          </a:xfrm>
          <a:custGeom>
            <a:avLst/>
            <a:gdLst>
              <a:gd name="T0" fmla="*/ 0 h 982456"/>
              <a:gd name="T1" fmla="*/ 983284 h 982456"/>
              <a:gd name="T2" fmla="*/ 0 60000 65536"/>
              <a:gd name="T3" fmla="*/ 0 60000 65536"/>
              <a:gd name="T4" fmla="*/ 0 h 982456"/>
              <a:gd name="T5" fmla="*/ 982456 h 982456"/>
            </a:gdLst>
            <a:ahLst/>
            <a:cxnLst>
              <a:cxn ang="T2">
                <a:pos x="0" y="T0"/>
              </a:cxn>
              <a:cxn ang="T3">
                <a:pos x="0" y="T1"/>
              </a:cxn>
            </a:cxnLst>
            <a:rect l="0" t="T4" r="0" b="T5"/>
            <a:pathLst>
              <a:path h="982456">
                <a:moveTo>
                  <a:pt x="0" y="0"/>
                </a:moveTo>
                <a:lnTo>
                  <a:pt x="0" y="982456"/>
                </a:lnTo>
              </a:path>
            </a:pathLst>
          </a:custGeom>
          <a:noFill/>
          <a:ln w="8954">
            <a:solidFill>
              <a:srgbClr val="000000"/>
            </a:solidFill>
            <a:round/>
            <a:headEnd/>
            <a:tailEnd/>
          </a:ln>
        </p:spPr>
        <p:txBody>
          <a:bodyPr lIns="0" tIns="0" rIns="0" bIns="0"/>
          <a:lstStyle/>
          <a:p>
            <a:endParaRPr lang="el-GR"/>
          </a:p>
        </p:txBody>
      </p:sp>
      <p:sp>
        <p:nvSpPr>
          <p:cNvPr id="96902" name="object 647"/>
          <p:cNvSpPr>
            <a:spLocks/>
          </p:cNvSpPr>
          <p:nvPr/>
        </p:nvSpPr>
        <p:spPr bwMode="auto">
          <a:xfrm>
            <a:off x="6683375" y="4381500"/>
            <a:ext cx="0" cy="982663"/>
          </a:xfrm>
          <a:custGeom>
            <a:avLst/>
            <a:gdLst>
              <a:gd name="T0" fmla="*/ 0 h 983264"/>
              <a:gd name="T1" fmla="*/ 980862 h 983264"/>
              <a:gd name="T2" fmla="*/ 0 60000 65536"/>
              <a:gd name="T3" fmla="*/ 0 60000 65536"/>
              <a:gd name="T4" fmla="*/ 0 h 983264"/>
              <a:gd name="T5" fmla="*/ 983264 h 983264"/>
            </a:gdLst>
            <a:ahLst/>
            <a:cxnLst>
              <a:cxn ang="T2">
                <a:pos x="0" y="T0"/>
              </a:cxn>
              <a:cxn ang="T3">
                <a:pos x="0" y="T1"/>
              </a:cxn>
            </a:cxnLst>
            <a:rect l="0" t="T4" r="0" b="T5"/>
            <a:pathLst>
              <a:path h="983264">
                <a:moveTo>
                  <a:pt x="0" y="0"/>
                </a:moveTo>
                <a:lnTo>
                  <a:pt x="0" y="983264"/>
                </a:lnTo>
              </a:path>
            </a:pathLst>
          </a:custGeom>
          <a:noFill/>
          <a:ln w="8954">
            <a:solidFill>
              <a:srgbClr val="000000"/>
            </a:solidFill>
            <a:round/>
            <a:headEnd/>
            <a:tailEnd/>
          </a:ln>
        </p:spPr>
        <p:txBody>
          <a:bodyPr lIns="0" tIns="0" rIns="0" bIns="0"/>
          <a:lstStyle/>
          <a:p>
            <a:endParaRPr lang="el-GR"/>
          </a:p>
        </p:txBody>
      </p:sp>
      <p:sp>
        <p:nvSpPr>
          <p:cNvPr id="96903" name="object 648"/>
          <p:cNvSpPr>
            <a:spLocks/>
          </p:cNvSpPr>
          <p:nvPr/>
        </p:nvSpPr>
        <p:spPr bwMode="auto">
          <a:xfrm>
            <a:off x="6789738" y="4383088"/>
            <a:ext cx="0" cy="977900"/>
          </a:xfrm>
          <a:custGeom>
            <a:avLst/>
            <a:gdLst>
              <a:gd name="T0" fmla="*/ 0 h 977694"/>
              <a:gd name="T1" fmla="*/ 978518 h 977694"/>
              <a:gd name="T2" fmla="*/ 0 60000 65536"/>
              <a:gd name="T3" fmla="*/ 0 60000 65536"/>
              <a:gd name="T4" fmla="*/ 0 h 977694"/>
              <a:gd name="T5" fmla="*/ 977694 h 977694"/>
            </a:gdLst>
            <a:ahLst/>
            <a:cxnLst>
              <a:cxn ang="T2">
                <a:pos x="0" y="T0"/>
              </a:cxn>
              <a:cxn ang="T3">
                <a:pos x="0" y="T1"/>
              </a:cxn>
            </a:cxnLst>
            <a:rect l="0" t="T4" r="0" b="T5"/>
            <a:pathLst>
              <a:path h="977694">
                <a:moveTo>
                  <a:pt x="0" y="0"/>
                </a:moveTo>
                <a:lnTo>
                  <a:pt x="0" y="977694"/>
                </a:lnTo>
              </a:path>
            </a:pathLst>
          </a:custGeom>
          <a:noFill/>
          <a:ln w="8954">
            <a:solidFill>
              <a:srgbClr val="000000"/>
            </a:solidFill>
            <a:round/>
            <a:headEnd/>
            <a:tailEnd/>
          </a:ln>
        </p:spPr>
        <p:txBody>
          <a:bodyPr lIns="0" tIns="0" rIns="0" bIns="0"/>
          <a:lstStyle/>
          <a:p>
            <a:endParaRPr lang="el-GR"/>
          </a:p>
        </p:txBody>
      </p:sp>
      <p:sp>
        <p:nvSpPr>
          <p:cNvPr id="96904" name="object 649"/>
          <p:cNvSpPr>
            <a:spLocks/>
          </p:cNvSpPr>
          <p:nvPr/>
        </p:nvSpPr>
        <p:spPr bwMode="auto">
          <a:xfrm>
            <a:off x="6683375" y="4381500"/>
            <a:ext cx="106363" cy="0"/>
          </a:xfrm>
          <a:custGeom>
            <a:avLst/>
            <a:gdLst>
              <a:gd name="T0" fmla="*/ 0 w 105711"/>
              <a:gd name="T1" fmla="*/ 108343 w 105711"/>
              <a:gd name="T2" fmla="*/ 0 60000 65536"/>
              <a:gd name="T3" fmla="*/ 0 60000 65536"/>
              <a:gd name="T4" fmla="*/ 0 w 105711"/>
              <a:gd name="T5" fmla="*/ 105711 w 105711"/>
            </a:gdLst>
            <a:ahLst/>
            <a:cxnLst>
              <a:cxn ang="T2">
                <a:pos x="T0" y="0"/>
              </a:cxn>
              <a:cxn ang="T3">
                <a:pos x="T1" y="0"/>
              </a:cxn>
            </a:cxnLst>
            <a:rect l="T4" t="0" r="T5" b="0"/>
            <a:pathLst>
              <a:path w="105711">
                <a:moveTo>
                  <a:pt x="0" y="0"/>
                </a:moveTo>
                <a:lnTo>
                  <a:pt x="105711" y="0"/>
                </a:lnTo>
              </a:path>
            </a:pathLst>
          </a:custGeom>
          <a:noFill/>
          <a:ln w="9241">
            <a:solidFill>
              <a:srgbClr val="000000"/>
            </a:solidFill>
            <a:round/>
            <a:headEnd/>
            <a:tailEnd/>
          </a:ln>
        </p:spPr>
        <p:txBody>
          <a:bodyPr lIns="0" tIns="0" rIns="0" bIns="0"/>
          <a:lstStyle/>
          <a:p>
            <a:endParaRPr lang="el-GR"/>
          </a:p>
        </p:txBody>
      </p:sp>
      <p:sp>
        <p:nvSpPr>
          <p:cNvPr id="96905" name="object 650"/>
          <p:cNvSpPr>
            <a:spLocks/>
          </p:cNvSpPr>
          <p:nvPr/>
        </p:nvSpPr>
        <p:spPr bwMode="auto">
          <a:xfrm>
            <a:off x="6648450" y="4581525"/>
            <a:ext cx="0" cy="282575"/>
          </a:xfrm>
          <a:custGeom>
            <a:avLst/>
            <a:gdLst>
              <a:gd name="T0" fmla="*/ 0 h 281618"/>
              <a:gd name="T1" fmla="*/ 285466 h 281618"/>
              <a:gd name="T2" fmla="*/ 0 60000 65536"/>
              <a:gd name="T3" fmla="*/ 0 60000 65536"/>
              <a:gd name="T4" fmla="*/ 0 h 281618"/>
              <a:gd name="T5" fmla="*/ 281618 h 281618"/>
            </a:gdLst>
            <a:ahLst/>
            <a:cxnLst>
              <a:cxn ang="T2">
                <a:pos x="0" y="T0"/>
              </a:cxn>
              <a:cxn ang="T3">
                <a:pos x="0" y="T1"/>
              </a:cxn>
            </a:cxnLst>
            <a:rect l="0" t="T4" r="0" b="T5"/>
            <a:pathLst>
              <a:path h="281618">
                <a:moveTo>
                  <a:pt x="0" y="0"/>
                </a:moveTo>
                <a:lnTo>
                  <a:pt x="0" y="281618"/>
                </a:lnTo>
              </a:path>
            </a:pathLst>
          </a:custGeom>
          <a:noFill/>
          <a:ln w="3175">
            <a:solidFill>
              <a:srgbClr val="000000"/>
            </a:solidFill>
            <a:round/>
            <a:headEnd/>
            <a:tailEnd/>
          </a:ln>
        </p:spPr>
        <p:txBody>
          <a:bodyPr lIns="0" tIns="0" rIns="0" bIns="0"/>
          <a:lstStyle/>
          <a:p>
            <a:endParaRPr lang="el-GR"/>
          </a:p>
        </p:txBody>
      </p:sp>
      <p:sp>
        <p:nvSpPr>
          <p:cNvPr id="96906" name="object 651"/>
          <p:cNvSpPr>
            <a:spLocks/>
          </p:cNvSpPr>
          <p:nvPr/>
        </p:nvSpPr>
        <p:spPr bwMode="auto">
          <a:xfrm>
            <a:off x="6623050" y="4857750"/>
            <a:ext cx="50800" cy="52388"/>
          </a:xfrm>
          <a:custGeom>
            <a:avLst/>
            <a:gdLst>
              <a:gd name="T0" fmla="*/ 50977 w 50741"/>
              <a:gd name="T1" fmla="*/ 0 h 52370"/>
              <a:gd name="T2" fmla="*/ 0 w 50741"/>
              <a:gd name="T3" fmla="*/ 0 h 52370"/>
              <a:gd name="T4" fmla="*/ 25489 w 50741"/>
              <a:gd name="T5" fmla="*/ 52442 h 52370"/>
              <a:gd name="T6" fmla="*/ 50977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50741" y="0"/>
                </a:moveTo>
                <a:lnTo>
                  <a:pt x="0" y="0"/>
                </a:lnTo>
                <a:lnTo>
                  <a:pt x="25370" y="52370"/>
                </a:lnTo>
                <a:lnTo>
                  <a:pt x="50741" y="0"/>
                </a:lnTo>
                <a:close/>
              </a:path>
            </a:pathLst>
          </a:custGeom>
          <a:solidFill>
            <a:srgbClr val="000000"/>
          </a:solidFill>
          <a:ln w="9525">
            <a:noFill/>
            <a:round/>
            <a:headEnd/>
            <a:tailEnd/>
          </a:ln>
        </p:spPr>
        <p:txBody>
          <a:bodyPr lIns="0" tIns="0" rIns="0" bIns="0"/>
          <a:lstStyle/>
          <a:p>
            <a:endParaRPr lang="el-GR"/>
          </a:p>
        </p:txBody>
      </p:sp>
      <p:sp>
        <p:nvSpPr>
          <p:cNvPr id="96907" name="object 652"/>
          <p:cNvSpPr>
            <a:spLocks/>
          </p:cNvSpPr>
          <p:nvPr/>
        </p:nvSpPr>
        <p:spPr bwMode="auto">
          <a:xfrm>
            <a:off x="6789738" y="5360988"/>
            <a:ext cx="887412" cy="3175"/>
          </a:xfrm>
          <a:custGeom>
            <a:avLst/>
            <a:gdLst>
              <a:gd name="T0" fmla="*/ 884595 w 888353"/>
              <a:gd name="T1" fmla="*/ 1728 h 3889"/>
              <a:gd name="T2" fmla="*/ 0 w 888353"/>
              <a:gd name="T3" fmla="*/ 0 h 3889"/>
              <a:gd name="T4" fmla="*/ 0 60000 65536"/>
              <a:gd name="T5" fmla="*/ 0 60000 65536"/>
              <a:gd name="T6" fmla="*/ 0 w 888353"/>
              <a:gd name="T7" fmla="*/ 0 h 3889"/>
              <a:gd name="T8" fmla="*/ 888353 w 888353"/>
              <a:gd name="T9" fmla="*/ 3889 h 3889"/>
            </a:gdLst>
            <a:ahLst/>
            <a:cxnLst>
              <a:cxn ang="T4">
                <a:pos x="T0" y="T1"/>
              </a:cxn>
              <a:cxn ang="T5">
                <a:pos x="T2" y="T3"/>
              </a:cxn>
            </a:cxnLst>
            <a:rect l="T6" t="T7" r="T8" b="T9"/>
            <a:pathLst>
              <a:path w="888353" h="3889">
                <a:moveTo>
                  <a:pt x="888353" y="3889"/>
                </a:moveTo>
                <a:lnTo>
                  <a:pt x="0" y="0"/>
                </a:lnTo>
              </a:path>
            </a:pathLst>
          </a:custGeom>
          <a:noFill/>
          <a:ln w="9241">
            <a:solidFill>
              <a:srgbClr val="000000"/>
            </a:solidFill>
            <a:round/>
            <a:headEnd/>
            <a:tailEnd/>
          </a:ln>
        </p:spPr>
        <p:txBody>
          <a:bodyPr lIns="0" tIns="0" rIns="0" bIns="0"/>
          <a:lstStyle/>
          <a:p>
            <a:endParaRPr lang="el-GR"/>
          </a:p>
        </p:txBody>
      </p:sp>
      <p:sp>
        <p:nvSpPr>
          <p:cNvPr id="96908" name="object 653"/>
          <p:cNvSpPr>
            <a:spLocks/>
          </p:cNvSpPr>
          <p:nvPr/>
        </p:nvSpPr>
        <p:spPr bwMode="auto">
          <a:xfrm>
            <a:off x="6965950" y="5183188"/>
            <a:ext cx="739775" cy="0"/>
          </a:xfrm>
          <a:custGeom>
            <a:avLst/>
            <a:gdLst>
              <a:gd name="T0" fmla="*/ 0 w 740232"/>
              <a:gd name="T1" fmla="*/ 738406 w 740232"/>
              <a:gd name="T2" fmla="*/ 0 60000 65536"/>
              <a:gd name="T3" fmla="*/ 0 60000 65536"/>
              <a:gd name="T4" fmla="*/ 0 w 740232"/>
              <a:gd name="T5" fmla="*/ 740232 w 740232"/>
            </a:gdLst>
            <a:ahLst/>
            <a:cxnLst>
              <a:cxn ang="T2">
                <a:pos x="T0" y="0"/>
              </a:cxn>
              <a:cxn ang="T3">
                <a:pos x="T1" y="0"/>
              </a:cxn>
            </a:cxnLst>
            <a:rect l="T4" t="0" r="T5" b="0"/>
            <a:pathLst>
              <a:path w="740232">
                <a:moveTo>
                  <a:pt x="0" y="0"/>
                </a:moveTo>
                <a:lnTo>
                  <a:pt x="740232" y="0"/>
                </a:lnTo>
              </a:path>
            </a:pathLst>
          </a:custGeom>
          <a:noFill/>
          <a:ln w="9241">
            <a:solidFill>
              <a:srgbClr val="000000"/>
            </a:solidFill>
            <a:round/>
            <a:headEnd/>
            <a:tailEnd/>
          </a:ln>
        </p:spPr>
        <p:txBody>
          <a:bodyPr lIns="0" tIns="0" rIns="0" bIns="0"/>
          <a:lstStyle/>
          <a:p>
            <a:endParaRPr lang="el-GR"/>
          </a:p>
        </p:txBody>
      </p:sp>
      <p:sp>
        <p:nvSpPr>
          <p:cNvPr id="96909" name="object 654"/>
          <p:cNvSpPr>
            <a:spLocks/>
          </p:cNvSpPr>
          <p:nvPr/>
        </p:nvSpPr>
        <p:spPr bwMode="auto">
          <a:xfrm>
            <a:off x="7370763" y="4200525"/>
            <a:ext cx="176212" cy="923925"/>
          </a:xfrm>
          <a:custGeom>
            <a:avLst/>
            <a:gdLst>
              <a:gd name="T0" fmla="*/ 0 w 176265"/>
              <a:gd name="T1" fmla="*/ 923157 h 924181"/>
              <a:gd name="T2" fmla="*/ 176053 w 176265"/>
              <a:gd name="T3" fmla="*/ 923157 h 924181"/>
              <a:gd name="T4" fmla="*/ 176053 w 176265"/>
              <a:gd name="T5" fmla="*/ 0 h 924181"/>
              <a:gd name="T6" fmla="*/ 0 w 176265"/>
              <a:gd name="T7" fmla="*/ 0 h 924181"/>
              <a:gd name="T8" fmla="*/ 0 w 176265"/>
              <a:gd name="T9" fmla="*/ 923157 h 924181"/>
              <a:gd name="T10" fmla="*/ 0 60000 65536"/>
              <a:gd name="T11" fmla="*/ 0 60000 65536"/>
              <a:gd name="T12" fmla="*/ 0 60000 65536"/>
              <a:gd name="T13" fmla="*/ 0 60000 65536"/>
              <a:gd name="T14" fmla="*/ 0 60000 65536"/>
              <a:gd name="T15" fmla="*/ 0 w 176265"/>
              <a:gd name="T16" fmla="*/ 0 h 924181"/>
              <a:gd name="T17" fmla="*/ 176265 w 176265"/>
              <a:gd name="T18" fmla="*/ 924181 h 924181"/>
            </a:gdLst>
            <a:ahLst/>
            <a:cxnLst>
              <a:cxn ang="T10">
                <a:pos x="T0" y="T1"/>
              </a:cxn>
              <a:cxn ang="T11">
                <a:pos x="T2" y="T3"/>
              </a:cxn>
              <a:cxn ang="T12">
                <a:pos x="T4" y="T5"/>
              </a:cxn>
              <a:cxn ang="T13">
                <a:pos x="T6" y="T7"/>
              </a:cxn>
              <a:cxn ang="T14">
                <a:pos x="T8" y="T9"/>
              </a:cxn>
            </a:cxnLst>
            <a:rect l="T15" t="T16" r="T17" b="T18"/>
            <a:pathLst>
              <a:path w="176265" h="924181">
                <a:moveTo>
                  <a:pt x="0" y="924181"/>
                </a:moveTo>
                <a:lnTo>
                  <a:pt x="176265" y="924181"/>
                </a:lnTo>
                <a:lnTo>
                  <a:pt x="176265" y="0"/>
                </a:lnTo>
                <a:lnTo>
                  <a:pt x="0" y="0"/>
                </a:lnTo>
                <a:lnTo>
                  <a:pt x="0" y="924181"/>
                </a:lnTo>
                <a:close/>
              </a:path>
            </a:pathLst>
          </a:custGeom>
          <a:solidFill>
            <a:srgbClr val="CCFFFF"/>
          </a:solidFill>
          <a:ln w="9525">
            <a:noFill/>
            <a:round/>
            <a:headEnd/>
            <a:tailEnd/>
          </a:ln>
        </p:spPr>
        <p:txBody>
          <a:bodyPr lIns="0" tIns="0" rIns="0" bIns="0"/>
          <a:lstStyle/>
          <a:p>
            <a:endParaRPr lang="el-GR"/>
          </a:p>
        </p:txBody>
      </p:sp>
      <p:sp>
        <p:nvSpPr>
          <p:cNvPr id="96910" name="object 655"/>
          <p:cNvSpPr>
            <a:spLocks/>
          </p:cNvSpPr>
          <p:nvPr/>
        </p:nvSpPr>
        <p:spPr bwMode="auto">
          <a:xfrm>
            <a:off x="7240588" y="4200525"/>
            <a:ext cx="176212" cy="180975"/>
          </a:xfrm>
          <a:custGeom>
            <a:avLst/>
            <a:gdLst>
              <a:gd name="T0" fmla="*/ 0 w 176265"/>
              <a:gd name="T1" fmla="*/ 178164 h 181922"/>
              <a:gd name="T2" fmla="*/ 176053 w 176265"/>
              <a:gd name="T3" fmla="*/ 178164 h 181922"/>
              <a:gd name="T4" fmla="*/ 176053 w 176265"/>
              <a:gd name="T5" fmla="*/ 0 h 181922"/>
              <a:gd name="T6" fmla="*/ 0 w 176265"/>
              <a:gd name="T7" fmla="*/ 0 h 181922"/>
              <a:gd name="T8" fmla="*/ 0 w 176265"/>
              <a:gd name="T9" fmla="*/ 178164 h 181922"/>
              <a:gd name="T10" fmla="*/ 0 60000 65536"/>
              <a:gd name="T11" fmla="*/ 0 60000 65536"/>
              <a:gd name="T12" fmla="*/ 0 60000 65536"/>
              <a:gd name="T13" fmla="*/ 0 60000 65536"/>
              <a:gd name="T14" fmla="*/ 0 60000 65536"/>
              <a:gd name="T15" fmla="*/ 0 w 176265"/>
              <a:gd name="T16" fmla="*/ 0 h 181922"/>
              <a:gd name="T17" fmla="*/ 176265 w 176265"/>
              <a:gd name="T18" fmla="*/ 181922 h 181922"/>
            </a:gdLst>
            <a:ahLst/>
            <a:cxnLst>
              <a:cxn ang="T10">
                <a:pos x="T0" y="T1"/>
              </a:cxn>
              <a:cxn ang="T11">
                <a:pos x="T2" y="T3"/>
              </a:cxn>
              <a:cxn ang="T12">
                <a:pos x="T4" y="T5"/>
              </a:cxn>
              <a:cxn ang="T13">
                <a:pos x="T6" y="T7"/>
              </a:cxn>
              <a:cxn ang="T14">
                <a:pos x="T8" y="T9"/>
              </a:cxn>
            </a:cxnLst>
            <a:rect l="T15" t="T16" r="T17" b="T18"/>
            <a:pathLst>
              <a:path w="176265" h="181922">
                <a:moveTo>
                  <a:pt x="0" y="181922"/>
                </a:moveTo>
                <a:lnTo>
                  <a:pt x="176265" y="181922"/>
                </a:lnTo>
                <a:lnTo>
                  <a:pt x="176265" y="0"/>
                </a:lnTo>
                <a:lnTo>
                  <a:pt x="0" y="0"/>
                </a:lnTo>
                <a:lnTo>
                  <a:pt x="0" y="181922"/>
                </a:lnTo>
                <a:close/>
              </a:path>
            </a:pathLst>
          </a:custGeom>
          <a:solidFill>
            <a:srgbClr val="CCFFFF"/>
          </a:solidFill>
          <a:ln w="9525">
            <a:noFill/>
            <a:round/>
            <a:headEnd/>
            <a:tailEnd/>
          </a:ln>
        </p:spPr>
        <p:txBody>
          <a:bodyPr lIns="0" tIns="0" rIns="0" bIns="0"/>
          <a:lstStyle/>
          <a:p>
            <a:endParaRPr lang="el-GR"/>
          </a:p>
        </p:txBody>
      </p:sp>
      <p:sp>
        <p:nvSpPr>
          <p:cNvPr id="96911" name="object 656"/>
          <p:cNvSpPr>
            <a:spLocks/>
          </p:cNvSpPr>
          <p:nvPr/>
        </p:nvSpPr>
        <p:spPr bwMode="auto">
          <a:xfrm>
            <a:off x="7462838" y="4300538"/>
            <a:ext cx="0" cy="736600"/>
          </a:xfrm>
          <a:custGeom>
            <a:avLst/>
            <a:gdLst>
              <a:gd name="T0" fmla="*/ 0 h 736264"/>
              <a:gd name="T1" fmla="*/ 737608 h 736264"/>
              <a:gd name="T2" fmla="*/ 0 60000 65536"/>
              <a:gd name="T3" fmla="*/ 0 60000 65536"/>
              <a:gd name="T4" fmla="*/ 0 h 736264"/>
              <a:gd name="T5" fmla="*/ 736264 h 736264"/>
            </a:gdLst>
            <a:ahLst/>
            <a:cxnLst>
              <a:cxn ang="T2">
                <a:pos x="0" y="T0"/>
              </a:cxn>
              <a:cxn ang="T3">
                <a:pos x="0" y="T1"/>
              </a:cxn>
            </a:cxnLst>
            <a:rect l="0" t="T4" r="0" b="T5"/>
            <a:pathLst>
              <a:path h="736264">
                <a:moveTo>
                  <a:pt x="0" y="0"/>
                </a:moveTo>
                <a:lnTo>
                  <a:pt x="0" y="736264"/>
                </a:lnTo>
              </a:path>
            </a:pathLst>
          </a:custGeom>
          <a:noFill/>
          <a:ln w="26863">
            <a:solidFill>
              <a:srgbClr val="959595"/>
            </a:solidFill>
            <a:round/>
            <a:headEnd/>
            <a:tailEnd/>
          </a:ln>
        </p:spPr>
        <p:txBody>
          <a:bodyPr lIns="0" tIns="0" rIns="0" bIns="0"/>
          <a:lstStyle/>
          <a:p>
            <a:endParaRPr lang="el-GR"/>
          </a:p>
        </p:txBody>
      </p:sp>
      <p:sp>
        <p:nvSpPr>
          <p:cNvPr id="96912" name="object 657"/>
          <p:cNvSpPr>
            <a:spLocks/>
          </p:cNvSpPr>
          <p:nvPr/>
        </p:nvSpPr>
        <p:spPr bwMode="auto">
          <a:xfrm>
            <a:off x="7089775" y="4200525"/>
            <a:ext cx="457200" cy="0"/>
          </a:xfrm>
          <a:custGeom>
            <a:avLst/>
            <a:gdLst>
              <a:gd name="T0" fmla="*/ 0 w 458292"/>
              <a:gd name="T1" fmla="*/ 453940 w 458292"/>
              <a:gd name="T2" fmla="*/ 0 60000 65536"/>
              <a:gd name="T3" fmla="*/ 0 60000 65536"/>
              <a:gd name="T4" fmla="*/ 0 w 458292"/>
              <a:gd name="T5" fmla="*/ 458292 w 458292"/>
            </a:gdLst>
            <a:ahLst/>
            <a:cxnLst>
              <a:cxn ang="T2">
                <a:pos x="T0" y="0"/>
              </a:cxn>
              <a:cxn ang="T3">
                <a:pos x="T1" y="0"/>
              </a:cxn>
            </a:cxnLst>
            <a:rect l="T4" t="0" r="T5" b="0"/>
            <a:pathLst>
              <a:path w="458292">
                <a:moveTo>
                  <a:pt x="0" y="0"/>
                </a:moveTo>
                <a:lnTo>
                  <a:pt x="458292" y="0"/>
                </a:lnTo>
              </a:path>
            </a:pathLst>
          </a:custGeom>
          <a:noFill/>
          <a:ln w="9241">
            <a:solidFill>
              <a:srgbClr val="000000"/>
            </a:solidFill>
            <a:round/>
            <a:headEnd/>
            <a:tailEnd/>
          </a:ln>
        </p:spPr>
        <p:txBody>
          <a:bodyPr lIns="0" tIns="0" rIns="0" bIns="0"/>
          <a:lstStyle/>
          <a:p>
            <a:endParaRPr lang="el-GR"/>
          </a:p>
        </p:txBody>
      </p:sp>
      <p:sp>
        <p:nvSpPr>
          <p:cNvPr id="96913" name="object 658"/>
          <p:cNvSpPr>
            <a:spLocks/>
          </p:cNvSpPr>
          <p:nvPr/>
        </p:nvSpPr>
        <p:spPr bwMode="auto">
          <a:xfrm>
            <a:off x="7089775" y="4200525"/>
            <a:ext cx="0" cy="746125"/>
          </a:xfrm>
          <a:custGeom>
            <a:avLst/>
            <a:gdLst>
              <a:gd name="T0" fmla="*/ 0 h 745891"/>
              <a:gd name="T1" fmla="*/ 746827 h 745891"/>
              <a:gd name="T2" fmla="*/ 0 60000 65536"/>
              <a:gd name="T3" fmla="*/ 0 60000 65536"/>
              <a:gd name="T4" fmla="*/ 0 h 745891"/>
              <a:gd name="T5" fmla="*/ 745891 h 745891"/>
            </a:gdLst>
            <a:ahLst/>
            <a:cxnLst>
              <a:cxn ang="T2">
                <a:pos x="0" y="T0"/>
              </a:cxn>
              <a:cxn ang="T3">
                <a:pos x="0" y="T1"/>
              </a:cxn>
            </a:cxnLst>
            <a:rect l="0" t="T4" r="0" b="T5"/>
            <a:pathLst>
              <a:path h="745891">
                <a:moveTo>
                  <a:pt x="0" y="0"/>
                </a:moveTo>
                <a:lnTo>
                  <a:pt x="0" y="745891"/>
                </a:lnTo>
              </a:path>
            </a:pathLst>
          </a:custGeom>
          <a:noFill/>
          <a:ln w="8954">
            <a:solidFill>
              <a:srgbClr val="000000"/>
            </a:solidFill>
            <a:round/>
            <a:headEnd/>
            <a:tailEnd/>
          </a:ln>
        </p:spPr>
        <p:txBody>
          <a:bodyPr lIns="0" tIns="0" rIns="0" bIns="0"/>
          <a:lstStyle/>
          <a:p>
            <a:endParaRPr lang="el-GR"/>
          </a:p>
        </p:txBody>
      </p:sp>
      <p:sp>
        <p:nvSpPr>
          <p:cNvPr id="96914" name="object 659"/>
          <p:cNvSpPr>
            <a:spLocks/>
          </p:cNvSpPr>
          <p:nvPr/>
        </p:nvSpPr>
        <p:spPr bwMode="auto">
          <a:xfrm>
            <a:off x="7173913" y="4300538"/>
            <a:ext cx="288925" cy="0"/>
          </a:xfrm>
          <a:custGeom>
            <a:avLst/>
            <a:gdLst>
              <a:gd name="T0" fmla="*/ 288616 w 289028"/>
              <a:gd name="T1" fmla="*/ 0 w 289028"/>
              <a:gd name="T2" fmla="*/ 0 60000 65536"/>
              <a:gd name="T3" fmla="*/ 0 60000 65536"/>
              <a:gd name="T4" fmla="*/ 0 w 289028"/>
              <a:gd name="T5" fmla="*/ 289028 w 289028"/>
            </a:gdLst>
            <a:ahLst/>
            <a:cxnLst>
              <a:cxn ang="T2">
                <a:pos x="T0" y="0"/>
              </a:cxn>
              <a:cxn ang="T3">
                <a:pos x="T1" y="0"/>
              </a:cxn>
            </a:cxnLst>
            <a:rect l="T4" t="0" r="T5" b="0"/>
            <a:pathLst>
              <a:path w="289028">
                <a:moveTo>
                  <a:pt x="289028" y="0"/>
                </a:moveTo>
                <a:lnTo>
                  <a:pt x="0" y="0"/>
                </a:lnTo>
              </a:path>
            </a:pathLst>
          </a:custGeom>
          <a:noFill/>
          <a:ln w="27725">
            <a:solidFill>
              <a:srgbClr val="959595"/>
            </a:solidFill>
            <a:round/>
            <a:headEnd/>
            <a:tailEnd/>
          </a:ln>
        </p:spPr>
        <p:txBody>
          <a:bodyPr lIns="0" tIns="0" rIns="0" bIns="0"/>
          <a:lstStyle/>
          <a:p>
            <a:endParaRPr lang="el-GR"/>
          </a:p>
        </p:txBody>
      </p:sp>
      <p:sp>
        <p:nvSpPr>
          <p:cNvPr id="96915" name="object 660"/>
          <p:cNvSpPr>
            <a:spLocks/>
          </p:cNvSpPr>
          <p:nvPr/>
        </p:nvSpPr>
        <p:spPr bwMode="auto">
          <a:xfrm>
            <a:off x="7315200" y="3951288"/>
            <a:ext cx="3175" cy="349250"/>
          </a:xfrm>
          <a:custGeom>
            <a:avLst/>
            <a:gdLst>
              <a:gd name="T0" fmla="*/ 0 w 2362"/>
              <a:gd name="T1" fmla="*/ 0 h 350162"/>
              <a:gd name="T2" fmla="*/ 7712 w 2362"/>
              <a:gd name="T3" fmla="*/ 346528 h 350162"/>
              <a:gd name="T4" fmla="*/ 0 60000 65536"/>
              <a:gd name="T5" fmla="*/ 0 60000 65536"/>
              <a:gd name="T6" fmla="*/ 0 w 2362"/>
              <a:gd name="T7" fmla="*/ 0 h 350162"/>
              <a:gd name="T8" fmla="*/ 2362 w 2362"/>
              <a:gd name="T9" fmla="*/ 350162 h 350162"/>
            </a:gdLst>
            <a:ahLst/>
            <a:cxnLst>
              <a:cxn ang="T4">
                <a:pos x="T0" y="T1"/>
              </a:cxn>
              <a:cxn ang="T5">
                <a:pos x="T2" y="T3"/>
              </a:cxn>
            </a:cxnLst>
            <a:rect l="T6" t="T7" r="T8" b="T9"/>
            <a:pathLst>
              <a:path w="2362" h="350162">
                <a:moveTo>
                  <a:pt x="0" y="0"/>
                </a:moveTo>
                <a:lnTo>
                  <a:pt x="2362" y="350162"/>
                </a:lnTo>
              </a:path>
            </a:pathLst>
          </a:custGeom>
          <a:noFill/>
          <a:ln w="26863">
            <a:solidFill>
              <a:srgbClr val="959595"/>
            </a:solidFill>
            <a:round/>
            <a:headEnd/>
            <a:tailEnd/>
          </a:ln>
        </p:spPr>
        <p:txBody>
          <a:bodyPr lIns="0" tIns="0" rIns="0" bIns="0"/>
          <a:lstStyle/>
          <a:p>
            <a:endParaRPr lang="el-GR"/>
          </a:p>
        </p:txBody>
      </p:sp>
      <p:sp>
        <p:nvSpPr>
          <p:cNvPr id="96916" name="object 661"/>
          <p:cNvSpPr>
            <a:spLocks/>
          </p:cNvSpPr>
          <p:nvPr/>
        </p:nvSpPr>
        <p:spPr bwMode="auto">
          <a:xfrm>
            <a:off x="7546975" y="4200525"/>
            <a:ext cx="0" cy="746125"/>
          </a:xfrm>
          <a:custGeom>
            <a:avLst/>
            <a:gdLst>
              <a:gd name="T0" fmla="*/ 0 h 746019"/>
              <a:gd name="T1" fmla="*/ 746443 h 746019"/>
              <a:gd name="T2" fmla="*/ 0 60000 65536"/>
              <a:gd name="T3" fmla="*/ 0 60000 65536"/>
              <a:gd name="T4" fmla="*/ 0 h 746019"/>
              <a:gd name="T5" fmla="*/ 746019 h 746019"/>
            </a:gdLst>
            <a:ahLst/>
            <a:cxnLst>
              <a:cxn ang="T2">
                <a:pos x="0" y="T0"/>
              </a:cxn>
              <a:cxn ang="T3">
                <a:pos x="0" y="T1"/>
              </a:cxn>
            </a:cxnLst>
            <a:rect l="0" t="T4" r="0" b="T5"/>
            <a:pathLst>
              <a:path h="746019">
                <a:moveTo>
                  <a:pt x="0" y="0"/>
                </a:moveTo>
                <a:lnTo>
                  <a:pt x="0" y="746019"/>
                </a:lnTo>
              </a:path>
            </a:pathLst>
          </a:custGeom>
          <a:noFill/>
          <a:ln w="8954">
            <a:solidFill>
              <a:srgbClr val="000000"/>
            </a:solidFill>
            <a:round/>
            <a:headEnd/>
            <a:tailEnd/>
          </a:ln>
        </p:spPr>
        <p:txBody>
          <a:bodyPr lIns="0" tIns="0" rIns="0" bIns="0"/>
          <a:lstStyle/>
          <a:p>
            <a:endParaRPr lang="el-GR"/>
          </a:p>
        </p:txBody>
      </p:sp>
      <p:sp>
        <p:nvSpPr>
          <p:cNvPr id="96917" name="object 662"/>
          <p:cNvSpPr>
            <a:spLocks/>
          </p:cNvSpPr>
          <p:nvPr/>
        </p:nvSpPr>
        <p:spPr bwMode="auto">
          <a:xfrm>
            <a:off x="7265988" y="4381500"/>
            <a:ext cx="0" cy="746125"/>
          </a:xfrm>
          <a:custGeom>
            <a:avLst/>
            <a:gdLst>
              <a:gd name="T0" fmla="*/ 0 h 746019"/>
              <a:gd name="T1" fmla="*/ 746443 h 746019"/>
              <a:gd name="T2" fmla="*/ 0 60000 65536"/>
              <a:gd name="T3" fmla="*/ 0 60000 65536"/>
              <a:gd name="T4" fmla="*/ 0 h 746019"/>
              <a:gd name="T5" fmla="*/ 746019 h 746019"/>
            </a:gdLst>
            <a:ahLst/>
            <a:cxnLst>
              <a:cxn ang="T2">
                <a:pos x="0" y="T0"/>
              </a:cxn>
              <a:cxn ang="T3">
                <a:pos x="0" y="T1"/>
              </a:cxn>
            </a:cxnLst>
            <a:rect l="0" t="T4" r="0" b="T5"/>
            <a:pathLst>
              <a:path h="746019">
                <a:moveTo>
                  <a:pt x="0" y="0"/>
                </a:moveTo>
                <a:lnTo>
                  <a:pt x="0" y="746019"/>
                </a:lnTo>
              </a:path>
            </a:pathLst>
          </a:custGeom>
          <a:noFill/>
          <a:ln w="8954">
            <a:solidFill>
              <a:srgbClr val="000000"/>
            </a:solidFill>
            <a:round/>
            <a:headEnd/>
            <a:tailEnd/>
          </a:ln>
        </p:spPr>
        <p:txBody>
          <a:bodyPr lIns="0" tIns="0" rIns="0" bIns="0"/>
          <a:lstStyle/>
          <a:p>
            <a:endParaRPr lang="el-GR"/>
          </a:p>
        </p:txBody>
      </p:sp>
      <p:sp>
        <p:nvSpPr>
          <p:cNvPr id="96918" name="object 663"/>
          <p:cNvSpPr>
            <a:spLocks/>
          </p:cNvSpPr>
          <p:nvPr/>
        </p:nvSpPr>
        <p:spPr bwMode="auto">
          <a:xfrm>
            <a:off x="7370763" y="4381500"/>
            <a:ext cx="0" cy="742950"/>
          </a:xfrm>
          <a:custGeom>
            <a:avLst/>
            <a:gdLst>
              <a:gd name="T0" fmla="*/ 0 h 742169"/>
              <a:gd name="T1" fmla="*/ 745298 h 742169"/>
              <a:gd name="T2" fmla="*/ 0 60000 65536"/>
              <a:gd name="T3" fmla="*/ 0 60000 65536"/>
              <a:gd name="T4" fmla="*/ 0 h 742169"/>
              <a:gd name="T5" fmla="*/ 742169 h 742169"/>
            </a:gdLst>
            <a:ahLst/>
            <a:cxnLst>
              <a:cxn ang="T2">
                <a:pos x="0" y="T0"/>
              </a:cxn>
              <a:cxn ang="T3">
                <a:pos x="0" y="T1"/>
              </a:cxn>
            </a:cxnLst>
            <a:rect l="0" t="T4" r="0" b="T5"/>
            <a:pathLst>
              <a:path h="742169">
                <a:moveTo>
                  <a:pt x="0" y="0"/>
                </a:moveTo>
                <a:lnTo>
                  <a:pt x="0" y="742169"/>
                </a:lnTo>
              </a:path>
            </a:pathLst>
          </a:custGeom>
          <a:noFill/>
          <a:ln w="8954">
            <a:solidFill>
              <a:srgbClr val="000000"/>
            </a:solidFill>
            <a:round/>
            <a:headEnd/>
            <a:tailEnd/>
          </a:ln>
        </p:spPr>
        <p:txBody>
          <a:bodyPr lIns="0" tIns="0" rIns="0" bIns="0"/>
          <a:lstStyle/>
          <a:p>
            <a:endParaRPr lang="el-GR"/>
          </a:p>
        </p:txBody>
      </p:sp>
      <p:sp>
        <p:nvSpPr>
          <p:cNvPr id="96919" name="object 664"/>
          <p:cNvSpPr>
            <a:spLocks/>
          </p:cNvSpPr>
          <p:nvPr/>
        </p:nvSpPr>
        <p:spPr bwMode="auto">
          <a:xfrm>
            <a:off x="7265988" y="4381500"/>
            <a:ext cx="104775" cy="0"/>
          </a:xfrm>
          <a:custGeom>
            <a:avLst/>
            <a:gdLst>
              <a:gd name="T0" fmla="*/ 0 w 105711"/>
              <a:gd name="T1" fmla="*/ 102017 w 105711"/>
              <a:gd name="T2" fmla="*/ 0 60000 65536"/>
              <a:gd name="T3" fmla="*/ 0 60000 65536"/>
              <a:gd name="T4" fmla="*/ 0 w 105711"/>
              <a:gd name="T5" fmla="*/ 105711 w 105711"/>
            </a:gdLst>
            <a:ahLst/>
            <a:cxnLst>
              <a:cxn ang="T2">
                <a:pos x="T0" y="0"/>
              </a:cxn>
              <a:cxn ang="T3">
                <a:pos x="T1" y="0"/>
              </a:cxn>
            </a:cxnLst>
            <a:rect l="T4" t="0" r="T5" b="0"/>
            <a:pathLst>
              <a:path w="105711">
                <a:moveTo>
                  <a:pt x="0" y="0"/>
                </a:moveTo>
                <a:lnTo>
                  <a:pt x="105711" y="0"/>
                </a:lnTo>
              </a:path>
            </a:pathLst>
          </a:custGeom>
          <a:noFill/>
          <a:ln w="9241">
            <a:solidFill>
              <a:srgbClr val="000000"/>
            </a:solidFill>
            <a:round/>
            <a:headEnd/>
            <a:tailEnd/>
          </a:ln>
        </p:spPr>
        <p:txBody>
          <a:bodyPr lIns="0" tIns="0" rIns="0" bIns="0"/>
          <a:lstStyle/>
          <a:p>
            <a:endParaRPr lang="el-GR"/>
          </a:p>
        </p:txBody>
      </p:sp>
      <p:sp>
        <p:nvSpPr>
          <p:cNvPr id="96920" name="object 665"/>
          <p:cNvSpPr>
            <a:spLocks/>
          </p:cNvSpPr>
          <p:nvPr/>
        </p:nvSpPr>
        <p:spPr bwMode="auto">
          <a:xfrm>
            <a:off x="7418388" y="4572000"/>
            <a:ext cx="0" cy="280988"/>
          </a:xfrm>
          <a:custGeom>
            <a:avLst/>
            <a:gdLst>
              <a:gd name="T0" fmla="*/ 0 h 281618"/>
              <a:gd name="T1" fmla="*/ 279106 h 281618"/>
              <a:gd name="T2" fmla="*/ 0 60000 65536"/>
              <a:gd name="T3" fmla="*/ 0 60000 65536"/>
              <a:gd name="T4" fmla="*/ 0 h 281618"/>
              <a:gd name="T5" fmla="*/ 281618 h 281618"/>
            </a:gdLst>
            <a:ahLst/>
            <a:cxnLst>
              <a:cxn ang="T2">
                <a:pos x="0" y="T0"/>
              </a:cxn>
              <a:cxn ang="T3">
                <a:pos x="0" y="T1"/>
              </a:cxn>
            </a:cxnLst>
            <a:rect l="0" t="T4" r="0" b="T5"/>
            <a:pathLst>
              <a:path h="281618">
                <a:moveTo>
                  <a:pt x="0" y="0"/>
                </a:moveTo>
                <a:lnTo>
                  <a:pt x="0" y="281618"/>
                </a:lnTo>
              </a:path>
            </a:pathLst>
          </a:custGeom>
          <a:noFill/>
          <a:ln w="3175">
            <a:solidFill>
              <a:srgbClr val="000000"/>
            </a:solidFill>
            <a:round/>
            <a:headEnd/>
            <a:tailEnd/>
          </a:ln>
        </p:spPr>
        <p:txBody>
          <a:bodyPr lIns="0" tIns="0" rIns="0" bIns="0"/>
          <a:lstStyle/>
          <a:p>
            <a:endParaRPr lang="el-GR"/>
          </a:p>
        </p:txBody>
      </p:sp>
      <p:sp>
        <p:nvSpPr>
          <p:cNvPr id="96921" name="object 666"/>
          <p:cNvSpPr>
            <a:spLocks/>
          </p:cNvSpPr>
          <p:nvPr/>
        </p:nvSpPr>
        <p:spPr bwMode="auto">
          <a:xfrm>
            <a:off x="7392988" y="4846638"/>
            <a:ext cx="50800" cy="52387"/>
          </a:xfrm>
          <a:custGeom>
            <a:avLst/>
            <a:gdLst>
              <a:gd name="T0" fmla="*/ 50977 w 50741"/>
              <a:gd name="T1" fmla="*/ 0 h 52370"/>
              <a:gd name="T2" fmla="*/ 0 w 50741"/>
              <a:gd name="T3" fmla="*/ 0 h 52370"/>
              <a:gd name="T4" fmla="*/ 25489 w 50741"/>
              <a:gd name="T5" fmla="*/ 52438 h 52370"/>
              <a:gd name="T6" fmla="*/ 50977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50741" y="0"/>
                </a:moveTo>
                <a:lnTo>
                  <a:pt x="0" y="0"/>
                </a:lnTo>
                <a:lnTo>
                  <a:pt x="25370" y="52370"/>
                </a:lnTo>
                <a:lnTo>
                  <a:pt x="50741" y="0"/>
                </a:lnTo>
                <a:close/>
              </a:path>
            </a:pathLst>
          </a:custGeom>
          <a:solidFill>
            <a:srgbClr val="000000"/>
          </a:solidFill>
          <a:ln w="9525">
            <a:noFill/>
            <a:round/>
            <a:headEnd/>
            <a:tailEnd/>
          </a:ln>
        </p:spPr>
        <p:txBody>
          <a:bodyPr lIns="0" tIns="0" rIns="0" bIns="0"/>
          <a:lstStyle/>
          <a:p>
            <a:endParaRPr lang="el-GR"/>
          </a:p>
        </p:txBody>
      </p:sp>
      <p:sp>
        <p:nvSpPr>
          <p:cNvPr id="96922" name="object 667"/>
          <p:cNvSpPr>
            <a:spLocks/>
          </p:cNvSpPr>
          <p:nvPr/>
        </p:nvSpPr>
        <p:spPr bwMode="auto">
          <a:xfrm>
            <a:off x="7462838" y="5037138"/>
            <a:ext cx="292100" cy="0"/>
          </a:xfrm>
          <a:custGeom>
            <a:avLst/>
            <a:gdLst>
              <a:gd name="T0" fmla="*/ 290501 w 292635"/>
              <a:gd name="T1" fmla="*/ 0 w 292635"/>
              <a:gd name="T2" fmla="*/ 0 60000 65536"/>
              <a:gd name="T3" fmla="*/ 0 60000 65536"/>
              <a:gd name="T4" fmla="*/ 0 w 292635"/>
              <a:gd name="T5" fmla="*/ 292635 w 292635"/>
            </a:gdLst>
            <a:ahLst/>
            <a:cxnLst>
              <a:cxn ang="T2">
                <a:pos x="T0" y="0"/>
              </a:cxn>
              <a:cxn ang="T3">
                <a:pos x="T1" y="0"/>
              </a:cxn>
            </a:cxnLst>
            <a:rect l="T4" t="0" r="T5" b="0"/>
            <a:pathLst>
              <a:path w="292635">
                <a:moveTo>
                  <a:pt x="292635" y="0"/>
                </a:moveTo>
                <a:lnTo>
                  <a:pt x="0" y="0"/>
                </a:lnTo>
              </a:path>
            </a:pathLst>
          </a:custGeom>
          <a:noFill/>
          <a:ln w="27725">
            <a:solidFill>
              <a:srgbClr val="959595"/>
            </a:solidFill>
            <a:round/>
            <a:headEnd/>
            <a:tailEnd/>
          </a:ln>
        </p:spPr>
        <p:txBody>
          <a:bodyPr lIns="0" tIns="0" rIns="0" bIns="0"/>
          <a:lstStyle/>
          <a:p>
            <a:endParaRPr lang="el-GR"/>
          </a:p>
        </p:txBody>
      </p:sp>
      <p:sp>
        <p:nvSpPr>
          <p:cNvPr id="96923" name="object 668"/>
          <p:cNvSpPr>
            <a:spLocks/>
          </p:cNvSpPr>
          <p:nvPr/>
        </p:nvSpPr>
        <p:spPr bwMode="auto">
          <a:xfrm>
            <a:off x="6965950" y="5127625"/>
            <a:ext cx="300038" cy="0"/>
          </a:xfrm>
          <a:custGeom>
            <a:avLst/>
            <a:gdLst>
              <a:gd name="T0" fmla="*/ 0 w 299600"/>
              <a:gd name="T1" fmla="*/ 0 h 128"/>
              <a:gd name="T2" fmla="*/ 301356 w 299600"/>
              <a:gd name="T3" fmla="*/ 0 h 128"/>
              <a:gd name="T4" fmla="*/ 0 60000 65536"/>
              <a:gd name="T5" fmla="*/ 0 60000 65536"/>
              <a:gd name="T6" fmla="*/ 0 w 299600"/>
              <a:gd name="T7" fmla="*/ 0 h 128"/>
              <a:gd name="T8" fmla="*/ 299600 w 299600"/>
              <a:gd name="T9" fmla="*/ 0 h 128"/>
            </a:gdLst>
            <a:ahLst/>
            <a:cxnLst>
              <a:cxn ang="T4">
                <a:pos x="T0" y="T1"/>
              </a:cxn>
              <a:cxn ang="T5">
                <a:pos x="T2" y="T3"/>
              </a:cxn>
            </a:cxnLst>
            <a:rect l="T6" t="T7" r="T8" b="T9"/>
            <a:pathLst>
              <a:path w="299600" h="128">
                <a:moveTo>
                  <a:pt x="0" y="0"/>
                </a:moveTo>
                <a:lnTo>
                  <a:pt x="299600" y="128"/>
                </a:lnTo>
              </a:path>
            </a:pathLst>
          </a:custGeom>
          <a:noFill/>
          <a:ln w="9241">
            <a:solidFill>
              <a:srgbClr val="000000"/>
            </a:solidFill>
            <a:round/>
            <a:headEnd/>
            <a:tailEnd/>
          </a:ln>
        </p:spPr>
        <p:txBody>
          <a:bodyPr lIns="0" tIns="0" rIns="0" bIns="0"/>
          <a:lstStyle/>
          <a:p>
            <a:endParaRPr lang="el-GR"/>
          </a:p>
        </p:txBody>
      </p:sp>
      <p:sp>
        <p:nvSpPr>
          <p:cNvPr id="96924" name="object 669"/>
          <p:cNvSpPr>
            <a:spLocks/>
          </p:cNvSpPr>
          <p:nvPr/>
        </p:nvSpPr>
        <p:spPr bwMode="auto">
          <a:xfrm>
            <a:off x="6684963" y="5127625"/>
            <a:ext cx="103187" cy="0"/>
          </a:xfrm>
          <a:custGeom>
            <a:avLst/>
            <a:gdLst>
              <a:gd name="T0" fmla="*/ 0 w 103100"/>
              <a:gd name="T1" fmla="*/ 0 h 128"/>
              <a:gd name="T2" fmla="*/ 103448 w 103100"/>
              <a:gd name="T3" fmla="*/ 0 h 128"/>
              <a:gd name="T4" fmla="*/ 0 60000 65536"/>
              <a:gd name="T5" fmla="*/ 0 60000 65536"/>
              <a:gd name="T6" fmla="*/ 0 w 103100"/>
              <a:gd name="T7" fmla="*/ 0 h 128"/>
              <a:gd name="T8" fmla="*/ 103100 w 103100"/>
              <a:gd name="T9" fmla="*/ 0 h 128"/>
            </a:gdLst>
            <a:ahLst/>
            <a:cxnLst>
              <a:cxn ang="T4">
                <a:pos x="T0" y="T1"/>
              </a:cxn>
              <a:cxn ang="T5">
                <a:pos x="T2" y="T3"/>
              </a:cxn>
            </a:cxnLst>
            <a:rect l="T6" t="T7" r="T8" b="T9"/>
            <a:pathLst>
              <a:path w="103100" h="128">
                <a:moveTo>
                  <a:pt x="0" y="0"/>
                </a:moveTo>
                <a:lnTo>
                  <a:pt x="103100" y="128"/>
                </a:lnTo>
              </a:path>
            </a:pathLst>
          </a:custGeom>
          <a:noFill/>
          <a:ln w="9241">
            <a:solidFill>
              <a:srgbClr val="000000"/>
            </a:solidFill>
            <a:round/>
            <a:headEnd/>
            <a:tailEnd/>
          </a:ln>
        </p:spPr>
        <p:txBody>
          <a:bodyPr lIns="0" tIns="0" rIns="0" bIns="0"/>
          <a:lstStyle/>
          <a:p>
            <a:endParaRPr lang="el-GR"/>
          </a:p>
        </p:txBody>
      </p:sp>
      <p:sp>
        <p:nvSpPr>
          <p:cNvPr id="96925" name="object 670"/>
          <p:cNvSpPr>
            <a:spLocks/>
          </p:cNvSpPr>
          <p:nvPr/>
        </p:nvSpPr>
        <p:spPr bwMode="auto">
          <a:xfrm>
            <a:off x="6684963" y="4946650"/>
            <a:ext cx="103187" cy="0"/>
          </a:xfrm>
          <a:custGeom>
            <a:avLst/>
            <a:gdLst>
              <a:gd name="T0" fmla="*/ 0 w 103100"/>
              <a:gd name="T1" fmla="*/ 0 h 128"/>
              <a:gd name="T2" fmla="*/ 103448 w 103100"/>
              <a:gd name="T3" fmla="*/ 0 h 128"/>
              <a:gd name="T4" fmla="*/ 0 60000 65536"/>
              <a:gd name="T5" fmla="*/ 0 60000 65536"/>
              <a:gd name="T6" fmla="*/ 0 w 103100"/>
              <a:gd name="T7" fmla="*/ 0 h 128"/>
              <a:gd name="T8" fmla="*/ 103100 w 103100"/>
              <a:gd name="T9" fmla="*/ 0 h 128"/>
            </a:gdLst>
            <a:ahLst/>
            <a:cxnLst>
              <a:cxn ang="T4">
                <a:pos x="T0" y="T1"/>
              </a:cxn>
              <a:cxn ang="T5">
                <a:pos x="T2" y="T3"/>
              </a:cxn>
            </a:cxnLst>
            <a:rect l="T6" t="T7" r="T8" b="T9"/>
            <a:pathLst>
              <a:path w="103100" h="128">
                <a:moveTo>
                  <a:pt x="0" y="0"/>
                </a:moveTo>
                <a:lnTo>
                  <a:pt x="103100" y="128"/>
                </a:lnTo>
              </a:path>
            </a:pathLst>
          </a:custGeom>
          <a:noFill/>
          <a:ln w="9241">
            <a:solidFill>
              <a:srgbClr val="000000"/>
            </a:solidFill>
            <a:round/>
            <a:headEnd/>
            <a:tailEnd/>
          </a:ln>
        </p:spPr>
        <p:txBody>
          <a:bodyPr lIns="0" tIns="0" rIns="0" bIns="0"/>
          <a:lstStyle/>
          <a:p>
            <a:endParaRPr lang="el-GR"/>
          </a:p>
        </p:txBody>
      </p:sp>
      <p:sp>
        <p:nvSpPr>
          <p:cNvPr id="96926" name="object 671"/>
          <p:cNvSpPr>
            <a:spLocks/>
          </p:cNvSpPr>
          <p:nvPr/>
        </p:nvSpPr>
        <p:spPr bwMode="auto">
          <a:xfrm>
            <a:off x="6965950" y="4946650"/>
            <a:ext cx="123825" cy="0"/>
          </a:xfrm>
          <a:custGeom>
            <a:avLst/>
            <a:gdLst>
              <a:gd name="T0" fmla="*/ 0 w 123372"/>
              <a:gd name="T1" fmla="*/ 125194 w 123372"/>
              <a:gd name="T2" fmla="*/ 0 60000 65536"/>
              <a:gd name="T3" fmla="*/ 0 60000 65536"/>
              <a:gd name="T4" fmla="*/ 0 w 123372"/>
              <a:gd name="T5" fmla="*/ 123372 w 123372"/>
            </a:gdLst>
            <a:ahLst/>
            <a:cxnLst>
              <a:cxn ang="T2">
                <a:pos x="T0" y="0"/>
              </a:cxn>
              <a:cxn ang="T3">
                <a:pos x="T1" y="0"/>
              </a:cxn>
            </a:cxnLst>
            <a:rect l="T4" t="0" r="T5" b="0"/>
            <a:pathLst>
              <a:path w="123372">
                <a:moveTo>
                  <a:pt x="0" y="0"/>
                </a:moveTo>
                <a:lnTo>
                  <a:pt x="123372" y="0"/>
                </a:lnTo>
              </a:path>
            </a:pathLst>
          </a:custGeom>
          <a:noFill/>
          <a:ln w="9241">
            <a:solidFill>
              <a:srgbClr val="000000"/>
            </a:solidFill>
            <a:round/>
            <a:headEnd/>
            <a:tailEnd/>
          </a:ln>
        </p:spPr>
        <p:txBody>
          <a:bodyPr lIns="0" tIns="0" rIns="0" bIns="0"/>
          <a:lstStyle/>
          <a:p>
            <a:endParaRPr lang="el-GR"/>
          </a:p>
        </p:txBody>
      </p:sp>
      <p:sp>
        <p:nvSpPr>
          <p:cNvPr id="96927" name="object 672"/>
          <p:cNvSpPr>
            <a:spLocks/>
          </p:cNvSpPr>
          <p:nvPr/>
        </p:nvSpPr>
        <p:spPr bwMode="auto">
          <a:xfrm>
            <a:off x="6824663" y="4627563"/>
            <a:ext cx="0" cy="282575"/>
          </a:xfrm>
          <a:custGeom>
            <a:avLst/>
            <a:gdLst>
              <a:gd name="T0" fmla="*/ 285466 h 281618"/>
              <a:gd name="T1" fmla="*/ 0 h 281618"/>
              <a:gd name="T2" fmla="*/ 0 60000 65536"/>
              <a:gd name="T3" fmla="*/ 0 60000 65536"/>
              <a:gd name="T4" fmla="*/ 0 h 281618"/>
              <a:gd name="T5" fmla="*/ 281618 h 281618"/>
            </a:gdLst>
            <a:ahLst/>
            <a:cxnLst>
              <a:cxn ang="T2">
                <a:pos x="0" y="T0"/>
              </a:cxn>
              <a:cxn ang="T3">
                <a:pos x="0" y="T1"/>
              </a:cxn>
            </a:cxnLst>
            <a:rect l="0" t="T4" r="0" b="T5"/>
            <a:pathLst>
              <a:path h="281618">
                <a:moveTo>
                  <a:pt x="0" y="281618"/>
                </a:moveTo>
                <a:lnTo>
                  <a:pt x="0" y="0"/>
                </a:lnTo>
              </a:path>
            </a:pathLst>
          </a:custGeom>
          <a:noFill/>
          <a:ln w="3175">
            <a:solidFill>
              <a:srgbClr val="000000"/>
            </a:solidFill>
            <a:round/>
            <a:headEnd/>
            <a:tailEnd/>
          </a:ln>
        </p:spPr>
        <p:txBody>
          <a:bodyPr lIns="0" tIns="0" rIns="0" bIns="0"/>
          <a:lstStyle/>
          <a:p>
            <a:endParaRPr lang="el-GR"/>
          </a:p>
        </p:txBody>
      </p:sp>
      <p:sp>
        <p:nvSpPr>
          <p:cNvPr id="96928" name="object 673"/>
          <p:cNvSpPr>
            <a:spLocks/>
          </p:cNvSpPr>
          <p:nvPr/>
        </p:nvSpPr>
        <p:spPr bwMode="auto">
          <a:xfrm>
            <a:off x="6799263" y="4581525"/>
            <a:ext cx="50800" cy="52388"/>
          </a:xfrm>
          <a:custGeom>
            <a:avLst/>
            <a:gdLst>
              <a:gd name="T0" fmla="*/ 25489 w 50741"/>
              <a:gd name="T1" fmla="*/ 0 h 52370"/>
              <a:gd name="T2" fmla="*/ 0 w 50741"/>
              <a:gd name="T3" fmla="*/ 52442 h 52370"/>
              <a:gd name="T4" fmla="*/ 50977 w 50741"/>
              <a:gd name="T5" fmla="*/ 52442 h 52370"/>
              <a:gd name="T6" fmla="*/ 25489 w 50741"/>
              <a:gd name="T7" fmla="*/ 0 h 52370"/>
              <a:gd name="T8" fmla="*/ 0 60000 65536"/>
              <a:gd name="T9" fmla="*/ 0 60000 65536"/>
              <a:gd name="T10" fmla="*/ 0 60000 65536"/>
              <a:gd name="T11" fmla="*/ 0 60000 65536"/>
              <a:gd name="T12" fmla="*/ 0 w 50741"/>
              <a:gd name="T13" fmla="*/ 0 h 52370"/>
              <a:gd name="T14" fmla="*/ 50741 w 50741"/>
              <a:gd name="T15" fmla="*/ 52370 h 52370"/>
            </a:gdLst>
            <a:ahLst/>
            <a:cxnLst>
              <a:cxn ang="T8">
                <a:pos x="T0" y="T1"/>
              </a:cxn>
              <a:cxn ang="T9">
                <a:pos x="T2" y="T3"/>
              </a:cxn>
              <a:cxn ang="T10">
                <a:pos x="T4" y="T5"/>
              </a:cxn>
              <a:cxn ang="T11">
                <a:pos x="T6" y="T7"/>
              </a:cxn>
            </a:cxnLst>
            <a:rect l="T12" t="T13" r="T14" b="T15"/>
            <a:pathLst>
              <a:path w="50741" h="52370">
                <a:moveTo>
                  <a:pt x="25370" y="0"/>
                </a:moveTo>
                <a:lnTo>
                  <a:pt x="0" y="52370"/>
                </a:lnTo>
                <a:lnTo>
                  <a:pt x="50741" y="52370"/>
                </a:lnTo>
                <a:lnTo>
                  <a:pt x="25370" y="0"/>
                </a:lnTo>
                <a:close/>
              </a:path>
            </a:pathLst>
          </a:custGeom>
          <a:solidFill>
            <a:srgbClr val="000000"/>
          </a:solidFill>
          <a:ln w="9525">
            <a:noFill/>
            <a:round/>
            <a:headEnd/>
            <a:tailEnd/>
          </a:ln>
        </p:spPr>
        <p:txBody>
          <a:bodyPr lIns="0" tIns="0" rIns="0" bIns="0"/>
          <a:lstStyle/>
          <a:p>
            <a:endParaRPr lang="el-GR"/>
          </a:p>
        </p:txBody>
      </p:sp>
      <p:sp>
        <p:nvSpPr>
          <p:cNvPr id="96929" name="object 674"/>
          <p:cNvSpPr>
            <a:spLocks/>
          </p:cNvSpPr>
          <p:nvPr/>
        </p:nvSpPr>
        <p:spPr bwMode="auto">
          <a:xfrm>
            <a:off x="6592888" y="4294188"/>
            <a:ext cx="1587" cy="971550"/>
          </a:xfrm>
          <a:custGeom>
            <a:avLst/>
            <a:gdLst>
              <a:gd name="T0" fmla="*/ 0 w 2362"/>
              <a:gd name="T1" fmla="*/ 0 h 970775"/>
              <a:gd name="T2" fmla="*/ 481 w 2362"/>
              <a:gd name="T3" fmla="*/ 973879 h 970775"/>
              <a:gd name="T4" fmla="*/ 0 60000 65536"/>
              <a:gd name="T5" fmla="*/ 0 60000 65536"/>
              <a:gd name="T6" fmla="*/ 0 w 2362"/>
              <a:gd name="T7" fmla="*/ 0 h 970775"/>
              <a:gd name="T8" fmla="*/ 2362 w 2362"/>
              <a:gd name="T9" fmla="*/ 970775 h 970775"/>
            </a:gdLst>
            <a:ahLst/>
            <a:cxnLst>
              <a:cxn ang="T4">
                <a:pos x="T0" y="T1"/>
              </a:cxn>
              <a:cxn ang="T5">
                <a:pos x="T2" y="T3"/>
              </a:cxn>
            </a:cxnLst>
            <a:rect l="T6" t="T7" r="T8" b="T9"/>
            <a:pathLst>
              <a:path w="2362" h="970775">
                <a:moveTo>
                  <a:pt x="0" y="0"/>
                </a:moveTo>
                <a:lnTo>
                  <a:pt x="2362" y="970775"/>
                </a:lnTo>
              </a:path>
            </a:pathLst>
          </a:custGeom>
          <a:noFill/>
          <a:ln w="26863">
            <a:solidFill>
              <a:srgbClr val="FFCC00"/>
            </a:solidFill>
            <a:round/>
            <a:headEnd/>
            <a:tailEnd/>
          </a:ln>
        </p:spPr>
        <p:txBody>
          <a:bodyPr lIns="0" tIns="0" rIns="0" bIns="0"/>
          <a:lstStyle/>
          <a:p>
            <a:endParaRPr lang="el-GR"/>
          </a:p>
        </p:txBody>
      </p:sp>
      <p:sp>
        <p:nvSpPr>
          <p:cNvPr id="96930" name="object 675"/>
          <p:cNvSpPr>
            <a:spLocks/>
          </p:cNvSpPr>
          <p:nvPr/>
        </p:nvSpPr>
        <p:spPr bwMode="auto">
          <a:xfrm>
            <a:off x="6392863" y="2995613"/>
            <a:ext cx="71437" cy="225425"/>
          </a:xfrm>
          <a:custGeom>
            <a:avLst/>
            <a:gdLst>
              <a:gd name="T0" fmla="*/ 70847 w 71635"/>
              <a:gd name="T1" fmla="*/ 0 h 224884"/>
              <a:gd name="T2" fmla="*/ 0 w 71635"/>
              <a:gd name="T3" fmla="*/ 0 h 224884"/>
              <a:gd name="T4" fmla="*/ 0 w 71635"/>
              <a:gd name="T5" fmla="*/ 227056 h 224884"/>
              <a:gd name="T6" fmla="*/ 0 60000 65536"/>
              <a:gd name="T7" fmla="*/ 0 60000 65536"/>
              <a:gd name="T8" fmla="*/ 0 60000 65536"/>
              <a:gd name="T9" fmla="*/ 0 w 71635"/>
              <a:gd name="T10" fmla="*/ 0 h 224884"/>
              <a:gd name="T11" fmla="*/ 71635 w 71635"/>
              <a:gd name="T12" fmla="*/ 224884 h 224884"/>
            </a:gdLst>
            <a:ahLst/>
            <a:cxnLst>
              <a:cxn ang="T6">
                <a:pos x="T0" y="T1"/>
              </a:cxn>
              <a:cxn ang="T7">
                <a:pos x="T2" y="T3"/>
              </a:cxn>
              <a:cxn ang="T8">
                <a:pos x="T4" y="T5"/>
              </a:cxn>
            </a:cxnLst>
            <a:rect l="T9" t="T10" r="T11" b="T12"/>
            <a:pathLst>
              <a:path w="71635" h="224884">
                <a:moveTo>
                  <a:pt x="71635" y="0"/>
                </a:moveTo>
                <a:lnTo>
                  <a:pt x="0" y="0"/>
                </a:lnTo>
                <a:lnTo>
                  <a:pt x="0" y="224884"/>
                </a:lnTo>
              </a:path>
            </a:pathLst>
          </a:custGeom>
          <a:noFill/>
          <a:ln w="8980">
            <a:solidFill>
              <a:srgbClr val="0000FF"/>
            </a:solidFill>
            <a:round/>
            <a:headEnd/>
            <a:tailEnd/>
          </a:ln>
        </p:spPr>
        <p:txBody>
          <a:bodyPr lIns="0" tIns="0" rIns="0" bIns="0"/>
          <a:lstStyle/>
          <a:p>
            <a:endParaRPr lang="el-GR"/>
          </a:p>
        </p:txBody>
      </p:sp>
      <p:sp>
        <p:nvSpPr>
          <p:cNvPr id="96931" name="object 676"/>
          <p:cNvSpPr>
            <a:spLocks/>
          </p:cNvSpPr>
          <p:nvPr/>
        </p:nvSpPr>
        <p:spPr bwMode="auto">
          <a:xfrm>
            <a:off x="6542088" y="4108450"/>
            <a:ext cx="71437" cy="109538"/>
          </a:xfrm>
          <a:custGeom>
            <a:avLst/>
            <a:gdLst>
              <a:gd name="T0" fmla="*/ 0 w 70507"/>
              <a:gd name="T1" fmla="*/ 110692 h 109156"/>
              <a:gd name="T2" fmla="*/ 74301 w 70507"/>
              <a:gd name="T3" fmla="*/ 110692 h 109156"/>
              <a:gd name="T4" fmla="*/ 74301 w 70507"/>
              <a:gd name="T5" fmla="*/ 0 h 109156"/>
              <a:gd name="T6" fmla="*/ 0 w 70507"/>
              <a:gd name="T7" fmla="*/ 0 h 109156"/>
              <a:gd name="T8" fmla="*/ 0 w 70507"/>
              <a:gd name="T9" fmla="*/ 110692 h 109156"/>
              <a:gd name="T10" fmla="*/ 0 60000 65536"/>
              <a:gd name="T11" fmla="*/ 0 60000 65536"/>
              <a:gd name="T12" fmla="*/ 0 60000 65536"/>
              <a:gd name="T13" fmla="*/ 0 60000 65536"/>
              <a:gd name="T14" fmla="*/ 0 60000 65536"/>
              <a:gd name="T15" fmla="*/ 0 w 70507"/>
              <a:gd name="T16" fmla="*/ 0 h 109156"/>
              <a:gd name="T17" fmla="*/ 70507 w 70507"/>
              <a:gd name="T18" fmla="*/ 109156 h 109156"/>
            </a:gdLst>
            <a:ahLst/>
            <a:cxnLst>
              <a:cxn ang="T10">
                <a:pos x="T0" y="T1"/>
              </a:cxn>
              <a:cxn ang="T11">
                <a:pos x="T2" y="T3"/>
              </a:cxn>
              <a:cxn ang="T12">
                <a:pos x="T4" y="T5"/>
              </a:cxn>
              <a:cxn ang="T13">
                <a:pos x="T6" y="T7"/>
              </a:cxn>
              <a:cxn ang="T14">
                <a:pos x="T8" y="T9"/>
              </a:cxn>
            </a:cxnLst>
            <a:rect l="T15" t="T16" r="T17" b="T18"/>
            <a:pathLst>
              <a:path w="70507" h="109156">
                <a:moveTo>
                  <a:pt x="0" y="109156"/>
                </a:moveTo>
                <a:lnTo>
                  <a:pt x="70507" y="109156"/>
                </a:lnTo>
                <a:lnTo>
                  <a:pt x="70507" y="0"/>
                </a:lnTo>
                <a:lnTo>
                  <a:pt x="0" y="0"/>
                </a:lnTo>
                <a:lnTo>
                  <a:pt x="0" y="109156"/>
                </a:lnTo>
                <a:close/>
              </a:path>
            </a:pathLst>
          </a:custGeom>
          <a:solidFill>
            <a:srgbClr val="CCFFFF"/>
          </a:solidFill>
          <a:ln w="9525">
            <a:noFill/>
            <a:round/>
            <a:headEnd/>
            <a:tailEnd/>
          </a:ln>
        </p:spPr>
        <p:txBody>
          <a:bodyPr lIns="0" tIns="0" rIns="0" bIns="0"/>
          <a:lstStyle/>
          <a:p>
            <a:endParaRPr lang="el-GR"/>
          </a:p>
        </p:txBody>
      </p:sp>
      <p:sp>
        <p:nvSpPr>
          <p:cNvPr id="677" name="object 677"/>
          <p:cNvSpPr txBox="1">
            <a:spLocks noGrp="1"/>
          </p:cNvSpPr>
          <p:nvPr>
            <p:ph type="title"/>
          </p:nvPr>
        </p:nvSpPr>
        <p:spPr/>
        <p:txBody>
          <a:bodyPr tIns="396239" rtlCol="0">
            <a:noAutofit/>
          </a:bodyPr>
          <a:lstStyle/>
          <a:p>
            <a:pPr marL="12700" eaLnBrk="1" fontAlgn="auto" hangingPunct="1">
              <a:lnSpc>
                <a:spcPct val="100000"/>
              </a:lnSpc>
              <a:spcAft>
                <a:spcPts val="0"/>
              </a:spcAft>
              <a:defRPr/>
            </a:pPr>
            <a:r>
              <a:rPr sz="2600" b="1" dirty="0" smtClean="0">
                <a:solidFill>
                  <a:srgbClr val="FFFFFF"/>
                </a:solidFill>
                <a:latin typeface="Arial"/>
                <a:cs typeface="Arial"/>
              </a:rPr>
              <a:t>Gas</a:t>
            </a:r>
            <a:r>
              <a:rPr sz="2600" b="1" spc="5" dirty="0" smtClean="0">
                <a:solidFill>
                  <a:srgbClr val="FFFFFF"/>
                </a:solidFill>
                <a:latin typeface="Arial"/>
                <a:cs typeface="Arial"/>
              </a:rPr>
              <a:t> </a:t>
            </a:r>
            <a:r>
              <a:rPr sz="2600" b="1" dirty="0" smtClean="0">
                <a:solidFill>
                  <a:srgbClr val="FFFFFF"/>
                </a:solidFill>
                <a:latin typeface="Arial"/>
                <a:cs typeface="Arial"/>
              </a:rPr>
              <a:t>valve</a:t>
            </a:r>
            <a:r>
              <a:rPr sz="2600" b="1" spc="5" dirty="0" smtClean="0">
                <a:solidFill>
                  <a:srgbClr val="FFFFFF"/>
                </a:solidFill>
                <a:latin typeface="Arial"/>
                <a:cs typeface="Arial"/>
              </a:rPr>
              <a:t> </a:t>
            </a:r>
            <a:r>
              <a:rPr sz="2600" b="1" spc="-10" dirty="0" smtClean="0">
                <a:solidFill>
                  <a:srgbClr val="FFFFFF"/>
                </a:solidFill>
                <a:latin typeface="Arial"/>
                <a:cs typeface="Arial"/>
              </a:rPr>
              <a:t>l</a:t>
            </a:r>
            <a:r>
              <a:rPr sz="2600" b="1" dirty="0" smtClean="0">
                <a:solidFill>
                  <a:srgbClr val="FFFFFF"/>
                </a:solidFill>
                <a:latin typeface="Arial"/>
                <a:cs typeface="Arial"/>
              </a:rPr>
              <a:t>e</a:t>
            </a:r>
            <a:r>
              <a:rPr sz="2600" b="1" spc="5" dirty="0" smtClean="0">
                <a:solidFill>
                  <a:srgbClr val="FFFFFF"/>
                </a:solidFill>
                <a:latin typeface="Arial"/>
                <a:cs typeface="Arial"/>
              </a:rPr>
              <a:t>a</a:t>
            </a:r>
            <a:r>
              <a:rPr sz="2600" b="1" dirty="0" smtClean="0">
                <a:solidFill>
                  <a:srgbClr val="FFFFFF"/>
                </a:solidFill>
                <a:latin typeface="Arial"/>
                <a:cs typeface="Arial"/>
              </a:rPr>
              <a:t>k</a:t>
            </a:r>
            <a:r>
              <a:rPr sz="2600" b="1" spc="5" dirty="0" smtClean="0">
                <a:solidFill>
                  <a:srgbClr val="FFFFFF"/>
                </a:solidFill>
                <a:latin typeface="Arial"/>
                <a:cs typeface="Arial"/>
              </a:rPr>
              <a:t>a</a:t>
            </a:r>
            <a:r>
              <a:rPr sz="2600" b="1" dirty="0" smtClean="0">
                <a:solidFill>
                  <a:srgbClr val="FFFFFF"/>
                </a:solidFill>
                <a:latin typeface="Arial"/>
                <a:cs typeface="Arial"/>
              </a:rPr>
              <a:t>ge</a:t>
            </a:r>
            <a:r>
              <a:rPr sz="2600" b="1" spc="-10" dirty="0" smtClean="0">
                <a:solidFill>
                  <a:srgbClr val="FFFFFF"/>
                </a:solidFill>
                <a:latin typeface="Arial"/>
                <a:cs typeface="Arial"/>
              </a:rPr>
              <a:t> </a:t>
            </a:r>
            <a:r>
              <a:rPr sz="2600" b="1" dirty="0" smtClean="0">
                <a:solidFill>
                  <a:srgbClr val="FFFFFF"/>
                </a:solidFill>
                <a:latin typeface="Arial"/>
                <a:cs typeface="Arial"/>
              </a:rPr>
              <a:t>s</a:t>
            </a:r>
            <a:r>
              <a:rPr sz="2600" b="1" spc="-20" dirty="0" smtClean="0">
                <a:solidFill>
                  <a:srgbClr val="FFFFFF"/>
                </a:solidFill>
                <a:latin typeface="Arial"/>
                <a:cs typeface="Arial"/>
              </a:rPr>
              <a:t>y</a:t>
            </a:r>
            <a:r>
              <a:rPr sz="2600" b="1" dirty="0" smtClean="0">
                <a:solidFill>
                  <a:srgbClr val="FFFFFF"/>
                </a:solidFill>
                <a:latin typeface="Arial"/>
                <a:cs typeface="Arial"/>
              </a:rPr>
              <a:t>stem</a:t>
            </a:r>
            <a:endParaRPr sz="2600">
              <a:latin typeface="Arial"/>
              <a:cs typeface="Arial"/>
            </a:endParaRPr>
          </a:p>
        </p:txBody>
      </p:sp>
      <p:sp>
        <p:nvSpPr>
          <p:cNvPr id="678" name="object 678"/>
          <p:cNvSpPr txBox="1"/>
          <p:nvPr/>
        </p:nvSpPr>
        <p:spPr>
          <a:xfrm>
            <a:off x="4632325" y="1709738"/>
            <a:ext cx="1789113" cy="284162"/>
          </a:xfrm>
          <a:prstGeom prst="rect">
            <a:avLst/>
          </a:prstGeom>
        </p:spPr>
        <p:txBody>
          <a:bodyPr lIns="0" tIns="0" rIns="0" bIns="0"/>
          <a:lstStyle/>
          <a:p>
            <a:pPr marL="12700" fontAlgn="auto">
              <a:spcBef>
                <a:spcPts val="0"/>
              </a:spcBef>
              <a:spcAft>
                <a:spcPts val="0"/>
              </a:spcAft>
              <a:defRPr/>
            </a:pPr>
            <a:r>
              <a:rPr dirty="0">
                <a:latin typeface="Arial"/>
                <a:cs typeface="Arial"/>
              </a:rPr>
              <a:t>Gas co</a:t>
            </a:r>
            <a:r>
              <a:rPr spc="-10" dirty="0">
                <a:latin typeface="Arial"/>
                <a:cs typeface="Arial"/>
              </a:rPr>
              <a:t>n</a:t>
            </a:r>
            <a:r>
              <a:rPr dirty="0">
                <a:latin typeface="Arial"/>
                <a:cs typeface="Arial"/>
              </a:rPr>
              <a:t>trol b</a:t>
            </a:r>
            <a:r>
              <a:rPr spc="-10" dirty="0">
                <a:latin typeface="Arial"/>
                <a:cs typeface="Arial"/>
              </a:rPr>
              <a:t>l</a:t>
            </a:r>
            <a:r>
              <a:rPr dirty="0">
                <a:latin typeface="Arial"/>
                <a:cs typeface="Arial"/>
              </a:rPr>
              <a:t>ock</a:t>
            </a:r>
            <a:endParaRPr>
              <a:latin typeface="Arial"/>
              <a:cs typeface="Arial"/>
            </a:endParaRPr>
          </a:p>
        </p:txBody>
      </p:sp>
      <p:sp>
        <p:nvSpPr>
          <p:cNvPr id="96934" name="object 679"/>
          <p:cNvSpPr>
            <a:spLocks/>
          </p:cNvSpPr>
          <p:nvPr/>
        </p:nvSpPr>
        <p:spPr bwMode="auto">
          <a:xfrm>
            <a:off x="7467600" y="2141538"/>
            <a:ext cx="330200" cy="1287462"/>
          </a:xfrm>
          <a:custGeom>
            <a:avLst/>
            <a:gdLst>
              <a:gd name="T0" fmla="*/ 13392 w 329057"/>
              <a:gd name="T1" fmla="*/ 1171653 h 1288033"/>
              <a:gd name="T2" fmla="*/ 2834 w 329057"/>
              <a:gd name="T3" fmla="*/ 1174950 h 1288033"/>
              <a:gd name="T4" fmla="*/ 0 w 329057"/>
              <a:gd name="T5" fmla="*/ 1180528 h 1288033"/>
              <a:gd name="T6" fmla="*/ 34125 w 329057"/>
              <a:gd name="T7" fmla="*/ 1285751 h 1288033"/>
              <a:gd name="T8" fmla="*/ 50103 w 329057"/>
              <a:gd name="T9" fmla="*/ 1268763 h 1288033"/>
              <a:gd name="T10" fmla="*/ 48290 w 329057"/>
              <a:gd name="T11" fmla="*/ 1268763 h 1288033"/>
              <a:gd name="T12" fmla="*/ 28588 w 329057"/>
              <a:gd name="T13" fmla="*/ 1264453 h 1288033"/>
              <a:gd name="T14" fmla="*/ 36656 w 329057"/>
              <a:gd name="T15" fmla="*/ 1228719 h 1288033"/>
              <a:gd name="T16" fmla="*/ 20733 w 329057"/>
              <a:gd name="T17" fmla="*/ 1179768 h 1288033"/>
              <a:gd name="T18" fmla="*/ 19059 w 329057"/>
              <a:gd name="T19" fmla="*/ 1174569 h 1288033"/>
              <a:gd name="T20" fmla="*/ 13392 w 329057"/>
              <a:gd name="T21" fmla="*/ 1171653 h 1288033"/>
              <a:gd name="T22" fmla="*/ 36656 w 329057"/>
              <a:gd name="T23" fmla="*/ 1228719 h 1288033"/>
              <a:gd name="T24" fmla="*/ 28588 w 329057"/>
              <a:gd name="T25" fmla="*/ 1264453 h 1288033"/>
              <a:gd name="T26" fmla="*/ 48290 w 329057"/>
              <a:gd name="T27" fmla="*/ 1268763 h 1288033"/>
              <a:gd name="T28" fmla="*/ 49434 w 329057"/>
              <a:gd name="T29" fmla="*/ 1263693 h 1288033"/>
              <a:gd name="T30" fmla="*/ 48033 w 329057"/>
              <a:gd name="T31" fmla="*/ 1263693 h 1288033"/>
              <a:gd name="T32" fmla="*/ 31034 w 329057"/>
              <a:gd name="T33" fmla="*/ 1259889 h 1288033"/>
              <a:gd name="T34" fmla="*/ 42748 w 329057"/>
              <a:gd name="T35" fmla="*/ 1247452 h 1288033"/>
              <a:gd name="T36" fmla="*/ 36656 w 329057"/>
              <a:gd name="T37" fmla="*/ 1228719 h 1288033"/>
              <a:gd name="T38" fmla="*/ 101989 w 329057"/>
              <a:gd name="T39" fmla="*/ 1191050 h 1288033"/>
              <a:gd name="T40" fmla="*/ 95550 w 329057"/>
              <a:gd name="T41" fmla="*/ 1191303 h 1288033"/>
              <a:gd name="T42" fmla="*/ 91816 w 329057"/>
              <a:gd name="T43" fmla="*/ 1195360 h 1288033"/>
              <a:gd name="T44" fmla="*/ 56360 w 329057"/>
              <a:gd name="T45" fmla="*/ 1233001 h 1288033"/>
              <a:gd name="T46" fmla="*/ 48290 w 329057"/>
              <a:gd name="T47" fmla="*/ 1268763 h 1288033"/>
              <a:gd name="T48" fmla="*/ 50103 w 329057"/>
              <a:gd name="T49" fmla="*/ 1268763 h 1288033"/>
              <a:gd name="T50" fmla="*/ 106625 w 329057"/>
              <a:gd name="T51" fmla="*/ 1208671 h 1288033"/>
              <a:gd name="T52" fmla="*/ 110359 w 329057"/>
              <a:gd name="T53" fmla="*/ 1204741 h 1288033"/>
              <a:gd name="T54" fmla="*/ 110101 w 329057"/>
              <a:gd name="T55" fmla="*/ 1198529 h 1288033"/>
              <a:gd name="T56" fmla="*/ 101989 w 329057"/>
              <a:gd name="T57" fmla="*/ 1191050 h 1288033"/>
              <a:gd name="T58" fmla="*/ 42748 w 329057"/>
              <a:gd name="T59" fmla="*/ 1247452 h 1288033"/>
              <a:gd name="T60" fmla="*/ 31034 w 329057"/>
              <a:gd name="T61" fmla="*/ 1259889 h 1288033"/>
              <a:gd name="T62" fmla="*/ 48033 w 329057"/>
              <a:gd name="T63" fmla="*/ 1263693 h 1288033"/>
              <a:gd name="T64" fmla="*/ 42748 w 329057"/>
              <a:gd name="T65" fmla="*/ 1247452 h 1288033"/>
              <a:gd name="T66" fmla="*/ 56360 w 329057"/>
              <a:gd name="T67" fmla="*/ 1233001 h 1288033"/>
              <a:gd name="T68" fmla="*/ 42748 w 329057"/>
              <a:gd name="T69" fmla="*/ 1247452 h 1288033"/>
              <a:gd name="T70" fmla="*/ 48033 w 329057"/>
              <a:gd name="T71" fmla="*/ 1263693 h 1288033"/>
              <a:gd name="T72" fmla="*/ 49434 w 329057"/>
              <a:gd name="T73" fmla="*/ 1263693 h 1288033"/>
              <a:gd name="T74" fmla="*/ 56360 w 329057"/>
              <a:gd name="T75" fmla="*/ 1233001 h 1288033"/>
              <a:gd name="T76" fmla="*/ 314079 w 329057"/>
              <a:gd name="T77" fmla="*/ 0 h 1288033"/>
              <a:gd name="T78" fmla="*/ 36656 w 329057"/>
              <a:gd name="T79" fmla="*/ 1228719 h 1288033"/>
              <a:gd name="T80" fmla="*/ 42748 w 329057"/>
              <a:gd name="T81" fmla="*/ 1247452 h 1288033"/>
              <a:gd name="T82" fmla="*/ 56360 w 329057"/>
              <a:gd name="T83" fmla="*/ 1233001 h 1288033"/>
              <a:gd name="T84" fmla="*/ 333653 w 329057"/>
              <a:gd name="T85" fmla="*/ 4309 h 1288033"/>
              <a:gd name="T86" fmla="*/ 314079 w 329057"/>
              <a:gd name="T87" fmla="*/ 0 h 12880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057"/>
              <a:gd name="T133" fmla="*/ 0 h 1288033"/>
              <a:gd name="T134" fmla="*/ 329057 w 329057"/>
              <a:gd name="T135" fmla="*/ 1288033 h 12880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057" h="1288033">
                <a:moveTo>
                  <a:pt x="13208" y="1173733"/>
                </a:moveTo>
                <a:lnTo>
                  <a:pt x="2794" y="1177036"/>
                </a:lnTo>
                <a:lnTo>
                  <a:pt x="0" y="1182624"/>
                </a:lnTo>
                <a:lnTo>
                  <a:pt x="33655" y="1288033"/>
                </a:lnTo>
                <a:lnTo>
                  <a:pt x="49413" y="1271015"/>
                </a:lnTo>
                <a:lnTo>
                  <a:pt x="47625" y="1271015"/>
                </a:lnTo>
                <a:lnTo>
                  <a:pt x="28194" y="1266698"/>
                </a:lnTo>
                <a:lnTo>
                  <a:pt x="36151" y="1230900"/>
                </a:lnTo>
                <a:lnTo>
                  <a:pt x="20447" y="1181862"/>
                </a:lnTo>
                <a:lnTo>
                  <a:pt x="18796" y="1176654"/>
                </a:lnTo>
                <a:lnTo>
                  <a:pt x="13208" y="1173733"/>
                </a:lnTo>
                <a:close/>
              </a:path>
              <a:path w="329057" h="1288033">
                <a:moveTo>
                  <a:pt x="36151" y="1230900"/>
                </a:moveTo>
                <a:lnTo>
                  <a:pt x="28194" y="1266698"/>
                </a:lnTo>
                <a:lnTo>
                  <a:pt x="47625" y="1271015"/>
                </a:lnTo>
                <a:lnTo>
                  <a:pt x="48753" y="1265936"/>
                </a:lnTo>
                <a:lnTo>
                  <a:pt x="47371" y="1265936"/>
                </a:lnTo>
                <a:lnTo>
                  <a:pt x="30607" y="1262126"/>
                </a:lnTo>
                <a:lnTo>
                  <a:pt x="42160" y="1249666"/>
                </a:lnTo>
                <a:lnTo>
                  <a:pt x="36151" y="1230900"/>
                </a:lnTo>
                <a:close/>
              </a:path>
              <a:path w="329057" h="1288033">
                <a:moveTo>
                  <a:pt x="100584" y="1193164"/>
                </a:moveTo>
                <a:lnTo>
                  <a:pt x="94234" y="1193418"/>
                </a:lnTo>
                <a:lnTo>
                  <a:pt x="90550" y="1197482"/>
                </a:lnTo>
                <a:lnTo>
                  <a:pt x="55584" y="1235190"/>
                </a:lnTo>
                <a:lnTo>
                  <a:pt x="47625" y="1271015"/>
                </a:lnTo>
                <a:lnTo>
                  <a:pt x="49413" y="1271015"/>
                </a:lnTo>
                <a:lnTo>
                  <a:pt x="105156" y="1210817"/>
                </a:lnTo>
                <a:lnTo>
                  <a:pt x="108839" y="1206880"/>
                </a:lnTo>
                <a:lnTo>
                  <a:pt x="108585" y="1200657"/>
                </a:lnTo>
                <a:lnTo>
                  <a:pt x="100584" y="1193164"/>
                </a:lnTo>
                <a:close/>
              </a:path>
              <a:path w="329057" h="1288033">
                <a:moveTo>
                  <a:pt x="42160" y="1249666"/>
                </a:moveTo>
                <a:lnTo>
                  <a:pt x="30607" y="1262126"/>
                </a:lnTo>
                <a:lnTo>
                  <a:pt x="47371" y="1265936"/>
                </a:lnTo>
                <a:lnTo>
                  <a:pt x="42160" y="1249666"/>
                </a:lnTo>
                <a:close/>
              </a:path>
              <a:path w="329057" h="1288033">
                <a:moveTo>
                  <a:pt x="55584" y="1235190"/>
                </a:moveTo>
                <a:lnTo>
                  <a:pt x="42160" y="1249666"/>
                </a:lnTo>
                <a:lnTo>
                  <a:pt x="47371" y="1265936"/>
                </a:lnTo>
                <a:lnTo>
                  <a:pt x="48753" y="1265936"/>
                </a:lnTo>
                <a:lnTo>
                  <a:pt x="55584" y="1235190"/>
                </a:lnTo>
                <a:close/>
              </a:path>
              <a:path w="329057" h="1288033">
                <a:moveTo>
                  <a:pt x="309753" y="0"/>
                </a:moveTo>
                <a:lnTo>
                  <a:pt x="36151" y="1230900"/>
                </a:lnTo>
                <a:lnTo>
                  <a:pt x="42160" y="1249666"/>
                </a:lnTo>
                <a:lnTo>
                  <a:pt x="55584" y="1235190"/>
                </a:lnTo>
                <a:lnTo>
                  <a:pt x="329057" y="4317"/>
                </a:lnTo>
                <a:lnTo>
                  <a:pt x="309753" y="0"/>
                </a:lnTo>
                <a:close/>
              </a:path>
            </a:pathLst>
          </a:custGeom>
          <a:solidFill>
            <a:srgbClr val="FF0000"/>
          </a:solidFill>
          <a:ln w="9525">
            <a:noFill/>
            <a:round/>
            <a:headEnd/>
            <a:tailEnd/>
          </a:ln>
        </p:spPr>
        <p:txBody>
          <a:bodyPr lIns="0" tIns="0" rIns="0" bIns="0"/>
          <a:lstStyle/>
          <a:p>
            <a:endParaRPr lang="el-GR"/>
          </a:p>
        </p:txBody>
      </p:sp>
      <p:sp>
        <p:nvSpPr>
          <p:cNvPr id="96935" name="object 680"/>
          <p:cNvSpPr txBox="1">
            <a:spLocks noChangeArrowheads="1"/>
          </p:cNvSpPr>
          <p:nvPr/>
        </p:nvSpPr>
        <p:spPr bwMode="auto">
          <a:xfrm>
            <a:off x="7061200" y="1565275"/>
            <a:ext cx="1662113" cy="560388"/>
          </a:xfrm>
          <a:prstGeom prst="rect">
            <a:avLst/>
          </a:prstGeom>
          <a:noFill/>
          <a:ln w="9525">
            <a:noFill/>
            <a:miter lim="800000"/>
            <a:headEnd/>
            <a:tailEnd/>
          </a:ln>
        </p:spPr>
        <p:txBody>
          <a:bodyPr lIns="0" tIns="0" rIns="0" bIns="0"/>
          <a:lstStyle/>
          <a:p>
            <a:pPr marL="12700"/>
            <a:r>
              <a:rPr lang="el-GR">
                <a:cs typeface="Arial" charset="0"/>
              </a:rPr>
              <a:t>Gas channel pressure sensor</a:t>
            </a:r>
          </a:p>
        </p:txBody>
      </p:sp>
      <p:sp>
        <p:nvSpPr>
          <p:cNvPr id="96936" name="object 681"/>
          <p:cNvSpPr>
            <a:spLocks/>
          </p:cNvSpPr>
          <p:nvPr/>
        </p:nvSpPr>
        <p:spPr bwMode="auto">
          <a:xfrm>
            <a:off x="5424488" y="1992313"/>
            <a:ext cx="935037" cy="865187"/>
          </a:xfrm>
          <a:custGeom>
            <a:avLst/>
            <a:gdLst>
              <a:gd name="T0" fmla="*/ 830142 w 935482"/>
              <a:gd name="T1" fmla="*/ 823969 h 864488"/>
              <a:gd name="T2" fmla="*/ 824817 w 935482"/>
              <a:gd name="T3" fmla="*/ 827408 h 864488"/>
              <a:gd name="T4" fmla="*/ 823677 w 935482"/>
              <a:gd name="T5" fmla="*/ 832760 h 864488"/>
              <a:gd name="T6" fmla="*/ 822409 w 935482"/>
              <a:gd name="T7" fmla="*/ 838110 h 864488"/>
              <a:gd name="T8" fmla="*/ 825832 w 935482"/>
              <a:gd name="T9" fmla="*/ 843335 h 864488"/>
              <a:gd name="T10" fmla="*/ 831155 w 935482"/>
              <a:gd name="T11" fmla="*/ 844609 h 864488"/>
              <a:gd name="T12" fmla="*/ 933703 w 935482"/>
              <a:gd name="T13" fmla="*/ 867288 h 864488"/>
              <a:gd name="T14" fmla="*/ 931875 w 935482"/>
              <a:gd name="T15" fmla="*/ 861299 h 864488"/>
              <a:gd name="T16" fmla="*/ 912535 w 935482"/>
              <a:gd name="T17" fmla="*/ 861299 h 864488"/>
              <a:gd name="T18" fmla="*/ 885539 w 935482"/>
              <a:gd name="T19" fmla="*/ 836251 h 864488"/>
              <a:gd name="T20" fmla="*/ 830142 w 935482"/>
              <a:gd name="T21" fmla="*/ 823969 h 864488"/>
              <a:gd name="T22" fmla="*/ 885539 w 935482"/>
              <a:gd name="T23" fmla="*/ 836251 h 864488"/>
              <a:gd name="T24" fmla="*/ 912535 w 935482"/>
              <a:gd name="T25" fmla="*/ 861299 h 864488"/>
              <a:gd name="T26" fmla="*/ 916624 w 935482"/>
              <a:gd name="T27" fmla="*/ 856841 h 864488"/>
              <a:gd name="T28" fmla="*/ 909746 w 935482"/>
              <a:gd name="T29" fmla="*/ 856841 h 864488"/>
              <a:gd name="T30" fmla="*/ 904784 w 935482"/>
              <a:gd name="T31" fmla="*/ 840530 h 864488"/>
              <a:gd name="T32" fmla="*/ 885539 w 935482"/>
              <a:gd name="T33" fmla="*/ 836251 h 864488"/>
              <a:gd name="T34" fmla="*/ 895802 w 935482"/>
              <a:gd name="T35" fmla="*/ 758224 h 864488"/>
              <a:gd name="T36" fmla="*/ 890606 w 935482"/>
              <a:gd name="T37" fmla="*/ 759879 h 864488"/>
              <a:gd name="T38" fmla="*/ 885408 w 935482"/>
              <a:gd name="T39" fmla="*/ 761409 h 864488"/>
              <a:gd name="T40" fmla="*/ 882366 w 935482"/>
              <a:gd name="T41" fmla="*/ 767015 h 864488"/>
              <a:gd name="T42" fmla="*/ 884014 w 935482"/>
              <a:gd name="T43" fmla="*/ 772239 h 864488"/>
              <a:gd name="T44" fmla="*/ 899048 w 935482"/>
              <a:gd name="T45" fmla="*/ 821668 h 864488"/>
              <a:gd name="T46" fmla="*/ 925971 w 935482"/>
              <a:gd name="T47" fmla="*/ 846646 h 864488"/>
              <a:gd name="T48" fmla="*/ 912535 w 935482"/>
              <a:gd name="T49" fmla="*/ 861299 h 864488"/>
              <a:gd name="T50" fmla="*/ 931875 w 935482"/>
              <a:gd name="T51" fmla="*/ 861299 h 864488"/>
              <a:gd name="T52" fmla="*/ 902901 w 935482"/>
              <a:gd name="T53" fmla="*/ 766378 h 864488"/>
              <a:gd name="T54" fmla="*/ 901380 w 935482"/>
              <a:gd name="T55" fmla="*/ 761154 h 864488"/>
              <a:gd name="T56" fmla="*/ 895802 w 935482"/>
              <a:gd name="T57" fmla="*/ 758224 h 864488"/>
              <a:gd name="T58" fmla="*/ 904784 w 935482"/>
              <a:gd name="T59" fmla="*/ 840530 h 864488"/>
              <a:gd name="T60" fmla="*/ 909746 w 935482"/>
              <a:gd name="T61" fmla="*/ 856841 h 864488"/>
              <a:gd name="T62" fmla="*/ 921407 w 935482"/>
              <a:gd name="T63" fmla="*/ 844226 h 864488"/>
              <a:gd name="T64" fmla="*/ 904784 w 935482"/>
              <a:gd name="T65" fmla="*/ 840530 h 864488"/>
              <a:gd name="T66" fmla="*/ 899048 w 935482"/>
              <a:gd name="T67" fmla="*/ 821668 h 864488"/>
              <a:gd name="T68" fmla="*/ 904784 w 935482"/>
              <a:gd name="T69" fmla="*/ 840530 h 864488"/>
              <a:gd name="T70" fmla="*/ 921407 w 935482"/>
              <a:gd name="T71" fmla="*/ 844226 h 864488"/>
              <a:gd name="T72" fmla="*/ 909746 w 935482"/>
              <a:gd name="T73" fmla="*/ 856841 h 864488"/>
              <a:gd name="T74" fmla="*/ 916624 w 935482"/>
              <a:gd name="T75" fmla="*/ 856841 h 864488"/>
              <a:gd name="T76" fmla="*/ 925971 w 935482"/>
              <a:gd name="T77" fmla="*/ 846646 h 864488"/>
              <a:gd name="T78" fmla="*/ 899048 w 935482"/>
              <a:gd name="T79" fmla="*/ 821668 h 864488"/>
              <a:gd name="T80" fmla="*/ 13438 w 935482"/>
              <a:gd name="T81" fmla="*/ 0 h 864488"/>
              <a:gd name="T82" fmla="*/ 0 w 935482"/>
              <a:gd name="T83" fmla="*/ 14525 h 864488"/>
              <a:gd name="T84" fmla="*/ 885539 w 935482"/>
              <a:gd name="T85" fmla="*/ 836251 h 864488"/>
              <a:gd name="T86" fmla="*/ 904784 w 935482"/>
              <a:gd name="T87" fmla="*/ 840530 h 864488"/>
              <a:gd name="T88" fmla="*/ 899048 w 935482"/>
              <a:gd name="T89" fmla="*/ 821668 h 864488"/>
              <a:gd name="T90" fmla="*/ 13438 w 935482"/>
              <a:gd name="T91" fmla="*/ 0 h 864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5482"/>
              <a:gd name="T139" fmla="*/ 0 h 864488"/>
              <a:gd name="T140" fmla="*/ 935482 w 935482"/>
              <a:gd name="T141" fmla="*/ 864488 h 8644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5482" h="864488">
                <a:moveTo>
                  <a:pt x="831723" y="821309"/>
                </a:moveTo>
                <a:lnTo>
                  <a:pt x="826389" y="824738"/>
                </a:lnTo>
                <a:lnTo>
                  <a:pt x="825246" y="830072"/>
                </a:lnTo>
                <a:lnTo>
                  <a:pt x="823976" y="835405"/>
                </a:lnTo>
                <a:lnTo>
                  <a:pt x="827405" y="840613"/>
                </a:lnTo>
                <a:lnTo>
                  <a:pt x="832739" y="841883"/>
                </a:lnTo>
                <a:lnTo>
                  <a:pt x="935482" y="864488"/>
                </a:lnTo>
                <a:lnTo>
                  <a:pt x="933650" y="858519"/>
                </a:lnTo>
                <a:lnTo>
                  <a:pt x="914273" y="858519"/>
                </a:lnTo>
                <a:lnTo>
                  <a:pt x="887226" y="833551"/>
                </a:lnTo>
                <a:lnTo>
                  <a:pt x="831723" y="821309"/>
                </a:lnTo>
                <a:close/>
              </a:path>
              <a:path w="935482" h="864488">
                <a:moveTo>
                  <a:pt x="887226" y="833551"/>
                </a:moveTo>
                <a:lnTo>
                  <a:pt x="914273" y="858519"/>
                </a:lnTo>
                <a:lnTo>
                  <a:pt x="918370" y="854075"/>
                </a:lnTo>
                <a:lnTo>
                  <a:pt x="911479" y="854075"/>
                </a:lnTo>
                <a:lnTo>
                  <a:pt x="906508" y="837817"/>
                </a:lnTo>
                <a:lnTo>
                  <a:pt x="887226" y="833551"/>
                </a:lnTo>
                <a:close/>
              </a:path>
              <a:path w="935482" h="864488">
                <a:moveTo>
                  <a:pt x="897509" y="755776"/>
                </a:moveTo>
                <a:lnTo>
                  <a:pt x="892302" y="757427"/>
                </a:lnTo>
                <a:lnTo>
                  <a:pt x="887095" y="758951"/>
                </a:lnTo>
                <a:lnTo>
                  <a:pt x="884047" y="764539"/>
                </a:lnTo>
                <a:lnTo>
                  <a:pt x="885698" y="769747"/>
                </a:lnTo>
                <a:lnTo>
                  <a:pt x="900760" y="819016"/>
                </a:lnTo>
                <a:lnTo>
                  <a:pt x="927735" y="843914"/>
                </a:lnTo>
                <a:lnTo>
                  <a:pt x="914273" y="858519"/>
                </a:lnTo>
                <a:lnTo>
                  <a:pt x="933650" y="858519"/>
                </a:lnTo>
                <a:lnTo>
                  <a:pt x="904621" y="763904"/>
                </a:lnTo>
                <a:lnTo>
                  <a:pt x="903097" y="758698"/>
                </a:lnTo>
                <a:lnTo>
                  <a:pt x="897509" y="755776"/>
                </a:lnTo>
                <a:close/>
              </a:path>
              <a:path w="935482" h="864488">
                <a:moveTo>
                  <a:pt x="906508" y="837817"/>
                </a:moveTo>
                <a:lnTo>
                  <a:pt x="911479" y="854075"/>
                </a:lnTo>
                <a:lnTo>
                  <a:pt x="923163" y="841501"/>
                </a:lnTo>
                <a:lnTo>
                  <a:pt x="906508" y="837817"/>
                </a:lnTo>
                <a:close/>
              </a:path>
              <a:path w="935482" h="864488">
                <a:moveTo>
                  <a:pt x="900760" y="819016"/>
                </a:moveTo>
                <a:lnTo>
                  <a:pt x="906508" y="837817"/>
                </a:lnTo>
                <a:lnTo>
                  <a:pt x="923163" y="841501"/>
                </a:lnTo>
                <a:lnTo>
                  <a:pt x="911479" y="854075"/>
                </a:lnTo>
                <a:lnTo>
                  <a:pt x="918370" y="854075"/>
                </a:lnTo>
                <a:lnTo>
                  <a:pt x="927735" y="843914"/>
                </a:lnTo>
                <a:lnTo>
                  <a:pt x="900760" y="819016"/>
                </a:lnTo>
                <a:close/>
              </a:path>
              <a:path w="935482" h="864488">
                <a:moveTo>
                  <a:pt x="13462" y="0"/>
                </a:moveTo>
                <a:lnTo>
                  <a:pt x="0" y="14477"/>
                </a:lnTo>
                <a:lnTo>
                  <a:pt x="887226" y="833551"/>
                </a:lnTo>
                <a:lnTo>
                  <a:pt x="906508" y="837817"/>
                </a:lnTo>
                <a:lnTo>
                  <a:pt x="900760" y="819016"/>
                </a:lnTo>
                <a:lnTo>
                  <a:pt x="13462" y="0"/>
                </a:lnTo>
                <a:close/>
              </a:path>
            </a:pathLst>
          </a:custGeom>
          <a:solidFill>
            <a:srgbClr val="FF0000"/>
          </a:solidFill>
          <a:ln w="9525">
            <a:noFill/>
            <a:round/>
            <a:headEnd/>
            <a:tailEnd/>
          </a:ln>
        </p:spPr>
        <p:txBody>
          <a:bodyPr lIns="0" tIns="0" rIns="0" bIns="0"/>
          <a:lstStyle/>
          <a:p>
            <a:endParaRPr lang="el-GR"/>
          </a:p>
        </p:txBody>
      </p:sp>
      <p:sp>
        <p:nvSpPr>
          <p:cNvPr id="682" name="object 682"/>
          <p:cNvSpPr>
            <a:spLocks noGrp="1"/>
          </p:cNvSpPr>
          <p:nvPr>
            <p:ph type="ftr" sz="quarter" idx="10"/>
          </p:nvPr>
        </p:nvSpPr>
        <p:spPr/>
        <p:txBody>
          <a:bodyPr rtlCol="0"/>
          <a:lstStyle/>
          <a:p>
            <a:pPr marL="12700" fontAlgn="auto">
              <a:spcBef>
                <a:spcPts val="0"/>
              </a:spcBef>
              <a:spcAft>
                <a:spcPts val="0"/>
              </a:spcAft>
              <a:defRPr/>
            </a:pPr>
            <a:r>
              <a:rPr spc="-30" dirty="0">
                <a:latin typeface="Arial"/>
                <a:cs typeface="Arial"/>
              </a:rPr>
              <a:t>M</a:t>
            </a:r>
            <a:r>
              <a:rPr spc="-5" dirty="0">
                <a:latin typeface="Arial"/>
                <a:cs typeface="Arial"/>
              </a:rPr>
              <a:t>AN</a:t>
            </a:r>
            <a:r>
              <a:rPr spc="20" dirty="0">
                <a:latin typeface="Arial"/>
                <a:cs typeface="Arial"/>
              </a:rPr>
              <a:t> </a:t>
            </a:r>
            <a:r>
              <a:rPr spc="-5" dirty="0">
                <a:latin typeface="Arial"/>
                <a:cs typeface="Arial"/>
              </a:rPr>
              <a:t>Di</a:t>
            </a:r>
            <a:r>
              <a:rPr spc="-10" dirty="0">
                <a:latin typeface="Arial"/>
                <a:cs typeface="Arial"/>
              </a:rPr>
              <a:t>e</a:t>
            </a:r>
            <a:r>
              <a:rPr spc="-5" dirty="0">
                <a:latin typeface="Arial"/>
                <a:cs typeface="Arial"/>
              </a:rPr>
              <a:t>s</a:t>
            </a:r>
            <a:r>
              <a:rPr spc="-10" dirty="0">
                <a:latin typeface="Arial"/>
                <a:cs typeface="Arial"/>
              </a:rPr>
              <a:t>e</a:t>
            </a:r>
            <a:r>
              <a:rPr spc="-5" dirty="0">
                <a:latin typeface="Arial"/>
                <a:cs typeface="Arial"/>
              </a:rPr>
              <a:t>l &amp; T</a:t>
            </a:r>
            <a:r>
              <a:rPr spc="-10" dirty="0">
                <a:latin typeface="Arial"/>
                <a:cs typeface="Arial"/>
              </a:rPr>
              <a:t>urb</a:t>
            </a:r>
            <a:r>
              <a:rPr spc="-5" dirty="0">
                <a:latin typeface="Arial"/>
                <a:cs typeface="Arial"/>
              </a:rPr>
              <a:t>o</a:t>
            </a:r>
            <a:endParaRPr>
              <a:latin typeface="Arial"/>
              <a:cs typeface="Arial"/>
            </a:endParaRPr>
          </a:p>
        </p:txBody>
      </p:sp>
      <p:sp>
        <p:nvSpPr>
          <p:cNvPr id="683" name="object 683"/>
          <p:cNvSpPr>
            <a:spLocks noGrp="1"/>
          </p:cNvSpPr>
          <p:nvPr>
            <p:ph type="sldNum" sz="quarter" idx="12"/>
          </p:nvPr>
        </p:nvSpPr>
        <p:spPr/>
        <p:txBody>
          <a:bodyPr rtlCol="0"/>
          <a:lstStyle/>
          <a:p>
            <a:pPr marL="12700" fontAlgn="auto">
              <a:spcBef>
                <a:spcPts val="0"/>
              </a:spcBef>
              <a:spcAft>
                <a:spcPts val="0"/>
              </a:spcAft>
              <a:tabLst>
                <a:tab pos="192405" algn="l"/>
                <a:tab pos="372110" algn="l"/>
              </a:tabLst>
              <a:defRPr/>
            </a:pPr>
            <a:r>
              <a:rPr spc="-5" dirty="0">
                <a:latin typeface="Arial"/>
                <a:cs typeface="Arial"/>
              </a:rPr>
              <a:t>&lt;	</a:t>
            </a:r>
            <a:fld id="{F44F5299-FA2A-4DEB-877E-B621E8358A6E}" type="slidenum">
              <a:rPr spc="-5" dirty="0">
                <a:latin typeface="Arial"/>
                <a:cs typeface="Arial"/>
              </a:rPr>
              <a:pPr marL="12700" fontAlgn="auto">
                <a:spcBef>
                  <a:spcPts val="0"/>
                </a:spcBef>
                <a:spcAft>
                  <a:spcPts val="0"/>
                </a:spcAft>
                <a:tabLst>
                  <a:tab pos="192405" algn="l"/>
                  <a:tab pos="372110" algn="l"/>
                </a:tabLst>
                <a:defRPr/>
              </a:pPr>
              <a:t>7</a:t>
            </a:fld>
            <a:r>
              <a:rPr spc="-5" dirty="0">
                <a:latin typeface="Arial"/>
                <a:cs typeface="Arial"/>
              </a:rPr>
              <a:t>	&gt;</a:t>
            </a:r>
            <a:endParaRPr b="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object 2"/>
          <p:cNvSpPr>
            <a:spLocks noGrp="1"/>
          </p:cNvSpPr>
          <p:nvPr>
            <p:ph type="title" idx="4294967295"/>
          </p:nvPr>
        </p:nvSpPr>
        <p:spPr/>
        <p:txBody>
          <a:bodyPr/>
          <a:lstStyle/>
          <a:p>
            <a:pPr marL="277813" eaLnBrk="1" hangingPunct="1">
              <a:lnSpc>
                <a:spcPts val="3213"/>
              </a:lnSpc>
            </a:pPr>
            <a:r>
              <a:rPr lang="el-GR" sz="2700" b="1" smtClean="0">
                <a:solidFill>
                  <a:srgbClr val="FFFFFF"/>
                </a:solidFill>
                <a:cs typeface="Arial" charset="0"/>
              </a:rPr>
              <a:t>Engine Retrofit</a:t>
            </a:r>
            <a:endParaRPr lang="el-GR" sz="2700" smtClean="0">
              <a:solidFill>
                <a:srgbClr val="000000"/>
              </a:solidFill>
              <a:cs typeface="Arial" charset="0"/>
            </a:endParaRPr>
          </a:p>
        </p:txBody>
      </p:sp>
      <p:sp>
        <p:nvSpPr>
          <p:cNvPr id="3" name="object 3"/>
          <p:cNvSpPr txBox="1"/>
          <p:nvPr/>
        </p:nvSpPr>
        <p:spPr>
          <a:xfrm>
            <a:off x="546100" y="739775"/>
            <a:ext cx="2962275" cy="287338"/>
          </a:xfrm>
          <a:prstGeom prst="rect">
            <a:avLst/>
          </a:prstGeom>
        </p:spPr>
        <p:txBody>
          <a:bodyPr lIns="0" tIns="0" rIns="0" bIns="0"/>
          <a:lstStyle/>
          <a:p>
            <a:pPr marL="12700" fontAlgn="auto">
              <a:lnSpc>
                <a:spcPts val="2260"/>
              </a:lnSpc>
              <a:spcBef>
                <a:spcPts val="0"/>
              </a:spcBef>
              <a:spcAft>
                <a:spcPts val="0"/>
              </a:spcAft>
              <a:defRPr/>
            </a:pPr>
            <a:r>
              <a:rPr sz="1900" b="1" spc="-10" dirty="0">
                <a:solidFill>
                  <a:srgbClr val="FFFFFF"/>
                </a:solidFill>
                <a:latin typeface="Arial"/>
                <a:cs typeface="Arial"/>
              </a:rPr>
              <a:t>F</a:t>
            </a:r>
            <a:r>
              <a:rPr sz="1900" b="1" spc="-20" dirty="0">
                <a:solidFill>
                  <a:srgbClr val="FFFFFF"/>
                </a:solidFill>
                <a:latin typeface="Arial"/>
                <a:cs typeface="Arial"/>
              </a:rPr>
              <a:t>r</a:t>
            </a:r>
            <a:r>
              <a:rPr sz="1900" b="1" spc="-10" dirty="0">
                <a:solidFill>
                  <a:srgbClr val="FFFFFF"/>
                </a:solidFill>
                <a:latin typeface="Arial"/>
                <a:cs typeface="Arial"/>
              </a:rPr>
              <a:t>o</a:t>
            </a:r>
            <a:r>
              <a:rPr sz="1900" b="1" spc="-20" dirty="0">
                <a:solidFill>
                  <a:srgbClr val="FFFFFF"/>
                </a:solidFill>
                <a:latin typeface="Arial"/>
                <a:cs typeface="Arial"/>
              </a:rPr>
              <a:t>m</a:t>
            </a:r>
            <a:r>
              <a:rPr sz="1900" b="1" spc="5" dirty="0">
                <a:solidFill>
                  <a:srgbClr val="FFFFFF"/>
                </a:solidFill>
                <a:latin typeface="Arial"/>
                <a:cs typeface="Arial"/>
              </a:rPr>
              <a:t> </a:t>
            </a:r>
            <a:r>
              <a:rPr sz="1900" b="1" spc="-15" dirty="0">
                <a:solidFill>
                  <a:srgbClr val="FFFFFF"/>
                </a:solidFill>
                <a:latin typeface="Arial"/>
                <a:cs typeface="Arial"/>
              </a:rPr>
              <a:t>ME</a:t>
            </a:r>
            <a:r>
              <a:rPr sz="1900" b="1" spc="-5" dirty="0">
                <a:solidFill>
                  <a:srgbClr val="FFFFFF"/>
                </a:solidFill>
                <a:latin typeface="Arial"/>
                <a:cs typeface="Arial"/>
              </a:rPr>
              <a:t> </a:t>
            </a:r>
            <a:r>
              <a:rPr sz="1900" b="1" spc="-10" dirty="0">
                <a:solidFill>
                  <a:srgbClr val="FFFFFF"/>
                </a:solidFill>
                <a:latin typeface="Arial"/>
                <a:cs typeface="Arial"/>
              </a:rPr>
              <a:t>to</a:t>
            </a:r>
            <a:r>
              <a:rPr sz="1900" b="1" spc="5" dirty="0">
                <a:solidFill>
                  <a:srgbClr val="FFFFFF"/>
                </a:solidFill>
                <a:latin typeface="Arial"/>
                <a:cs typeface="Arial"/>
              </a:rPr>
              <a:t> </a:t>
            </a:r>
            <a:r>
              <a:rPr sz="1900" b="1" spc="-20" dirty="0">
                <a:solidFill>
                  <a:srgbClr val="FFFFFF"/>
                </a:solidFill>
                <a:latin typeface="Arial"/>
                <a:cs typeface="Arial"/>
              </a:rPr>
              <a:t>ME</a:t>
            </a:r>
            <a:r>
              <a:rPr sz="1900" b="1" spc="-10" dirty="0">
                <a:solidFill>
                  <a:srgbClr val="FFFFFF"/>
                </a:solidFill>
                <a:latin typeface="Arial"/>
                <a:cs typeface="Arial"/>
              </a:rPr>
              <a:t>-GI </a:t>
            </a:r>
            <a:r>
              <a:rPr sz="1900" b="1" spc="-15" dirty="0">
                <a:solidFill>
                  <a:srgbClr val="FFFFFF"/>
                </a:solidFill>
                <a:latin typeface="Arial"/>
                <a:cs typeface="Arial"/>
              </a:rPr>
              <a:t>e</a:t>
            </a:r>
            <a:r>
              <a:rPr sz="1900" b="1" spc="-10" dirty="0">
                <a:solidFill>
                  <a:srgbClr val="FFFFFF"/>
                </a:solidFill>
                <a:latin typeface="Arial"/>
                <a:cs typeface="Arial"/>
              </a:rPr>
              <a:t>ngin</a:t>
            </a:r>
            <a:r>
              <a:rPr sz="1900" b="1" spc="-15" dirty="0">
                <a:solidFill>
                  <a:srgbClr val="FFFFFF"/>
                </a:solidFill>
                <a:latin typeface="Arial"/>
                <a:cs typeface="Arial"/>
              </a:rPr>
              <a:t>e</a:t>
            </a:r>
            <a:endParaRPr sz="1900">
              <a:latin typeface="Arial"/>
              <a:cs typeface="Arial"/>
            </a:endParaRPr>
          </a:p>
        </p:txBody>
      </p:sp>
      <p:sp>
        <p:nvSpPr>
          <p:cNvPr id="97283" name="object 5"/>
          <p:cNvSpPr>
            <a:spLocks noChangeArrowheads="1"/>
          </p:cNvSpPr>
          <p:nvPr/>
        </p:nvSpPr>
        <p:spPr bwMode="auto">
          <a:xfrm>
            <a:off x="4600575" y="1420813"/>
            <a:ext cx="4373563" cy="2657475"/>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7284" name="object 7"/>
          <p:cNvSpPr>
            <a:spLocks noChangeArrowheads="1"/>
          </p:cNvSpPr>
          <p:nvPr/>
        </p:nvSpPr>
        <p:spPr bwMode="auto">
          <a:xfrm>
            <a:off x="4921250" y="4241800"/>
            <a:ext cx="3225800" cy="1993900"/>
          </a:xfrm>
          <a:prstGeom prst="rect">
            <a:avLst/>
          </a:prstGeom>
          <a:blipFill dpi="0" rotWithShape="1">
            <a:blip r:embed="rId3"/>
            <a:srcRect/>
            <a:stretch>
              <a:fillRect/>
            </a:stretch>
          </a:blipFill>
          <a:ln w="9525">
            <a:noFill/>
            <a:miter lim="800000"/>
            <a:headEnd/>
            <a:tailEnd/>
          </a:ln>
        </p:spPr>
        <p:txBody>
          <a:bodyPr lIns="0" tIns="0" rIns="0" bIns="0"/>
          <a:lstStyle/>
          <a:p>
            <a:endParaRPr lang="el-GR">
              <a:latin typeface="Calibri" pitchFamily="34" charset="0"/>
            </a:endParaRPr>
          </a:p>
        </p:txBody>
      </p:sp>
      <p:sp>
        <p:nvSpPr>
          <p:cNvPr id="97285" name="object 8"/>
          <p:cNvSpPr>
            <a:spLocks/>
          </p:cNvSpPr>
          <p:nvPr/>
        </p:nvSpPr>
        <p:spPr bwMode="auto">
          <a:xfrm>
            <a:off x="7964488" y="4008438"/>
            <a:ext cx="1098550" cy="174625"/>
          </a:xfrm>
          <a:custGeom>
            <a:avLst/>
            <a:gdLst>
              <a:gd name="T0" fmla="*/ 0 w 1099807"/>
              <a:gd name="T1" fmla="*/ 0 h 174383"/>
              <a:gd name="T2" fmla="*/ 1088545 w 1099807"/>
              <a:gd name="T3" fmla="*/ 0 h 174383"/>
              <a:gd name="T4" fmla="*/ 1088545 w 1099807"/>
              <a:gd name="T5" fmla="*/ 176573 h 174383"/>
              <a:gd name="T6" fmla="*/ 0 w 1099807"/>
              <a:gd name="T7" fmla="*/ 176573 h 174383"/>
              <a:gd name="T8" fmla="*/ 0 w 1099807"/>
              <a:gd name="T9" fmla="*/ 0 h 174383"/>
              <a:gd name="T10" fmla="*/ 0 60000 65536"/>
              <a:gd name="T11" fmla="*/ 0 60000 65536"/>
              <a:gd name="T12" fmla="*/ 0 60000 65536"/>
              <a:gd name="T13" fmla="*/ 0 60000 65536"/>
              <a:gd name="T14" fmla="*/ 0 60000 65536"/>
              <a:gd name="T15" fmla="*/ 0 w 1099807"/>
              <a:gd name="T16" fmla="*/ 0 h 174383"/>
              <a:gd name="T17" fmla="*/ 1099807 w 1099807"/>
              <a:gd name="T18" fmla="*/ 174383 h 174383"/>
            </a:gdLst>
            <a:ahLst/>
            <a:cxnLst>
              <a:cxn ang="T10">
                <a:pos x="T0" y="T1"/>
              </a:cxn>
              <a:cxn ang="T11">
                <a:pos x="T2" y="T3"/>
              </a:cxn>
              <a:cxn ang="T12">
                <a:pos x="T4" y="T5"/>
              </a:cxn>
              <a:cxn ang="T13">
                <a:pos x="T6" y="T7"/>
              </a:cxn>
              <a:cxn ang="T14">
                <a:pos x="T8" y="T9"/>
              </a:cxn>
            </a:cxnLst>
            <a:rect l="T15" t="T16" r="T17" b="T18"/>
            <a:pathLst>
              <a:path w="1099807" h="174383">
                <a:moveTo>
                  <a:pt x="0" y="0"/>
                </a:moveTo>
                <a:lnTo>
                  <a:pt x="1099807" y="0"/>
                </a:lnTo>
                <a:lnTo>
                  <a:pt x="1099807" y="174383"/>
                </a:lnTo>
                <a:lnTo>
                  <a:pt x="0" y="174383"/>
                </a:lnTo>
                <a:lnTo>
                  <a:pt x="0" y="0"/>
                </a:lnTo>
                <a:close/>
              </a:path>
            </a:pathLst>
          </a:custGeom>
          <a:noFill/>
          <a:ln w="9525">
            <a:solidFill>
              <a:srgbClr val="000000"/>
            </a:solidFill>
            <a:round/>
            <a:headEnd/>
            <a:tailEnd/>
          </a:ln>
        </p:spPr>
        <p:txBody>
          <a:bodyPr lIns="0" tIns="0" rIns="0" bIns="0"/>
          <a:lstStyle/>
          <a:p>
            <a:endParaRPr lang="el-GR"/>
          </a:p>
        </p:txBody>
      </p:sp>
      <p:sp>
        <p:nvSpPr>
          <p:cNvPr id="9" name="object 9"/>
          <p:cNvSpPr txBox="1"/>
          <p:nvPr/>
        </p:nvSpPr>
        <p:spPr>
          <a:xfrm>
            <a:off x="7970838" y="4032250"/>
            <a:ext cx="1085850" cy="133350"/>
          </a:xfrm>
          <a:prstGeom prst="rect">
            <a:avLst/>
          </a:prstGeom>
        </p:spPr>
        <p:txBody>
          <a:bodyPr lIns="0" tIns="0" rIns="0" bIns="0"/>
          <a:lstStyle/>
          <a:p>
            <a:pPr marL="12700" fontAlgn="auto">
              <a:spcBef>
                <a:spcPts val="0"/>
              </a:spcBef>
              <a:spcAft>
                <a:spcPts val="0"/>
              </a:spcAft>
              <a:defRPr/>
            </a:pPr>
            <a:r>
              <a:rPr sz="800" spc="-5" dirty="0">
                <a:latin typeface="Arial"/>
                <a:cs typeface="Arial"/>
              </a:rPr>
              <a:t>Doub</a:t>
            </a:r>
            <a:r>
              <a:rPr sz="800" dirty="0">
                <a:latin typeface="Arial"/>
                <a:cs typeface="Arial"/>
              </a:rPr>
              <a:t>l</a:t>
            </a:r>
            <a:r>
              <a:rPr sz="800" spc="-5" dirty="0">
                <a:latin typeface="Arial"/>
                <a:cs typeface="Arial"/>
              </a:rPr>
              <a:t>e-</a:t>
            </a:r>
            <a:r>
              <a:rPr sz="800" spc="-20" dirty="0">
                <a:latin typeface="Arial"/>
                <a:cs typeface="Arial"/>
              </a:rPr>
              <a:t>w</a:t>
            </a:r>
            <a:r>
              <a:rPr sz="800" spc="-5" dirty="0">
                <a:latin typeface="Arial"/>
                <a:cs typeface="Arial"/>
              </a:rPr>
              <a:t>a</a:t>
            </a:r>
            <a:r>
              <a:rPr sz="800" dirty="0">
                <a:latin typeface="Arial"/>
                <a:cs typeface="Arial"/>
              </a:rPr>
              <a:t>ll</a:t>
            </a:r>
            <a:r>
              <a:rPr sz="800" spc="-5" dirty="0">
                <a:latin typeface="Arial"/>
                <a:cs typeface="Arial"/>
              </a:rPr>
              <a:t>e</a:t>
            </a:r>
            <a:r>
              <a:rPr sz="800" dirty="0">
                <a:latin typeface="Arial"/>
                <a:cs typeface="Arial"/>
              </a:rPr>
              <a:t>d</a:t>
            </a:r>
            <a:r>
              <a:rPr sz="800" spc="35" dirty="0">
                <a:latin typeface="Arial"/>
                <a:cs typeface="Arial"/>
              </a:rPr>
              <a:t> </a:t>
            </a:r>
            <a:r>
              <a:rPr sz="800" spc="-5" dirty="0">
                <a:latin typeface="Arial"/>
                <a:cs typeface="Arial"/>
              </a:rPr>
              <a:t>ga</a:t>
            </a:r>
            <a:r>
              <a:rPr sz="800" dirty="0">
                <a:latin typeface="Arial"/>
                <a:cs typeface="Arial"/>
              </a:rPr>
              <a:t>s</a:t>
            </a:r>
            <a:r>
              <a:rPr sz="800" spc="10" dirty="0">
                <a:latin typeface="Arial"/>
                <a:cs typeface="Arial"/>
              </a:rPr>
              <a:t> </a:t>
            </a:r>
            <a:r>
              <a:rPr sz="800" spc="-5" dirty="0">
                <a:latin typeface="Arial"/>
                <a:cs typeface="Arial"/>
              </a:rPr>
              <a:t>p</a:t>
            </a:r>
            <a:r>
              <a:rPr sz="800" dirty="0">
                <a:latin typeface="Arial"/>
                <a:cs typeface="Arial"/>
              </a:rPr>
              <a:t>i</a:t>
            </a:r>
            <a:r>
              <a:rPr sz="800" spc="-5" dirty="0">
                <a:latin typeface="Arial"/>
                <a:cs typeface="Arial"/>
              </a:rPr>
              <a:t>pe</a:t>
            </a:r>
            <a:endParaRPr sz="800">
              <a:latin typeface="Arial"/>
              <a:cs typeface="Arial"/>
            </a:endParaRPr>
          </a:p>
        </p:txBody>
      </p:sp>
      <p:sp>
        <p:nvSpPr>
          <p:cNvPr id="97287" name="object 10"/>
          <p:cNvSpPr>
            <a:spLocks/>
          </p:cNvSpPr>
          <p:nvPr/>
        </p:nvSpPr>
        <p:spPr bwMode="auto">
          <a:xfrm>
            <a:off x="7702550" y="4095750"/>
            <a:ext cx="261938" cy="604838"/>
          </a:xfrm>
          <a:custGeom>
            <a:avLst/>
            <a:gdLst>
              <a:gd name="T0" fmla="*/ 267287 w 261277"/>
              <a:gd name="T1" fmla="*/ 0 h 605294"/>
              <a:gd name="T2" fmla="*/ 0 w 261277"/>
              <a:gd name="T3" fmla="*/ 601202 h 605294"/>
              <a:gd name="T4" fmla="*/ 0 60000 65536"/>
              <a:gd name="T5" fmla="*/ 0 60000 65536"/>
              <a:gd name="T6" fmla="*/ 0 w 261277"/>
              <a:gd name="T7" fmla="*/ 0 h 605294"/>
              <a:gd name="T8" fmla="*/ 261277 w 261277"/>
              <a:gd name="T9" fmla="*/ 605294 h 605294"/>
            </a:gdLst>
            <a:ahLst/>
            <a:cxnLst>
              <a:cxn ang="T4">
                <a:pos x="T0" y="T1"/>
              </a:cxn>
              <a:cxn ang="T5">
                <a:pos x="T2" y="T3"/>
              </a:cxn>
            </a:cxnLst>
            <a:rect l="T6" t="T7" r="T8" b="T9"/>
            <a:pathLst>
              <a:path w="261277" h="605294">
                <a:moveTo>
                  <a:pt x="261277" y="0"/>
                </a:moveTo>
                <a:lnTo>
                  <a:pt x="0" y="605294"/>
                </a:lnTo>
              </a:path>
            </a:pathLst>
          </a:custGeom>
          <a:noFill/>
          <a:ln w="6350">
            <a:solidFill>
              <a:srgbClr val="000000"/>
            </a:solidFill>
            <a:round/>
            <a:headEnd/>
            <a:tailEnd/>
          </a:ln>
        </p:spPr>
        <p:txBody>
          <a:bodyPr lIns="0" tIns="0" rIns="0" bIns="0"/>
          <a:lstStyle/>
          <a:p>
            <a:endParaRPr lang="el-GR"/>
          </a:p>
        </p:txBody>
      </p:sp>
      <p:sp>
        <p:nvSpPr>
          <p:cNvPr id="97288" name="object 11"/>
          <p:cNvSpPr>
            <a:spLocks/>
          </p:cNvSpPr>
          <p:nvPr/>
        </p:nvSpPr>
        <p:spPr bwMode="auto">
          <a:xfrm>
            <a:off x="7691438" y="4613275"/>
            <a:ext cx="82550" cy="87313"/>
          </a:xfrm>
          <a:custGeom>
            <a:avLst/>
            <a:gdLst>
              <a:gd name="T0" fmla="*/ 0 w 81622"/>
              <a:gd name="T1" fmla="*/ 0 h 87579"/>
              <a:gd name="T2" fmla="*/ 11754 w 81622"/>
              <a:gd name="T3" fmla="*/ 85214 h 87579"/>
              <a:gd name="T4" fmla="*/ 90364 w 81622"/>
              <a:gd name="T5" fmla="*/ 34278 h 87579"/>
              <a:gd name="T6" fmla="*/ 0 60000 65536"/>
              <a:gd name="T7" fmla="*/ 0 60000 65536"/>
              <a:gd name="T8" fmla="*/ 0 60000 65536"/>
              <a:gd name="T9" fmla="*/ 0 w 81622"/>
              <a:gd name="T10" fmla="*/ 0 h 87579"/>
              <a:gd name="T11" fmla="*/ 81622 w 81622"/>
              <a:gd name="T12" fmla="*/ 87579 h 87579"/>
            </a:gdLst>
            <a:ahLst/>
            <a:cxnLst>
              <a:cxn ang="T6">
                <a:pos x="T0" y="T1"/>
              </a:cxn>
              <a:cxn ang="T7">
                <a:pos x="T2" y="T3"/>
              </a:cxn>
              <a:cxn ang="T8">
                <a:pos x="T4" y="T5"/>
              </a:cxn>
            </a:cxnLst>
            <a:rect l="T9" t="T10" r="T11" b="T12"/>
            <a:pathLst>
              <a:path w="81622" h="87579">
                <a:moveTo>
                  <a:pt x="0" y="0"/>
                </a:moveTo>
                <a:lnTo>
                  <a:pt x="10617" y="87579"/>
                </a:lnTo>
                <a:lnTo>
                  <a:pt x="81622" y="35229"/>
                </a:lnTo>
              </a:path>
            </a:pathLst>
          </a:custGeom>
          <a:noFill/>
          <a:ln w="6350">
            <a:solidFill>
              <a:srgbClr val="000000"/>
            </a:solidFill>
            <a:round/>
            <a:headEnd/>
            <a:tailEnd/>
          </a:ln>
        </p:spPr>
        <p:txBody>
          <a:bodyPr lIns="0" tIns="0" rIns="0" bIns="0"/>
          <a:lstStyle/>
          <a:p>
            <a:endParaRPr lang="el-GR"/>
          </a:p>
        </p:txBody>
      </p:sp>
      <p:sp>
        <p:nvSpPr>
          <p:cNvPr id="12" name="object 12"/>
          <p:cNvSpPr txBox="1">
            <a:spLocks noGrp="1"/>
          </p:cNvSpPr>
          <p:nvPr/>
        </p:nvSpPr>
        <p:spPr>
          <a:xfrm>
            <a:off x="509588" y="6708775"/>
            <a:ext cx="831850" cy="117475"/>
          </a:xfrm>
          <a:prstGeom prst="rect">
            <a:avLst/>
          </a:prstGeom>
          <a:noFill/>
        </p:spPr>
        <p:txBody>
          <a:bodyPr lIns="0" tIns="0" rIns="0" bIns="0"/>
          <a:lstStyle/>
          <a:p>
            <a:pPr marL="12700" fontAlgn="auto">
              <a:spcBef>
                <a:spcPts val="0"/>
              </a:spcBef>
              <a:spcAft>
                <a:spcPts val="0"/>
              </a:spcAft>
              <a:defRPr/>
            </a:pPr>
            <a:r>
              <a:rPr sz="700" spc="-30" dirty="0">
                <a:latin typeface="Arial"/>
                <a:cs typeface="Arial"/>
              </a:rPr>
              <a:t>M</a:t>
            </a:r>
            <a:r>
              <a:rPr sz="700" spc="-5" dirty="0">
                <a:latin typeface="Arial"/>
                <a:cs typeface="Arial"/>
              </a:rPr>
              <a:t>AN</a:t>
            </a:r>
            <a:r>
              <a:rPr sz="700" spc="20" dirty="0">
                <a:latin typeface="Arial"/>
                <a:cs typeface="Arial"/>
              </a:rPr>
              <a:t> </a:t>
            </a:r>
            <a:r>
              <a:rPr sz="700" spc="-5" dirty="0">
                <a:latin typeface="Arial"/>
                <a:cs typeface="Arial"/>
              </a:rPr>
              <a:t>Di</a:t>
            </a:r>
            <a:r>
              <a:rPr sz="700" spc="-10" dirty="0">
                <a:latin typeface="Arial"/>
                <a:cs typeface="Arial"/>
              </a:rPr>
              <a:t>e</a:t>
            </a:r>
            <a:r>
              <a:rPr sz="700" spc="-5" dirty="0">
                <a:latin typeface="Arial"/>
                <a:cs typeface="Arial"/>
              </a:rPr>
              <a:t>s</a:t>
            </a:r>
            <a:r>
              <a:rPr sz="700" spc="-10" dirty="0">
                <a:latin typeface="Arial"/>
                <a:cs typeface="Arial"/>
              </a:rPr>
              <a:t>e</a:t>
            </a:r>
            <a:r>
              <a:rPr sz="700" spc="-5" dirty="0">
                <a:latin typeface="Arial"/>
                <a:cs typeface="Arial"/>
              </a:rPr>
              <a:t>l &amp; </a:t>
            </a:r>
            <a:r>
              <a:rPr sz="700" dirty="0">
                <a:latin typeface="Arial"/>
                <a:cs typeface="Arial"/>
              </a:rPr>
              <a:t>T</a:t>
            </a:r>
            <a:r>
              <a:rPr sz="700" spc="-10" dirty="0">
                <a:latin typeface="Arial"/>
                <a:cs typeface="Arial"/>
              </a:rPr>
              <a:t>urbo</a:t>
            </a:r>
            <a:endParaRPr sz="700">
              <a:latin typeface="Arial"/>
              <a:cs typeface="Arial"/>
            </a:endParaRPr>
          </a:p>
        </p:txBody>
      </p:sp>
      <p:sp>
        <p:nvSpPr>
          <p:cNvPr id="13" name="object 13"/>
          <p:cNvSpPr txBox="1">
            <a:spLocks noGrp="1"/>
          </p:cNvSpPr>
          <p:nvPr/>
        </p:nvSpPr>
        <p:spPr>
          <a:xfrm>
            <a:off x="8656638" y="6708775"/>
            <a:ext cx="436562" cy="117475"/>
          </a:xfrm>
          <a:prstGeom prst="rect">
            <a:avLst/>
          </a:prstGeom>
          <a:noFill/>
        </p:spPr>
        <p:txBody>
          <a:bodyPr lIns="0" tIns="0" rIns="0" bIns="0"/>
          <a:lstStyle/>
          <a:p>
            <a:pPr marL="12700" fontAlgn="auto">
              <a:spcBef>
                <a:spcPts val="0"/>
              </a:spcBef>
              <a:spcAft>
                <a:spcPts val="0"/>
              </a:spcAft>
              <a:defRPr/>
            </a:pPr>
            <a:r>
              <a:rPr sz="700" b="1" spc="-5" dirty="0">
                <a:latin typeface="Arial"/>
                <a:cs typeface="Arial"/>
              </a:rPr>
              <a:t>&lt;   </a:t>
            </a:r>
            <a:r>
              <a:rPr sz="700" b="1" spc="40" dirty="0">
                <a:latin typeface="Arial"/>
                <a:cs typeface="Arial"/>
              </a:rPr>
              <a:t> </a:t>
            </a:r>
            <a:fld id="{0ED31406-7376-4F40-B3D7-57D63BB8E66D}" type="slidenum">
              <a:rPr sz="700" b="1" spc="-5" dirty="0">
                <a:latin typeface="Arial"/>
                <a:cs typeface="Arial"/>
              </a:rPr>
              <a:pPr marL="12700" fontAlgn="auto">
                <a:spcBef>
                  <a:spcPts val="0"/>
                </a:spcBef>
                <a:spcAft>
                  <a:spcPts val="0"/>
                </a:spcAft>
                <a:defRPr/>
              </a:pPr>
              <a:t>8</a:t>
            </a:fld>
            <a:r>
              <a:rPr sz="700" b="1" spc="-5" dirty="0">
                <a:latin typeface="Arial"/>
                <a:cs typeface="Arial"/>
              </a:rPr>
              <a:t>   </a:t>
            </a:r>
            <a:r>
              <a:rPr sz="700" b="1" spc="55" dirty="0">
                <a:latin typeface="Arial"/>
                <a:cs typeface="Arial"/>
              </a:rPr>
              <a:t> </a:t>
            </a:r>
            <a:r>
              <a:rPr sz="700" b="1" spc="-5" dirty="0">
                <a:latin typeface="Arial"/>
                <a:cs typeface="Arial"/>
              </a:rPr>
              <a:t>&gt;</a:t>
            </a:r>
            <a:endParaRPr sz="700">
              <a:latin typeface="Arial"/>
              <a:cs typeface="Arial"/>
            </a:endParaRPr>
          </a:p>
        </p:txBody>
      </p:sp>
      <p:graphicFrame>
        <p:nvGraphicFramePr>
          <p:cNvPr id="4" name="object 4"/>
          <p:cNvGraphicFramePr>
            <a:graphicFrameLocks noGrp="1"/>
          </p:cNvGraphicFramePr>
          <p:nvPr/>
        </p:nvGraphicFramePr>
        <p:xfrm>
          <a:off x="360363" y="1479550"/>
          <a:ext cx="4197350" cy="1800225"/>
        </p:xfrm>
        <a:graphic>
          <a:graphicData uri="http://schemas.openxmlformats.org/drawingml/2006/table">
            <a:tbl>
              <a:tblPr/>
              <a:tblGrid>
                <a:gridCol w="4197350"/>
              </a:tblGrid>
              <a:tr h="384175">
                <a:tc>
                  <a:txBody>
                    <a:bodyPr/>
                    <a:lstStyle/>
                    <a:p>
                      <a:pPr marL="78581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700" b="1" i="0" u="none" strike="noStrike" cap="none" normalizeH="0" baseline="0" smtClean="0">
                          <a:ln>
                            <a:noFill/>
                          </a:ln>
                          <a:solidFill>
                            <a:srgbClr val="FFFFFF"/>
                          </a:solidFill>
                          <a:effectLst/>
                          <a:latin typeface="Calibri" pitchFamily="34" charset="0"/>
                        </a:rPr>
                        <a:t>Changed or modified item</a:t>
                      </a:r>
                      <a:endParaRPr kumimoji="0" lang="el-GR" sz="17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03C46"/>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Cylinder covers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CDCECF"/>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Engine hydraulic system</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E8E8E9"/>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Exhaust valves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CF"/>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Fuel oil high pressure pipes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9"/>
                    </a:solidFill>
                  </a:tcPr>
                </a:tc>
              </a:tr>
            </a:tbl>
          </a:graphicData>
        </a:graphic>
      </p:graphicFrame>
      <p:graphicFrame>
        <p:nvGraphicFramePr>
          <p:cNvPr id="6" name="object 6"/>
          <p:cNvGraphicFramePr>
            <a:graphicFrameLocks noGrp="1"/>
          </p:cNvGraphicFramePr>
          <p:nvPr/>
        </p:nvGraphicFramePr>
        <p:xfrm>
          <a:off x="360363" y="3505200"/>
          <a:ext cx="4197350" cy="2862263"/>
        </p:xfrm>
        <a:graphic>
          <a:graphicData uri="http://schemas.openxmlformats.org/drawingml/2006/table">
            <a:tbl>
              <a:tblPr/>
              <a:tblGrid>
                <a:gridCol w="4197350"/>
              </a:tblGrid>
              <a:tr h="384175">
                <a:tc>
                  <a:txBody>
                    <a:bodyPr/>
                    <a:lstStyle/>
                    <a:p>
                      <a:pPr marL="1341438"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700" b="1" i="0" u="none" strike="noStrike" cap="none" normalizeH="0" baseline="0" smtClean="0">
                          <a:ln>
                            <a:noFill/>
                          </a:ln>
                          <a:solidFill>
                            <a:srgbClr val="FFFFFF"/>
                          </a:solidFill>
                          <a:effectLst/>
                          <a:latin typeface="Calibri" pitchFamily="34" charset="0"/>
                        </a:rPr>
                        <a:t>Additonal item</a:t>
                      </a:r>
                      <a:endParaRPr kumimoji="0" lang="el-GR" sz="1700" b="0" i="0" u="none" strike="noStrike" cap="none" normalizeH="0" baseline="0" smtClean="0">
                        <a:ln>
                          <a:noFill/>
                        </a:ln>
                        <a:solidFill>
                          <a:schemeClr val="tx1"/>
                        </a:solidFill>
                        <a:effectLst/>
                        <a:latin typeface="Calibri"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03C46"/>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Gas Control Block complete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CF"/>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Gas injector valves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9"/>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Sealing oil unit</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CDCECF"/>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Control- and sealing oil pipes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rgbClr val="E8E8E9"/>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Atomizers for fuel injector valves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CF"/>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Gas pipe arrangement on engines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9"/>
                    </a:solidFill>
                  </a:tcPr>
                </a:tc>
              </a:tr>
              <a:tr h="354013">
                <a:tc>
                  <a:txBody>
                    <a:bodyPr/>
                    <a:lstStyle/>
                    <a:p>
                      <a:pPr marL="80963" marR="0" lvl="0" indent="0" algn="l" defTabSz="914400" rtl="0" eaLnBrk="1" fontAlgn="base" latinLnBrk="0" hangingPunct="1">
                        <a:lnSpc>
                          <a:spcPct val="90000"/>
                        </a:lnSpc>
                        <a:spcBef>
                          <a:spcPct val="0"/>
                        </a:spcBef>
                        <a:spcAft>
                          <a:spcPct val="0"/>
                        </a:spcAft>
                        <a:buClrTx/>
                        <a:buSzTx/>
                        <a:buFont typeface="Arial" charset="0"/>
                        <a:buNone/>
                        <a:tabLst/>
                      </a:pPr>
                      <a:r>
                        <a:rPr kumimoji="0" lang="el-GR" sz="1500" b="0" i="0" u="none" strike="noStrike" cap="none" normalizeH="0" baseline="0" smtClean="0">
                          <a:ln>
                            <a:noFill/>
                          </a:ln>
                          <a:solidFill>
                            <a:schemeClr val="tx1"/>
                          </a:solidFill>
                          <a:effectLst/>
                          <a:latin typeface="Calibri" pitchFamily="34" charset="0"/>
                        </a:rPr>
                        <a:t>Control and safety system (GI-ECS)</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EC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Τίτλος 1"/>
          <p:cNvSpPr>
            <a:spLocks noGrp="1"/>
          </p:cNvSpPr>
          <p:nvPr>
            <p:ph type="title"/>
          </p:nvPr>
        </p:nvSpPr>
        <p:spPr/>
        <p:txBody>
          <a:bodyPr/>
          <a:lstStyle/>
          <a:p>
            <a:pPr eaLnBrk="1" hangingPunct="1"/>
            <a:endParaRPr lang="el-GR" smtClean="0"/>
          </a:p>
        </p:txBody>
      </p:sp>
      <p:sp>
        <p:nvSpPr>
          <p:cNvPr id="98306" name="Θέση κειμένου 2"/>
          <p:cNvSpPr>
            <a:spLocks noGrp="1"/>
          </p:cNvSpPr>
          <p:nvPr>
            <p:ph type="body" idx="1"/>
          </p:nvPr>
        </p:nvSpPr>
        <p:spPr/>
        <p:txBody>
          <a:bodyPr/>
          <a:lstStyle/>
          <a:p>
            <a:pPr eaLnBrk="1" hangingPunct="1"/>
            <a:endParaRPr lang="el-GR" smtClean="0"/>
          </a:p>
        </p:txBody>
      </p:sp>
      <p:sp>
        <p:nvSpPr>
          <p:cNvPr id="98307" name="object 3"/>
          <p:cNvSpPr>
            <a:spLocks noChangeArrowheads="1"/>
          </p:cNvSpPr>
          <p:nvPr/>
        </p:nvSpPr>
        <p:spPr bwMode="auto">
          <a:xfrm>
            <a:off x="1785938" y="1219200"/>
            <a:ext cx="6877050" cy="5886450"/>
          </a:xfrm>
          <a:prstGeom prst="rect">
            <a:avLst/>
          </a:prstGeom>
          <a:blipFill dpi="0" rotWithShape="1">
            <a:blip r:embed="rId2"/>
            <a:srcRect/>
            <a:stretch>
              <a:fillRect/>
            </a:stretch>
          </a:blipFill>
          <a:ln w="9525">
            <a:noFill/>
            <a:miter lim="800000"/>
            <a:headEnd/>
            <a:tailEnd/>
          </a:ln>
        </p:spPr>
        <p:txBody>
          <a:bodyPr lIns="0" tIns="0" rIns="0" bIns="0"/>
          <a:lstStyle/>
          <a:p>
            <a:endParaRPr lang="el-GR">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1336</Words>
  <Application>Microsoft Office PowerPoint</Application>
  <PresentationFormat>Προβολή στην οθόνη (4:3)</PresentationFormat>
  <Paragraphs>406</Paragraphs>
  <Slides>36</Slides>
  <Notes>2</Notes>
  <HiddenSlides>0</HiddenSlides>
  <MMClips>0</MMClips>
  <ScaleCrop>false</ScaleCrop>
  <HeadingPairs>
    <vt:vector size="8" baseType="variant">
      <vt:variant>
        <vt:lpstr>Γραμματοσειρές που χρησιμοποιούνται</vt:lpstr>
      </vt:variant>
      <vt:variant>
        <vt:i4>5</vt:i4>
      </vt:variant>
      <vt:variant>
        <vt:lpstr>Πρότυπο σχεδίασης</vt:lpstr>
      </vt:variant>
      <vt:variant>
        <vt:i4>7</vt:i4>
      </vt:variant>
      <vt:variant>
        <vt:lpstr>Ενσωματωμένοι διακομιστές OLE</vt:lpstr>
      </vt:variant>
      <vt:variant>
        <vt:i4>1</vt:i4>
      </vt:variant>
      <vt:variant>
        <vt:lpstr>Τίτλοι διαφανειών</vt:lpstr>
      </vt:variant>
      <vt:variant>
        <vt:i4>36</vt:i4>
      </vt:variant>
    </vt:vector>
  </HeadingPairs>
  <TitlesOfParts>
    <vt:vector size="49" baseType="lpstr">
      <vt:lpstr>Arial</vt:lpstr>
      <vt:lpstr>Calibri</vt:lpstr>
      <vt:lpstr>Wingdings</vt:lpstr>
      <vt:lpstr>Times New Roman</vt:lpstr>
      <vt:lpstr>Courier New</vt:lpstr>
      <vt:lpstr>Office Theme</vt:lpstr>
      <vt:lpstr>Office Theme</vt:lpstr>
      <vt:lpstr>Office Theme</vt:lpstr>
      <vt:lpstr>Office Theme</vt:lpstr>
      <vt:lpstr>Office Theme</vt:lpstr>
      <vt:lpstr>Office Theme</vt:lpstr>
      <vt:lpstr>Office Theme</vt:lpstr>
      <vt:lpstr>Έγγραφο</vt:lpstr>
      <vt:lpstr>Korean Yard’ssseminar.   SUMA Copenhagen, August 2016</vt:lpstr>
      <vt:lpstr>Διαφάνεια 2</vt:lpstr>
      <vt:lpstr>The World’s First ME-GI Retrofit Project Service Delivery Test November 2015</vt:lpstr>
      <vt:lpstr>Typical Fuel Gas Supply System For non-LNG Carriers</vt:lpstr>
      <vt:lpstr>Διαφάνεια 5</vt:lpstr>
      <vt:lpstr>Διαφάνεια 6</vt:lpstr>
      <vt:lpstr>Gas valve leakage system</vt:lpstr>
      <vt:lpstr>Engine Retrofit</vt:lpstr>
      <vt:lpstr>Διαφάνεια 9</vt:lpstr>
      <vt:lpstr>Διαφάνεια 10</vt:lpstr>
      <vt:lpstr>Διαφάνεια 11</vt:lpstr>
      <vt:lpstr>ME-GI Design Chain Link Double Walled Gas Supply Pipes</vt:lpstr>
      <vt:lpstr>Engine Retrofit</vt:lpstr>
      <vt:lpstr>Διαφάνεια 14</vt:lpstr>
      <vt:lpstr>ME-GI Gas control block</vt:lpstr>
      <vt:lpstr>Διαφάνεια 16</vt:lpstr>
      <vt:lpstr>Διαφάνεια 17</vt:lpstr>
      <vt:lpstr>Διαφάνεια 18</vt:lpstr>
      <vt:lpstr>Διαφάνεια 19</vt:lpstr>
      <vt:lpstr>Διαφάνεια 20</vt:lpstr>
      <vt:lpstr>ME-GI Combustion Principle</vt:lpstr>
      <vt:lpstr>ME-GI gas injection sealing Sealing Solutions for GI-valve in Cylinder Cover</vt:lpstr>
      <vt:lpstr>ME-GI Gas Injection Control</vt:lpstr>
      <vt:lpstr>ME-GI Gas Injection Control</vt:lpstr>
      <vt:lpstr>ME-GI Gas Injection Control</vt:lpstr>
      <vt:lpstr>Διαφάνεια 26</vt:lpstr>
      <vt:lpstr>New compressor makers MES</vt:lpstr>
      <vt:lpstr>Διαφάνεια 28</vt:lpstr>
      <vt:lpstr>Burckhardt Laby®-GI Fuel gas compressor type 6LP250-5S</vt:lpstr>
      <vt:lpstr>FGSS - 2016 Cold End supplier – Fives Cryomec</vt:lpstr>
      <vt:lpstr>FGSS from MDT - 2016 Concept - using the hydraulic booster</vt:lpstr>
      <vt:lpstr>Διαφάνεια 32</vt:lpstr>
      <vt:lpstr>MDT cryogenic pump</vt:lpstr>
      <vt:lpstr>Διαφάνεια 34</vt:lpstr>
      <vt:lpstr>Διαφάνεια 35</vt:lpstr>
      <vt:lpstr>New Concepts coming, TCEV + FBIV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LPG as Marine Fuel</dc:title>
  <dc:subject>Subtitle of presentation</dc:subject>
  <dc:creator>Christian Sandersen Mørch</dc:creator>
  <cp:lastModifiedBy>giannis</cp:lastModifiedBy>
  <cp:revision>19</cp:revision>
  <dcterms:created xsi:type="dcterms:W3CDTF">2017-10-18T15:00:59Z</dcterms:created>
  <dcterms:modified xsi:type="dcterms:W3CDTF">2017-11-09T07:50:30Z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2016-08-30T00:00:00Z</vt:filetime>
  </property>
  <property fmtid="{D5CDD505-2E9C-101B-9397-08002B2CF9AE}" pid="3" name="LastSaved">
    <vt:filetime>2017-10-18T00:00:00Z</vt:filetime>
  </property>
</Properties>
</file>