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media/image9.jpeg" ContentType="image/jpeg"/>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6.jpeg" ContentType="image/jpeg"/>
  <Override PartName="/ppt/media/image4.png" ContentType="image/png"/>
  <Override PartName="/ppt/media/image7.jpeg" ContentType="image/jpeg"/>
  <Override PartName="/ppt/media/image10.png" ContentType="image/png"/>
  <Override PartName="/ppt/media/image11.png" ContentType="image/png"/>
  <Override PartName="/ppt/media/image12.png" ContentType="image/png"/>
  <Override PartName="/ppt/media/image1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body"/>
          </p:nvPr>
        </p:nvSpPr>
        <p:spPr>
          <a:xfrm>
            <a:off x="685800" y="4343400"/>
            <a:ext cx="5486040" cy="4114440"/>
          </a:xfrm>
          <a:prstGeom prst="rect">
            <a:avLst/>
          </a:prstGeom>
        </p:spPr>
        <p:txBody>
          <a:bodyPr lIns="0" rIns="0" tIns="0" bIns="0"/>
          <a:p>
            <a:r>
              <a:rPr b="0" lang="el-GR" sz="2000" spc="-1" strike="noStrike">
                <a:latin typeface="Arial"/>
              </a:rPr>
              <a:t>Click to edit the notes format</a:t>
            </a:r>
            <a:endParaRPr b="0" lang="el-GR" sz="2000" spc="-1" strike="noStrike">
              <a:latin typeface="Arial"/>
            </a:endParaRPr>
          </a:p>
        </p:txBody>
      </p:sp>
      <p:sp>
        <p:nvSpPr>
          <p:cNvPr id="125" name="PlaceHolder 2"/>
          <p:cNvSpPr>
            <a:spLocks noGrp="1"/>
          </p:cNvSpPr>
          <p:nvPr>
            <p:ph type="hdr"/>
          </p:nvPr>
        </p:nvSpPr>
        <p:spPr>
          <a:xfrm>
            <a:off x="1371600" y="5029200"/>
            <a:ext cx="5486040" cy="4114440"/>
          </a:xfrm>
          <a:prstGeom prst="rect">
            <a:avLst/>
          </a:prstGeom>
        </p:spPr>
        <p:txBody>
          <a:bodyPr lIns="0" rIns="0" tIns="0" bIns="0"/>
          <a:p>
            <a:r>
              <a:rPr b="0" lang="el-GR" sz="1400" spc="-1" strike="noStrike">
                <a:latin typeface="Times New Roman"/>
              </a:rPr>
              <a:t> </a:t>
            </a:r>
            <a:endParaRPr b="0" lang="el-GR" sz="1400" spc="-1" strike="noStrike">
              <a:latin typeface="Times New Roman"/>
            </a:endParaRPr>
          </a:p>
        </p:txBody>
      </p:sp>
      <p:sp>
        <p:nvSpPr>
          <p:cNvPr id="126" name="PlaceHolder 3"/>
          <p:cNvSpPr>
            <a:spLocks noGrp="1"/>
          </p:cNvSpPr>
          <p:nvPr>
            <p:ph type="dt"/>
          </p:nvPr>
        </p:nvSpPr>
        <p:spPr>
          <a:xfrm>
            <a:off x="0" y="8686800"/>
            <a:ext cx="2975760" cy="456840"/>
          </a:xfrm>
          <a:prstGeom prst="rect">
            <a:avLst/>
          </a:prstGeom>
        </p:spPr>
        <p:txBody>
          <a:bodyPr lIns="0" rIns="0" tIns="0" bIns="0"/>
          <a:p>
            <a:pPr algn="r"/>
            <a:r>
              <a:rPr b="0" lang="el-GR" sz="1400" spc="-1" strike="noStrike">
                <a:latin typeface="Times New Roman"/>
              </a:rPr>
              <a:t> </a:t>
            </a:r>
            <a:endParaRPr b="0" lang="el-GR" sz="1400" spc="-1" strike="noStrike">
              <a:latin typeface="Times New Roman"/>
            </a:endParaRPr>
          </a:p>
        </p:txBody>
      </p:sp>
      <p:sp>
        <p:nvSpPr>
          <p:cNvPr id="127" name="PlaceHolder 4"/>
          <p:cNvSpPr>
            <a:spLocks noGrp="1"/>
          </p:cNvSpPr>
          <p:nvPr>
            <p:ph type="ftr"/>
          </p:nvPr>
        </p:nvSpPr>
        <p:spPr>
          <a:xfrm>
            <a:off x="0" y="0"/>
            <a:ext cx="2975760" cy="456840"/>
          </a:xfrm>
          <a:prstGeom prst="rect">
            <a:avLst/>
          </a:prstGeom>
        </p:spPr>
        <p:txBody>
          <a:bodyPr lIns="0" rIns="0" tIns="0" bIns="0" anchor="b"/>
          <a:p>
            <a:r>
              <a:rPr b="0" lang="el-GR" sz="1400" spc="-1" strike="noStrike">
                <a:latin typeface="Times New Roman"/>
              </a:rPr>
              <a:t> </a:t>
            </a:r>
            <a:endParaRPr b="0" lang="el-GR" sz="1400" spc="-1" strike="noStrike">
              <a:latin typeface="Times New Roman"/>
            </a:endParaRPr>
          </a:p>
        </p:txBody>
      </p:sp>
      <p:sp>
        <p:nvSpPr>
          <p:cNvPr id="128" name="PlaceHolder 5"/>
          <p:cNvSpPr>
            <a:spLocks noGrp="1"/>
          </p:cNvSpPr>
          <p:nvPr>
            <p:ph type="sldNum"/>
          </p:nvPr>
        </p:nvSpPr>
        <p:spPr>
          <a:xfrm>
            <a:off x="3881880" y="0"/>
            <a:ext cx="2975760" cy="456840"/>
          </a:xfrm>
          <a:prstGeom prst="rect">
            <a:avLst/>
          </a:prstGeom>
        </p:spPr>
        <p:txBody>
          <a:bodyPr lIns="0" rIns="0" tIns="0" bIns="0" anchor="b"/>
          <a:p>
            <a:pPr algn="r"/>
            <a:fld id="{4993B9A5-DE8A-4542-96C3-BA93CB8C5BC0}" type="slidenum">
              <a:rPr b="0" lang="el-GR" sz="1400" spc="-1" strike="noStrike">
                <a:latin typeface="Times New Roman"/>
              </a:rPr>
              <a:t>1</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75" name="TextShape 2"/>
          <p:cNvSpPr txBox="1"/>
          <p:nvPr/>
        </p:nvSpPr>
        <p:spPr>
          <a:xfrm>
            <a:off x="3884760" y="8685360"/>
            <a:ext cx="2971440" cy="456840"/>
          </a:xfrm>
          <a:prstGeom prst="rect">
            <a:avLst/>
          </a:prstGeom>
          <a:noFill/>
          <a:ln>
            <a:noFill/>
          </a:ln>
        </p:spPr>
        <p:txBody>
          <a:bodyPr anchor="b"/>
          <a:p>
            <a:pPr algn="r">
              <a:lnSpc>
                <a:spcPct val="100000"/>
              </a:lnSpc>
            </a:pPr>
            <a:fld id="{7D5F140C-BA88-453D-A826-803DFF75AE94}"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93" name="TextShape 2"/>
          <p:cNvSpPr txBox="1"/>
          <p:nvPr/>
        </p:nvSpPr>
        <p:spPr>
          <a:xfrm>
            <a:off x="3884760" y="8685360"/>
            <a:ext cx="2971440" cy="456840"/>
          </a:xfrm>
          <a:prstGeom prst="rect">
            <a:avLst/>
          </a:prstGeom>
          <a:noFill/>
          <a:ln>
            <a:noFill/>
          </a:ln>
        </p:spPr>
        <p:txBody>
          <a:bodyPr anchor="b"/>
          <a:p>
            <a:pPr algn="r">
              <a:lnSpc>
                <a:spcPct val="100000"/>
              </a:lnSpc>
            </a:pPr>
            <a:fld id="{DF003443-33B2-49CF-9FFF-CDEA8C86A7FF}"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95" name="TextShape 2"/>
          <p:cNvSpPr txBox="1"/>
          <p:nvPr/>
        </p:nvSpPr>
        <p:spPr>
          <a:xfrm>
            <a:off x="3884760" y="8685360"/>
            <a:ext cx="2971440" cy="456840"/>
          </a:xfrm>
          <a:prstGeom prst="rect">
            <a:avLst/>
          </a:prstGeom>
          <a:noFill/>
          <a:ln>
            <a:noFill/>
          </a:ln>
        </p:spPr>
        <p:txBody>
          <a:bodyPr anchor="b"/>
          <a:p>
            <a:pPr algn="r">
              <a:lnSpc>
                <a:spcPct val="100000"/>
              </a:lnSpc>
            </a:pPr>
            <a:fld id="{46309A9E-F09E-44B7-98C8-C07FBF5F8760}"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97" name="TextShape 2"/>
          <p:cNvSpPr txBox="1"/>
          <p:nvPr/>
        </p:nvSpPr>
        <p:spPr>
          <a:xfrm>
            <a:off x="3884760" y="8685360"/>
            <a:ext cx="2971440" cy="456840"/>
          </a:xfrm>
          <a:prstGeom prst="rect">
            <a:avLst/>
          </a:prstGeom>
          <a:noFill/>
          <a:ln>
            <a:noFill/>
          </a:ln>
        </p:spPr>
        <p:txBody>
          <a:bodyPr anchor="b"/>
          <a:p>
            <a:pPr algn="r">
              <a:lnSpc>
                <a:spcPct val="100000"/>
              </a:lnSpc>
            </a:pPr>
            <a:fld id="{8294E7CA-88B8-4DFA-8C35-C88A5D062AC7}"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99" name="TextShape 2"/>
          <p:cNvSpPr txBox="1"/>
          <p:nvPr/>
        </p:nvSpPr>
        <p:spPr>
          <a:xfrm>
            <a:off x="3884760" y="8685360"/>
            <a:ext cx="2971440" cy="456840"/>
          </a:xfrm>
          <a:prstGeom prst="rect">
            <a:avLst/>
          </a:prstGeom>
          <a:noFill/>
          <a:ln>
            <a:noFill/>
          </a:ln>
        </p:spPr>
        <p:txBody>
          <a:bodyPr anchor="b"/>
          <a:p>
            <a:pPr algn="r">
              <a:lnSpc>
                <a:spcPct val="100000"/>
              </a:lnSpc>
            </a:pPr>
            <a:fld id="{E2A6BE41-522B-46A7-B146-EE1BCB21B322}"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01" name="TextShape 2"/>
          <p:cNvSpPr txBox="1"/>
          <p:nvPr/>
        </p:nvSpPr>
        <p:spPr>
          <a:xfrm>
            <a:off x="3884760" y="8685360"/>
            <a:ext cx="2971440" cy="456840"/>
          </a:xfrm>
          <a:prstGeom prst="rect">
            <a:avLst/>
          </a:prstGeom>
          <a:noFill/>
          <a:ln>
            <a:noFill/>
          </a:ln>
        </p:spPr>
        <p:txBody>
          <a:bodyPr anchor="b"/>
          <a:p>
            <a:pPr algn="r">
              <a:lnSpc>
                <a:spcPct val="100000"/>
              </a:lnSpc>
            </a:pPr>
            <a:fld id="{81D4A12E-27C1-4513-87F7-CD29FD4DFAE3}"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03" name="TextShape 2"/>
          <p:cNvSpPr txBox="1"/>
          <p:nvPr/>
        </p:nvSpPr>
        <p:spPr>
          <a:xfrm>
            <a:off x="3884760" y="8685360"/>
            <a:ext cx="2971440" cy="456840"/>
          </a:xfrm>
          <a:prstGeom prst="rect">
            <a:avLst/>
          </a:prstGeom>
          <a:noFill/>
          <a:ln>
            <a:noFill/>
          </a:ln>
        </p:spPr>
        <p:txBody>
          <a:bodyPr anchor="b"/>
          <a:p>
            <a:pPr algn="r">
              <a:lnSpc>
                <a:spcPct val="100000"/>
              </a:lnSpc>
            </a:pPr>
            <a:fld id="{EB7065D4-DE8D-4588-9CD1-541BD5DA72A7}"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05" name="TextShape 2"/>
          <p:cNvSpPr txBox="1"/>
          <p:nvPr/>
        </p:nvSpPr>
        <p:spPr>
          <a:xfrm>
            <a:off x="3884760" y="8685360"/>
            <a:ext cx="2971440" cy="456840"/>
          </a:xfrm>
          <a:prstGeom prst="rect">
            <a:avLst/>
          </a:prstGeom>
          <a:noFill/>
          <a:ln>
            <a:noFill/>
          </a:ln>
        </p:spPr>
        <p:txBody>
          <a:bodyPr anchor="b"/>
          <a:p>
            <a:pPr algn="r">
              <a:lnSpc>
                <a:spcPct val="100000"/>
              </a:lnSpc>
            </a:pPr>
            <a:fld id="{932559C5-1B40-4400-9298-FD46C4D74501}"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07" name="TextShape 2"/>
          <p:cNvSpPr txBox="1"/>
          <p:nvPr/>
        </p:nvSpPr>
        <p:spPr>
          <a:xfrm>
            <a:off x="3884760" y="8685360"/>
            <a:ext cx="2971440" cy="456840"/>
          </a:xfrm>
          <a:prstGeom prst="rect">
            <a:avLst/>
          </a:prstGeom>
          <a:noFill/>
          <a:ln>
            <a:noFill/>
          </a:ln>
        </p:spPr>
        <p:txBody>
          <a:bodyPr anchor="b"/>
          <a:p>
            <a:pPr algn="r">
              <a:lnSpc>
                <a:spcPct val="100000"/>
              </a:lnSpc>
            </a:pPr>
            <a:fld id="{C975D458-9546-4EBA-A734-218F1217F26E}"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09" name="TextShape 2"/>
          <p:cNvSpPr txBox="1"/>
          <p:nvPr/>
        </p:nvSpPr>
        <p:spPr>
          <a:xfrm>
            <a:off x="3884760" y="8685360"/>
            <a:ext cx="2971440" cy="456840"/>
          </a:xfrm>
          <a:prstGeom prst="rect">
            <a:avLst/>
          </a:prstGeom>
          <a:noFill/>
          <a:ln>
            <a:noFill/>
          </a:ln>
        </p:spPr>
        <p:txBody>
          <a:bodyPr anchor="b"/>
          <a:p>
            <a:pPr algn="r">
              <a:lnSpc>
                <a:spcPct val="100000"/>
              </a:lnSpc>
            </a:pPr>
            <a:fld id="{E9895983-E32B-46B1-A799-C0795995BE08}"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11" name="TextShape 2"/>
          <p:cNvSpPr txBox="1"/>
          <p:nvPr/>
        </p:nvSpPr>
        <p:spPr>
          <a:xfrm>
            <a:off x="3884760" y="8685360"/>
            <a:ext cx="2971440" cy="456840"/>
          </a:xfrm>
          <a:prstGeom prst="rect">
            <a:avLst/>
          </a:prstGeom>
          <a:noFill/>
          <a:ln>
            <a:noFill/>
          </a:ln>
        </p:spPr>
        <p:txBody>
          <a:bodyPr anchor="b"/>
          <a:p>
            <a:pPr algn="r">
              <a:lnSpc>
                <a:spcPct val="100000"/>
              </a:lnSpc>
            </a:pPr>
            <a:fld id="{C5CE381E-DCAD-4A7B-B1F1-4CDE58C6BB0A}"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77" name="TextShape 2"/>
          <p:cNvSpPr txBox="1"/>
          <p:nvPr/>
        </p:nvSpPr>
        <p:spPr>
          <a:xfrm>
            <a:off x="3884760" y="8685360"/>
            <a:ext cx="2971440" cy="456840"/>
          </a:xfrm>
          <a:prstGeom prst="rect">
            <a:avLst/>
          </a:prstGeom>
          <a:noFill/>
          <a:ln>
            <a:noFill/>
          </a:ln>
        </p:spPr>
        <p:txBody>
          <a:bodyPr anchor="b"/>
          <a:p>
            <a:pPr algn="r">
              <a:lnSpc>
                <a:spcPct val="100000"/>
              </a:lnSpc>
            </a:pPr>
            <a:fld id="{1AF273D5-6DC4-4921-8D3F-76F39C7AFABE}"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213" name="TextShape 2"/>
          <p:cNvSpPr txBox="1"/>
          <p:nvPr/>
        </p:nvSpPr>
        <p:spPr>
          <a:xfrm>
            <a:off x="3884760" y="8685360"/>
            <a:ext cx="2971440" cy="456840"/>
          </a:xfrm>
          <a:prstGeom prst="rect">
            <a:avLst/>
          </a:prstGeom>
          <a:noFill/>
          <a:ln>
            <a:noFill/>
          </a:ln>
        </p:spPr>
        <p:txBody>
          <a:bodyPr anchor="b"/>
          <a:p>
            <a:pPr algn="r">
              <a:lnSpc>
                <a:spcPct val="100000"/>
              </a:lnSpc>
            </a:pPr>
            <a:fld id="{29F13FE9-2FED-4480-94E2-4F0AA5C29EDF}"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79" name="TextShape 2"/>
          <p:cNvSpPr txBox="1"/>
          <p:nvPr/>
        </p:nvSpPr>
        <p:spPr>
          <a:xfrm>
            <a:off x="3884760" y="8685360"/>
            <a:ext cx="2971440" cy="456840"/>
          </a:xfrm>
          <a:prstGeom prst="rect">
            <a:avLst/>
          </a:prstGeom>
          <a:noFill/>
          <a:ln>
            <a:noFill/>
          </a:ln>
        </p:spPr>
        <p:txBody>
          <a:bodyPr anchor="b"/>
          <a:p>
            <a:pPr algn="r">
              <a:lnSpc>
                <a:spcPct val="100000"/>
              </a:lnSpc>
            </a:pPr>
            <a:fld id="{CCCC555B-C493-44BB-9A69-60B8B37A7D17}"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81" name="TextShape 2"/>
          <p:cNvSpPr txBox="1"/>
          <p:nvPr/>
        </p:nvSpPr>
        <p:spPr>
          <a:xfrm>
            <a:off x="3884760" y="8685360"/>
            <a:ext cx="2971440" cy="456840"/>
          </a:xfrm>
          <a:prstGeom prst="rect">
            <a:avLst/>
          </a:prstGeom>
          <a:noFill/>
          <a:ln>
            <a:noFill/>
          </a:ln>
        </p:spPr>
        <p:txBody>
          <a:bodyPr anchor="b"/>
          <a:p>
            <a:pPr algn="r">
              <a:lnSpc>
                <a:spcPct val="100000"/>
              </a:lnSpc>
            </a:pPr>
            <a:fld id="{E31D42C1-1C57-4279-87F3-6C6509890E24}"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83" name="TextShape 2"/>
          <p:cNvSpPr txBox="1"/>
          <p:nvPr/>
        </p:nvSpPr>
        <p:spPr>
          <a:xfrm>
            <a:off x="3884760" y="8685360"/>
            <a:ext cx="2971440" cy="456840"/>
          </a:xfrm>
          <a:prstGeom prst="rect">
            <a:avLst/>
          </a:prstGeom>
          <a:noFill/>
          <a:ln>
            <a:noFill/>
          </a:ln>
        </p:spPr>
        <p:txBody>
          <a:bodyPr anchor="b"/>
          <a:p>
            <a:pPr algn="r">
              <a:lnSpc>
                <a:spcPct val="100000"/>
              </a:lnSpc>
            </a:pPr>
            <a:fld id="{A1E1F339-2811-4875-B978-E9E982E6C8D0}"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85" name="TextShape 2"/>
          <p:cNvSpPr txBox="1"/>
          <p:nvPr/>
        </p:nvSpPr>
        <p:spPr>
          <a:xfrm>
            <a:off x="3884760" y="8685360"/>
            <a:ext cx="2971440" cy="456840"/>
          </a:xfrm>
          <a:prstGeom prst="rect">
            <a:avLst/>
          </a:prstGeom>
          <a:noFill/>
          <a:ln>
            <a:noFill/>
          </a:ln>
        </p:spPr>
        <p:txBody>
          <a:bodyPr anchor="b"/>
          <a:p>
            <a:pPr algn="r">
              <a:lnSpc>
                <a:spcPct val="100000"/>
              </a:lnSpc>
            </a:pPr>
            <a:fld id="{9CCCB644-99FB-42CD-AA26-A6DCA3E37F27}"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87" name="TextShape 2"/>
          <p:cNvSpPr txBox="1"/>
          <p:nvPr/>
        </p:nvSpPr>
        <p:spPr>
          <a:xfrm>
            <a:off x="3884760" y="8685360"/>
            <a:ext cx="2971440" cy="456840"/>
          </a:xfrm>
          <a:prstGeom prst="rect">
            <a:avLst/>
          </a:prstGeom>
          <a:noFill/>
          <a:ln>
            <a:noFill/>
          </a:ln>
        </p:spPr>
        <p:txBody>
          <a:bodyPr anchor="b"/>
          <a:p>
            <a:pPr algn="r">
              <a:lnSpc>
                <a:spcPct val="100000"/>
              </a:lnSpc>
            </a:pPr>
            <a:fld id="{18503471-B559-42F4-A87F-F725BC891EE1}"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89" name="TextShape 2"/>
          <p:cNvSpPr txBox="1"/>
          <p:nvPr/>
        </p:nvSpPr>
        <p:spPr>
          <a:xfrm>
            <a:off x="3884760" y="8685360"/>
            <a:ext cx="2971440" cy="456840"/>
          </a:xfrm>
          <a:prstGeom prst="rect">
            <a:avLst/>
          </a:prstGeom>
          <a:noFill/>
          <a:ln>
            <a:noFill/>
          </a:ln>
        </p:spPr>
        <p:txBody>
          <a:bodyPr anchor="b"/>
          <a:p>
            <a:pPr algn="r">
              <a:lnSpc>
                <a:spcPct val="100000"/>
              </a:lnSpc>
            </a:pPr>
            <a:fld id="{D19455AA-D988-4BE9-AE11-2ECAE1D1C449}"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body"/>
          </p:nvPr>
        </p:nvSpPr>
        <p:spPr>
          <a:xfrm>
            <a:off x="685800" y="4343400"/>
            <a:ext cx="5486040" cy="4114440"/>
          </a:xfrm>
          <a:prstGeom prst="rect">
            <a:avLst/>
          </a:prstGeom>
        </p:spPr>
        <p:txBody>
          <a:bodyPr>
            <a:normAutofit/>
          </a:bodyPr>
          <a:p>
            <a:endParaRPr b="0" lang="el-GR" sz="2000" spc="-1" strike="noStrike">
              <a:latin typeface="Arial"/>
            </a:endParaRPr>
          </a:p>
        </p:txBody>
      </p:sp>
      <p:sp>
        <p:nvSpPr>
          <p:cNvPr id="191" name="TextShape 2"/>
          <p:cNvSpPr txBox="1"/>
          <p:nvPr/>
        </p:nvSpPr>
        <p:spPr>
          <a:xfrm>
            <a:off x="3884760" y="8685360"/>
            <a:ext cx="2971440" cy="456840"/>
          </a:xfrm>
          <a:prstGeom prst="rect">
            <a:avLst/>
          </a:prstGeom>
          <a:noFill/>
          <a:ln>
            <a:noFill/>
          </a:ln>
        </p:spPr>
        <p:txBody>
          <a:bodyPr anchor="b"/>
          <a:p>
            <a:pPr algn="r">
              <a:lnSpc>
                <a:spcPct val="100000"/>
              </a:lnSpc>
            </a:pPr>
            <a:fld id="{E702D5A3-3151-4EC1-BFD7-4B6BA4ADA128}" type="slidenum">
              <a:rPr b="0" lang="el-GR" sz="1200" spc="-1" strike="noStrike">
                <a:solidFill>
                  <a:srgbClr val="000000"/>
                </a:solidFill>
                <a:latin typeface="+mn-lt"/>
                <a:ea typeface="+mn-ea"/>
              </a:rPr>
              <a:t>&lt;number&gt;</a:t>
            </a:fld>
            <a:endParaRPr b="0" lang="el-G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33" name="PlaceHolder 4"/>
          <p:cNvSpPr>
            <a:spLocks noGrp="1"/>
          </p:cNvSpPr>
          <p:nvPr>
            <p:ph type="body"/>
          </p:nvPr>
        </p:nvSpPr>
        <p:spPr>
          <a:xfrm>
            <a:off x="467424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34" name="PlaceHolder 5"/>
          <p:cNvSpPr>
            <a:spLocks noGrp="1"/>
          </p:cNvSpPr>
          <p:nvPr>
            <p:ph type="body"/>
          </p:nvPr>
        </p:nvSpPr>
        <p:spPr>
          <a:xfrm>
            <a:off x="45720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36" name="PlaceHolder 2"/>
          <p:cNvSpPr>
            <a:spLocks noGrp="1"/>
          </p:cNvSpPr>
          <p:nvPr>
            <p:ph type="body"/>
          </p:nvPr>
        </p:nvSpPr>
        <p:spPr>
          <a:xfrm>
            <a:off x="45720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37" name="PlaceHolder 3"/>
          <p:cNvSpPr>
            <a:spLocks noGrp="1"/>
          </p:cNvSpPr>
          <p:nvPr>
            <p:ph type="body"/>
          </p:nvPr>
        </p:nvSpPr>
        <p:spPr>
          <a:xfrm>
            <a:off x="323964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38" name="PlaceHolder 4"/>
          <p:cNvSpPr>
            <a:spLocks noGrp="1"/>
          </p:cNvSpPr>
          <p:nvPr>
            <p:ph type="body"/>
          </p:nvPr>
        </p:nvSpPr>
        <p:spPr>
          <a:xfrm>
            <a:off x="602208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39" name="PlaceHolder 5"/>
          <p:cNvSpPr>
            <a:spLocks noGrp="1"/>
          </p:cNvSpPr>
          <p:nvPr>
            <p:ph type="body"/>
          </p:nvPr>
        </p:nvSpPr>
        <p:spPr>
          <a:xfrm>
            <a:off x="602208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40" name="PlaceHolder 6"/>
          <p:cNvSpPr>
            <a:spLocks noGrp="1"/>
          </p:cNvSpPr>
          <p:nvPr>
            <p:ph type="body"/>
          </p:nvPr>
        </p:nvSpPr>
        <p:spPr>
          <a:xfrm>
            <a:off x="323964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41" name="PlaceHolder 7"/>
          <p:cNvSpPr>
            <a:spLocks noGrp="1"/>
          </p:cNvSpPr>
          <p:nvPr>
            <p:ph type="body"/>
          </p:nvPr>
        </p:nvSpPr>
        <p:spPr>
          <a:xfrm>
            <a:off x="45720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48"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50" name="PlaceHolder 2"/>
          <p:cNvSpPr>
            <a:spLocks noGrp="1"/>
          </p:cNvSpPr>
          <p:nvPr>
            <p:ph type="body"/>
          </p:nvPr>
        </p:nvSpPr>
        <p:spPr>
          <a:xfrm>
            <a:off x="457200" y="1600200"/>
            <a:ext cx="822924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52" name="PlaceHolder 2"/>
          <p:cNvSpPr>
            <a:spLocks noGrp="1"/>
          </p:cNvSpPr>
          <p:nvPr>
            <p:ph type="body"/>
          </p:nvPr>
        </p:nvSpPr>
        <p:spPr>
          <a:xfrm>
            <a:off x="45720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
        <p:nvSpPr>
          <p:cNvPr id="53" name="PlaceHolder 3"/>
          <p:cNvSpPr>
            <a:spLocks noGrp="1"/>
          </p:cNvSpPr>
          <p:nvPr>
            <p:ph type="body"/>
          </p:nvPr>
        </p:nvSpPr>
        <p:spPr>
          <a:xfrm>
            <a:off x="467424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57"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58" name="PlaceHolder 3"/>
          <p:cNvSpPr>
            <a:spLocks noGrp="1"/>
          </p:cNvSpPr>
          <p:nvPr>
            <p:ph type="body"/>
          </p:nvPr>
        </p:nvSpPr>
        <p:spPr>
          <a:xfrm>
            <a:off x="45720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59" name="PlaceHolder 4"/>
          <p:cNvSpPr>
            <a:spLocks noGrp="1"/>
          </p:cNvSpPr>
          <p:nvPr>
            <p:ph type="body"/>
          </p:nvPr>
        </p:nvSpPr>
        <p:spPr>
          <a:xfrm>
            <a:off x="467424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61" name="PlaceHolder 2"/>
          <p:cNvSpPr>
            <a:spLocks noGrp="1"/>
          </p:cNvSpPr>
          <p:nvPr>
            <p:ph type="body"/>
          </p:nvPr>
        </p:nvSpPr>
        <p:spPr>
          <a:xfrm>
            <a:off x="45720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
        <p:nvSpPr>
          <p:cNvPr id="62"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63" name="PlaceHolder 4"/>
          <p:cNvSpPr>
            <a:spLocks noGrp="1"/>
          </p:cNvSpPr>
          <p:nvPr>
            <p:ph type="body"/>
          </p:nvPr>
        </p:nvSpPr>
        <p:spPr>
          <a:xfrm>
            <a:off x="467424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65"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66"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67" name="PlaceHolder 4"/>
          <p:cNvSpPr>
            <a:spLocks noGrp="1"/>
          </p:cNvSpPr>
          <p:nvPr>
            <p:ph type="body"/>
          </p:nvPr>
        </p:nvSpPr>
        <p:spPr>
          <a:xfrm>
            <a:off x="457200" y="396432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69" name="PlaceHolder 2"/>
          <p:cNvSpPr>
            <a:spLocks noGrp="1"/>
          </p:cNvSpPr>
          <p:nvPr>
            <p:ph type="body"/>
          </p:nvPr>
        </p:nvSpPr>
        <p:spPr>
          <a:xfrm>
            <a:off x="457200" y="160020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70" name="PlaceHolder 3"/>
          <p:cNvSpPr>
            <a:spLocks noGrp="1"/>
          </p:cNvSpPr>
          <p:nvPr>
            <p:ph type="body"/>
          </p:nvPr>
        </p:nvSpPr>
        <p:spPr>
          <a:xfrm>
            <a:off x="457200" y="396432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72"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73"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74" name="PlaceHolder 4"/>
          <p:cNvSpPr>
            <a:spLocks noGrp="1"/>
          </p:cNvSpPr>
          <p:nvPr>
            <p:ph type="body"/>
          </p:nvPr>
        </p:nvSpPr>
        <p:spPr>
          <a:xfrm>
            <a:off x="467424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75" name="PlaceHolder 5"/>
          <p:cNvSpPr>
            <a:spLocks noGrp="1"/>
          </p:cNvSpPr>
          <p:nvPr>
            <p:ph type="body"/>
          </p:nvPr>
        </p:nvSpPr>
        <p:spPr>
          <a:xfrm>
            <a:off x="45720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77" name="PlaceHolder 2"/>
          <p:cNvSpPr>
            <a:spLocks noGrp="1"/>
          </p:cNvSpPr>
          <p:nvPr>
            <p:ph type="body"/>
          </p:nvPr>
        </p:nvSpPr>
        <p:spPr>
          <a:xfrm>
            <a:off x="45720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78" name="PlaceHolder 3"/>
          <p:cNvSpPr>
            <a:spLocks noGrp="1"/>
          </p:cNvSpPr>
          <p:nvPr>
            <p:ph type="body"/>
          </p:nvPr>
        </p:nvSpPr>
        <p:spPr>
          <a:xfrm>
            <a:off x="323964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79" name="PlaceHolder 4"/>
          <p:cNvSpPr>
            <a:spLocks noGrp="1"/>
          </p:cNvSpPr>
          <p:nvPr>
            <p:ph type="body"/>
          </p:nvPr>
        </p:nvSpPr>
        <p:spPr>
          <a:xfrm>
            <a:off x="602208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80" name="PlaceHolder 5"/>
          <p:cNvSpPr>
            <a:spLocks noGrp="1"/>
          </p:cNvSpPr>
          <p:nvPr>
            <p:ph type="body"/>
          </p:nvPr>
        </p:nvSpPr>
        <p:spPr>
          <a:xfrm>
            <a:off x="602208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81" name="PlaceHolder 6"/>
          <p:cNvSpPr>
            <a:spLocks noGrp="1"/>
          </p:cNvSpPr>
          <p:nvPr>
            <p:ph type="body"/>
          </p:nvPr>
        </p:nvSpPr>
        <p:spPr>
          <a:xfrm>
            <a:off x="323964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82" name="PlaceHolder 7"/>
          <p:cNvSpPr>
            <a:spLocks noGrp="1"/>
          </p:cNvSpPr>
          <p:nvPr>
            <p:ph type="body"/>
          </p:nvPr>
        </p:nvSpPr>
        <p:spPr>
          <a:xfrm>
            <a:off x="45720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89"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91" name="PlaceHolder 2"/>
          <p:cNvSpPr>
            <a:spLocks noGrp="1"/>
          </p:cNvSpPr>
          <p:nvPr>
            <p:ph type="body"/>
          </p:nvPr>
        </p:nvSpPr>
        <p:spPr>
          <a:xfrm>
            <a:off x="457200" y="1600200"/>
            <a:ext cx="822924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93" name="PlaceHolder 2"/>
          <p:cNvSpPr>
            <a:spLocks noGrp="1"/>
          </p:cNvSpPr>
          <p:nvPr>
            <p:ph type="body"/>
          </p:nvPr>
        </p:nvSpPr>
        <p:spPr>
          <a:xfrm>
            <a:off x="45720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
        <p:nvSpPr>
          <p:cNvPr id="94" name="PlaceHolder 3"/>
          <p:cNvSpPr>
            <a:spLocks noGrp="1"/>
          </p:cNvSpPr>
          <p:nvPr>
            <p:ph type="body"/>
          </p:nvPr>
        </p:nvSpPr>
        <p:spPr>
          <a:xfrm>
            <a:off x="467424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98"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99" name="PlaceHolder 3"/>
          <p:cNvSpPr>
            <a:spLocks noGrp="1"/>
          </p:cNvSpPr>
          <p:nvPr>
            <p:ph type="body"/>
          </p:nvPr>
        </p:nvSpPr>
        <p:spPr>
          <a:xfrm>
            <a:off x="45720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00" name="PlaceHolder 4"/>
          <p:cNvSpPr>
            <a:spLocks noGrp="1"/>
          </p:cNvSpPr>
          <p:nvPr>
            <p:ph type="body"/>
          </p:nvPr>
        </p:nvSpPr>
        <p:spPr>
          <a:xfrm>
            <a:off x="467424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02" name="PlaceHolder 2"/>
          <p:cNvSpPr>
            <a:spLocks noGrp="1"/>
          </p:cNvSpPr>
          <p:nvPr>
            <p:ph type="body"/>
          </p:nvPr>
        </p:nvSpPr>
        <p:spPr>
          <a:xfrm>
            <a:off x="45720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03"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04" name="PlaceHolder 4"/>
          <p:cNvSpPr>
            <a:spLocks noGrp="1"/>
          </p:cNvSpPr>
          <p:nvPr>
            <p:ph type="body"/>
          </p:nvPr>
        </p:nvSpPr>
        <p:spPr>
          <a:xfrm>
            <a:off x="467424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06"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07"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08" name="PlaceHolder 4"/>
          <p:cNvSpPr>
            <a:spLocks noGrp="1"/>
          </p:cNvSpPr>
          <p:nvPr>
            <p:ph type="body"/>
          </p:nvPr>
        </p:nvSpPr>
        <p:spPr>
          <a:xfrm>
            <a:off x="457200" y="396432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10" name="PlaceHolder 2"/>
          <p:cNvSpPr>
            <a:spLocks noGrp="1"/>
          </p:cNvSpPr>
          <p:nvPr>
            <p:ph type="body"/>
          </p:nvPr>
        </p:nvSpPr>
        <p:spPr>
          <a:xfrm>
            <a:off x="457200" y="160020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11" name="PlaceHolder 3"/>
          <p:cNvSpPr>
            <a:spLocks noGrp="1"/>
          </p:cNvSpPr>
          <p:nvPr>
            <p:ph type="body"/>
          </p:nvPr>
        </p:nvSpPr>
        <p:spPr>
          <a:xfrm>
            <a:off x="457200" y="396432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13"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14"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15" name="PlaceHolder 4"/>
          <p:cNvSpPr>
            <a:spLocks noGrp="1"/>
          </p:cNvSpPr>
          <p:nvPr>
            <p:ph type="body"/>
          </p:nvPr>
        </p:nvSpPr>
        <p:spPr>
          <a:xfrm>
            <a:off x="467424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16" name="PlaceHolder 5"/>
          <p:cNvSpPr>
            <a:spLocks noGrp="1"/>
          </p:cNvSpPr>
          <p:nvPr>
            <p:ph type="body"/>
          </p:nvPr>
        </p:nvSpPr>
        <p:spPr>
          <a:xfrm>
            <a:off x="45720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18" name="PlaceHolder 2"/>
          <p:cNvSpPr>
            <a:spLocks noGrp="1"/>
          </p:cNvSpPr>
          <p:nvPr>
            <p:ph type="body"/>
          </p:nvPr>
        </p:nvSpPr>
        <p:spPr>
          <a:xfrm>
            <a:off x="45720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19" name="PlaceHolder 3"/>
          <p:cNvSpPr>
            <a:spLocks noGrp="1"/>
          </p:cNvSpPr>
          <p:nvPr>
            <p:ph type="body"/>
          </p:nvPr>
        </p:nvSpPr>
        <p:spPr>
          <a:xfrm>
            <a:off x="323964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20" name="PlaceHolder 4"/>
          <p:cNvSpPr>
            <a:spLocks noGrp="1"/>
          </p:cNvSpPr>
          <p:nvPr>
            <p:ph type="body"/>
          </p:nvPr>
        </p:nvSpPr>
        <p:spPr>
          <a:xfrm>
            <a:off x="6022080" y="160020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21" name="PlaceHolder 5"/>
          <p:cNvSpPr>
            <a:spLocks noGrp="1"/>
          </p:cNvSpPr>
          <p:nvPr>
            <p:ph type="body"/>
          </p:nvPr>
        </p:nvSpPr>
        <p:spPr>
          <a:xfrm>
            <a:off x="602208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22" name="PlaceHolder 6"/>
          <p:cNvSpPr>
            <a:spLocks noGrp="1"/>
          </p:cNvSpPr>
          <p:nvPr>
            <p:ph type="body"/>
          </p:nvPr>
        </p:nvSpPr>
        <p:spPr>
          <a:xfrm>
            <a:off x="323964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23" name="PlaceHolder 7"/>
          <p:cNvSpPr>
            <a:spLocks noGrp="1"/>
          </p:cNvSpPr>
          <p:nvPr>
            <p:ph type="body"/>
          </p:nvPr>
        </p:nvSpPr>
        <p:spPr>
          <a:xfrm>
            <a:off x="457200" y="3964320"/>
            <a:ext cx="26496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7" name="PlaceHolder 3"/>
          <p:cNvSpPr>
            <a:spLocks noGrp="1"/>
          </p:cNvSpPr>
          <p:nvPr>
            <p:ph type="body"/>
          </p:nvPr>
        </p:nvSpPr>
        <p:spPr>
          <a:xfrm>
            <a:off x="45720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18" name="PlaceHolder 4"/>
          <p:cNvSpPr>
            <a:spLocks noGrp="1"/>
          </p:cNvSpPr>
          <p:nvPr>
            <p:ph type="body"/>
          </p:nvPr>
        </p:nvSpPr>
        <p:spPr>
          <a:xfrm>
            <a:off x="467424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normAutofit/>
          </a:bodyPr>
          <a:p>
            <a:endParaRPr b="0" lang="el-GR" sz="3200" spc="-1" strike="noStrike">
              <a:solidFill>
                <a:srgbClr val="000000"/>
              </a:solidFill>
              <a:latin typeface="Calibri"/>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b="0" lang="el-GR" sz="1800" spc="-1" strike="noStrike">
              <a:solidFill>
                <a:srgbClr val="000000"/>
              </a:solidFill>
              <a:latin typeface="Calibri"/>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normAutofit/>
          </a:bodyPr>
          <a:p>
            <a:endParaRPr b="0" lang="el-GR" sz="3200" spc="-1" strike="noStrike">
              <a:solidFill>
                <a:srgbClr val="000000"/>
              </a:solidFill>
              <a:latin typeface="Calibri"/>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normAutofit/>
          </a:bodyPr>
          <a:p>
            <a:endParaRPr b="0" lang="el-GR"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l-GR" sz="4400" spc="-1" strike="noStrike">
                <a:solidFill>
                  <a:srgbClr val="000000"/>
                </a:solidFill>
                <a:latin typeface="Calibri"/>
              </a:rPr>
              <a:t>Kλικ για επεξεργασία του τίτλου</a:t>
            </a:r>
            <a:endParaRPr b="0" lang="el-GR" sz="4400" spc="-1" strike="noStrike">
              <a:solidFill>
                <a:srgbClr val="000000"/>
              </a:solidFill>
              <a:latin typeface="Calibri"/>
            </a:endParaRPr>
          </a:p>
        </p:txBody>
      </p:sp>
      <p:sp>
        <p:nvSpPr>
          <p:cNvPr id="1"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Kλικ για επεξεργασία των στυλ του υποδείγματος</a:t>
            </a:r>
            <a:endParaRPr b="0" lang="el-GR"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l-GR" sz="2800" spc="-1" strike="noStrike">
                <a:solidFill>
                  <a:srgbClr val="000000"/>
                </a:solidFill>
                <a:latin typeface="Calibri"/>
              </a:rPr>
              <a:t>Δεύτερου επιπέδου</a:t>
            </a:r>
            <a:endParaRPr b="0" lang="el-GR"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l-GR" sz="2400" spc="-1" strike="noStrike">
                <a:solidFill>
                  <a:srgbClr val="000000"/>
                </a:solidFill>
                <a:latin typeface="Calibri"/>
              </a:rPr>
              <a:t>Τρίτου επιπέδου</a:t>
            </a:r>
            <a:endParaRPr b="0" lang="el-GR"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2"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Kλικ για επεξεργασία των στυλ του υποδείγματος</a:t>
            </a:r>
            <a:endParaRPr b="0" lang="el-GR"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l-GR" sz="2800" spc="-1" strike="noStrike">
                <a:solidFill>
                  <a:srgbClr val="000000"/>
                </a:solidFill>
                <a:latin typeface="Calibri"/>
              </a:rPr>
              <a:t>Δεύτερου επιπέδου</a:t>
            </a:r>
            <a:endParaRPr b="0" lang="el-GR"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l-GR" sz="2400" spc="-1" strike="noStrike">
                <a:solidFill>
                  <a:srgbClr val="000000"/>
                </a:solidFill>
                <a:latin typeface="Calibri"/>
              </a:rPr>
              <a:t>Τρίτου επιπέδου</a:t>
            </a:r>
            <a:endParaRPr b="0" lang="el-GR"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3" name="PlaceHolder 4"/>
          <p:cNvSpPr>
            <a:spLocks noGrp="1"/>
          </p:cNvSpPr>
          <p:nvPr>
            <p:ph type="dt"/>
          </p:nvPr>
        </p:nvSpPr>
        <p:spPr>
          <a:xfrm>
            <a:off x="457200" y="6245280"/>
            <a:ext cx="2133360" cy="475920"/>
          </a:xfrm>
          <a:prstGeom prst="rect">
            <a:avLst/>
          </a:prstGeom>
        </p:spPr>
        <p:txBody>
          <a:bodyPr anchor="ctr"/>
          <a:p>
            <a:endParaRPr b="0" lang="el-GR" sz="2400" spc="-1" strike="noStrike">
              <a:latin typeface="Times New Roman"/>
            </a:endParaRPr>
          </a:p>
        </p:txBody>
      </p:sp>
      <p:sp>
        <p:nvSpPr>
          <p:cNvPr id="4" name="PlaceHolder 5"/>
          <p:cNvSpPr>
            <a:spLocks noGrp="1"/>
          </p:cNvSpPr>
          <p:nvPr>
            <p:ph type="ftr"/>
          </p:nvPr>
        </p:nvSpPr>
        <p:spPr>
          <a:xfrm>
            <a:off x="3124080" y="6245280"/>
            <a:ext cx="2895120" cy="475920"/>
          </a:xfrm>
          <a:prstGeom prst="rect">
            <a:avLst/>
          </a:prstGeom>
        </p:spPr>
        <p:txBody>
          <a:bodyPr anchor="ctr"/>
          <a:p>
            <a:endParaRPr b="0" lang="el-GR" sz="2400" spc="-1" strike="noStrike">
              <a:latin typeface="Times New Roman"/>
            </a:endParaRPr>
          </a:p>
        </p:txBody>
      </p:sp>
      <p:sp>
        <p:nvSpPr>
          <p:cNvPr id="5" name="PlaceHolder 6"/>
          <p:cNvSpPr>
            <a:spLocks noGrp="1"/>
          </p:cNvSpPr>
          <p:nvPr>
            <p:ph type="sldNum"/>
          </p:nvPr>
        </p:nvSpPr>
        <p:spPr>
          <a:xfrm>
            <a:off x="6553080" y="6245280"/>
            <a:ext cx="2133360" cy="475920"/>
          </a:xfrm>
          <a:prstGeom prst="rect">
            <a:avLst/>
          </a:prstGeom>
        </p:spPr>
        <p:txBody>
          <a:bodyPr anchor="ctr"/>
          <a:p>
            <a:pPr algn="r">
              <a:lnSpc>
                <a:spcPct val="100000"/>
              </a:lnSpc>
            </a:pPr>
            <a:fld id="{072448D1-1626-467A-9A61-57EF8624D143}" type="slidenum">
              <a:rPr b="0" lang="el-GR" sz="1200" spc="-1" strike="noStrike">
                <a:solidFill>
                  <a:srgbClr val="8b8b8b"/>
                </a:solidFill>
                <a:latin typeface="Calibri"/>
              </a:rPr>
              <a:t>&lt;number&gt;</a:t>
            </a:fld>
            <a:endParaRPr b="0" lang="el-G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l-GR" sz="4400" spc="-1" strike="noStrike">
                <a:solidFill>
                  <a:srgbClr val="000000"/>
                </a:solidFill>
                <a:latin typeface="Calibri"/>
              </a:rPr>
              <a:t>Kλικ για επεξεργασία του τίτλου</a:t>
            </a:r>
            <a:endParaRPr b="0" lang="el-GR" sz="4400" spc="-1" strike="noStrike">
              <a:solidFill>
                <a:srgbClr val="000000"/>
              </a:solidFill>
              <a:latin typeface="Calibri"/>
            </a:endParaRPr>
          </a:p>
        </p:txBody>
      </p:sp>
      <p:sp>
        <p:nvSpPr>
          <p:cNvPr id="43"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Kλικ για επεξεργασία των στυλ του υποδείγματος</a:t>
            </a:r>
            <a:endParaRPr b="0" lang="el-GR"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l-GR" sz="2800" spc="-1" strike="noStrike">
                <a:solidFill>
                  <a:srgbClr val="000000"/>
                </a:solidFill>
                <a:latin typeface="Calibri"/>
              </a:rPr>
              <a:t>Δεύτερου επιπέδου</a:t>
            </a:r>
            <a:endParaRPr b="0" lang="el-GR"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l-GR" sz="2400" spc="-1" strike="noStrike">
                <a:solidFill>
                  <a:srgbClr val="000000"/>
                </a:solidFill>
                <a:latin typeface="Calibri"/>
              </a:rPr>
              <a:t>Τρίτου επιπέδου</a:t>
            </a:r>
            <a:endParaRPr b="0" lang="el-GR"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4" name="PlaceHolder 3"/>
          <p:cNvSpPr>
            <a:spLocks noGrp="1"/>
          </p:cNvSpPr>
          <p:nvPr>
            <p:ph type="dt"/>
          </p:nvPr>
        </p:nvSpPr>
        <p:spPr>
          <a:xfrm>
            <a:off x="457200" y="6356520"/>
            <a:ext cx="2133360" cy="364680"/>
          </a:xfrm>
          <a:prstGeom prst="rect">
            <a:avLst/>
          </a:prstGeom>
        </p:spPr>
        <p:txBody>
          <a:bodyPr anchor="ctr"/>
          <a:p>
            <a:pPr>
              <a:lnSpc>
                <a:spcPct val="100000"/>
              </a:lnSpc>
            </a:pPr>
            <a:fld id="{93570139-415A-4DD7-91FF-87C92D7F6635}" type="datetime">
              <a:rPr b="0" lang="el-GR" sz="1200" spc="-1" strike="noStrike">
                <a:solidFill>
                  <a:srgbClr val="8b8b8b"/>
                </a:solidFill>
                <a:latin typeface="Calibri"/>
              </a:rPr>
              <a:t>5/12/2019</a:t>
            </a:fld>
            <a:endParaRPr b="0" lang="el-GR" sz="1200" spc="-1" strike="noStrike">
              <a:latin typeface="Times New Roman"/>
            </a:endParaRPr>
          </a:p>
        </p:txBody>
      </p:sp>
      <p:sp>
        <p:nvSpPr>
          <p:cNvPr id="45" name="PlaceHolder 4"/>
          <p:cNvSpPr>
            <a:spLocks noGrp="1"/>
          </p:cNvSpPr>
          <p:nvPr>
            <p:ph type="ftr"/>
          </p:nvPr>
        </p:nvSpPr>
        <p:spPr>
          <a:xfrm>
            <a:off x="3124080" y="6356520"/>
            <a:ext cx="2895120" cy="364680"/>
          </a:xfrm>
          <a:prstGeom prst="rect">
            <a:avLst/>
          </a:prstGeom>
        </p:spPr>
        <p:txBody>
          <a:bodyPr anchor="ctr"/>
          <a:p>
            <a:endParaRPr b="0" lang="el-GR" sz="2400" spc="-1" strike="noStrike">
              <a:latin typeface="Times New Roman"/>
            </a:endParaRPr>
          </a:p>
        </p:txBody>
      </p:sp>
      <p:sp>
        <p:nvSpPr>
          <p:cNvPr id="46"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1A1C7C9-5ECC-4291-9A3E-CCE1F651927E}" type="slidenum">
              <a:rPr b="0" lang="el-GR" sz="1200" spc="-1" strike="noStrike">
                <a:solidFill>
                  <a:srgbClr val="8b8b8b"/>
                </a:solidFill>
                <a:latin typeface="Calibri"/>
              </a:rPr>
              <a:t>1</a:t>
            </a:fld>
            <a:endParaRPr b="0" lang="el-G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dt"/>
          </p:nvPr>
        </p:nvSpPr>
        <p:spPr>
          <a:xfrm>
            <a:off x="457200" y="6356520"/>
            <a:ext cx="2133360" cy="364680"/>
          </a:xfrm>
          <a:prstGeom prst="rect">
            <a:avLst/>
          </a:prstGeom>
        </p:spPr>
        <p:txBody>
          <a:bodyPr anchor="ctr"/>
          <a:p>
            <a:pPr>
              <a:lnSpc>
                <a:spcPct val="100000"/>
              </a:lnSpc>
            </a:pPr>
            <a:fld id="{DD9F9116-5733-412B-B347-508C0898D0F5}" type="datetime">
              <a:rPr b="0" lang="el-GR" sz="1200" spc="-1" strike="noStrike">
                <a:solidFill>
                  <a:srgbClr val="8b8b8b"/>
                </a:solidFill>
                <a:latin typeface="Calibri"/>
              </a:rPr>
              <a:t>5/12/2019</a:t>
            </a:fld>
            <a:endParaRPr b="0" lang="el-GR" sz="1200" spc="-1" strike="noStrike">
              <a:latin typeface="Times New Roman"/>
            </a:endParaRPr>
          </a:p>
        </p:txBody>
      </p:sp>
      <p:sp>
        <p:nvSpPr>
          <p:cNvPr id="84" name="PlaceHolder 2"/>
          <p:cNvSpPr>
            <a:spLocks noGrp="1"/>
          </p:cNvSpPr>
          <p:nvPr>
            <p:ph type="ftr"/>
          </p:nvPr>
        </p:nvSpPr>
        <p:spPr>
          <a:xfrm>
            <a:off x="3124080" y="6356520"/>
            <a:ext cx="2895120" cy="364680"/>
          </a:xfrm>
          <a:prstGeom prst="rect">
            <a:avLst/>
          </a:prstGeom>
        </p:spPr>
        <p:txBody>
          <a:bodyPr anchor="ctr"/>
          <a:p>
            <a:endParaRPr b="0" lang="el-GR" sz="2400" spc="-1" strike="noStrike">
              <a:latin typeface="Times New Roman"/>
            </a:endParaRPr>
          </a:p>
        </p:txBody>
      </p:sp>
      <p:sp>
        <p:nvSpPr>
          <p:cNvPr id="85" name="PlaceHolder 3"/>
          <p:cNvSpPr>
            <a:spLocks noGrp="1"/>
          </p:cNvSpPr>
          <p:nvPr>
            <p:ph type="sldNum"/>
          </p:nvPr>
        </p:nvSpPr>
        <p:spPr>
          <a:xfrm>
            <a:off x="6553080" y="6356520"/>
            <a:ext cx="2133360" cy="364680"/>
          </a:xfrm>
          <a:prstGeom prst="rect">
            <a:avLst/>
          </a:prstGeom>
        </p:spPr>
        <p:txBody>
          <a:bodyPr anchor="ctr"/>
          <a:p>
            <a:pPr algn="r">
              <a:lnSpc>
                <a:spcPct val="100000"/>
              </a:lnSpc>
            </a:pPr>
            <a:fld id="{2CAA2BCE-FBCB-485B-B526-5B0B78447A5F}" type="slidenum">
              <a:rPr b="0" lang="el-GR" sz="1200" spc="-1" strike="noStrike">
                <a:solidFill>
                  <a:srgbClr val="8b8b8b"/>
                </a:solidFill>
                <a:latin typeface="Calibri"/>
              </a:rPr>
              <a:t>1</a:t>
            </a:fld>
            <a:endParaRPr b="0" lang="el-GR" sz="1200" spc="-1" strike="noStrike">
              <a:latin typeface="Times New Roman"/>
            </a:endParaRPr>
          </a:p>
        </p:txBody>
      </p:sp>
      <p:sp>
        <p:nvSpPr>
          <p:cNvPr id="86" name="PlaceHolder 4"/>
          <p:cNvSpPr>
            <a:spLocks noGrp="1"/>
          </p:cNvSpPr>
          <p:nvPr>
            <p:ph type="title"/>
          </p:nvPr>
        </p:nvSpPr>
        <p:spPr>
          <a:xfrm>
            <a:off x="457200" y="273600"/>
            <a:ext cx="8229240" cy="1144800"/>
          </a:xfrm>
          <a:prstGeom prst="rect">
            <a:avLst/>
          </a:prstGeom>
        </p:spPr>
        <p:txBody>
          <a:bodyPr lIns="0" rIns="0" tIns="0" bIns="0" anchor="ctr"/>
          <a:p>
            <a:r>
              <a:rPr b="0" lang="el-GR" sz="1800" spc="-1" strike="noStrike">
                <a:solidFill>
                  <a:srgbClr val="000000"/>
                </a:solidFill>
                <a:latin typeface="Calibri"/>
              </a:rPr>
              <a:t>Click to edit the title text format</a:t>
            </a:r>
            <a:endParaRPr b="0" lang="el-GR" sz="1800" spc="-1" strike="noStrike">
              <a:solidFill>
                <a:srgbClr val="000000"/>
              </a:solidFill>
              <a:latin typeface="Calibri"/>
            </a:endParaRPr>
          </a:p>
        </p:txBody>
      </p:sp>
      <p:sp>
        <p:nvSpPr>
          <p:cNvPr id="8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Calibri"/>
              </a:rPr>
              <a:t>Click to edit the outline text format</a:t>
            </a:r>
            <a:endParaRPr b="0" lang="el-G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l-GR" sz="2400" spc="-1" strike="noStrike">
                <a:solidFill>
                  <a:srgbClr val="000000"/>
                </a:solidFill>
                <a:latin typeface="Calibri"/>
              </a:rPr>
              <a:t>Second Outline Level</a:t>
            </a:r>
            <a:endParaRPr b="0" lang="el-G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000000"/>
                </a:solidFill>
                <a:latin typeface="Calibri"/>
              </a:rPr>
              <a:t>Third Outline Level</a:t>
            </a:r>
            <a:endParaRPr b="0" lang="el-G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Calibri"/>
              </a:rPr>
              <a:t>Fourth Outline Level</a:t>
            </a:r>
            <a:endParaRPr b="0" lang="el-G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Calibri"/>
              </a:rPr>
              <a:t>Fifth Outline Level</a:t>
            </a:r>
            <a:endParaRPr b="0" lang="el-G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Calibri"/>
              </a:rPr>
              <a:t>Sixth Outline Level</a:t>
            </a:r>
            <a:endParaRPr b="0" lang="el-G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Calibri"/>
              </a:rPr>
              <a:t>Seventh Outline Level</a:t>
            </a:r>
            <a:endParaRPr b="0" lang="el-G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0" lang="el-GR" sz="3200" spc="-1" strike="noStrike">
                <a:solidFill>
                  <a:srgbClr val="000000"/>
                </a:solidFill>
                <a:latin typeface="Calibri"/>
              </a:rPr>
              <a:t>STRESSES</a:t>
            </a:r>
            <a:br/>
            <a:endParaRPr b="0" lang="el-GR" sz="3200" spc="-1" strike="noStrike">
              <a:solidFill>
                <a:srgbClr val="000000"/>
              </a:solidFill>
              <a:latin typeface="Calibri"/>
            </a:endParaRPr>
          </a:p>
        </p:txBody>
      </p:sp>
      <p:sp>
        <p:nvSpPr>
          <p:cNvPr id="130"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Οι κατακόρυφες διαφορές μεταξύ βάρους και άντωσης στα διάφορα σημεία κατά μήκος του πλοίου ονομάζονται φορτίσεις (stresses). Αυτές που επενεργούν προς τα πάνω ή προς τα κάτω δημιουργούν Τέμνουσες Δυνάμεις (Shearing Forces) και δρουν κατακόρυφα. Επί του πλοίου, συνήθως, λαμβάνουμε ως μέτρο το άθροισμα των Τεμνουσών Δυνάμεων σε συγκεκριμένα σημεία αναφοράς. </a:t>
            </a:r>
            <a:endParaRPr b="0" lang="el-GR" sz="3200" spc="-1" strike="noStrike">
              <a:solidFill>
                <a:srgbClr val="000000"/>
              </a:solidFill>
              <a:latin typeface="Calibri"/>
            </a:endParaRPr>
          </a:p>
        </p:txBody>
      </p:sp>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130">
                                            <p:txEl>
                                              <p:pRg st="0" end="359"/>
                                            </p:txEl>
                                          </p:spTgt>
                                        </p:tgtEl>
                                        <p:attrNameLst>
                                          <p:attrName>style.visibility</p:attrName>
                                        </p:attrNameLst>
                                      </p:cBhvr>
                                      <p:to>
                                        <p:strVal val="visible"/>
                                      </p:to>
                                    </p:set>
                                    <p:anim calcmode="lin" valueType="num">
                                      <p:cBhvr additive="repl">
                                        <p:cTn id="7" dur="500" fill="hold"/>
                                        <p:tgtEl>
                                          <p:spTgt spid="130">
                                            <p:txEl>
                                              <p:pRg st="0" end="359"/>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0">
                                            <p:txEl>
                                              <p:pRg st="0" end="35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xit" presetID="2" presetSubtype="4">
                                  <p:stCondLst>
                                    <p:cond delay="0"/>
                                  </p:stCondLst>
                                  <p:childTnLst>
                                    <p:anim calcmode="lin" valueType="num">
                                      <p:cBhvr additive="repl">
                                        <p:cTn id="12" dur="500"/>
                                        <p:tgtEl>
                                          <p:spTgt spid="130">
                                            <p:txEl>
                                              <p:pRg st="0" end="359"/>
                                            </p:txEl>
                                          </p:spTgt>
                                        </p:tgtEl>
                                        <p:attrNameLst>
                                          <p:attrName>ppt_x</p:attrName>
                                        </p:attrNameLst>
                                      </p:cBhvr>
                                      <p:tavLst>
                                        <p:tav tm="0">
                                          <p:val>
                                            <p:strVal val="#ppt_x"/>
                                          </p:val>
                                        </p:tav>
                                        <p:tav tm="100000">
                                          <p:val>
                                            <p:strVal val="#ppt_x"/>
                                          </p:val>
                                        </p:tav>
                                      </p:tavLst>
                                    </p:anim>
                                    <p:anim calcmode="lin" valueType="num">
                                      <p:cBhvr additive="repl">
                                        <p:cTn id="13" dur="500"/>
                                        <p:tgtEl>
                                          <p:spTgt spid="130">
                                            <p:txEl>
                                              <p:pRg st="0" end="359"/>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130">
                                            <p:txEl>
                                              <p:pRg st="0" end="359"/>
                                            </p:txEl>
                                          </p:spTgt>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53"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Όλα τα πλοία είναι σχεδιασμένα με περιορισμούς (όρια) που επιβάλλονται στην λειτουργία τους ώστε να διατηρηθούν ακέραια τα δομικά τους στοιχεία. Η υπέρβαση από τον πλοίαρχο αυτών των κατασκευαστικών περιορισμών οδηγεί στην υπερφόρτιση της κατασκευής του πλοίου, η οποία μπορεί να οδηγήσει στην αστοχία των δομικών του στοιχείων (structural failure). </a:t>
            </a:r>
            <a:endParaRPr b="0" lang="el-GR" sz="3200" spc="-1" strike="noStrike">
              <a:solidFill>
                <a:srgbClr val="000000"/>
              </a:solidFill>
              <a:latin typeface="Calibri"/>
            </a:endParaRPr>
          </a:p>
          <a:p>
            <a:pPr marL="343080" indent="-342720">
              <a:lnSpc>
                <a:spcPct val="100000"/>
              </a:lnSpc>
              <a:spcBef>
                <a:spcPts val="641"/>
              </a:spcBef>
            </a:pPr>
            <a:endParaRPr b="0" lang="el-GR" sz="3200" spc="-1" strike="noStrike">
              <a:solidFill>
                <a:srgbClr val="000000"/>
              </a:solidFill>
              <a:latin typeface="Calibri"/>
            </a:endParaRPr>
          </a:p>
        </p:txBody>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55" name="Picture 2" descr=""/>
          <p:cNvPicPr/>
          <p:nvPr/>
        </p:nvPicPr>
        <p:blipFill>
          <a:blip r:embed="rId1"/>
          <a:stretch/>
        </p:blipFill>
        <p:spPr>
          <a:xfrm>
            <a:off x="285840" y="1996200"/>
            <a:ext cx="8572320" cy="4289760"/>
          </a:xfrm>
          <a:prstGeom prst="rect">
            <a:avLst/>
          </a:prstGeom>
          <a:ln w="9360">
            <a:noFill/>
          </a:ln>
        </p:spPr>
      </p:pic>
    </p:spTree>
  </p:cSld>
  <p:timing>
    <p:tnLst>
      <p:par>
        <p:cTn id="119" dur="indefinite" restart="never" nodeType="tmRoot">
          <p:childTnLst>
            <p:seq>
              <p:cTn id="120" dur="indefinite" nodeType="mainSeq">
                <p:childTnLst>
                  <p:par>
                    <p:cTn id="121" fill="hold">
                      <p:stCondLst>
                        <p:cond delay="indefinite"/>
                      </p:stCondLst>
                      <p:childTnLst>
                        <p:par>
                          <p:cTn id="122" fill="hold">
                            <p:stCondLst>
                              <p:cond delay="0"/>
                            </p:stCondLst>
                            <p:childTnLst>
                              <p:par>
                                <p:cTn id="123" nodeType="clickEffect" fill="hold" presetClass="entr" presetID="30">
                                  <p:stCondLst>
                                    <p:cond delay="0"/>
                                  </p:stCondLst>
                                  <p:childTnLst>
                                    <p:set>
                                      <p:cBhvr>
                                        <p:cTn id="124" dur="1" fill="hold">
                                          <p:stCondLst>
                                            <p:cond delay="0"/>
                                          </p:stCondLst>
                                        </p:cTn>
                                        <p:tgtEl>
                                          <p:spTgt spid="155"/>
                                        </p:tgtEl>
                                        <p:attrNameLst>
                                          <p:attrName>style.visibility</p:attrName>
                                        </p:attrNameLst>
                                      </p:cBhvr>
                                      <p:to>
                                        <p:strVal val="visible"/>
                                      </p:to>
                                    </p:set>
                                    <p:animEffect filter="fade" transition="in">
                                      <p:cBhvr additive="repl">
                                        <p:cTn id="125" dur="800"/>
                                        <p:tgtEl>
                                          <p:spTgt spid="155"/>
                                        </p:tgtEl>
                                      </p:cBhvr>
                                    </p:animEffect>
                                    <p:anim calcmode="lin" valueType="num">
                                      <p:cBhvr additive="repl">
                                        <p:cTn id="126" dur="800" fill="hold"/>
                                        <p:tgtEl>
                                          <p:spTgt spid="155"/>
                                        </p:tgtEl>
                                        <p:attrNameLst>
                                          <p:attrName/>
                                        </p:attrNameLst>
                                      </p:cBhvr>
                                      <p:tavLst>
                                        <p:tav tm="0">
                                          <p:val>
                                            <p:strVal val="-90"/>
                                          </p:val>
                                        </p:tav>
                                        <p:tav tm="100000">
                                          <p:val>
                                            <p:strVal val="0"/>
                                          </p:val>
                                        </p:tav>
                                      </p:tavLst>
                                    </p:anim>
                                    <p:anim calcmode="lin" valueType="num">
                                      <p:cBhvr additive="repl">
                                        <p:cTn id="127" dur="800" fill="hold"/>
                                        <p:tgtEl>
                                          <p:spTgt spid="155"/>
                                        </p:tgtEl>
                                        <p:attrNameLst>
                                          <p:attrName>ppt_x</p:attrName>
                                        </p:attrNameLst>
                                      </p:cBhvr>
                                      <p:tavLst>
                                        <p:tav tm="0">
                                          <p:val>
                                            <p:strVal val="#ppt_x+0.4"/>
                                          </p:val>
                                        </p:tav>
                                        <p:tav tm="100000">
                                          <p:val>
                                            <p:strVal val="#ppt_x-0.05"/>
                                          </p:val>
                                        </p:tav>
                                      </p:tavLst>
                                    </p:anim>
                                    <p:anim calcmode="lin" valueType="num">
                                      <p:cBhvr additive="repl">
                                        <p:cTn id="128" dur="800" fill="hold"/>
                                        <p:tgtEl>
                                          <p:spTgt spid="155"/>
                                        </p:tgtEl>
                                        <p:attrNameLst>
                                          <p:attrName>ppt_y</p:attrName>
                                        </p:attrNameLst>
                                      </p:cBhvr>
                                      <p:tavLst>
                                        <p:tav tm="0">
                                          <p:val>
                                            <p:strVal val="#ppt_y-0.4"/>
                                          </p:val>
                                        </p:tav>
                                        <p:tav tm="100000">
                                          <p:val>
                                            <p:strVal val="#ppt_y+0.1"/>
                                          </p:val>
                                        </p:tav>
                                      </p:tavLst>
                                    </p:anim>
                                    <p:anim calcmode="lin" valueType="num">
                                      <p:cBhvr additive="repl">
                                        <p:cTn id="129" dur="200" fill="hold">
                                          <p:stCondLst>
                                            <p:cond delay="800"/>
                                          </p:stCondLst>
                                        </p:cTn>
                                        <p:tgtEl>
                                          <p:spTgt spid="155"/>
                                        </p:tgtEl>
                                        <p:attrNameLst>
                                          <p:attrName>ppt_x</p:attrName>
                                        </p:attrNameLst>
                                      </p:cBhvr>
                                      <p:tavLst>
                                        <p:tav tm="0">
                                          <p:val>
                                            <p:strVal val="#ppt_x-0.05"/>
                                          </p:val>
                                        </p:tav>
                                        <p:tav tm="100000">
                                          <p:val>
                                            <p:strVal val="#ppt_x"/>
                                          </p:val>
                                        </p:tav>
                                      </p:tavLst>
                                    </p:anim>
                                    <p:anim calcmode="lin" valueType="num">
                                      <p:cBhvr additive="repl">
                                        <p:cTn id="130" dur="200" fill="hold">
                                          <p:stCondLst>
                                            <p:cond delay="800"/>
                                          </p:stCondLst>
                                        </p:cTn>
                                        <p:tgtEl>
                                          <p:spTgt spid="1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57"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Ο Νηογνώμονας του πλοίου καθορίζει τα μέγιστα επιτρεπόμενα όρια φορτίσεων τα οποία περιγράφονται στο Εγχειρίδιο Φόρτωσης (Loading Manual) του πλοίου, ενώ με εγκεκριμένο πρόγραμμα ηλεκτρονικού υπολογιστή (Loadicator)</a:t>
            </a:r>
            <a:r>
              <a:rPr b="1" lang="el-GR" sz="3200" spc="-1" strike="noStrike">
                <a:solidFill>
                  <a:srgbClr val="000000"/>
                </a:solidFill>
                <a:latin typeface="Calibri"/>
              </a:rPr>
              <a:t> </a:t>
            </a:r>
            <a:r>
              <a:rPr b="0" lang="el-GR" sz="3200" spc="-1" strike="noStrike">
                <a:solidFill>
                  <a:srgbClr val="000000"/>
                </a:solidFill>
                <a:latin typeface="Calibri"/>
              </a:rPr>
              <a:t>μπορεί εύκολα να υπολογιστούν τα Shearing Forces και τα Bending Moments σε κάθε κατάσταση φόρτου και έρματος.</a:t>
            </a:r>
            <a:endParaRPr b="0" lang="el-GR" sz="3200" spc="-1" strike="noStrike">
              <a:solidFill>
                <a:srgbClr val="000000"/>
              </a:solidFill>
              <a:latin typeface="Calibri"/>
            </a:endParaRPr>
          </a:p>
        </p:txBody>
      </p:sp>
    </p:spTree>
  </p:cSld>
  <p:timing>
    <p:tnLst>
      <p:par>
        <p:cTn id="131" dur="indefinite" restart="never" nodeType="tmRoot">
          <p:childTnLst>
            <p:seq>
              <p:cTn id="13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59"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Ο Νηογνώμονας ορίζει δύο ειδών ανώτατα επιτρεπόμενα όρια των Shearing Forces και των Bending Moments. Τα όρια λιμένος </a:t>
            </a:r>
            <a:r>
              <a:rPr b="0" i="1" lang="el-GR" sz="3200" spc="-1" strike="noStrike">
                <a:solidFill>
                  <a:srgbClr val="000000"/>
                </a:solidFill>
                <a:latin typeface="Calibri"/>
              </a:rPr>
              <a:t>(Harbour (in port) Still Water Shear Forces(SWSF) &amp; Bending Moments (SWBM))</a:t>
            </a:r>
            <a:r>
              <a:rPr b="0" lang="el-GR" sz="3200" spc="-1" strike="noStrike">
                <a:solidFill>
                  <a:srgbClr val="000000"/>
                </a:solidFill>
                <a:latin typeface="Calibri"/>
              </a:rPr>
              <a:t> και τα όρια θαλάσσης </a:t>
            </a:r>
            <a:r>
              <a:rPr b="0" i="1" lang="el-GR" sz="3200" spc="-1" strike="noStrike">
                <a:solidFill>
                  <a:srgbClr val="000000"/>
                </a:solidFill>
                <a:latin typeface="Calibri"/>
              </a:rPr>
              <a:t>(Seagoing (at sea) Still Water Shear Forces(SWSF) &amp; Bending Moments (SWBM)).</a:t>
            </a:r>
            <a:endParaRPr b="0" lang="el-GR" sz="3200" spc="-1" strike="noStrike">
              <a:solidFill>
                <a:srgbClr val="000000"/>
              </a:solidFill>
              <a:latin typeface="Calibri"/>
            </a:endParaRPr>
          </a:p>
        </p:txBody>
      </p:sp>
    </p:spTree>
  </p:cSld>
  <p:timing>
    <p:tnLst>
      <p:par>
        <p:cTn id="133" dur="indefinite" restart="never" nodeType="tmRoot">
          <p:childTnLst>
            <p:seq>
              <p:cTn id="13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61" name="3 - Θέση περιεχομένου" descr=""/>
          <p:cNvPicPr/>
          <p:nvPr/>
        </p:nvPicPr>
        <p:blipFill>
          <a:blip r:embed="rId1"/>
          <a:stretch/>
        </p:blipFill>
        <p:spPr>
          <a:xfrm>
            <a:off x="500040" y="1571760"/>
            <a:ext cx="8357760" cy="4500360"/>
          </a:xfrm>
          <a:prstGeom prst="rect">
            <a:avLst/>
          </a:prstGeom>
          <a:ln>
            <a:noFill/>
          </a:ln>
        </p:spPr>
      </p:pic>
    </p:spTree>
  </p:cSld>
  <p:timing>
    <p:tnLst>
      <p:par>
        <p:cTn id="135" dur="indefinite" restart="never" nodeType="tmRoot">
          <p:childTnLst>
            <p:seq>
              <p:cTn id="136"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63"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Αυτά τα όρια - που εκφράζονται (χάριν ευκολίας ανάγνωσης και εφαρμογής από τον πλοίαρχο) σε επί % ποσοστό του μεγίστου επιτρεπόμενου με όριο αντιστοίχως το 100%  δεν πρέπει να ξεπερνιούνται. Δηλ. δεν πρέπει ποτέ τα υπολογιζόμενα SWSF και SWBM σε μία κατάσταση φόρτου να ξεπερνούν το 100% των αντιστοίχων επιτρεπομένων τιμών, είτε στο λιμάνι, είτε εν πλω.</a:t>
            </a:r>
            <a:endParaRPr b="0" lang="el-GR" sz="3200" spc="-1" strike="noStrike">
              <a:solidFill>
                <a:srgbClr val="000000"/>
              </a:solidFill>
              <a:latin typeface="Calibri"/>
            </a:endParaRPr>
          </a:p>
        </p:txBody>
      </p:sp>
    </p:spTree>
  </p:cSld>
  <p:timing>
    <p:tnLst>
      <p:par>
        <p:cTn id="137" dur="indefinite" restart="never" nodeType="tmRoot">
          <p:childTnLst>
            <p:seq>
              <p:cTn id="138"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65"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Έρευνες του IACS έχουν δείξει ότι ο λανθασμένος χειρισμός βαρέων, κυρίως, φορτίων (υψηλής πυκνότητας), κατά την φορτοεκφόρτωση, μπορεί να προκαλέσει υπερβολικές φορτίσεις και καταπονήσεις τα αποτελέσματα των οποίων δεν είναι ορατά, αλλά είναι εν δυνάμει ζημιογόνα διότι μεγεθύνονται όταν το πλοίο έρχεται αντιμέτωπο με τη δυναμική φόρτιση της δράσης των κυμάτων εν πλω. Με την πάροδο των ετών, υπάρχει συσσώρευση των φορτίσεων η οποία μπορεί να προκαλέσει μείωση των κατασκευαστικών περιθωρίων ασφαλείας του πλοίου.</a:t>
            </a:r>
            <a:endParaRPr b="0" lang="el-GR" sz="3200" spc="-1" strike="noStrike">
              <a:solidFill>
                <a:srgbClr val="000000"/>
              </a:solidFill>
              <a:latin typeface="Calibri"/>
            </a:endParaRPr>
          </a:p>
        </p:txBody>
      </p:sp>
    </p:spTree>
  </p:cSld>
  <p:timing>
    <p:tnLst>
      <p:par>
        <p:cTn id="139" dur="indefinite" restart="never" nodeType="tmRoot">
          <p:childTnLst>
            <p:seq>
              <p:cTn id="140"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67" name="Picture 2" descr=""/>
          <p:cNvPicPr/>
          <p:nvPr/>
        </p:nvPicPr>
        <p:blipFill>
          <a:blip r:embed="rId1"/>
          <a:stretch/>
        </p:blipFill>
        <p:spPr>
          <a:xfrm>
            <a:off x="714240" y="1785960"/>
            <a:ext cx="7429320" cy="4571640"/>
          </a:xfrm>
          <a:prstGeom prst="rect">
            <a:avLst/>
          </a:prstGeom>
          <a:ln w="9360">
            <a:noFill/>
          </a:ln>
        </p:spPr>
      </p:pic>
    </p:spTree>
  </p:cSld>
  <p:timing>
    <p:tnLst>
      <p:par>
        <p:cTn id="141" dur="indefinite" restart="never" nodeType="tmRoot">
          <p:childTnLst>
            <p:seq>
              <p:cTn id="142" dur="indefinite" nodeType="mainSeq">
                <p:childTnLst>
                  <p:par>
                    <p:cTn id="143" fill="hold">
                      <p:stCondLst>
                        <p:cond delay="indefinite"/>
                      </p:stCondLst>
                      <p:childTnLst>
                        <p:par>
                          <p:cTn id="144" fill="hold">
                            <p:stCondLst>
                              <p:cond delay="0"/>
                            </p:stCondLst>
                            <p:childTnLst>
                              <p:par>
                                <p:cTn id="145" nodeType="clickEffect" fill="hold" presetClass="entr" presetID="30">
                                  <p:stCondLst>
                                    <p:cond delay="0"/>
                                  </p:stCondLst>
                                  <p:childTnLst>
                                    <p:set>
                                      <p:cBhvr>
                                        <p:cTn id="146" dur="1" fill="hold">
                                          <p:stCondLst>
                                            <p:cond delay="0"/>
                                          </p:stCondLst>
                                        </p:cTn>
                                        <p:tgtEl>
                                          <p:spTgt spid="167"/>
                                        </p:tgtEl>
                                        <p:attrNameLst>
                                          <p:attrName>style.visibility</p:attrName>
                                        </p:attrNameLst>
                                      </p:cBhvr>
                                      <p:to>
                                        <p:strVal val="visible"/>
                                      </p:to>
                                    </p:set>
                                    <p:animEffect filter="fade" transition="in">
                                      <p:cBhvr additive="repl">
                                        <p:cTn id="147" dur="800"/>
                                        <p:tgtEl>
                                          <p:spTgt spid="167"/>
                                        </p:tgtEl>
                                      </p:cBhvr>
                                    </p:animEffect>
                                    <p:anim calcmode="lin" valueType="num">
                                      <p:cBhvr additive="repl">
                                        <p:cTn id="148" dur="800" fill="hold"/>
                                        <p:tgtEl>
                                          <p:spTgt spid="167"/>
                                        </p:tgtEl>
                                        <p:attrNameLst>
                                          <p:attrName/>
                                        </p:attrNameLst>
                                      </p:cBhvr>
                                      <p:tavLst>
                                        <p:tav tm="0">
                                          <p:val>
                                            <p:strVal val="-90"/>
                                          </p:val>
                                        </p:tav>
                                        <p:tav tm="100000">
                                          <p:val>
                                            <p:strVal val="0"/>
                                          </p:val>
                                        </p:tav>
                                      </p:tavLst>
                                    </p:anim>
                                    <p:anim calcmode="lin" valueType="num">
                                      <p:cBhvr additive="repl">
                                        <p:cTn id="149" dur="800" fill="hold"/>
                                        <p:tgtEl>
                                          <p:spTgt spid="167"/>
                                        </p:tgtEl>
                                        <p:attrNameLst>
                                          <p:attrName>ppt_x</p:attrName>
                                        </p:attrNameLst>
                                      </p:cBhvr>
                                      <p:tavLst>
                                        <p:tav tm="0">
                                          <p:val>
                                            <p:strVal val="#ppt_x+0.4"/>
                                          </p:val>
                                        </p:tav>
                                        <p:tav tm="100000">
                                          <p:val>
                                            <p:strVal val="#ppt_x-0.05"/>
                                          </p:val>
                                        </p:tav>
                                      </p:tavLst>
                                    </p:anim>
                                    <p:anim calcmode="lin" valueType="num">
                                      <p:cBhvr additive="repl">
                                        <p:cTn id="150" dur="800" fill="hold"/>
                                        <p:tgtEl>
                                          <p:spTgt spid="167"/>
                                        </p:tgtEl>
                                        <p:attrNameLst>
                                          <p:attrName>ppt_y</p:attrName>
                                        </p:attrNameLst>
                                      </p:cBhvr>
                                      <p:tavLst>
                                        <p:tav tm="0">
                                          <p:val>
                                            <p:strVal val="#ppt_y-0.4"/>
                                          </p:val>
                                        </p:tav>
                                        <p:tav tm="100000">
                                          <p:val>
                                            <p:strVal val="#ppt_y+0.1"/>
                                          </p:val>
                                        </p:tav>
                                      </p:tavLst>
                                    </p:anim>
                                    <p:anim calcmode="lin" valueType="num">
                                      <p:cBhvr additive="repl">
                                        <p:cTn id="151" dur="200" fill="hold">
                                          <p:stCondLst>
                                            <p:cond delay="800"/>
                                          </p:stCondLst>
                                        </p:cTn>
                                        <p:tgtEl>
                                          <p:spTgt spid="167"/>
                                        </p:tgtEl>
                                        <p:attrNameLst>
                                          <p:attrName>ppt_x</p:attrName>
                                        </p:attrNameLst>
                                      </p:cBhvr>
                                      <p:tavLst>
                                        <p:tav tm="0">
                                          <p:val>
                                            <p:strVal val="#ppt_x-0.05"/>
                                          </p:val>
                                        </p:tav>
                                        <p:tav tm="100000">
                                          <p:val>
                                            <p:strVal val="#ppt_x"/>
                                          </p:val>
                                        </p:tav>
                                      </p:tavLst>
                                    </p:anim>
                                    <p:anim calcmode="lin" valueType="num">
                                      <p:cBhvr additive="repl">
                                        <p:cTn id="152" dur="200" fill="hold">
                                          <p:stCondLst>
                                            <p:cond delay="800"/>
                                          </p:stCondLst>
                                        </p:cTn>
                                        <p:tgtEl>
                                          <p:spTgt spid="1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69" name="Picture 2" descr=""/>
          <p:cNvPicPr/>
          <p:nvPr/>
        </p:nvPicPr>
        <p:blipFill>
          <a:blip r:embed="rId1"/>
          <a:stretch/>
        </p:blipFill>
        <p:spPr>
          <a:xfrm>
            <a:off x="747720" y="2253600"/>
            <a:ext cx="7648200" cy="3219120"/>
          </a:xfrm>
          <a:prstGeom prst="rect">
            <a:avLst/>
          </a:prstGeom>
          <a:ln w="9360">
            <a:noFill/>
          </a:ln>
        </p:spPr>
      </p:pic>
    </p:spTree>
  </p:cSld>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52">
                                  <p:stCondLst>
                                    <p:cond delay="0"/>
                                  </p:stCondLst>
                                  <p:childTnLst>
                                    <p:set>
                                      <p:cBhvr>
                                        <p:cTn id="158" dur="1" fill="hold">
                                          <p:stCondLst>
                                            <p:cond delay="0"/>
                                          </p:stCondLst>
                                        </p:cTn>
                                        <p:tgtEl>
                                          <p:spTgt spid="169"/>
                                        </p:tgtEl>
                                        <p:attrNameLst>
                                          <p:attrName>style.visibility</p:attrName>
                                        </p:attrNameLst>
                                      </p:cBhvr>
                                      <p:to>
                                        <p:strVal val="visible"/>
                                      </p:to>
                                    </p:set>
                                    <p:animEffect filter="fade" transition="in">
                                      <p:cBhvr additive="repl">
                                        <p:cTn id="159" dur="1000"/>
                                        <p:tgtEl>
                                          <p:spTgt spid="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71" name="Picture 2" descr=""/>
          <p:cNvPicPr/>
          <p:nvPr/>
        </p:nvPicPr>
        <p:blipFill>
          <a:blip r:embed="rId1"/>
          <a:stretch/>
        </p:blipFill>
        <p:spPr>
          <a:xfrm>
            <a:off x="1571760" y="1600200"/>
            <a:ext cx="6214680" cy="4525560"/>
          </a:xfrm>
          <a:prstGeom prst="rect">
            <a:avLst/>
          </a:prstGeom>
          <a:ln w="9360">
            <a:noFill/>
          </a:ln>
        </p:spPr>
      </p:pic>
    </p:spTree>
  </p:cSld>
  <p:timing>
    <p:tnLst>
      <p:par>
        <p:cTn id="160" dur="indefinite" restart="never" nodeType="tmRoot">
          <p:childTnLst>
            <p:seq>
              <p:cTn id="161" dur="indefinite" nodeType="mainSeq">
                <p:childTnLst>
                  <p:par>
                    <p:cTn id="162" fill="hold">
                      <p:stCondLst>
                        <p:cond delay="indefinite"/>
                      </p:stCondLst>
                      <p:childTnLst>
                        <p:par>
                          <p:cTn id="163" fill="hold">
                            <p:stCondLst>
                              <p:cond delay="0"/>
                            </p:stCondLst>
                            <p:childTnLst>
                              <p:par>
                                <p:cTn id="164" nodeType="clickEffect" fill="hold" presetClass="entr" presetID="30">
                                  <p:stCondLst>
                                    <p:cond delay="0"/>
                                  </p:stCondLst>
                                  <p:childTnLst>
                                    <p:set>
                                      <p:cBhvr>
                                        <p:cTn id="165" dur="1" fill="hold">
                                          <p:stCondLst>
                                            <p:cond delay="0"/>
                                          </p:stCondLst>
                                        </p:cTn>
                                        <p:tgtEl>
                                          <p:spTgt spid="171"/>
                                        </p:tgtEl>
                                        <p:attrNameLst>
                                          <p:attrName>style.visibility</p:attrName>
                                        </p:attrNameLst>
                                      </p:cBhvr>
                                      <p:to>
                                        <p:strVal val="visible"/>
                                      </p:to>
                                    </p:set>
                                    <p:animEffect filter="fade" transition="in">
                                      <p:cBhvr additive="repl">
                                        <p:cTn id="166" dur="800"/>
                                        <p:tgtEl>
                                          <p:spTgt spid="171"/>
                                        </p:tgtEl>
                                      </p:cBhvr>
                                    </p:animEffect>
                                    <p:anim calcmode="lin" valueType="num">
                                      <p:cBhvr additive="repl">
                                        <p:cTn id="167" dur="800" fill="hold"/>
                                        <p:tgtEl>
                                          <p:spTgt spid="171"/>
                                        </p:tgtEl>
                                        <p:attrNameLst>
                                          <p:attrName/>
                                        </p:attrNameLst>
                                      </p:cBhvr>
                                      <p:tavLst>
                                        <p:tav tm="0">
                                          <p:val>
                                            <p:strVal val="-90"/>
                                          </p:val>
                                        </p:tav>
                                        <p:tav tm="100000">
                                          <p:val>
                                            <p:strVal val="0"/>
                                          </p:val>
                                        </p:tav>
                                      </p:tavLst>
                                    </p:anim>
                                    <p:anim calcmode="lin" valueType="num">
                                      <p:cBhvr additive="repl">
                                        <p:cTn id="168" dur="800" fill="hold"/>
                                        <p:tgtEl>
                                          <p:spTgt spid="171"/>
                                        </p:tgtEl>
                                        <p:attrNameLst>
                                          <p:attrName>ppt_x</p:attrName>
                                        </p:attrNameLst>
                                      </p:cBhvr>
                                      <p:tavLst>
                                        <p:tav tm="0">
                                          <p:val>
                                            <p:strVal val="#ppt_x+0.4"/>
                                          </p:val>
                                        </p:tav>
                                        <p:tav tm="100000">
                                          <p:val>
                                            <p:strVal val="#ppt_x-0.05"/>
                                          </p:val>
                                        </p:tav>
                                      </p:tavLst>
                                    </p:anim>
                                    <p:anim calcmode="lin" valueType="num">
                                      <p:cBhvr additive="repl">
                                        <p:cTn id="169" dur="800" fill="hold"/>
                                        <p:tgtEl>
                                          <p:spTgt spid="171"/>
                                        </p:tgtEl>
                                        <p:attrNameLst>
                                          <p:attrName>ppt_y</p:attrName>
                                        </p:attrNameLst>
                                      </p:cBhvr>
                                      <p:tavLst>
                                        <p:tav tm="0">
                                          <p:val>
                                            <p:strVal val="#ppt_y-0.4"/>
                                          </p:val>
                                        </p:tav>
                                        <p:tav tm="100000">
                                          <p:val>
                                            <p:strVal val="#ppt_y+0.1"/>
                                          </p:val>
                                        </p:tav>
                                      </p:tavLst>
                                    </p:anim>
                                    <p:anim calcmode="lin" valueType="num">
                                      <p:cBhvr additive="repl">
                                        <p:cTn id="170" dur="200" fill="hold">
                                          <p:stCondLst>
                                            <p:cond delay="800"/>
                                          </p:stCondLst>
                                        </p:cTn>
                                        <p:tgtEl>
                                          <p:spTgt spid="171"/>
                                        </p:tgtEl>
                                        <p:attrNameLst>
                                          <p:attrName>ppt_x</p:attrName>
                                        </p:attrNameLst>
                                      </p:cBhvr>
                                      <p:tavLst>
                                        <p:tav tm="0">
                                          <p:val>
                                            <p:strVal val="#ppt_x-0.05"/>
                                          </p:val>
                                        </p:tav>
                                        <p:tav tm="100000">
                                          <p:val>
                                            <p:strVal val="#ppt_x"/>
                                          </p:val>
                                        </p:tav>
                                      </p:tavLst>
                                    </p:anim>
                                    <p:anim calcmode="lin" valueType="num">
                                      <p:cBhvr additive="repl">
                                        <p:cTn id="171" dur="200" fill="hold">
                                          <p:stCondLst>
                                            <p:cond delay="800"/>
                                          </p:stCondLst>
                                        </p:cTn>
                                        <p:tgtEl>
                                          <p:spTgt spid="1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32" name="TextShape 2"/>
          <p:cNvSpPr txBox="1"/>
          <p:nvPr/>
        </p:nvSpPr>
        <p:spPr>
          <a:xfrm>
            <a:off x="457200" y="1600200"/>
            <a:ext cx="8229240" cy="4525560"/>
          </a:xfrm>
          <a:prstGeom prst="rect">
            <a:avLst/>
          </a:prstGeom>
          <a:noFill/>
          <a:ln>
            <a:noFill/>
          </a:ln>
        </p:spPr>
        <p:txBody>
          <a:bodyPr/>
          <a:p>
            <a:pPr marL="343080" indent="-342720">
              <a:lnSpc>
                <a:spcPct val="100000"/>
              </a:lnSpc>
              <a:spcBef>
                <a:spcPts val="961"/>
              </a:spcBef>
            </a:pPr>
            <a:r>
              <a:rPr b="1" lang="el-GR" sz="4800" spc="-1" strike="noStrike">
                <a:solidFill>
                  <a:srgbClr val="000000"/>
                </a:solidFill>
                <a:latin typeface="Calibri"/>
              </a:rPr>
              <a:t>                   </a:t>
            </a:r>
            <a:r>
              <a:rPr b="1" lang="el-GR" sz="4800" spc="-1" strike="noStrike">
                <a:solidFill>
                  <a:srgbClr val="000000"/>
                </a:solidFill>
                <a:latin typeface="Calibri"/>
              </a:rPr>
              <a:t>Δυνάμεις</a:t>
            </a:r>
            <a:endParaRPr b="0" lang="el-GR" sz="4800" spc="-1" strike="noStrike">
              <a:solidFill>
                <a:srgbClr val="000000"/>
              </a:solidFill>
              <a:latin typeface="Calibri"/>
            </a:endParaRPr>
          </a:p>
          <a:p>
            <a:pPr marL="343080" indent="-342720">
              <a:lnSpc>
                <a:spcPct val="100000"/>
              </a:lnSpc>
              <a:spcBef>
                <a:spcPts val="799"/>
              </a:spcBef>
            </a:pPr>
            <a:r>
              <a:rPr b="1" lang="el-GR" sz="4000" spc="-1" strike="noStrike">
                <a:solidFill>
                  <a:srgbClr val="000000"/>
                </a:solidFill>
                <a:latin typeface="Calibri"/>
              </a:rPr>
              <a:t>ΣΤΑΤΙΚΕΣ                           ΔΥΝΑΜΙΚΕΣ</a:t>
            </a:r>
            <a:endParaRPr b="0" lang="el-GR" sz="4000" spc="-1" strike="noStrike">
              <a:solidFill>
                <a:srgbClr val="000000"/>
              </a:solidFill>
              <a:latin typeface="Calibri"/>
            </a:endParaRPr>
          </a:p>
          <a:p>
            <a:pPr marL="343080" indent="-342720">
              <a:lnSpc>
                <a:spcPct val="100000"/>
              </a:lnSpc>
              <a:spcBef>
                <a:spcPts val="641"/>
              </a:spcBef>
            </a:pPr>
            <a:r>
              <a:rPr b="1" lang="el-GR" sz="3200" spc="-1" strike="noStrike">
                <a:solidFill>
                  <a:srgbClr val="000000"/>
                </a:solidFill>
                <a:latin typeface="Calibri"/>
              </a:rPr>
              <a:t>ΒΑΡΗ                                        ΚΙΝΗΣΕΙΣ  ΠΛΟΙΟΥ</a:t>
            </a:r>
            <a:endParaRPr b="0" lang="el-GR" sz="3200" spc="-1" strike="noStrike">
              <a:solidFill>
                <a:srgbClr val="000000"/>
              </a:solidFill>
              <a:latin typeface="Calibri"/>
            </a:endParaRPr>
          </a:p>
          <a:p>
            <a:pPr marL="343080" indent="-342720">
              <a:lnSpc>
                <a:spcPct val="100000"/>
              </a:lnSpc>
              <a:spcBef>
                <a:spcPts val="641"/>
              </a:spcBef>
            </a:pPr>
            <a:r>
              <a:rPr b="1" lang="el-GR" sz="3200" spc="-1" strike="noStrike">
                <a:solidFill>
                  <a:srgbClr val="000000"/>
                </a:solidFill>
                <a:latin typeface="Calibri"/>
              </a:rPr>
              <a:t>ΑΝΤΩΣΕΙΣ                                        ΑΝΕΜΟΣ</a:t>
            </a:r>
            <a:endParaRPr b="0" lang="el-GR" sz="3200" spc="-1" strike="noStrike">
              <a:solidFill>
                <a:srgbClr val="000000"/>
              </a:solidFill>
              <a:latin typeface="Calibri"/>
            </a:endParaRPr>
          </a:p>
          <a:p>
            <a:pPr marL="343080" indent="-342720">
              <a:lnSpc>
                <a:spcPct val="100000"/>
              </a:lnSpc>
              <a:spcBef>
                <a:spcPts val="641"/>
              </a:spcBef>
            </a:pPr>
            <a:r>
              <a:rPr b="1" lang="el-GR" sz="3200" spc="-1" strike="noStrike">
                <a:solidFill>
                  <a:srgbClr val="000000"/>
                </a:solidFill>
                <a:latin typeface="Calibri"/>
              </a:rPr>
              <a:t>                                                           </a:t>
            </a:r>
            <a:r>
              <a:rPr b="1" lang="el-GR" sz="3200" spc="-1" strike="noStrike">
                <a:solidFill>
                  <a:srgbClr val="000000"/>
                </a:solidFill>
                <a:latin typeface="Calibri"/>
              </a:rPr>
              <a:t>ΚΥΜΑΤΑ</a:t>
            </a:r>
            <a:endParaRPr b="0" lang="el-GR" sz="3200" spc="-1" strike="noStrike">
              <a:solidFill>
                <a:srgbClr val="000000"/>
              </a:solidFill>
              <a:latin typeface="Calibri"/>
            </a:endParaRPr>
          </a:p>
          <a:p>
            <a:pPr marL="343080" indent="-342720">
              <a:lnSpc>
                <a:spcPct val="100000"/>
              </a:lnSpc>
              <a:spcBef>
                <a:spcPts val="641"/>
              </a:spcBef>
            </a:pPr>
            <a:r>
              <a:rPr b="1" lang="el-GR" sz="3200" spc="-1" strike="noStrike">
                <a:solidFill>
                  <a:srgbClr val="000000"/>
                </a:solidFill>
                <a:latin typeface="Calibri"/>
              </a:rPr>
              <a:t>                                            </a:t>
            </a:r>
            <a:r>
              <a:rPr b="1" lang="el-GR" sz="3200" spc="-1" strike="noStrike">
                <a:solidFill>
                  <a:srgbClr val="000000"/>
                </a:solidFill>
                <a:latin typeface="Calibri"/>
              </a:rPr>
              <a:t>ΔΟΝΗΣΕΙΣ  ΚΡΑΔΑΣΜΟΙ</a:t>
            </a:r>
            <a:endParaRPr b="0" lang="el-GR" sz="3200" spc="-1" strike="noStrike">
              <a:solidFill>
                <a:srgbClr val="000000"/>
              </a:solidFill>
              <a:latin typeface="Calibri"/>
            </a:endParaRPr>
          </a:p>
        </p:txBody>
      </p:sp>
    </p:spTree>
  </p:cSld>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2" presetSubtype="4">
                                  <p:stCondLst>
                                    <p:cond delay="0"/>
                                  </p:stCondLst>
                                  <p:childTnLst>
                                    <p:set>
                                      <p:cBhvr>
                                        <p:cTn id="20" dur="1" fill="hold">
                                          <p:stCondLst>
                                            <p:cond delay="0"/>
                                          </p:stCondLst>
                                        </p:cTn>
                                        <p:tgtEl>
                                          <p:spTgt spid="132">
                                            <p:txEl>
                                              <p:pRg st="0" end="28"/>
                                            </p:txEl>
                                          </p:spTgt>
                                        </p:tgtEl>
                                        <p:attrNameLst>
                                          <p:attrName>style.visibility</p:attrName>
                                        </p:attrNameLst>
                                      </p:cBhvr>
                                      <p:to>
                                        <p:strVal val="visible"/>
                                      </p:to>
                                    </p:set>
                                    <p:anim calcmode="lin" valueType="num">
                                      <p:cBhvr additive="repl">
                                        <p:cTn id="21" dur="500" fill="hold"/>
                                        <p:tgtEl>
                                          <p:spTgt spid="132">
                                            <p:txEl>
                                              <p:pRg st="0" end="28"/>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132">
                                            <p:txEl>
                                              <p:pRg st="0" end="2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132">
                                            <p:txEl>
                                              <p:pRg st="28" end="73"/>
                                            </p:txEl>
                                          </p:spTgt>
                                        </p:tgtEl>
                                        <p:attrNameLst>
                                          <p:attrName>style.visibility</p:attrName>
                                        </p:attrNameLst>
                                      </p:cBhvr>
                                      <p:to>
                                        <p:strVal val="visible"/>
                                      </p:to>
                                    </p:set>
                                    <p:anim calcmode="lin" valueType="num">
                                      <p:cBhvr additive="repl">
                                        <p:cTn id="27" dur="500" fill="hold"/>
                                        <p:tgtEl>
                                          <p:spTgt spid="132">
                                            <p:txEl>
                                              <p:pRg st="28" end="73"/>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132">
                                            <p:txEl>
                                              <p:pRg st="28" end="7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132">
                                            <p:txEl>
                                              <p:pRg st="73" end="134"/>
                                            </p:txEl>
                                          </p:spTgt>
                                        </p:tgtEl>
                                        <p:attrNameLst>
                                          <p:attrName>style.visibility</p:attrName>
                                        </p:attrNameLst>
                                      </p:cBhvr>
                                      <p:to>
                                        <p:strVal val="visible"/>
                                      </p:to>
                                    </p:set>
                                    <p:anim calcmode="lin" valueType="num">
                                      <p:cBhvr additive="repl">
                                        <p:cTn id="33" dur="500" fill="hold"/>
                                        <p:tgtEl>
                                          <p:spTgt spid="132">
                                            <p:txEl>
                                              <p:pRg st="73" end="134"/>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132">
                                            <p:txEl>
                                              <p:pRg st="73" end="134"/>
                                            </p:txEl>
                                          </p:spTgt>
                                        </p:tgtEl>
                                        <p:attrNameLst>
                                          <p:attrName>ppt_y</p:attrName>
                                        </p:attrNameLst>
                                      </p:cBhvr>
                                      <p:tavLst>
                                        <p:tav tm="0">
                                          <p:val>
                                            <p:strVal val="1+#ppt_h/2"/>
                                          </p:val>
                                        </p:tav>
                                        <p:tav tm="100000">
                                          <p:val>
                                            <p:strVal val="#ppt_y"/>
                                          </p:val>
                                        </p:tav>
                                      </p:tavLst>
                                    </p:anim>
                                  </p:childTnLst>
                                </p:cTn>
                              </p:par>
                              <p:par>
                                <p:cTn id="35" nodeType="withEffect" fill="hold" presetClass="entr" presetID="2" presetSubtype="4">
                                  <p:stCondLst>
                                    <p:cond delay="0"/>
                                  </p:stCondLst>
                                  <p:childTnLst>
                                    <p:set>
                                      <p:cBhvr>
                                        <p:cTn id="36" dur="1" fill="hold">
                                          <p:stCondLst>
                                            <p:cond delay="0"/>
                                          </p:stCondLst>
                                        </p:cTn>
                                        <p:tgtEl>
                                          <p:spTgt spid="132">
                                            <p:txEl>
                                              <p:pRg st="134" end="189"/>
                                            </p:txEl>
                                          </p:spTgt>
                                        </p:tgtEl>
                                        <p:attrNameLst>
                                          <p:attrName>style.visibility</p:attrName>
                                        </p:attrNameLst>
                                      </p:cBhvr>
                                      <p:to>
                                        <p:strVal val="visible"/>
                                      </p:to>
                                    </p:set>
                                    <p:anim calcmode="lin" valueType="num">
                                      <p:cBhvr additive="repl">
                                        <p:cTn id="37" dur="500" fill="hold"/>
                                        <p:tgtEl>
                                          <p:spTgt spid="132">
                                            <p:txEl>
                                              <p:pRg st="134" end="189"/>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32">
                                            <p:txEl>
                                              <p:pRg st="134" end="189"/>
                                            </p:txEl>
                                          </p:spTgt>
                                        </p:tgtEl>
                                        <p:attrNameLst>
                                          <p:attrName>ppt_y</p:attrName>
                                        </p:attrNameLst>
                                      </p:cBhvr>
                                      <p:tavLst>
                                        <p:tav tm="0">
                                          <p:val>
                                            <p:strVal val="1+#ppt_h/2"/>
                                          </p:val>
                                        </p:tav>
                                        <p:tav tm="100000">
                                          <p:val>
                                            <p:strVal val="#ppt_y"/>
                                          </p:val>
                                        </p:tav>
                                      </p:tavLst>
                                    </p:anim>
                                  </p:childTnLst>
                                </p:cTn>
                              </p:par>
                              <p:par>
                                <p:cTn id="39" nodeType="withEffect" fill="hold" presetClass="entr" presetID="2" presetSubtype="4">
                                  <p:stCondLst>
                                    <p:cond delay="0"/>
                                  </p:stCondLst>
                                  <p:childTnLst>
                                    <p:set>
                                      <p:cBhvr>
                                        <p:cTn id="40" dur="1" fill="hold">
                                          <p:stCondLst>
                                            <p:cond delay="0"/>
                                          </p:stCondLst>
                                        </p:cTn>
                                        <p:tgtEl>
                                          <p:spTgt spid="132">
                                            <p:txEl>
                                              <p:pRg st="189" end="255"/>
                                            </p:txEl>
                                          </p:spTgt>
                                        </p:tgtEl>
                                        <p:attrNameLst>
                                          <p:attrName>style.visibility</p:attrName>
                                        </p:attrNameLst>
                                      </p:cBhvr>
                                      <p:to>
                                        <p:strVal val="visible"/>
                                      </p:to>
                                    </p:set>
                                    <p:anim calcmode="lin" valueType="num">
                                      <p:cBhvr additive="repl">
                                        <p:cTn id="41" dur="500" fill="hold"/>
                                        <p:tgtEl>
                                          <p:spTgt spid="132">
                                            <p:txEl>
                                              <p:pRg st="189" end="255"/>
                                            </p:txEl>
                                          </p:spTgt>
                                        </p:tgtEl>
                                        <p:attrNameLst>
                                          <p:attrName>ppt_x</p:attrName>
                                        </p:attrNameLst>
                                      </p:cBhvr>
                                      <p:tavLst>
                                        <p:tav tm="0">
                                          <p:val>
                                            <p:strVal val="#ppt_x"/>
                                          </p:val>
                                        </p:tav>
                                        <p:tav tm="100000">
                                          <p:val>
                                            <p:strVal val="#ppt_x"/>
                                          </p:val>
                                        </p:tav>
                                      </p:tavLst>
                                    </p:anim>
                                    <p:anim calcmode="lin" valueType="num">
                                      <p:cBhvr additive="repl">
                                        <p:cTn id="42" dur="500" fill="hold"/>
                                        <p:tgtEl>
                                          <p:spTgt spid="132">
                                            <p:txEl>
                                              <p:pRg st="189" end="255"/>
                                            </p:txEl>
                                          </p:spTgt>
                                        </p:tgtEl>
                                        <p:attrNameLst>
                                          <p:attrName>ppt_y</p:attrName>
                                        </p:attrNameLst>
                                      </p:cBhvr>
                                      <p:tavLst>
                                        <p:tav tm="0">
                                          <p:val>
                                            <p:strVal val="1+#ppt_h/2"/>
                                          </p:val>
                                        </p:tav>
                                        <p:tav tm="100000">
                                          <p:val>
                                            <p:strVal val="#ppt_y"/>
                                          </p:val>
                                        </p:tav>
                                      </p:tavLst>
                                    </p:anim>
                                  </p:childTnLst>
                                </p:cTn>
                              </p:par>
                              <p:par>
                                <p:cTn id="43" nodeType="withEffect" fill="hold" presetClass="entr" presetID="2" presetSubtype="4">
                                  <p:stCondLst>
                                    <p:cond delay="0"/>
                                  </p:stCondLst>
                                  <p:childTnLst>
                                    <p:set>
                                      <p:cBhvr>
                                        <p:cTn id="44" dur="1" fill="hold">
                                          <p:stCondLst>
                                            <p:cond delay="0"/>
                                          </p:stCondLst>
                                        </p:cTn>
                                        <p:tgtEl>
                                          <p:spTgt spid="132">
                                            <p:txEl>
                                              <p:pRg st="255" end="319"/>
                                            </p:txEl>
                                          </p:spTgt>
                                        </p:tgtEl>
                                        <p:attrNameLst>
                                          <p:attrName>style.visibility</p:attrName>
                                        </p:attrNameLst>
                                      </p:cBhvr>
                                      <p:to>
                                        <p:strVal val="visible"/>
                                      </p:to>
                                    </p:set>
                                    <p:anim calcmode="lin" valueType="num">
                                      <p:cBhvr additive="repl">
                                        <p:cTn id="45" dur="500" fill="hold"/>
                                        <p:tgtEl>
                                          <p:spTgt spid="132">
                                            <p:txEl>
                                              <p:pRg st="255" end="319"/>
                                            </p:txEl>
                                          </p:spTgt>
                                        </p:tgtEl>
                                        <p:attrNameLst>
                                          <p:attrName>ppt_x</p:attrName>
                                        </p:attrNameLst>
                                      </p:cBhvr>
                                      <p:tavLst>
                                        <p:tav tm="0">
                                          <p:val>
                                            <p:strVal val="#ppt_x"/>
                                          </p:val>
                                        </p:tav>
                                        <p:tav tm="100000">
                                          <p:val>
                                            <p:strVal val="#ppt_x"/>
                                          </p:val>
                                        </p:tav>
                                      </p:tavLst>
                                    </p:anim>
                                    <p:anim calcmode="lin" valueType="num">
                                      <p:cBhvr additive="repl">
                                        <p:cTn id="46" dur="500" fill="hold"/>
                                        <p:tgtEl>
                                          <p:spTgt spid="132">
                                            <p:txEl>
                                              <p:pRg st="255" end="3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73" name="Picture 2" descr=""/>
          <p:cNvPicPr/>
          <p:nvPr/>
        </p:nvPicPr>
        <p:blipFill>
          <a:blip r:embed="rId1"/>
          <a:stretch/>
        </p:blipFill>
        <p:spPr>
          <a:xfrm>
            <a:off x="357120" y="1714320"/>
            <a:ext cx="8357760" cy="4857480"/>
          </a:xfrm>
          <a:prstGeom prst="rect">
            <a:avLst/>
          </a:prstGeom>
          <a:ln w="9360">
            <a:noFill/>
          </a:ln>
        </p:spPr>
      </p:pic>
    </p:spTree>
  </p:cSld>
  <p:timing>
    <p:tnLst>
      <p:par>
        <p:cTn id="172" dur="indefinite" restart="never" nodeType="tmRoot">
          <p:childTnLst>
            <p:seq>
              <p:cTn id="173" dur="indefinite" nodeType="mainSeq">
                <p:childTnLst>
                  <p:par>
                    <p:cTn id="174" fill="hold">
                      <p:stCondLst>
                        <p:cond delay="indefinite"/>
                      </p:stCondLst>
                      <p:childTnLst>
                        <p:par>
                          <p:cTn id="175" fill="hold">
                            <p:stCondLst>
                              <p:cond delay="0"/>
                            </p:stCondLst>
                            <p:childTnLst>
                              <p:par>
                                <p:cTn id="176" nodeType="clickEffect" fill="hold" presetClass="entr" presetID="30">
                                  <p:stCondLst>
                                    <p:cond delay="0"/>
                                  </p:stCondLst>
                                  <p:childTnLst>
                                    <p:set>
                                      <p:cBhvr>
                                        <p:cTn id="177" dur="1" fill="hold">
                                          <p:stCondLst>
                                            <p:cond delay="0"/>
                                          </p:stCondLst>
                                        </p:cTn>
                                        <p:tgtEl>
                                          <p:spTgt spid="173"/>
                                        </p:tgtEl>
                                        <p:attrNameLst>
                                          <p:attrName>style.visibility</p:attrName>
                                        </p:attrNameLst>
                                      </p:cBhvr>
                                      <p:to>
                                        <p:strVal val="visible"/>
                                      </p:to>
                                    </p:set>
                                    <p:animEffect filter="fade" transition="in">
                                      <p:cBhvr additive="repl">
                                        <p:cTn id="178" dur="800"/>
                                        <p:tgtEl>
                                          <p:spTgt spid="173"/>
                                        </p:tgtEl>
                                      </p:cBhvr>
                                    </p:animEffect>
                                    <p:anim calcmode="lin" valueType="num">
                                      <p:cBhvr additive="repl">
                                        <p:cTn id="179" dur="800" fill="hold"/>
                                        <p:tgtEl>
                                          <p:spTgt spid="173"/>
                                        </p:tgtEl>
                                        <p:attrNameLst>
                                          <p:attrName/>
                                        </p:attrNameLst>
                                      </p:cBhvr>
                                      <p:tavLst>
                                        <p:tav tm="0">
                                          <p:val>
                                            <p:strVal val="-90"/>
                                          </p:val>
                                        </p:tav>
                                        <p:tav tm="100000">
                                          <p:val>
                                            <p:strVal val="0"/>
                                          </p:val>
                                        </p:tav>
                                      </p:tavLst>
                                    </p:anim>
                                    <p:anim calcmode="lin" valueType="num">
                                      <p:cBhvr additive="repl">
                                        <p:cTn id="180" dur="800" fill="hold"/>
                                        <p:tgtEl>
                                          <p:spTgt spid="173"/>
                                        </p:tgtEl>
                                        <p:attrNameLst>
                                          <p:attrName>ppt_x</p:attrName>
                                        </p:attrNameLst>
                                      </p:cBhvr>
                                      <p:tavLst>
                                        <p:tav tm="0">
                                          <p:val>
                                            <p:strVal val="#ppt_x+0.4"/>
                                          </p:val>
                                        </p:tav>
                                        <p:tav tm="100000">
                                          <p:val>
                                            <p:strVal val="#ppt_x-0.05"/>
                                          </p:val>
                                        </p:tav>
                                      </p:tavLst>
                                    </p:anim>
                                    <p:anim calcmode="lin" valueType="num">
                                      <p:cBhvr additive="repl">
                                        <p:cTn id="181" dur="800" fill="hold"/>
                                        <p:tgtEl>
                                          <p:spTgt spid="173"/>
                                        </p:tgtEl>
                                        <p:attrNameLst>
                                          <p:attrName>ppt_y</p:attrName>
                                        </p:attrNameLst>
                                      </p:cBhvr>
                                      <p:tavLst>
                                        <p:tav tm="0">
                                          <p:val>
                                            <p:strVal val="#ppt_y-0.4"/>
                                          </p:val>
                                        </p:tav>
                                        <p:tav tm="100000">
                                          <p:val>
                                            <p:strVal val="#ppt_y+0.1"/>
                                          </p:val>
                                        </p:tav>
                                      </p:tavLst>
                                    </p:anim>
                                    <p:anim calcmode="lin" valueType="num">
                                      <p:cBhvr additive="repl">
                                        <p:cTn id="182" dur="200" fill="hold">
                                          <p:stCondLst>
                                            <p:cond delay="800"/>
                                          </p:stCondLst>
                                        </p:cTn>
                                        <p:tgtEl>
                                          <p:spTgt spid="173"/>
                                        </p:tgtEl>
                                        <p:attrNameLst>
                                          <p:attrName>ppt_x</p:attrName>
                                        </p:attrNameLst>
                                      </p:cBhvr>
                                      <p:tavLst>
                                        <p:tav tm="0">
                                          <p:val>
                                            <p:strVal val="#ppt_x-0.05"/>
                                          </p:val>
                                        </p:tav>
                                        <p:tav tm="100000">
                                          <p:val>
                                            <p:strVal val="#ppt_x"/>
                                          </p:val>
                                        </p:tav>
                                      </p:tavLst>
                                    </p:anim>
                                    <p:anim calcmode="lin" valueType="num">
                                      <p:cBhvr additive="repl">
                                        <p:cTn id="183" dur="200" fill="hold">
                                          <p:stCondLst>
                                            <p:cond delay="800"/>
                                          </p:stCondLst>
                                        </p:cTn>
                                        <p:tgtEl>
                                          <p:spTgt spid="1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34" name="3 - Θέση περιεχομένου" descr=""/>
          <p:cNvPicPr/>
          <p:nvPr/>
        </p:nvPicPr>
        <p:blipFill>
          <a:blip r:embed="rId1"/>
          <a:stretch/>
        </p:blipFill>
        <p:spPr>
          <a:xfrm>
            <a:off x="428760" y="2143080"/>
            <a:ext cx="8429400" cy="4142880"/>
          </a:xfrm>
          <a:prstGeom prst="rect">
            <a:avLst/>
          </a:prstGeom>
          <a:ln>
            <a:noFill/>
          </a:ln>
        </p:spPr>
      </p:pic>
      <p:sp>
        <p:nvSpPr>
          <p:cNvPr id="135" name="CustomShape 2"/>
          <p:cNvSpPr/>
          <p:nvPr/>
        </p:nvSpPr>
        <p:spPr>
          <a:xfrm>
            <a:off x="2500200" y="1571760"/>
            <a:ext cx="4000320" cy="577800"/>
          </a:xfrm>
          <a:prstGeom prst="rect">
            <a:avLst/>
          </a:prstGeom>
          <a:noFill/>
          <a:ln>
            <a:noFill/>
          </a:ln>
        </p:spPr>
        <p:style>
          <a:lnRef idx="0"/>
          <a:fillRef idx="0"/>
          <a:effectRef idx="0"/>
          <a:fontRef idx="minor"/>
        </p:style>
        <p:txBody>
          <a:bodyPr lIns="90000" rIns="90000" tIns="45000" bIns="45000"/>
          <a:p>
            <a:pPr>
              <a:lnSpc>
                <a:spcPct val="100000"/>
              </a:lnSpc>
            </a:pPr>
            <a:r>
              <a:rPr b="1" lang="el-GR" sz="3200" spc="-1" strike="noStrike">
                <a:solidFill>
                  <a:srgbClr val="00b0f0"/>
                </a:solidFill>
                <a:latin typeface="Calibri"/>
              </a:rPr>
              <a:t>ΣΤΑΤΙΚΗ  ΚΑΤΑΣΤΑΣΗ</a:t>
            </a:r>
            <a:endParaRPr b="0" lang="el-GR" sz="3200" spc="-1" strike="noStrike">
              <a:latin typeface="Arial"/>
            </a:endParaRPr>
          </a:p>
        </p:txBody>
      </p:sp>
    </p:spTree>
  </p:cSld>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2" presetSubtype="4">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additive="repl">
                                        <p:cTn id="53" dur="500" fill="hold"/>
                                        <p:tgtEl>
                                          <p:spTgt spid="135"/>
                                        </p:tgtEl>
                                        <p:attrNameLst>
                                          <p:attrName>ppt_x</p:attrName>
                                        </p:attrNameLst>
                                      </p:cBhvr>
                                      <p:tavLst>
                                        <p:tav tm="0">
                                          <p:val>
                                            <p:strVal val="#ppt_x"/>
                                          </p:val>
                                        </p:tav>
                                        <p:tav tm="100000">
                                          <p:val>
                                            <p:strVal val="#ppt_x"/>
                                          </p:val>
                                        </p:tav>
                                      </p:tavLst>
                                    </p:anim>
                                    <p:anim calcmode="lin" valueType="num">
                                      <p:cBhvr additive="repl">
                                        <p:cTn id="5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30">
                                  <p:stCondLst>
                                    <p:cond delay="0"/>
                                  </p:stCondLst>
                                  <p:childTnLst>
                                    <p:set>
                                      <p:cBhvr>
                                        <p:cTn id="58" dur="1" fill="hold">
                                          <p:stCondLst>
                                            <p:cond delay="0"/>
                                          </p:stCondLst>
                                        </p:cTn>
                                        <p:tgtEl>
                                          <p:spTgt spid="134"/>
                                        </p:tgtEl>
                                        <p:attrNameLst>
                                          <p:attrName>style.visibility</p:attrName>
                                        </p:attrNameLst>
                                      </p:cBhvr>
                                      <p:to>
                                        <p:strVal val="visible"/>
                                      </p:to>
                                    </p:set>
                                    <p:animEffect filter="fade" transition="in">
                                      <p:cBhvr additive="repl">
                                        <p:cTn id="59" dur="800"/>
                                        <p:tgtEl>
                                          <p:spTgt spid="134"/>
                                        </p:tgtEl>
                                      </p:cBhvr>
                                    </p:animEffect>
                                    <p:anim calcmode="lin" valueType="num">
                                      <p:cBhvr additive="repl">
                                        <p:cTn id="60" dur="800" fill="hold"/>
                                        <p:tgtEl>
                                          <p:spTgt spid="134"/>
                                        </p:tgtEl>
                                        <p:attrNameLst>
                                          <p:attrName/>
                                        </p:attrNameLst>
                                      </p:cBhvr>
                                      <p:tavLst>
                                        <p:tav tm="0">
                                          <p:val>
                                            <p:strVal val="-90"/>
                                          </p:val>
                                        </p:tav>
                                        <p:tav tm="100000">
                                          <p:val>
                                            <p:strVal val="0"/>
                                          </p:val>
                                        </p:tav>
                                      </p:tavLst>
                                    </p:anim>
                                    <p:anim calcmode="lin" valueType="num">
                                      <p:cBhvr additive="repl">
                                        <p:cTn id="61" dur="800" fill="hold"/>
                                        <p:tgtEl>
                                          <p:spTgt spid="134"/>
                                        </p:tgtEl>
                                        <p:attrNameLst>
                                          <p:attrName>ppt_x</p:attrName>
                                        </p:attrNameLst>
                                      </p:cBhvr>
                                      <p:tavLst>
                                        <p:tav tm="0">
                                          <p:val>
                                            <p:strVal val="#ppt_x+0.4"/>
                                          </p:val>
                                        </p:tav>
                                        <p:tav tm="100000">
                                          <p:val>
                                            <p:strVal val="#ppt_x-0.05"/>
                                          </p:val>
                                        </p:tav>
                                      </p:tavLst>
                                    </p:anim>
                                    <p:anim calcmode="lin" valueType="num">
                                      <p:cBhvr additive="repl">
                                        <p:cTn id="62" dur="800" fill="hold"/>
                                        <p:tgtEl>
                                          <p:spTgt spid="134"/>
                                        </p:tgtEl>
                                        <p:attrNameLst>
                                          <p:attrName>ppt_y</p:attrName>
                                        </p:attrNameLst>
                                      </p:cBhvr>
                                      <p:tavLst>
                                        <p:tav tm="0">
                                          <p:val>
                                            <p:strVal val="#ppt_y-0.4"/>
                                          </p:val>
                                        </p:tav>
                                        <p:tav tm="100000">
                                          <p:val>
                                            <p:strVal val="#ppt_y+0.1"/>
                                          </p:val>
                                        </p:tav>
                                      </p:tavLst>
                                    </p:anim>
                                    <p:anim calcmode="lin" valueType="num">
                                      <p:cBhvr additive="repl">
                                        <p:cTn id="63" dur="200" fill="hold">
                                          <p:stCondLst>
                                            <p:cond delay="800"/>
                                          </p:stCondLst>
                                        </p:cTn>
                                        <p:tgtEl>
                                          <p:spTgt spid="134"/>
                                        </p:tgtEl>
                                        <p:attrNameLst>
                                          <p:attrName>ppt_x</p:attrName>
                                        </p:attrNameLst>
                                      </p:cBhvr>
                                      <p:tavLst>
                                        <p:tav tm="0">
                                          <p:val>
                                            <p:strVal val="#ppt_x-0.05"/>
                                          </p:val>
                                        </p:tav>
                                        <p:tav tm="100000">
                                          <p:val>
                                            <p:strVal val="#ppt_x"/>
                                          </p:val>
                                        </p:tav>
                                      </p:tavLst>
                                    </p:anim>
                                    <p:anim calcmode="lin" valueType="num">
                                      <p:cBhvr additive="repl">
                                        <p:cTn id="64" dur="200" fill="hold">
                                          <p:stCondLst>
                                            <p:cond delay="800"/>
                                          </p:stCondLst>
                                        </p:cTn>
                                        <p:tgtEl>
                                          <p:spTgt spid="1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37" name="3 - Θέση περιεχομένου" descr=""/>
          <p:cNvPicPr/>
          <p:nvPr/>
        </p:nvPicPr>
        <p:blipFill>
          <a:blip r:embed="rId1"/>
          <a:stretch/>
        </p:blipFill>
        <p:spPr>
          <a:xfrm>
            <a:off x="214200" y="2786040"/>
            <a:ext cx="8572320" cy="2571480"/>
          </a:xfrm>
          <a:prstGeom prst="rect">
            <a:avLst/>
          </a:prstGeom>
          <a:ln>
            <a:noFill/>
          </a:ln>
        </p:spPr>
      </p:pic>
      <p:sp>
        <p:nvSpPr>
          <p:cNvPr id="138" name="CustomShape 2"/>
          <p:cNvSpPr/>
          <p:nvPr/>
        </p:nvSpPr>
        <p:spPr>
          <a:xfrm>
            <a:off x="785880" y="1714320"/>
            <a:ext cx="7929360" cy="577800"/>
          </a:xfrm>
          <a:prstGeom prst="rect">
            <a:avLst/>
          </a:prstGeom>
          <a:noFill/>
          <a:ln>
            <a:noFill/>
          </a:ln>
        </p:spPr>
        <p:style>
          <a:lnRef idx="0"/>
          <a:fillRef idx="0"/>
          <a:effectRef idx="0"/>
          <a:fontRef idx="minor"/>
        </p:style>
        <p:txBody>
          <a:bodyPr lIns="90000" rIns="90000" tIns="45000" bIns="45000"/>
          <a:p>
            <a:pPr>
              <a:lnSpc>
                <a:spcPct val="100000"/>
              </a:lnSpc>
            </a:pPr>
            <a:r>
              <a:rPr b="1" lang="el-GR" sz="3200" spc="-1" strike="noStrike">
                <a:solidFill>
                  <a:srgbClr val="00b0f0"/>
                </a:solidFill>
                <a:latin typeface="Calibri"/>
              </a:rPr>
              <a:t>            </a:t>
            </a:r>
            <a:r>
              <a:rPr b="1" lang="el-GR" sz="3200" spc="-1" strike="noStrike">
                <a:solidFill>
                  <a:srgbClr val="00b0f0"/>
                </a:solidFill>
                <a:latin typeface="Calibri"/>
              </a:rPr>
              <a:t>ΣΤΑΤΙΚΗ  ΚΑΤΑΣΤΑΣΗ ΣΥΝΕΠΕΙΕΣ</a:t>
            </a:r>
            <a:endParaRPr b="0" lang="el-GR" sz="3200" spc="-1" strike="noStrike">
              <a:latin typeface="Arial"/>
            </a:endParaRPr>
          </a:p>
        </p:txBody>
      </p:sp>
    </p:spTree>
  </p:cSld>
  <p:timing>
    <p:tnLst>
      <p:par>
        <p:cTn id="65" dur="indefinite" restart="never" nodeType="tmRoot">
          <p:childTnLst>
            <p:seq>
              <p:cTn id="66" dur="indefinite" nodeType="mainSeq">
                <p:childTnLst>
                  <p:par>
                    <p:cTn id="67" fill="hold">
                      <p:stCondLst>
                        <p:cond delay="indefinite"/>
                      </p:stCondLst>
                      <p:childTnLst>
                        <p:par>
                          <p:cTn id="68" fill="hold">
                            <p:stCondLst>
                              <p:cond delay="0"/>
                            </p:stCondLst>
                            <p:childTnLst>
                              <p:par>
                                <p:cTn id="69" nodeType="clickEffect" fill="hold" presetClass="entr" presetID="30">
                                  <p:stCondLst>
                                    <p:cond delay="0"/>
                                  </p:stCondLst>
                                  <p:childTnLst>
                                    <p:set>
                                      <p:cBhvr>
                                        <p:cTn id="70" dur="1" fill="hold">
                                          <p:stCondLst>
                                            <p:cond delay="0"/>
                                          </p:stCondLst>
                                        </p:cTn>
                                        <p:tgtEl>
                                          <p:spTgt spid="138"/>
                                        </p:tgtEl>
                                        <p:attrNameLst>
                                          <p:attrName>style.visibility</p:attrName>
                                        </p:attrNameLst>
                                      </p:cBhvr>
                                      <p:to>
                                        <p:strVal val="visible"/>
                                      </p:to>
                                    </p:set>
                                    <p:animEffect filter="fade" transition="in">
                                      <p:cBhvr additive="repl">
                                        <p:cTn id="71" dur="800"/>
                                        <p:tgtEl>
                                          <p:spTgt spid="138"/>
                                        </p:tgtEl>
                                      </p:cBhvr>
                                    </p:animEffect>
                                    <p:anim calcmode="lin" valueType="num">
                                      <p:cBhvr additive="repl">
                                        <p:cTn id="72" dur="800" fill="hold"/>
                                        <p:tgtEl>
                                          <p:spTgt spid="138"/>
                                        </p:tgtEl>
                                        <p:attrNameLst>
                                          <p:attrName/>
                                        </p:attrNameLst>
                                      </p:cBhvr>
                                      <p:tavLst>
                                        <p:tav tm="0">
                                          <p:val>
                                            <p:strVal val="-90"/>
                                          </p:val>
                                        </p:tav>
                                        <p:tav tm="100000">
                                          <p:val>
                                            <p:strVal val="0"/>
                                          </p:val>
                                        </p:tav>
                                      </p:tavLst>
                                    </p:anim>
                                    <p:anim calcmode="lin" valueType="num">
                                      <p:cBhvr additive="repl">
                                        <p:cTn id="73" dur="800" fill="hold"/>
                                        <p:tgtEl>
                                          <p:spTgt spid="138"/>
                                        </p:tgtEl>
                                        <p:attrNameLst>
                                          <p:attrName>ppt_x</p:attrName>
                                        </p:attrNameLst>
                                      </p:cBhvr>
                                      <p:tavLst>
                                        <p:tav tm="0">
                                          <p:val>
                                            <p:strVal val="#ppt_x+0.4"/>
                                          </p:val>
                                        </p:tav>
                                        <p:tav tm="100000">
                                          <p:val>
                                            <p:strVal val="#ppt_x-0.05"/>
                                          </p:val>
                                        </p:tav>
                                      </p:tavLst>
                                    </p:anim>
                                    <p:anim calcmode="lin" valueType="num">
                                      <p:cBhvr additive="repl">
                                        <p:cTn id="74" dur="800" fill="hold"/>
                                        <p:tgtEl>
                                          <p:spTgt spid="138"/>
                                        </p:tgtEl>
                                        <p:attrNameLst>
                                          <p:attrName>ppt_y</p:attrName>
                                        </p:attrNameLst>
                                      </p:cBhvr>
                                      <p:tavLst>
                                        <p:tav tm="0">
                                          <p:val>
                                            <p:strVal val="#ppt_y-0.4"/>
                                          </p:val>
                                        </p:tav>
                                        <p:tav tm="100000">
                                          <p:val>
                                            <p:strVal val="#ppt_y+0.1"/>
                                          </p:val>
                                        </p:tav>
                                      </p:tavLst>
                                    </p:anim>
                                    <p:anim calcmode="lin" valueType="num">
                                      <p:cBhvr additive="repl">
                                        <p:cTn id="75" dur="2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additive="repl">
                                        <p:cTn id="76" dur="200" fill="hold">
                                          <p:stCondLst>
                                            <p:cond delay="800"/>
                                          </p:stCondLst>
                                        </p:cTn>
                                        <p:tgtEl>
                                          <p:spTgt spid="138"/>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30">
                                  <p:stCondLst>
                                    <p:cond delay="0"/>
                                  </p:stCondLst>
                                  <p:childTnLst>
                                    <p:set>
                                      <p:cBhvr>
                                        <p:cTn id="80" dur="1" fill="hold">
                                          <p:stCondLst>
                                            <p:cond delay="0"/>
                                          </p:stCondLst>
                                        </p:cTn>
                                        <p:tgtEl>
                                          <p:spTgt spid="137"/>
                                        </p:tgtEl>
                                        <p:attrNameLst>
                                          <p:attrName>style.visibility</p:attrName>
                                        </p:attrNameLst>
                                      </p:cBhvr>
                                      <p:to>
                                        <p:strVal val="visible"/>
                                      </p:to>
                                    </p:set>
                                    <p:animEffect filter="fade" transition="in">
                                      <p:cBhvr additive="repl">
                                        <p:cTn id="81" dur="800"/>
                                        <p:tgtEl>
                                          <p:spTgt spid="137"/>
                                        </p:tgtEl>
                                      </p:cBhvr>
                                    </p:animEffect>
                                    <p:anim calcmode="lin" valueType="num">
                                      <p:cBhvr additive="repl">
                                        <p:cTn id="82" dur="800" fill="hold"/>
                                        <p:tgtEl>
                                          <p:spTgt spid="137"/>
                                        </p:tgtEl>
                                        <p:attrNameLst>
                                          <p:attrName/>
                                        </p:attrNameLst>
                                      </p:cBhvr>
                                      <p:tavLst>
                                        <p:tav tm="0">
                                          <p:val>
                                            <p:strVal val="-90"/>
                                          </p:val>
                                        </p:tav>
                                        <p:tav tm="100000">
                                          <p:val>
                                            <p:strVal val="0"/>
                                          </p:val>
                                        </p:tav>
                                      </p:tavLst>
                                    </p:anim>
                                    <p:anim calcmode="lin" valueType="num">
                                      <p:cBhvr additive="repl">
                                        <p:cTn id="83" dur="800" fill="hold"/>
                                        <p:tgtEl>
                                          <p:spTgt spid="137"/>
                                        </p:tgtEl>
                                        <p:attrNameLst>
                                          <p:attrName>ppt_x</p:attrName>
                                        </p:attrNameLst>
                                      </p:cBhvr>
                                      <p:tavLst>
                                        <p:tav tm="0">
                                          <p:val>
                                            <p:strVal val="#ppt_x+0.4"/>
                                          </p:val>
                                        </p:tav>
                                        <p:tav tm="100000">
                                          <p:val>
                                            <p:strVal val="#ppt_x-0.05"/>
                                          </p:val>
                                        </p:tav>
                                      </p:tavLst>
                                    </p:anim>
                                    <p:anim calcmode="lin" valueType="num">
                                      <p:cBhvr additive="repl">
                                        <p:cTn id="84" dur="800" fill="hold"/>
                                        <p:tgtEl>
                                          <p:spTgt spid="137"/>
                                        </p:tgtEl>
                                        <p:attrNameLst>
                                          <p:attrName>ppt_y</p:attrName>
                                        </p:attrNameLst>
                                      </p:cBhvr>
                                      <p:tavLst>
                                        <p:tav tm="0">
                                          <p:val>
                                            <p:strVal val="#ppt_y-0.4"/>
                                          </p:val>
                                        </p:tav>
                                        <p:tav tm="100000">
                                          <p:val>
                                            <p:strVal val="#ppt_y+0.1"/>
                                          </p:val>
                                        </p:tav>
                                      </p:tavLst>
                                    </p:anim>
                                    <p:anim calcmode="lin" valueType="num">
                                      <p:cBhvr additive="repl">
                                        <p:cTn id="85" dur="2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additive="repl">
                                        <p:cTn id="86" dur="200" fill="hold">
                                          <p:stCondLst>
                                            <p:cond delay="800"/>
                                          </p:stCondLst>
                                        </p:cTn>
                                        <p:tgtEl>
                                          <p:spTgt spid="1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p>
            <a:pPr algn="ctr">
              <a:lnSpc>
                <a:spcPct val="100000"/>
              </a:lnSpc>
            </a:pPr>
            <a:r>
              <a:rPr b="1" lang="el-GR" sz="4400" spc="-1" strike="noStrike">
                <a:solidFill>
                  <a:srgbClr val="00b0f0"/>
                </a:solidFill>
                <a:latin typeface="Calibri"/>
              </a:rPr>
              <a:t>ΤΕΜΝΟΥΣΑ  ΔΥΝΑΜΗ</a:t>
            </a:r>
            <a:endParaRPr b="0" lang="el-GR" sz="4400" spc="-1" strike="noStrike">
              <a:solidFill>
                <a:srgbClr val="000000"/>
              </a:solidFill>
              <a:latin typeface="Calibri"/>
            </a:endParaRPr>
          </a:p>
        </p:txBody>
      </p:sp>
      <p:pic>
        <p:nvPicPr>
          <p:cNvPr id="140" name="3 - Θέση περιεχομένου" descr=""/>
          <p:cNvPicPr/>
          <p:nvPr/>
        </p:nvPicPr>
        <p:blipFill>
          <a:blip r:embed="rId1"/>
          <a:stretch/>
        </p:blipFill>
        <p:spPr>
          <a:xfrm>
            <a:off x="428760" y="1805760"/>
            <a:ext cx="8357760" cy="4114440"/>
          </a:xfrm>
          <a:prstGeom prst="rect">
            <a:avLst/>
          </a:prstGeom>
          <a:ln>
            <a:noFill/>
          </a:ln>
        </p:spPr>
      </p:pic>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sp>
        <p:nvSpPr>
          <p:cNvPr id="142"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el-GR" sz="3200" spc="-1" strike="noStrike">
                <a:solidFill>
                  <a:srgbClr val="000000"/>
                </a:solidFill>
                <a:latin typeface="Calibri"/>
              </a:rPr>
              <a:t>Οι φορτίσεις του πλοίου τείνουν επίσης να το κάμψουν. Οι Καμπτικές Ροπές (Bending Moments) λαμβάνονται ως το αλγεβρικό άθροισμα με αναφορά κάποιο σημείο πλώρα ή πρύμα από αυτό. Εφόσον στο πλοίο επιδρά κάποια καμπτική ροπή τότε αυτό τείνει να καμφθεί κατά το διάμηκες και οι δύο καταστάσεις Καμπτικών Ροπών είναι το Sagging και το Hogging,</a:t>
            </a:r>
            <a:endParaRPr b="0" lang="el-GR" sz="3200" spc="-1" strike="noStrike">
              <a:solidFill>
                <a:srgbClr val="000000"/>
              </a:solidFill>
              <a:latin typeface="Calibri"/>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p>
            <a:pPr algn="ctr">
              <a:lnSpc>
                <a:spcPct val="100000"/>
              </a:lnSpc>
            </a:pPr>
            <a:r>
              <a:rPr b="1" lang="el-GR" sz="4400" spc="-1" strike="noStrike">
                <a:solidFill>
                  <a:srgbClr val="00b0f0"/>
                </a:solidFill>
                <a:latin typeface="Calibri"/>
              </a:rPr>
              <a:t>HOGGING   SAGGING</a:t>
            </a:r>
            <a:endParaRPr b="0" lang="el-GR" sz="4400" spc="-1" strike="noStrike">
              <a:solidFill>
                <a:srgbClr val="000000"/>
              </a:solidFill>
              <a:latin typeface="Calibri"/>
            </a:endParaRPr>
          </a:p>
        </p:txBody>
      </p:sp>
      <p:pic>
        <p:nvPicPr>
          <p:cNvPr id="144" name="Picture 2" descr=""/>
          <p:cNvPicPr/>
          <p:nvPr/>
        </p:nvPicPr>
        <p:blipFill>
          <a:blip r:embed="rId1"/>
          <a:stretch/>
        </p:blipFill>
        <p:spPr>
          <a:xfrm>
            <a:off x="539640" y="1484640"/>
            <a:ext cx="7848360" cy="2088000"/>
          </a:xfrm>
          <a:prstGeom prst="rect">
            <a:avLst/>
          </a:prstGeom>
          <a:ln w="9360">
            <a:noFill/>
          </a:ln>
        </p:spPr>
      </p:pic>
      <p:pic>
        <p:nvPicPr>
          <p:cNvPr id="145" name="Picture 2" descr=""/>
          <p:cNvPicPr/>
          <p:nvPr/>
        </p:nvPicPr>
        <p:blipFill>
          <a:blip r:embed="rId2"/>
          <a:stretch/>
        </p:blipFill>
        <p:spPr>
          <a:xfrm>
            <a:off x="539640" y="4077000"/>
            <a:ext cx="7848360" cy="2088000"/>
          </a:xfrm>
          <a:prstGeom prst="rect">
            <a:avLst/>
          </a:prstGeom>
          <a:ln w="9360">
            <a:noFill/>
          </a:ln>
        </p:spPr>
      </p:pic>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noFill/>
          <a:ln>
            <a:noFill/>
          </a:ln>
        </p:spPr>
        <p:txBody>
          <a:bodyPr anchor="ctr"/>
          <a:p>
            <a:pPr algn="ctr">
              <a:lnSpc>
                <a:spcPct val="100000"/>
              </a:lnSpc>
            </a:pPr>
            <a:r>
              <a:rPr b="1" lang="el-GR" sz="4400" spc="-1" strike="noStrike">
                <a:solidFill>
                  <a:srgbClr val="00b0f0"/>
                </a:solidFill>
                <a:latin typeface="Calibri"/>
              </a:rPr>
              <a:t>ΔΥΝΑΜΙΚΗ  ΚΑΤΑΣΤΑΣΗ</a:t>
            </a:r>
            <a:endParaRPr b="0" lang="el-GR" sz="4400" spc="-1" strike="noStrike">
              <a:solidFill>
                <a:srgbClr val="000000"/>
              </a:solidFill>
              <a:latin typeface="Calibri"/>
            </a:endParaRPr>
          </a:p>
        </p:txBody>
      </p:sp>
      <p:sp>
        <p:nvSpPr>
          <p:cNvPr id="147"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pPr>
            <a:endParaRPr b="0" lang="el-GR" sz="3200" spc="-1" strike="noStrike">
              <a:solidFill>
                <a:srgbClr val="000000"/>
              </a:solidFill>
              <a:latin typeface="Calibri"/>
            </a:endParaRPr>
          </a:p>
          <a:p>
            <a:pPr marL="343080" indent="-342720">
              <a:lnSpc>
                <a:spcPct val="100000"/>
              </a:lnSpc>
              <a:spcBef>
                <a:spcPts val="641"/>
              </a:spcBef>
            </a:pPr>
            <a:endParaRPr b="0" lang="el-GR" sz="3200" spc="-1" strike="noStrike">
              <a:solidFill>
                <a:srgbClr val="000000"/>
              </a:solidFill>
              <a:latin typeface="Calibri"/>
            </a:endParaRPr>
          </a:p>
          <a:p>
            <a:pPr marL="343080" indent="-342720">
              <a:lnSpc>
                <a:spcPct val="100000"/>
              </a:lnSpc>
              <a:spcBef>
                <a:spcPts val="641"/>
              </a:spcBef>
            </a:pPr>
            <a:endParaRPr b="0" lang="el-GR" sz="3200" spc="-1" strike="noStrike">
              <a:solidFill>
                <a:srgbClr val="000000"/>
              </a:solidFill>
              <a:latin typeface="Calibri"/>
            </a:endParaRPr>
          </a:p>
        </p:txBody>
      </p:sp>
      <p:pic>
        <p:nvPicPr>
          <p:cNvPr id="148" name="3 - Εικόνα" descr=""/>
          <p:cNvPicPr/>
          <p:nvPr/>
        </p:nvPicPr>
        <p:blipFill>
          <a:blip r:embed="rId1"/>
          <a:stretch/>
        </p:blipFill>
        <p:spPr>
          <a:xfrm>
            <a:off x="0" y="1628640"/>
            <a:ext cx="9143640" cy="5229000"/>
          </a:xfrm>
          <a:prstGeom prst="rect">
            <a:avLst/>
          </a:prstGeom>
          <a:ln>
            <a:noFill/>
          </a:ln>
        </p:spPr>
      </p:pic>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el-GR" sz="4400" spc="-1" strike="noStrike">
                <a:solidFill>
                  <a:srgbClr val="000000"/>
                </a:solidFill>
                <a:latin typeface="Calibri"/>
              </a:rPr>
              <a:t>Φορτίσεις του bulk carrier κατασκευαστική του δομή</a:t>
            </a:r>
            <a:endParaRPr b="0" lang="el-GR" sz="4400" spc="-1" strike="noStrike">
              <a:solidFill>
                <a:srgbClr val="000000"/>
              </a:solidFill>
              <a:latin typeface="Calibri"/>
            </a:endParaRPr>
          </a:p>
        </p:txBody>
      </p:sp>
      <p:pic>
        <p:nvPicPr>
          <p:cNvPr id="150" name="3 - Θέση περιεχομένου" descr=""/>
          <p:cNvPicPr/>
          <p:nvPr/>
        </p:nvPicPr>
        <p:blipFill>
          <a:blip r:embed="rId1"/>
          <a:stretch/>
        </p:blipFill>
        <p:spPr>
          <a:xfrm>
            <a:off x="0" y="2853000"/>
            <a:ext cx="9143640" cy="3528000"/>
          </a:xfrm>
          <a:prstGeom prst="rect">
            <a:avLst/>
          </a:prstGeom>
          <a:ln>
            <a:noFill/>
          </a:ln>
        </p:spPr>
      </p:pic>
      <p:sp>
        <p:nvSpPr>
          <p:cNvPr id="151" name="CustomShape 2"/>
          <p:cNvSpPr/>
          <p:nvPr/>
        </p:nvSpPr>
        <p:spPr>
          <a:xfrm>
            <a:off x="1714320" y="2286000"/>
            <a:ext cx="4000320" cy="577800"/>
          </a:xfrm>
          <a:prstGeom prst="rect">
            <a:avLst/>
          </a:prstGeom>
          <a:noFill/>
          <a:ln>
            <a:noFill/>
          </a:ln>
        </p:spPr>
        <p:style>
          <a:lnRef idx="0"/>
          <a:fillRef idx="0"/>
          <a:effectRef idx="0"/>
          <a:fontRef idx="minor"/>
        </p:style>
        <p:txBody>
          <a:bodyPr lIns="90000" rIns="90000" tIns="45000" bIns="45000"/>
          <a:p>
            <a:pPr>
              <a:lnSpc>
                <a:spcPct val="100000"/>
              </a:lnSpc>
            </a:pPr>
            <a:r>
              <a:rPr b="1" lang="el-GR" sz="3200" spc="-1" strike="noStrike">
                <a:solidFill>
                  <a:srgbClr val="000000"/>
                </a:solidFill>
                <a:latin typeface="Calibri"/>
              </a:rPr>
              <a:t>     </a:t>
            </a:r>
            <a:r>
              <a:rPr b="1" lang="el-GR" sz="3200" spc="-1" strike="noStrike">
                <a:solidFill>
                  <a:srgbClr val="000000"/>
                </a:solidFill>
                <a:latin typeface="Calibri"/>
              </a:rPr>
              <a:t>ΚΑΜΠΤΙΚΕΣ  ΤΑΣΕΙΣ</a:t>
            </a:r>
            <a:endParaRPr b="0" lang="el-GR" sz="3200" spc="-1" strike="noStrike">
              <a:latin typeface="Arial"/>
            </a:endParaRPr>
          </a:p>
        </p:txBody>
      </p:sp>
    </p:spTree>
  </p:cSld>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30">
                                  <p:stCondLst>
                                    <p:cond delay="0"/>
                                  </p:stCondLst>
                                  <p:childTnLst>
                                    <p:set>
                                      <p:cBhvr>
                                        <p:cTn id="100" dur="1" fill="hold">
                                          <p:stCondLst>
                                            <p:cond delay="0"/>
                                          </p:stCondLst>
                                        </p:cTn>
                                        <p:tgtEl>
                                          <p:spTgt spid="151"/>
                                        </p:tgtEl>
                                        <p:attrNameLst>
                                          <p:attrName>style.visibility</p:attrName>
                                        </p:attrNameLst>
                                      </p:cBhvr>
                                      <p:to>
                                        <p:strVal val="visible"/>
                                      </p:to>
                                    </p:set>
                                    <p:animEffect filter="fade" transition="in">
                                      <p:cBhvr additive="repl">
                                        <p:cTn id="101" dur="800"/>
                                        <p:tgtEl>
                                          <p:spTgt spid="151"/>
                                        </p:tgtEl>
                                      </p:cBhvr>
                                    </p:animEffect>
                                    <p:anim calcmode="lin" valueType="num">
                                      <p:cBhvr additive="repl">
                                        <p:cTn id="102" dur="800" fill="hold"/>
                                        <p:tgtEl>
                                          <p:spTgt spid="151"/>
                                        </p:tgtEl>
                                        <p:attrNameLst>
                                          <p:attrName/>
                                        </p:attrNameLst>
                                      </p:cBhvr>
                                      <p:tavLst>
                                        <p:tav tm="0">
                                          <p:val>
                                            <p:strVal val="-90"/>
                                          </p:val>
                                        </p:tav>
                                        <p:tav tm="100000">
                                          <p:val>
                                            <p:strVal val="0"/>
                                          </p:val>
                                        </p:tav>
                                      </p:tavLst>
                                    </p:anim>
                                    <p:anim calcmode="lin" valueType="num">
                                      <p:cBhvr additive="repl">
                                        <p:cTn id="103" dur="800" fill="hold"/>
                                        <p:tgtEl>
                                          <p:spTgt spid="151"/>
                                        </p:tgtEl>
                                        <p:attrNameLst>
                                          <p:attrName>ppt_x</p:attrName>
                                        </p:attrNameLst>
                                      </p:cBhvr>
                                      <p:tavLst>
                                        <p:tav tm="0">
                                          <p:val>
                                            <p:strVal val="#ppt_x+0.4"/>
                                          </p:val>
                                        </p:tav>
                                        <p:tav tm="100000">
                                          <p:val>
                                            <p:strVal val="#ppt_x-0.05"/>
                                          </p:val>
                                        </p:tav>
                                      </p:tavLst>
                                    </p:anim>
                                    <p:anim calcmode="lin" valueType="num">
                                      <p:cBhvr additive="repl">
                                        <p:cTn id="104" dur="800" fill="hold"/>
                                        <p:tgtEl>
                                          <p:spTgt spid="151"/>
                                        </p:tgtEl>
                                        <p:attrNameLst>
                                          <p:attrName>ppt_y</p:attrName>
                                        </p:attrNameLst>
                                      </p:cBhvr>
                                      <p:tavLst>
                                        <p:tav tm="0">
                                          <p:val>
                                            <p:strVal val="#ppt_y-0.4"/>
                                          </p:val>
                                        </p:tav>
                                        <p:tav tm="100000">
                                          <p:val>
                                            <p:strVal val="#ppt_y+0.1"/>
                                          </p:val>
                                        </p:tav>
                                      </p:tavLst>
                                    </p:anim>
                                    <p:anim calcmode="lin" valueType="num">
                                      <p:cBhvr additive="repl">
                                        <p:cTn id="105" dur="200" fill="hold">
                                          <p:stCondLst>
                                            <p:cond delay="800"/>
                                          </p:stCondLst>
                                        </p:cTn>
                                        <p:tgtEl>
                                          <p:spTgt spid="151"/>
                                        </p:tgtEl>
                                        <p:attrNameLst>
                                          <p:attrName>ppt_x</p:attrName>
                                        </p:attrNameLst>
                                      </p:cBhvr>
                                      <p:tavLst>
                                        <p:tav tm="0">
                                          <p:val>
                                            <p:strVal val="#ppt_x-0.05"/>
                                          </p:val>
                                        </p:tav>
                                        <p:tav tm="100000">
                                          <p:val>
                                            <p:strVal val="#ppt_x"/>
                                          </p:val>
                                        </p:tav>
                                      </p:tavLst>
                                    </p:anim>
                                    <p:anim calcmode="lin" valueType="num">
                                      <p:cBhvr additive="repl">
                                        <p:cTn id="106" dur="200" fill="hold">
                                          <p:stCondLst>
                                            <p:cond delay="800"/>
                                          </p:stCondLst>
                                        </p:cTn>
                                        <p:tgtEl>
                                          <p:spTgt spid="151"/>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30">
                                  <p:stCondLst>
                                    <p:cond delay="0"/>
                                  </p:stCondLst>
                                  <p:childTnLst>
                                    <p:set>
                                      <p:cBhvr>
                                        <p:cTn id="110" dur="1" fill="hold">
                                          <p:stCondLst>
                                            <p:cond delay="0"/>
                                          </p:stCondLst>
                                        </p:cTn>
                                        <p:tgtEl>
                                          <p:spTgt spid="150"/>
                                        </p:tgtEl>
                                        <p:attrNameLst>
                                          <p:attrName>style.visibility</p:attrName>
                                        </p:attrNameLst>
                                      </p:cBhvr>
                                      <p:to>
                                        <p:strVal val="visible"/>
                                      </p:to>
                                    </p:set>
                                    <p:animEffect filter="fade" transition="in">
                                      <p:cBhvr additive="repl">
                                        <p:cTn id="111" dur="800"/>
                                        <p:tgtEl>
                                          <p:spTgt spid="150"/>
                                        </p:tgtEl>
                                      </p:cBhvr>
                                    </p:animEffect>
                                    <p:anim calcmode="lin" valueType="num">
                                      <p:cBhvr additive="repl">
                                        <p:cTn id="112" dur="800" fill="hold"/>
                                        <p:tgtEl>
                                          <p:spTgt spid="150"/>
                                        </p:tgtEl>
                                        <p:attrNameLst>
                                          <p:attrName/>
                                        </p:attrNameLst>
                                      </p:cBhvr>
                                      <p:tavLst>
                                        <p:tav tm="0">
                                          <p:val>
                                            <p:strVal val="-90"/>
                                          </p:val>
                                        </p:tav>
                                        <p:tav tm="100000">
                                          <p:val>
                                            <p:strVal val="0"/>
                                          </p:val>
                                        </p:tav>
                                      </p:tavLst>
                                    </p:anim>
                                    <p:anim calcmode="lin" valueType="num">
                                      <p:cBhvr additive="repl">
                                        <p:cTn id="113" dur="800" fill="hold"/>
                                        <p:tgtEl>
                                          <p:spTgt spid="150"/>
                                        </p:tgtEl>
                                        <p:attrNameLst>
                                          <p:attrName>ppt_x</p:attrName>
                                        </p:attrNameLst>
                                      </p:cBhvr>
                                      <p:tavLst>
                                        <p:tav tm="0">
                                          <p:val>
                                            <p:strVal val="#ppt_x+0.4"/>
                                          </p:val>
                                        </p:tav>
                                        <p:tav tm="100000">
                                          <p:val>
                                            <p:strVal val="#ppt_x-0.05"/>
                                          </p:val>
                                        </p:tav>
                                      </p:tavLst>
                                    </p:anim>
                                    <p:anim calcmode="lin" valueType="num">
                                      <p:cBhvr additive="repl">
                                        <p:cTn id="114" dur="800" fill="hold"/>
                                        <p:tgtEl>
                                          <p:spTgt spid="150"/>
                                        </p:tgtEl>
                                        <p:attrNameLst>
                                          <p:attrName>ppt_y</p:attrName>
                                        </p:attrNameLst>
                                      </p:cBhvr>
                                      <p:tavLst>
                                        <p:tav tm="0">
                                          <p:val>
                                            <p:strVal val="#ppt_y-0.4"/>
                                          </p:val>
                                        </p:tav>
                                        <p:tav tm="100000">
                                          <p:val>
                                            <p:strVal val="#ppt_y+0.1"/>
                                          </p:val>
                                        </p:tav>
                                      </p:tavLst>
                                    </p:anim>
                                    <p:anim calcmode="lin" valueType="num">
                                      <p:cBhvr additive="repl">
                                        <p:cTn id="115" dur="200" fill="hold">
                                          <p:stCondLst>
                                            <p:cond delay="800"/>
                                          </p:stCondLst>
                                        </p:cTn>
                                        <p:tgtEl>
                                          <p:spTgt spid="150"/>
                                        </p:tgtEl>
                                        <p:attrNameLst>
                                          <p:attrName>ppt_x</p:attrName>
                                        </p:attrNameLst>
                                      </p:cBhvr>
                                      <p:tavLst>
                                        <p:tav tm="0">
                                          <p:val>
                                            <p:strVal val="#ppt_x-0.05"/>
                                          </p:val>
                                        </p:tav>
                                        <p:tav tm="100000">
                                          <p:val>
                                            <p:strVal val="#ppt_x"/>
                                          </p:val>
                                        </p:tav>
                                      </p:tavLst>
                                    </p:anim>
                                    <p:anim calcmode="lin" valueType="num">
                                      <p:cBhvr additive="repl">
                                        <p:cTn id="116" dur="200" fill="hold">
                                          <p:stCondLst>
                                            <p:cond delay="800"/>
                                          </p:stCondLst>
                                        </p:cTn>
                                        <p:tgtEl>
                                          <p:spTgt spid="1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1144</TotalTime>
  <Application>LibreOffice/5.4.0.3$Windows_X86_64 LibreOffice_project/7556cbc6811c9d992f4064ab9287069087d7f62c</Application>
  <Words>6613</Words>
  <Paragraphs>643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2015-06-12T05:42:30Z</dcterms:created>
  <dc:creator>stefanos-pc</dc:creator>
  <dc:description/>
  <dc:language>el-GR</dc:language>
  <cp:lastModifiedBy/>
  <dcterms:modified xsi:type="dcterms:W3CDTF">2019-12-05T10:19:28Z</dcterms:modified>
  <cp:revision>40</cp:revision>
  <dc:subject/>
  <dc:title>Διαφάνεια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143</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144</vt:i4>
  </property>
</Properties>
</file>