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4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Ισοσκελές τρίγωνο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2853615-BFDE-46DE-814C-47EC6EF6D371}" type="datetimeFigureOut">
              <a:rPr lang="el-GR" smtClean="0"/>
              <a:pPr/>
              <a:t>11/11/2013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11/11/2013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11/11/2013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2853615-BFDE-46DE-814C-47EC6EF6D371}" type="datetimeFigureOut">
              <a:rPr lang="el-GR" smtClean="0"/>
              <a:pPr/>
              <a:t>11/11/2013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Ισοσκελές τρίγωνο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2853615-BFDE-46DE-814C-47EC6EF6D371}" type="datetimeFigureOut">
              <a:rPr lang="el-GR" smtClean="0"/>
              <a:pPr/>
              <a:t>11/11/2013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Ευθεία γραμμή σύνδεσης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853615-BFDE-46DE-814C-47EC6EF6D371}" type="datetimeFigureOut">
              <a:rPr lang="el-GR" smtClean="0"/>
              <a:pPr/>
              <a:t>11/11/2013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2853615-BFDE-46DE-814C-47EC6EF6D371}" type="datetimeFigureOut">
              <a:rPr lang="el-GR" smtClean="0"/>
              <a:pPr/>
              <a:t>11/11/2013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11/11/2013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853615-BFDE-46DE-814C-47EC6EF6D371}" type="datetimeFigureOut">
              <a:rPr lang="el-GR" smtClean="0"/>
              <a:pPr/>
              <a:t>11/11/2013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2853615-BFDE-46DE-814C-47EC6EF6D371}" type="datetimeFigureOut">
              <a:rPr lang="el-GR" smtClean="0"/>
              <a:pPr/>
              <a:t>11/11/2013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2853615-BFDE-46DE-814C-47EC6EF6D371}" type="datetimeFigureOut">
              <a:rPr lang="el-GR" smtClean="0"/>
              <a:pPr/>
              <a:t>11/11/2013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τρίγωνο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11/11/2013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Ναυπηγία Ι – Ναυτιλιακές γνώσεις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Στοιχεία ναυτικής τέχνης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0024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Χειριστήρια μηχανών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556792"/>
            <a:ext cx="6768752" cy="5070410"/>
          </a:xfrm>
        </p:spPr>
      </p:pic>
    </p:spTree>
    <p:extLst>
      <p:ext uri="{BB962C8B-B14F-4D97-AF65-F5344CB8AC3E}">
        <p14:creationId xmlns:p14="http://schemas.microsoft.com/office/powerpoint/2010/main" xmlns="" val="69495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 thruster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22481"/>
            <a:ext cx="6912768" cy="5184576"/>
          </a:xfrm>
        </p:spPr>
      </p:pic>
    </p:spTree>
    <p:extLst>
      <p:ext uri="{BB962C8B-B14F-4D97-AF65-F5344CB8AC3E}">
        <p14:creationId xmlns:p14="http://schemas.microsoft.com/office/powerpoint/2010/main" xmlns="" val="114931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GMDSS</a:t>
            </a:r>
            <a:br>
              <a:rPr lang="en-US" dirty="0" smtClean="0"/>
            </a:br>
            <a:r>
              <a:rPr lang="en-US" sz="3100" dirty="0" smtClean="0"/>
              <a:t>(Global Maritime </a:t>
            </a:r>
            <a:r>
              <a:rPr lang="en-US" sz="3100" dirty="0"/>
              <a:t>D</a:t>
            </a:r>
            <a:r>
              <a:rPr lang="en-US" sz="3100" dirty="0" smtClean="0"/>
              <a:t>istress </a:t>
            </a:r>
            <a:r>
              <a:rPr lang="en-US" sz="3100" dirty="0"/>
              <a:t>S</a:t>
            </a:r>
            <a:r>
              <a:rPr lang="en-US" sz="3100" dirty="0" smtClean="0"/>
              <a:t>ignal </a:t>
            </a:r>
            <a:r>
              <a:rPr lang="en-US" sz="3100" dirty="0"/>
              <a:t>S</a:t>
            </a:r>
            <a:r>
              <a:rPr lang="en-US" sz="3100" dirty="0" smtClean="0"/>
              <a:t>ystem)</a:t>
            </a:r>
            <a:endParaRPr lang="el-GR" sz="31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4824535" cy="4321919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8072" y="2132856"/>
            <a:ext cx="3960440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99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</a:t>
            </a:r>
            <a:br>
              <a:rPr lang="en-US" dirty="0" smtClean="0"/>
            </a:br>
            <a:r>
              <a:rPr lang="en-US" dirty="0" smtClean="0"/>
              <a:t>(Global Positioning System)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840"/>
            <a:ext cx="3333750" cy="2219325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976437"/>
            <a:ext cx="4762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99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AIS </a:t>
            </a:r>
            <a:br>
              <a:rPr lang="en-US" dirty="0" smtClean="0"/>
            </a:br>
            <a:r>
              <a:rPr lang="en-US" sz="3100" dirty="0" smtClean="0"/>
              <a:t>(Automatic Identification System)</a:t>
            </a:r>
            <a:endParaRPr lang="el-GR" sz="31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004215"/>
            <a:ext cx="6912768" cy="4329121"/>
          </a:xfrm>
        </p:spPr>
      </p:pic>
    </p:spTree>
    <p:extLst>
      <p:ext uri="{BB962C8B-B14F-4D97-AF65-F5344CB8AC3E}">
        <p14:creationId xmlns:p14="http://schemas.microsoft.com/office/powerpoint/2010/main" xmlns="" val="54198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ECDIS</a:t>
            </a:r>
            <a:br>
              <a:rPr lang="en-US" dirty="0" smtClean="0"/>
            </a:br>
            <a:r>
              <a:rPr lang="en-US" sz="2700" dirty="0" smtClean="0"/>
              <a:t>(Electronic Chart Display and Information System)</a:t>
            </a:r>
            <a:endParaRPr lang="el-GR" sz="27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511" y="1700808"/>
            <a:ext cx="6182833" cy="4943813"/>
          </a:xfrm>
        </p:spPr>
      </p:pic>
    </p:spTree>
    <p:extLst>
      <p:ext uri="{BB962C8B-B14F-4D97-AF65-F5344CB8AC3E}">
        <p14:creationId xmlns:p14="http://schemas.microsoft.com/office/powerpoint/2010/main" xmlns="" val="263374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Λοιπός εξοπλισμός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VDR (Voyage Data Recorder)</a:t>
            </a:r>
          </a:p>
        </p:txBody>
      </p:sp>
    </p:spTree>
    <p:extLst>
      <p:ext uri="{BB962C8B-B14F-4D97-AF65-F5344CB8AC3E}">
        <p14:creationId xmlns:p14="http://schemas.microsoft.com/office/powerpoint/2010/main" xmlns="" val="284897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Φορτωτήρες ή </a:t>
            </a:r>
            <a:r>
              <a:rPr lang="el-GR" dirty="0" err="1" smtClean="0"/>
              <a:t>μπίγες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268760"/>
            <a:ext cx="4536504" cy="5359858"/>
          </a:xfrm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1691680" y="2891021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Διάφορο 7"/>
          <p:cNvSpPr/>
          <p:nvPr/>
        </p:nvSpPr>
        <p:spPr>
          <a:xfrm>
            <a:off x="755576" y="2819013"/>
            <a:ext cx="458153" cy="144016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1340768"/>
            <a:ext cx="43204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Μέρη </a:t>
            </a:r>
            <a:r>
              <a:rPr lang="el-GR" b="1" u="sng" dirty="0" err="1" smtClean="0"/>
              <a:t>μπίγας</a:t>
            </a:r>
            <a:endParaRPr lang="el-GR" b="1" u="sng" dirty="0" smtClean="0"/>
          </a:p>
          <a:p>
            <a:pPr marL="342900" indent="-342900">
              <a:buAutoNum type="arabicPeriod"/>
            </a:pPr>
            <a:r>
              <a:rPr lang="el-GR" smtClean="0"/>
              <a:t>Ιστός</a:t>
            </a:r>
            <a:endParaRPr lang="en-US" smtClean="0"/>
          </a:p>
          <a:p>
            <a:pPr marL="342900" indent="-342900">
              <a:buAutoNum type="arabicPeriod"/>
            </a:pPr>
            <a:r>
              <a:rPr lang="el-GR" dirty="0" smtClean="0"/>
              <a:t>Κορμός</a:t>
            </a:r>
            <a:r>
              <a:rPr lang="el-GR" dirty="0" smtClean="0"/>
              <a:t>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Ορθωτήρας</a:t>
            </a:r>
            <a:r>
              <a:rPr lang="el-GR" dirty="0" smtClean="0"/>
              <a:t> (ποδάρι).</a:t>
            </a:r>
          </a:p>
          <a:p>
            <a:pPr marL="342900" indent="-342900">
              <a:buAutoNum type="arabicPeriod"/>
            </a:pPr>
            <a:r>
              <a:rPr lang="el-GR" dirty="0" smtClean="0"/>
              <a:t>Ολκοί (</a:t>
            </a:r>
            <a:r>
              <a:rPr lang="el-GR" dirty="0" err="1" smtClean="0"/>
              <a:t>γκάιδες</a:t>
            </a:r>
            <a:r>
              <a:rPr lang="el-GR" dirty="0" smtClean="0"/>
              <a:t>).</a:t>
            </a:r>
          </a:p>
          <a:p>
            <a:pPr marL="342900" indent="-342900">
              <a:buAutoNum type="arabicPeriod"/>
            </a:pPr>
            <a:r>
              <a:rPr lang="el-GR" dirty="0" smtClean="0"/>
              <a:t>Ενισχυτικός ολκός (</a:t>
            </a:r>
            <a:r>
              <a:rPr lang="el-GR" dirty="0" err="1" smtClean="0"/>
              <a:t>ρεφόρτσο</a:t>
            </a:r>
            <a:r>
              <a:rPr lang="el-GR" dirty="0" smtClean="0"/>
              <a:t>).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Επάρτης</a:t>
            </a:r>
            <a:r>
              <a:rPr lang="el-GR" dirty="0" smtClean="0"/>
              <a:t> (</a:t>
            </a:r>
            <a:r>
              <a:rPr lang="el-GR" dirty="0" err="1" smtClean="0"/>
              <a:t>ρόναρης</a:t>
            </a:r>
            <a:r>
              <a:rPr lang="el-GR" dirty="0" smtClean="0"/>
              <a:t>).</a:t>
            </a:r>
          </a:p>
          <a:p>
            <a:pPr marL="342900" indent="-342900">
              <a:buAutoNum type="arabicPeriod"/>
            </a:pPr>
            <a:endParaRPr lang="el-GR" dirty="0"/>
          </a:p>
          <a:p>
            <a:r>
              <a:rPr lang="el-GR" dirty="0" smtClean="0"/>
              <a:t>Ελάχιστη γωνία κορμού με το κατάστρωμα 20 </a:t>
            </a:r>
            <a:r>
              <a:rPr lang="el-GR" baseline="30000" dirty="0" smtClean="0"/>
              <a:t>ο</a:t>
            </a:r>
          </a:p>
          <a:p>
            <a:endParaRPr lang="el-GR" baseline="30000" dirty="0"/>
          </a:p>
          <a:p>
            <a:r>
              <a:rPr lang="el-GR" dirty="0" smtClean="0"/>
              <a:t>Γωνία δοκιμής 15</a:t>
            </a:r>
            <a:r>
              <a:rPr lang="el-GR" baseline="30000" dirty="0"/>
              <a:t> </a:t>
            </a:r>
            <a:r>
              <a:rPr lang="el-GR" baseline="30000" dirty="0" smtClean="0"/>
              <a:t>ο</a:t>
            </a:r>
          </a:p>
          <a:p>
            <a:endParaRPr lang="el-GR" baseline="30000" dirty="0"/>
          </a:p>
          <a:p>
            <a:r>
              <a:rPr lang="el-GR" dirty="0" smtClean="0"/>
              <a:t>Φορτίο ασφαλείας (</a:t>
            </a:r>
            <a:r>
              <a:rPr lang="en-US" dirty="0" smtClean="0"/>
              <a:t>Safe Working Load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προκύπτει με μείωση της γωνίας δοκιμής κατά 20-25%.</a:t>
            </a:r>
          </a:p>
          <a:p>
            <a:endParaRPr lang="el-GR" dirty="0"/>
          </a:p>
          <a:p>
            <a:r>
              <a:rPr lang="el-GR" dirty="0" smtClean="0"/>
              <a:t>Συνδυασμός δύο </a:t>
            </a:r>
            <a:r>
              <a:rPr lang="el-GR" dirty="0" err="1" smtClean="0"/>
              <a:t>μπιγών</a:t>
            </a:r>
            <a:r>
              <a:rPr lang="el-GR" dirty="0" smtClean="0"/>
              <a:t>  ονομάζεται Αμερικάνα.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905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E:\ναυτιλιακες γνωσεις\Νέος φάκελος (2)\6415085_f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31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Φορτωτήρες ανυψώσεως μεγάλων βαρών ή </a:t>
            </a:r>
            <a:r>
              <a:rPr lang="el-GR" sz="2800" dirty="0" err="1" smtClean="0"/>
              <a:t>μαγγιόρες</a:t>
            </a:r>
            <a:r>
              <a:rPr lang="el-GR" sz="2800" dirty="0" smtClean="0"/>
              <a:t> </a:t>
            </a:r>
            <a:r>
              <a:rPr lang="el-GR" sz="2800" dirty="0" err="1" smtClean="0"/>
              <a:t>μπίγες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41832"/>
            <a:ext cx="3424014" cy="5416168"/>
          </a:xfrm>
        </p:spPr>
      </p:pic>
    </p:spTree>
    <p:extLst>
      <p:ext uri="{BB962C8B-B14F-4D97-AF65-F5344CB8AC3E}">
        <p14:creationId xmlns:p14="http://schemas.microsoft.com/office/powerpoint/2010/main" xmlns="" val="223625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ΓΕΦΥΡΑ ΕΝΌΣ ΣΥΓΧΡΟΝΟΥ ΠΛΟΙΟΥ</a:t>
            </a:r>
            <a:endParaRPr lang="el-GR" sz="28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59"/>
            <a:ext cx="8064896" cy="5376597"/>
          </a:xfrm>
          <a:prstGeom prst="rect">
            <a:avLst/>
          </a:prstGeom>
        </p:spPr>
      </p:pic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39931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Γερανοί πλοίου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36070"/>
            <a:ext cx="7776864" cy="5177755"/>
          </a:xfrm>
        </p:spPr>
      </p:pic>
    </p:spTree>
    <p:extLst>
      <p:ext uri="{BB962C8B-B14F-4D97-AF65-F5344CB8AC3E}">
        <p14:creationId xmlns:p14="http://schemas.microsoft.com/office/powerpoint/2010/main" xmlns="" val="57538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Γερανογέφυρες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719" y="1882775"/>
            <a:ext cx="6866561" cy="4572000"/>
          </a:xfrm>
        </p:spPr>
      </p:pic>
    </p:spTree>
    <p:extLst>
      <p:ext uri="{BB962C8B-B14F-4D97-AF65-F5344CB8AC3E}">
        <p14:creationId xmlns:p14="http://schemas.microsoft.com/office/powerpoint/2010/main" xmlns="" val="2959480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0"/>
            <a:ext cx="8731917" cy="5184576"/>
          </a:xfrm>
        </p:spPr>
      </p:pic>
    </p:spTree>
    <p:extLst>
      <p:ext uri="{BB962C8B-B14F-4D97-AF65-F5344CB8AC3E}">
        <p14:creationId xmlns:p14="http://schemas.microsoft.com/office/powerpoint/2010/main" xmlns="" val="167757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Μέρη της λέμβου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51291" y="740998"/>
            <a:ext cx="4680520" cy="6024075"/>
          </a:xfrm>
        </p:spPr>
      </p:pic>
      <p:sp>
        <p:nvSpPr>
          <p:cNvPr id="6" name="TextBox 5"/>
          <p:cNvSpPr txBox="1"/>
          <p:nvPr/>
        </p:nvSpPr>
        <p:spPr>
          <a:xfrm>
            <a:off x="6228184" y="1340768"/>
            <a:ext cx="28083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Τρόπιδα ή καρένα.</a:t>
            </a:r>
          </a:p>
          <a:p>
            <a:pPr marL="342900" indent="-342900">
              <a:buAutoNum type="arabicPeriod"/>
            </a:pPr>
            <a:r>
              <a:rPr lang="el-GR" dirty="0" smtClean="0"/>
              <a:t>Στείρα ή κοράκι.</a:t>
            </a:r>
          </a:p>
          <a:p>
            <a:pPr marL="342900" indent="-342900">
              <a:buAutoNum type="arabicPeriod"/>
            </a:pPr>
            <a:r>
              <a:rPr lang="el-GR" dirty="0" smtClean="0"/>
              <a:t>Ποδόστημα.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Εγκοίλια</a:t>
            </a:r>
            <a:r>
              <a:rPr lang="el-GR" dirty="0" smtClean="0"/>
              <a:t> ή στραβόξυλα.</a:t>
            </a:r>
          </a:p>
          <a:p>
            <a:pPr marL="342900" indent="-342900">
              <a:buAutoNum type="arabicPeriod"/>
            </a:pPr>
            <a:r>
              <a:rPr lang="el-GR" dirty="0" smtClean="0"/>
              <a:t>Μαδέρια ή </a:t>
            </a:r>
            <a:r>
              <a:rPr lang="el-GR" dirty="0" err="1" smtClean="0"/>
              <a:t>επιγκενίδες</a:t>
            </a:r>
            <a:r>
              <a:rPr lang="el-GR" dirty="0" smtClean="0"/>
              <a:t>.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Κουπαστή ή περιτόναιο.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Επισκαλμίς</a:t>
            </a:r>
            <a:r>
              <a:rPr lang="el-GR" dirty="0" smtClean="0"/>
              <a:t>.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Σκαλμοί.</a:t>
            </a:r>
          </a:p>
          <a:p>
            <a:pPr marL="342900" indent="-342900">
              <a:buAutoNum type="arabicPeriod"/>
            </a:pPr>
            <a:r>
              <a:rPr lang="el-GR" dirty="0" smtClean="0"/>
              <a:t>Σέλματα.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Στραγαλιές</a:t>
            </a:r>
            <a:r>
              <a:rPr lang="el-GR" dirty="0" smtClean="0"/>
              <a:t> ή </a:t>
            </a:r>
            <a:r>
              <a:rPr lang="el-GR" dirty="0" err="1" smtClean="0"/>
              <a:t>πανιόλα</a:t>
            </a:r>
            <a:r>
              <a:rPr lang="el-GR" dirty="0" smtClean="0"/>
              <a:t>.</a:t>
            </a:r>
          </a:p>
          <a:p>
            <a:pPr marL="342900" indent="-342900">
              <a:buAutoNum type="arabicPeriod"/>
            </a:pPr>
            <a:r>
              <a:rPr lang="el-GR" dirty="0" smtClean="0"/>
              <a:t>Πίρος.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Πεισμάτιο</a:t>
            </a:r>
            <a:r>
              <a:rPr lang="el-GR" dirty="0" smtClean="0"/>
              <a:t> ή μπαρούμα.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Παρατροπίδια</a:t>
            </a:r>
            <a:r>
              <a:rPr lang="el-GR" dirty="0" smtClean="0"/>
              <a:t>.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17186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Τσακιστή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647542"/>
            <a:ext cx="6120680" cy="5102495"/>
          </a:xfrm>
        </p:spPr>
      </p:pic>
    </p:spTree>
    <p:extLst>
      <p:ext uri="{BB962C8B-B14F-4D97-AF65-F5344CB8AC3E}">
        <p14:creationId xmlns:p14="http://schemas.microsoft.com/office/powerpoint/2010/main" xmlns="" val="2769640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Σταυρόκομπος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503748" y="-615314"/>
            <a:ext cx="2111458" cy="8327879"/>
          </a:xfrm>
        </p:spPr>
      </p:pic>
    </p:spTree>
    <p:extLst>
      <p:ext uri="{BB962C8B-B14F-4D97-AF65-F5344CB8AC3E}">
        <p14:creationId xmlns:p14="http://schemas.microsoft.com/office/powerpoint/2010/main" xmlns="" val="790377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Ακροδέσμος</a:t>
            </a:r>
            <a:r>
              <a:rPr lang="el-GR" dirty="0" smtClean="0"/>
              <a:t> ή οχτάρι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46354">
            <a:off x="2193357" y="1685369"/>
            <a:ext cx="4317928" cy="4612508"/>
          </a:xfrm>
        </p:spPr>
      </p:pic>
    </p:spTree>
    <p:extLst>
      <p:ext uri="{BB962C8B-B14F-4D97-AF65-F5344CB8AC3E}">
        <p14:creationId xmlns:p14="http://schemas.microsoft.com/office/powerpoint/2010/main" xmlns="" val="980200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Ψαλιδιά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70053" y="1174362"/>
            <a:ext cx="4995781" cy="6192688"/>
          </a:xfrm>
        </p:spPr>
      </p:pic>
    </p:spTree>
    <p:extLst>
      <p:ext uri="{BB962C8B-B14F-4D97-AF65-F5344CB8AC3E}">
        <p14:creationId xmlns:p14="http://schemas.microsoft.com/office/powerpoint/2010/main" xmlns="" val="955062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Καντηλίτσα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589389" y="4947"/>
            <a:ext cx="4176466" cy="8432279"/>
          </a:xfrm>
        </p:spPr>
      </p:pic>
    </p:spTree>
    <p:extLst>
      <p:ext uri="{BB962C8B-B14F-4D97-AF65-F5344CB8AC3E}">
        <p14:creationId xmlns:p14="http://schemas.microsoft.com/office/powerpoint/2010/main" xmlns="" val="481205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Ποδόκομπος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916832"/>
            <a:ext cx="4654248" cy="4941168"/>
          </a:xfrm>
        </p:spPr>
      </p:pic>
    </p:spTree>
    <p:extLst>
      <p:ext uri="{BB962C8B-B14F-4D97-AF65-F5344CB8AC3E}">
        <p14:creationId xmlns:p14="http://schemas.microsoft.com/office/powerpoint/2010/main" xmlns="" val="348242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Οιακοστρόφιο (πηδάλιο) – Αυτόματος πιλότος.</a:t>
            </a:r>
            <a:br>
              <a:rPr lang="el-GR" dirty="0"/>
            </a:b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3024336" cy="47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2506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Φίμωμα ή </a:t>
            </a:r>
            <a:r>
              <a:rPr lang="el-GR" dirty="0" err="1" smtClean="0"/>
              <a:t>λιγαδούρα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72816"/>
            <a:ext cx="6696744" cy="4895281"/>
          </a:xfrm>
        </p:spPr>
      </p:pic>
    </p:spTree>
    <p:extLst>
      <p:ext uri="{BB962C8B-B14F-4D97-AF65-F5344CB8AC3E}">
        <p14:creationId xmlns:p14="http://schemas.microsoft.com/office/powerpoint/2010/main" xmlns="" val="646278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Ματισιά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968402" y="2720230"/>
            <a:ext cx="4919164" cy="3024336"/>
          </a:xfrm>
        </p:spPr>
      </p:pic>
    </p:spTree>
    <p:extLst>
      <p:ext uri="{BB962C8B-B14F-4D97-AF65-F5344CB8AC3E}">
        <p14:creationId xmlns:p14="http://schemas.microsoft.com/office/powerpoint/2010/main" xmlns="" val="2299257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Γάσα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97993" y="2175748"/>
            <a:ext cx="5331990" cy="3672408"/>
          </a:xfrm>
        </p:spPr>
      </p:pic>
    </p:spTree>
    <p:extLst>
      <p:ext uri="{BB962C8B-B14F-4D97-AF65-F5344CB8AC3E}">
        <p14:creationId xmlns:p14="http://schemas.microsoft.com/office/powerpoint/2010/main" xmlns="" val="151489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Γυροσκοπική πυξίδα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l-GR" dirty="0" smtClean="0"/>
          </a:p>
          <a:p>
            <a:pPr marL="64008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18791"/>
            <a:ext cx="3240360" cy="495702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868960"/>
            <a:ext cx="3672408" cy="4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039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Μαγνητική πυξίδα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72816"/>
            <a:ext cx="3096344" cy="483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700808"/>
            <a:ext cx="518944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274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sheet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9042" y="1882775"/>
            <a:ext cx="4425915" cy="4572000"/>
          </a:xfrm>
        </p:spPr>
      </p:pic>
    </p:spTree>
    <p:extLst>
      <p:ext uri="{BB962C8B-B14F-4D97-AF65-F5344CB8AC3E}">
        <p14:creationId xmlns:p14="http://schemas.microsoft.com/office/powerpoint/2010/main" xmlns="" val="273071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X-band (9Ghz)</a:t>
            </a:r>
          </a:p>
          <a:p>
            <a:r>
              <a:rPr lang="en-US" sz="2000" dirty="0" smtClean="0"/>
              <a:t>S-band(3Ghz)</a:t>
            </a:r>
            <a:endParaRPr lang="el-GR" sz="20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204864"/>
            <a:ext cx="62041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92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- </a:t>
            </a:r>
            <a:r>
              <a:rPr lang="en-US" dirty="0" err="1"/>
              <a:t>A</a:t>
            </a:r>
            <a:r>
              <a:rPr lang="en-US" dirty="0" err="1" smtClean="0"/>
              <a:t>rpa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0" y="1882775"/>
            <a:ext cx="7112000" cy="4572000"/>
          </a:xfrm>
        </p:spPr>
      </p:pic>
    </p:spTree>
    <p:extLst>
      <p:ext uri="{BB962C8B-B14F-4D97-AF65-F5344CB8AC3E}">
        <p14:creationId xmlns:p14="http://schemas.microsoft.com/office/powerpoint/2010/main" xmlns="" val="354433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Κλινόμετρο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762976"/>
            <a:ext cx="5844242" cy="4762368"/>
          </a:xfrm>
        </p:spPr>
      </p:pic>
    </p:spTree>
    <p:extLst>
      <p:ext uri="{BB962C8B-B14F-4D97-AF65-F5344CB8AC3E}">
        <p14:creationId xmlns:p14="http://schemas.microsoft.com/office/powerpoint/2010/main" xmlns="" val="1485304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159</TotalTime>
  <Words>180</Words>
  <Application>Microsoft Office PowerPoint</Application>
  <PresentationFormat>Προβολή στην οθόνη (4:3)</PresentationFormat>
  <Paragraphs>62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Ζωντάνια</vt:lpstr>
      <vt:lpstr>Ναυπηγία Ι – Ναυτιλιακές γνώσεις</vt:lpstr>
      <vt:lpstr>ΓΕΦΥΡΑ ΕΝΌΣ ΣΥΓΧΡΟΝΟΥ ΠΛΟΙΟΥ</vt:lpstr>
      <vt:lpstr>Οιακοστρόφιο (πηδάλιο) – Αυτόματος πιλότος. </vt:lpstr>
      <vt:lpstr>Γυροσκοπική πυξίδα</vt:lpstr>
      <vt:lpstr>Μαγνητική πυξίδα</vt:lpstr>
      <vt:lpstr>Plotting sheet</vt:lpstr>
      <vt:lpstr>radar</vt:lpstr>
      <vt:lpstr>Radar - Arpa</vt:lpstr>
      <vt:lpstr>Κλινόμετρο </vt:lpstr>
      <vt:lpstr>Χειριστήρια μηχανών</vt:lpstr>
      <vt:lpstr>Bow thruster</vt:lpstr>
      <vt:lpstr>GMDSS (Global Maritime Distress Signal System)</vt:lpstr>
      <vt:lpstr>GPS (Global Positioning System)</vt:lpstr>
      <vt:lpstr>AIS  (Automatic Identification System)</vt:lpstr>
      <vt:lpstr>ECDIS (Electronic Chart Display and Information System)</vt:lpstr>
      <vt:lpstr>Λοιπός εξοπλισμός</vt:lpstr>
      <vt:lpstr>Φορτωτήρες ή μπίγες.</vt:lpstr>
      <vt:lpstr>Διαφάνεια 18</vt:lpstr>
      <vt:lpstr>Φορτωτήρες ανυψώσεως μεγάλων βαρών ή μαγγιόρες μπίγες.</vt:lpstr>
      <vt:lpstr>Γερανοί πλοίου</vt:lpstr>
      <vt:lpstr>Γερανογέφυρες </vt:lpstr>
      <vt:lpstr>Διαφάνεια 22</vt:lpstr>
      <vt:lpstr>Μέρη της λέμβου</vt:lpstr>
      <vt:lpstr>Τσακιστή </vt:lpstr>
      <vt:lpstr>Σταυρόκομπος </vt:lpstr>
      <vt:lpstr>Ακροδέσμος ή οχτάρι</vt:lpstr>
      <vt:lpstr>Ψαλιδιά </vt:lpstr>
      <vt:lpstr>Καντηλίτσα </vt:lpstr>
      <vt:lpstr>Ποδόκομπος </vt:lpstr>
      <vt:lpstr>Φίμωμα ή λιγαδούρα</vt:lpstr>
      <vt:lpstr>Ματισιά </vt:lpstr>
      <vt:lpstr>Γάσα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Ναυπηγία Ι – Ναυτιλιακές γνώσεις</dc:title>
  <dc:creator>PC</dc:creator>
  <cp:lastModifiedBy>User</cp:lastModifiedBy>
  <cp:revision>31</cp:revision>
  <dcterms:created xsi:type="dcterms:W3CDTF">2013-10-04T07:01:35Z</dcterms:created>
  <dcterms:modified xsi:type="dcterms:W3CDTF">2013-11-11T06:27:02Z</dcterms:modified>
</cp:coreProperties>
</file>