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7" r:id="rId3"/>
    <p:sldId id="268" r:id="rId4"/>
    <p:sldId id="269" r:id="rId5"/>
    <p:sldId id="270" r:id="rId6"/>
    <p:sldId id="271" r:id="rId7"/>
    <p:sldId id="272" r:id="rId8"/>
    <p:sldId id="275" r:id="rId9"/>
    <p:sldId id="273" r:id="rId10"/>
    <p:sldId id="27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BC55-5864-427B-84CF-6441AA82BD0B}"/>
              </a:ext>
            </a:extLst>
          </p:cNvPr>
          <p:cNvSpPr>
            <a:spLocks noGrp="1"/>
          </p:cNvSpPr>
          <p:nvPr>
            <p:ph type="ctrTitle"/>
          </p:nvPr>
        </p:nvSpPr>
        <p:spPr>
          <a:xfrm>
            <a:off x="966745" y="1205037"/>
            <a:ext cx="7744993" cy="2541336"/>
          </a:xfrm>
        </p:spPr>
        <p:txBody>
          <a:bodyPr anchor="b">
            <a:normAutofit/>
          </a:bodyPr>
          <a:lstStyle>
            <a:lvl1pPr algn="l">
              <a:defRPr sz="4400"/>
            </a:lvl1pPr>
          </a:lstStyle>
          <a:p>
            <a:r>
              <a:rPr lang="en-US" dirty="0"/>
              <a:t>Click to edit Master title style</a:t>
            </a:r>
          </a:p>
        </p:txBody>
      </p:sp>
      <p:sp>
        <p:nvSpPr>
          <p:cNvPr id="3" name="Subtitle 2">
            <a:extLst>
              <a:ext uri="{FF2B5EF4-FFF2-40B4-BE49-F238E27FC236}">
                <a16:creationId xmlns:a16="http://schemas.microsoft.com/office/drawing/2014/main" id="{FEB52BDB-18E0-4991-A6F2-7AD5420153F2}"/>
              </a:ext>
            </a:extLst>
          </p:cNvPr>
          <p:cNvSpPr>
            <a:spLocks noGrp="1"/>
          </p:cNvSpPr>
          <p:nvPr>
            <p:ph type="subTitle" idx="1"/>
          </p:nvPr>
        </p:nvSpPr>
        <p:spPr>
          <a:xfrm>
            <a:off x="966745" y="3949332"/>
            <a:ext cx="7744993" cy="2006735"/>
          </a:xfrm>
        </p:spPr>
        <p:txBody>
          <a:bodyPr>
            <a:normAutofit/>
          </a:bodyPr>
          <a:lstStyle>
            <a:lvl1pPr marL="0" indent="0" algn="l">
              <a:buNone/>
              <a:defRPr sz="20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7F0ABC6-907E-47DE-8E40-61F2DD1B408B}"/>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5" name="Footer Placeholder 4">
            <a:extLst>
              <a:ext uri="{FF2B5EF4-FFF2-40B4-BE49-F238E27FC236}">
                <a16:creationId xmlns:a16="http://schemas.microsoft.com/office/drawing/2014/main" id="{158AB158-6097-43A1-90B6-406F93670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EE077-FF20-4DD9-92B5-EE1C4D615C6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901818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071ABCB-C306-49F0-8D5D-0B890583C1CE}"/>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24A67F94-2250-4B3A-8424-1BC0A0BCB3FF}"/>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FB942D8-95BE-4CFD-BFCC-26209EC192CE}"/>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9DF6499A-D398-4CBC-AA22-4277539430FC}"/>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0D91493C-6480-4A3F-8836-1727CBA3C849}"/>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46BFEE-D3D9-4B18-BA88-49F7C7D266E7}"/>
              </a:ext>
            </a:extLst>
          </p:cNvPr>
          <p:cNvSpPr>
            <a:spLocks noGrp="1"/>
          </p:cNvSpPr>
          <p:nvPr>
            <p:ph type="title"/>
          </p:nvPr>
        </p:nvSpPr>
        <p:spPr>
          <a:xfrm>
            <a:off x="2148186" y="959587"/>
            <a:ext cx="9076329" cy="1064277"/>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EA5BD3-1A63-4F94-ADFA-5CA2A414DE16}"/>
              </a:ext>
            </a:extLst>
          </p:cNvPr>
          <p:cNvSpPr>
            <a:spLocks noGrp="1"/>
          </p:cNvSpPr>
          <p:nvPr>
            <p:ph type="body" orient="vert" idx="1"/>
          </p:nvPr>
        </p:nvSpPr>
        <p:spPr>
          <a:xfrm>
            <a:off x="2148186" y="2248257"/>
            <a:ext cx="9076329" cy="365015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421888E-6FA1-446E-A77C-7D26923F6BAA}"/>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5" name="Footer Placeholder 4">
            <a:extLst>
              <a:ext uri="{FF2B5EF4-FFF2-40B4-BE49-F238E27FC236}">
                <a16:creationId xmlns:a16="http://schemas.microsoft.com/office/drawing/2014/main" id="{5A33313F-58CA-4397-A3B4-71B068D1E2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C6AB3-89E2-4B6A-A5F3-3FB781C1AA8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868365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7BC2869-B8E0-44C7-801E-BA0C2C1B5E82}"/>
              </a:ext>
            </a:extLst>
          </p:cNvPr>
          <p:cNvGrpSpPr/>
          <p:nvPr/>
        </p:nvGrpSpPr>
        <p:grpSpPr>
          <a:xfrm rot="10800000">
            <a:off x="0" y="1827078"/>
            <a:ext cx="2926300" cy="5030922"/>
            <a:chOff x="9265700" y="2026"/>
            <a:chExt cx="2926300" cy="5030922"/>
          </a:xfrm>
        </p:grpSpPr>
        <p:sp>
          <p:nvSpPr>
            <p:cNvPr id="8" name="Freeform: Shape 7">
              <a:extLst>
                <a:ext uri="{FF2B5EF4-FFF2-40B4-BE49-F238E27FC236}">
                  <a16:creationId xmlns:a16="http://schemas.microsoft.com/office/drawing/2014/main" id="{BA7CEB8F-94FA-4A87-AA80-066173AA5C5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74F9817E-A26F-4D7B-82A1-FA647EE4C86F}"/>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0E734839-B51C-4112-A4D8-DDFCB7F84A6F}"/>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51DFF651-C17F-4B2C-A962-32FA4958BCFA}"/>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DE9B263D-CDF8-431B-A5D1-9687649138B5}"/>
              </a:ext>
            </a:extLst>
          </p:cNvPr>
          <p:cNvSpPr>
            <a:spLocks noGrp="1"/>
          </p:cNvSpPr>
          <p:nvPr>
            <p:ph type="title" orient="vert"/>
          </p:nvPr>
        </p:nvSpPr>
        <p:spPr>
          <a:xfrm>
            <a:off x="9131030" y="866253"/>
            <a:ext cx="2222769" cy="5310710"/>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7FB6B9BE-E660-4F3A-ABA1-86667DC133EB}"/>
              </a:ext>
            </a:extLst>
          </p:cNvPr>
          <p:cNvSpPr>
            <a:spLocks noGrp="1"/>
          </p:cNvSpPr>
          <p:nvPr>
            <p:ph type="body" orient="vert" idx="1"/>
          </p:nvPr>
        </p:nvSpPr>
        <p:spPr>
          <a:xfrm>
            <a:off x="838200" y="866253"/>
            <a:ext cx="8164286" cy="531071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A082700-F509-4302-AE0E-6CC56401A40F}"/>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5" name="Footer Placeholder 4">
            <a:extLst>
              <a:ext uri="{FF2B5EF4-FFF2-40B4-BE49-F238E27FC236}">
                <a16:creationId xmlns:a16="http://schemas.microsoft.com/office/drawing/2014/main" id="{0303BD63-5B0C-4FB3-8434-8EA1A84F2D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3E9EB-019B-4F03-8147-D6CBA6B1E67C}"/>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18630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31C13-CF9D-4E82-A5B4-91008DCD2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C06FD2-89E8-4415-ADF7-22F4A4C259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CBBFF-8889-497F-B4CA-A031E8DD3B95}"/>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5" name="Footer Placeholder 4">
            <a:extLst>
              <a:ext uri="{FF2B5EF4-FFF2-40B4-BE49-F238E27FC236}">
                <a16:creationId xmlns:a16="http://schemas.microsoft.com/office/drawing/2014/main" id="{FDE78DAF-985B-4BB4-ADA9-02EA979F1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10DBC-42B5-46AB-B36A-B39128E69CBF}"/>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599148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1B6E7-01C8-4375-B7C7-596CD11993F3}"/>
              </a:ext>
            </a:extLst>
          </p:cNvPr>
          <p:cNvSpPr>
            <a:spLocks noGrp="1"/>
          </p:cNvSpPr>
          <p:nvPr>
            <p:ph type="title"/>
          </p:nvPr>
        </p:nvSpPr>
        <p:spPr>
          <a:xfrm>
            <a:off x="831850" y="1883229"/>
            <a:ext cx="8214179" cy="3303133"/>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C441675-8F3E-47CC-9573-D853C506D557}"/>
              </a:ext>
            </a:extLst>
          </p:cNvPr>
          <p:cNvSpPr>
            <a:spLocks noGrp="1"/>
          </p:cNvSpPr>
          <p:nvPr>
            <p:ph type="body" idx="1"/>
          </p:nvPr>
        </p:nvSpPr>
        <p:spPr>
          <a:xfrm>
            <a:off x="831850" y="5295900"/>
            <a:ext cx="8214179" cy="793750"/>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75419F49-690E-49EC-BD41-75A18C9E37FC}"/>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5" name="Footer Placeholder 4">
            <a:extLst>
              <a:ext uri="{FF2B5EF4-FFF2-40B4-BE49-F238E27FC236}">
                <a16:creationId xmlns:a16="http://schemas.microsoft.com/office/drawing/2014/main" id="{9BBC9E70-1401-468E-97DE-4255CA2221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ABE14C-9127-4582-A006-2AEA93AF76BE}"/>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8888735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34DF9-FA60-4E7B-BDE8-C0F9AFE636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7F1133-890E-4E96-AEDD-0F921E26F51D}"/>
              </a:ext>
            </a:extLst>
          </p:cNvPr>
          <p:cNvSpPr>
            <a:spLocks noGrp="1"/>
          </p:cNvSpPr>
          <p:nvPr>
            <p:ph sz="half" idx="1"/>
          </p:nvPr>
        </p:nvSpPr>
        <p:spPr>
          <a:xfrm>
            <a:off x="966745"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F14763B4-4987-4303-9640-54B67DD75E46}"/>
              </a:ext>
            </a:extLst>
          </p:cNvPr>
          <p:cNvSpPr>
            <a:spLocks noGrp="1"/>
          </p:cNvSpPr>
          <p:nvPr>
            <p:ph sz="half" idx="2"/>
          </p:nvPr>
        </p:nvSpPr>
        <p:spPr>
          <a:xfrm>
            <a:off x="5597174" y="2250798"/>
            <a:ext cx="4445899" cy="37526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C94AAD8-D444-410E-98EC-47076908FA37}"/>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6" name="Footer Placeholder 5">
            <a:extLst>
              <a:ext uri="{FF2B5EF4-FFF2-40B4-BE49-F238E27FC236}">
                <a16:creationId xmlns:a16="http://schemas.microsoft.com/office/drawing/2014/main" id="{E072F01E-6867-4604-8B58-F65BCC820A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43D87-0EC8-43C7-9D1B-46DB5212931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902635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605AE-70FD-4CEE-BDFB-D5C0A3D3595C}"/>
              </a:ext>
            </a:extLst>
          </p:cNvPr>
          <p:cNvSpPr>
            <a:spLocks noGrp="1"/>
          </p:cNvSpPr>
          <p:nvPr>
            <p:ph type="title"/>
          </p:nvPr>
        </p:nvSpPr>
        <p:spPr>
          <a:xfrm>
            <a:off x="966745" y="960120"/>
            <a:ext cx="9196928" cy="1060704"/>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F9091E2-4532-4D16-827E-4DB0688FD829}"/>
              </a:ext>
            </a:extLst>
          </p:cNvPr>
          <p:cNvSpPr>
            <a:spLocks noGrp="1"/>
          </p:cNvSpPr>
          <p:nvPr>
            <p:ph type="body" idx="1"/>
          </p:nvPr>
        </p:nvSpPr>
        <p:spPr>
          <a:xfrm>
            <a:off x="967153" y="2062842"/>
            <a:ext cx="4445899"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752B53BE-9EDA-4D07-A042-0D101FAB9A87}"/>
              </a:ext>
            </a:extLst>
          </p:cNvPr>
          <p:cNvSpPr>
            <a:spLocks noGrp="1"/>
          </p:cNvSpPr>
          <p:nvPr>
            <p:ph sz="half" idx="2"/>
          </p:nvPr>
        </p:nvSpPr>
        <p:spPr>
          <a:xfrm>
            <a:off x="966745" y="2882837"/>
            <a:ext cx="4446642"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1DFDFC1-7510-4F8E-A831-ABA33D977ACA}"/>
              </a:ext>
            </a:extLst>
          </p:cNvPr>
          <p:cNvSpPr>
            <a:spLocks noGrp="1"/>
          </p:cNvSpPr>
          <p:nvPr>
            <p:ph type="body" sz="quarter" idx="3"/>
          </p:nvPr>
        </p:nvSpPr>
        <p:spPr>
          <a:xfrm>
            <a:off x="5725280" y="2062842"/>
            <a:ext cx="4467794" cy="78189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2A42F0-9A48-4946-8BA8-394CBF01A056}"/>
              </a:ext>
            </a:extLst>
          </p:cNvPr>
          <p:cNvSpPr>
            <a:spLocks noGrp="1"/>
          </p:cNvSpPr>
          <p:nvPr>
            <p:ph sz="quarter" idx="4"/>
          </p:nvPr>
        </p:nvSpPr>
        <p:spPr>
          <a:xfrm>
            <a:off x="5724868" y="2882837"/>
            <a:ext cx="4468541" cy="33437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00FC563-D319-494F-AA63-0BDF1D25E5D4}"/>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8" name="Footer Placeholder 7">
            <a:extLst>
              <a:ext uri="{FF2B5EF4-FFF2-40B4-BE49-F238E27FC236}">
                <a16:creationId xmlns:a16="http://schemas.microsoft.com/office/drawing/2014/main" id="{DD42F4FE-433A-42F6-8A73-AD843352BF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575352-FC7F-4BA8-940F-2F920C2801B7}"/>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2011950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3FB5-4B13-4412-9F42-62450D6AA1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C87ECA-0E5D-4DD2-B664-DF351875FE29}"/>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4" name="Footer Placeholder 3">
            <a:extLst>
              <a:ext uri="{FF2B5EF4-FFF2-40B4-BE49-F238E27FC236}">
                <a16:creationId xmlns:a16="http://schemas.microsoft.com/office/drawing/2014/main" id="{D4E2406B-A925-466A-AF79-D0A4E0EA41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61B050-D381-4E1A-88DD-361F0EE9DD96}"/>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29440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BF592-6A15-4999-ACFA-A535A113B25D}"/>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3" name="Footer Placeholder 2">
            <a:extLst>
              <a:ext uri="{FF2B5EF4-FFF2-40B4-BE49-F238E27FC236}">
                <a16:creationId xmlns:a16="http://schemas.microsoft.com/office/drawing/2014/main" id="{7819EFC1-AD45-4610-8FC6-2058F55E47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DF506-CFF9-4BD2-8D76-3377927798E2}"/>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30008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77674-EAFF-4CAE-A685-8AEA617D0655}"/>
              </a:ext>
            </a:extLst>
          </p:cNvPr>
          <p:cNvSpPr>
            <a:spLocks noGrp="1"/>
          </p:cNvSpPr>
          <p:nvPr>
            <p:ph type="title"/>
          </p:nvPr>
        </p:nvSpPr>
        <p:spPr>
          <a:xfrm>
            <a:off x="839788" y="1094014"/>
            <a:ext cx="3932237" cy="1436914"/>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DB3A185-E15D-46FD-A4FB-709A8B5D0BE3}"/>
              </a:ext>
            </a:extLst>
          </p:cNvPr>
          <p:cNvSpPr>
            <a:spLocks noGrp="1"/>
          </p:cNvSpPr>
          <p:nvPr>
            <p:ph idx="1"/>
          </p:nvPr>
        </p:nvSpPr>
        <p:spPr>
          <a:xfrm>
            <a:off x="5183188" y="1094014"/>
            <a:ext cx="6172200" cy="47670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4086F7-5F48-40D6-B4E3-1347EA21B0A8}"/>
              </a:ext>
            </a:extLst>
          </p:cNvPr>
          <p:cNvSpPr>
            <a:spLocks noGrp="1"/>
          </p:cNvSpPr>
          <p:nvPr>
            <p:ph type="body" sz="half" idx="2"/>
          </p:nvPr>
        </p:nvSpPr>
        <p:spPr>
          <a:xfrm>
            <a:off x="839788" y="2618012"/>
            <a:ext cx="3932237" cy="32509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EF4FC41-0A32-438D-9A47-F932AB492CBA}"/>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6" name="Footer Placeholder 5">
            <a:extLst>
              <a:ext uri="{FF2B5EF4-FFF2-40B4-BE49-F238E27FC236}">
                <a16:creationId xmlns:a16="http://schemas.microsoft.com/office/drawing/2014/main" id="{02F0F85D-CB6B-48E8-B56F-81472CE94F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E120E-E239-4B93-AC67-210D23BD2278}"/>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489528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1F02C-5A08-45D4-AFE1-8EF0E6DECE4B}"/>
              </a:ext>
            </a:extLst>
          </p:cNvPr>
          <p:cNvSpPr>
            <a:spLocks noGrp="1"/>
          </p:cNvSpPr>
          <p:nvPr>
            <p:ph type="title"/>
          </p:nvPr>
        </p:nvSpPr>
        <p:spPr>
          <a:xfrm>
            <a:off x="839788" y="1065120"/>
            <a:ext cx="3932237" cy="1465806"/>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A22EF863-20E6-4CF9-A179-0A2A52E5F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ECFB1A-5B7E-45DA-9713-0CD8E3121F4B}"/>
              </a:ext>
            </a:extLst>
          </p:cNvPr>
          <p:cNvSpPr>
            <a:spLocks noGrp="1"/>
          </p:cNvSpPr>
          <p:nvPr>
            <p:ph type="body" sz="half" idx="2"/>
          </p:nvPr>
        </p:nvSpPr>
        <p:spPr>
          <a:xfrm>
            <a:off x="839788" y="2618014"/>
            <a:ext cx="3932237" cy="32509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EFD67F-901E-4423-A48F-41F00ECA520B}"/>
              </a:ext>
            </a:extLst>
          </p:cNvPr>
          <p:cNvSpPr>
            <a:spLocks noGrp="1"/>
          </p:cNvSpPr>
          <p:nvPr>
            <p:ph type="dt" sz="half" idx="10"/>
          </p:nvPr>
        </p:nvSpPr>
        <p:spPr/>
        <p:txBody>
          <a:bodyPr/>
          <a:lstStyle/>
          <a:p>
            <a:fld id="{11008460-8B2F-4AAA-A4E2-10730069204C}" type="datetimeFigureOut">
              <a:rPr lang="en-US" smtClean="0"/>
              <a:t>3/13/2024</a:t>
            </a:fld>
            <a:endParaRPr lang="en-US"/>
          </a:p>
        </p:txBody>
      </p:sp>
      <p:sp>
        <p:nvSpPr>
          <p:cNvPr id="6" name="Footer Placeholder 5">
            <a:extLst>
              <a:ext uri="{FF2B5EF4-FFF2-40B4-BE49-F238E27FC236}">
                <a16:creationId xmlns:a16="http://schemas.microsoft.com/office/drawing/2014/main" id="{97B04982-0749-4F34-A4DB-DDC12BD4BE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B38447-AEAF-40D9-B3D3-94404C144AE9}"/>
              </a:ext>
            </a:extLst>
          </p:cNvPr>
          <p:cNvSpPr>
            <a:spLocks noGrp="1"/>
          </p:cNvSpPr>
          <p:nvPr>
            <p:ph type="sldNum" sz="quarter" idx="12"/>
          </p:nvPr>
        </p:nvSpPr>
        <p:spPr/>
        <p:txBody>
          <a:bodyPr/>
          <a:lstStyle/>
          <a:p>
            <a:fld id="{0946259B-8396-46CD-AD42-FDEDA89DA278}" type="slidenum">
              <a:rPr lang="en-US" smtClean="0"/>
              <a:t>‹#›</a:t>
            </a:fld>
            <a:endParaRPr lang="en-US"/>
          </a:p>
        </p:txBody>
      </p:sp>
    </p:spTree>
    <p:extLst>
      <p:ext uri="{BB962C8B-B14F-4D97-AF65-F5344CB8AC3E}">
        <p14:creationId xmlns:p14="http://schemas.microsoft.com/office/powerpoint/2010/main" val="1720171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D206359A-F1E3-49EE-BBC2-40888C4A3628}"/>
              </a:ext>
            </a:extLst>
          </p:cNvPr>
          <p:cNvGrpSpPr/>
          <p:nvPr/>
        </p:nvGrpSpPr>
        <p:grpSpPr>
          <a:xfrm>
            <a:off x="9265700" y="2026"/>
            <a:ext cx="2926300" cy="5030922"/>
            <a:chOff x="9265700" y="2026"/>
            <a:chExt cx="2926300" cy="5030922"/>
          </a:xfrm>
        </p:grpSpPr>
        <p:sp>
          <p:nvSpPr>
            <p:cNvPr id="8" name="Freeform: Shape 7">
              <a:extLst>
                <a:ext uri="{FF2B5EF4-FFF2-40B4-BE49-F238E27FC236}">
                  <a16:creationId xmlns:a16="http://schemas.microsoft.com/office/drawing/2014/main" id="{CED90C42-6A0F-48E8-BF96-7D3E2A395EC7}"/>
                </a:ext>
              </a:extLst>
            </p:cNvPr>
            <p:cNvSpPr/>
            <p:nvPr/>
          </p:nvSpPr>
          <p:spPr>
            <a:xfrm>
              <a:off x="9326904" y="2026"/>
              <a:ext cx="2249810" cy="2294745"/>
            </a:xfrm>
            <a:custGeom>
              <a:avLst/>
              <a:gdLst>
                <a:gd name="connsiteX0" fmla="*/ 49162 w 2249810"/>
                <a:gd name="connsiteY0" fmla="*/ 0 h 2294745"/>
                <a:gd name="connsiteX1" fmla="*/ 2200648 w 2249810"/>
                <a:gd name="connsiteY1" fmla="*/ 0 h 2294745"/>
                <a:gd name="connsiteX2" fmla="*/ 2210105 w 2249810"/>
                <a:gd name="connsiteY2" fmla="*/ 23601 h 2294745"/>
                <a:gd name="connsiteX3" fmla="*/ 2249810 w 2249810"/>
                <a:gd name="connsiteY3" fmla="*/ 326934 h 2294745"/>
                <a:gd name="connsiteX4" fmla="*/ 2249810 w 2249810"/>
                <a:gd name="connsiteY4" fmla="*/ 422824 h 2294745"/>
                <a:gd name="connsiteX5" fmla="*/ 2249810 w 2249810"/>
                <a:gd name="connsiteY5" fmla="*/ 696534 h 2294745"/>
                <a:gd name="connsiteX6" fmla="*/ 2249810 w 2249810"/>
                <a:gd name="connsiteY6" fmla="*/ 848826 h 2294745"/>
                <a:gd name="connsiteX7" fmla="*/ 2249810 w 2249810"/>
                <a:gd name="connsiteY7" fmla="*/ 1058531 h 2294745"/>
                <a:gd name="connsiteX8" fmla="*/ 2249810 w 2249810"/>
                <a:gd name="connsiteY8" fmla="*/ 1218426 h 2294745"/>
                <a:gd name="connsiteX9" fmla="*/ 1955981 w 2249810"/>
                <a:gd name="connsiteY9" fmla="*/ 1845313 h 2294745"/>
                <a:gd name="connsiteX10" fmla="*/ 1225437 w 2249810"/>
                <a:gd name="connsiteY10" fmla="*/ 2208220 h 2294745"/>
                <a:gd name="connsiteX11" fmla="*/ 1123061 w 2249810"/>
                <a:gd name="connsiteY11" fmla="*/ 2294745 h 2294745"/>
                <a:gd name="connsiteX12" fmla="*/ 1024372 w 2249810"/>
                <a:gd name="connsiteY12" fmla="*/ 2208220 h 2294745"/>
                <a:gd name="connsiteX13" fmla="*/ 293828 w 2249810"/>
                <a:gd name="connsiteY13" fmla="*/ 1845313 h 2294745"/>
                <a:gd name="connsiteX14" fmla="*/ 0 w 2249810"/>
                <a:gd name="connsiteY14" fmla="*/ 1218426 h 2294745"/>
                <a:gd name="connsiteX15" fmla="*/ 0 w 2249810"/>
                <a:gd name="connsiteY15" fmla="*/ 1058531 h 2294745"/>
                <a:gd name="connsiteX16" fmla="*/ 0 w 2249810"/>
                <a:gd name="connsiteY16" fmla="*/ 848826 h 2294745"/>
                <a:gd name="connsiteX17" fmla="*/ 0 w 2249810"/>
                <a:gd name="connsiteY17" fmla="*/ 696534 h 2294745"/>
                <a:gd name="connsiteX18" fmla="*/ 0 w 2249810"/>
                <a:gd name="connsiteY18" fmla="*/ 422824 h 2294745"/>
                <a:gd name="connsiteX19" fmla="*/ 0 w 2249810"/>
                <a:gd name="connsiteY19" fmla="*/ 326934 h 2294745"/>
                <a:gd name="connsiteX20" fmla="*/ 39705 w 2249810"/>
                <a:gd name="connsiteY20" fmla="*/ 23601 h 2294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4745">
                  <a:moveTo>
                    <a:pt x="49162" y="0"/>
                  </a:moveTo>
                  <a:lnTo>
                    <a:pt x="2200648" y="0"/>
                  </a:lnTo>
                  <a:lnTo>
                    <a:pt x="2210105" y="23601"/>
                  </a:lnTo>
                  <a:cubicBezTo>
                    <a:pt x="2236898" y="106934"/>
                    <a:pt x="2249810" y="205568"/>
                    <a:pt x="2249810" y="326934"/>
                  </a:cubicBezTo>
                  <a:lnTo>
                    <a:pt x="2249810" y="422824"/>
                  </a:lnTo>
                  <a:lnTo>
                    <a:pt x="2249810" y="696534"/>
                  </a:lnTo>
                  <a:lnTo>
                    <a:pt x="2249810" y="848826"/>
                  </a:lnTo>
                  <a:lnTo>
                    <a:pt x="2249810" y="1058531"/>
                  </a:lnTo>
                  <a:lnTo>
                    <a:pt x="2249810" y="1218426"/>
                  </a:lnTo>
                  <a:cubicBezTo>
                    <a:pt x="2249810" y="1542068"/>
                    <a:pt x="2157989" y="1704061"/>
                    <a:pt x="1955981" y="1845313"/>
                  </a:cubicBezTo>
                  <a:cubicBezTo>
                    <a:pt x="1745898" y="1967026"/>
                    <a:pt x="1470144" y="2019115"/>
                    <a:pt x="1225437" y="2208220"/>
                  </a:cubicBezTo>
                  <a:lnTo>
                    <a:pt x="1123061" y="2294745"/>
                  </a:lnTo>
                  <a:lnTo>
                    <a:pt x="1024372" y="2208220"/>
                  </a:lnTo>
                  <a:cubicBezTo>
                    <a:pt x="779664" y="2019115"/>
                    <a:pt x="503910" y="1967026"/>
                    <a:pt x="293828" y="1845313"/>
                  </a:cubicBezTo>
                  <a:cubicBezTo>
                    <a:pt x="91820" y="1704061"/>
                    <a:pt x="0" y="1542068"/>
                    <a:pt x="0" y="1218426"/>
                  </a:cubicBezTo>
                  <a:lnTo>
                    <a:pt x="0" y="1058531"/>
                  </a:lnTo>
                  <a:lnTo>
                    <a:pt x="0" y="848826"/>
                  </a:lnTo>
                  <a:lnTo>
                    <a:pt x="0" y="696534"/>
                  </a:lnTo>
                  <a:lnTo>
                    <a:pt x="0" y="422824"/>
                  </a:lnTo>
                  <a:lnTo>
                    <a:pt x="0" y="326934"/>
                  </a:lnTo>
                  <a:cubicBezTo>
                    <a:pt x="0" y="205568"/>
                    <a:pt x="12912" y="106934"/>
                    <a:pt x="39705" y="23601"/>
                  </a:cubicBezTo>
                  <a:close/>
                </a:path>
              </a:pathLst>
            </a:custGeom>
            <a:solidFill>
              <a:schemeClr val="bg2">
                <a:lumMod val="75000"/>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5DA0863A-55F7-4EB0-9451-F3EE4D65DBDB}"/>
                </a:ext>
              </a:extLst>
            </p:cNvPr>
            <p:cNvSpPr/>
            <p:nvPr/>
          </p:nvSpPr>
          <p:spPr>
            <a:xfrm>
              <a:off x="10597154" y="1907348"/>
              <a:ext cx="1594846" cy="3044131"/>
            </a:xfrm>
            <a:custGeom>
              <a:avLst/>
              <a:gdLst>
                <a:gd name="connsiteX0" fmla="*/ 1126749 w 1594846"/>
                <a:gd name="connsiteY0" fmla="*/ 0 h 3044131"/>
                <a:gd name="connsiteX1" fmla="*/ 1225438 w 1594846"/>
                <a:gd name="connsiteY1" fmla="*/ 86525 h 3044131"/>
                <a:gd name="connsiteX2" fmla="*/ 1413279 w 1594846"/>
                <a:gd name="connsiteY2" fmla="*/ 205892 h 3044131"/>
                <a:gd name="connsiteX3" fmla="*/ 1594846 w 1594846"/>
                <a:gd name="connsiteY3" fmla="*/ 289191 h 3044131"/>
                <a:gd name="connsiteX4" fmla="*/ 1594846 w 1594846"/>
                <a:gd name="connsiteY4" fmla="*/ 2754939 h 3044131"/>
                <a:gd name="connsiteX5" fmla="*/ 1413277 w 1594846"/>
                <a:gd name="connsiteY5" fmla="*/ 2838239 h 3044131"/>
                <a:gd name="connsiteX6" fmla="*/ 1225436 w 1594846"/>
                <a:gd name="connsiteY6" fmla="*/ 2957606 h 3044131"/>
                <a:gd name="connsiteX7" fmla="*/ 1123061 w 1594846"/>
                <a:gd name="connsiteY7" fmla="*/ 3044131 h 3044131"/>
                <a:gd name="connsiteX8" fmla="*/ 1024372 w 1594846"/>
                <a:gd name="connsiteY8" fmla="*/ 2957606 h 3044131"/>
                <a:gd name="connsiteX9" fmla="*/ 293828 w 1594846"/>
                <a:gd name="connsiteY9" fmla="*/ 2594699 h 3044131"/>
                <a:gd name="connsiteX10" fmla="*/ 0 w 1594846"/>
                <a:gd name="connsiteY10" fmla="*/ 1967812 h 3044131"/>
                <a:gd name="connsiteX11" fmla="*/ 0 w 1594846"/>
                <a:gd name="connsiteY11" fmla="*/ 1807917 h 3044131"/>
                <a:gd name="connsiteX12" fmla="*/ 0 w 1594846"/>
                <a:gd name="connsiteY12" fmla="*/ 1598212 h 3044131"/>
                <a:gd name="connsiteX13" fmla="*/ 0 w 1594846"/>
                <a:gd name="connsiteY13" fmla="*/ 1445920 h 3044131"/>
                <a:gd name="connsiteX14" fmla="*/ 0 w 1594846"/>
                <a:gd name="connsiteY14" fmla="*/ 1172210 h 3044131"/>
                <a:gd name="connsiteX15" fmla="*/ 0 w 1594846"/>
                <a:gd name="connsiteY15" fmla="*/ 1076320 h 3044131"/>
                <a:gd name="connsiteX16" fmla="*/ 293829 w 1594846"/>
                <a:gd name="connsiteY16" fmla="*/ 449433 h 3044131"/>
                <a:gd name="connsiteX17" fmla="*/ 1024374 w 1594846"/>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94846" h="3044131">
                  <a:moveTo>
                    <a:pt x="1126749" y="0"/>
                  </a:moveTo>
                  <a:lnTo>
                    <a:pt x="1225438" y="86525"/>
                  </a:lnTo>
                  <a:cubicBezTo>
                    <a:pt x="1286615" y="133801"/>
                    <a:pt x="1349732" y="172514"/>
                    <a:pt x="1413279" y="205892"/>
                  </a:cubicBezTo>
                  <a:lnTo>
                    <a:pt x="1594846" y="289191"/>
                  </a:lnTo>
                  <a:lnTo>
                    <a:pt x="1594846" y="2754939"/>
                  </a:lnTo>
                  <a:lnTo>
                    <a:pt x="1413277" y="2838239"/>
                  </a:lnTo>
                  <a:cubicBezTo>
                    <a:pt x="1349730" y="2871617"/>
                    <a:pt x="1286613" y="2910330"/>
                    <a:pt x="1225436"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4"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5FE7CFE2-40F6-44B2-8AAD-0C384EEFCF7E}"/>
                </a:ext>
              </a:extLst>
            </p:cNvPr>
            <p:cNvSpPr/>
            <p:nvPr/>
          </p:nvSpPr>
          <p:spPr>
            <a:xfrm>
              <a:off x="9265700" y="7622"/>
              <a:ext cx="2372219" cy="2371961"/>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4282900 w 4447989"/>
                <a:gd name="connsiteY0" fmla="*/ 2048959 h 5795027"/>
                <a:gd name="connsiteX1" fmla="*/ 4282900 w 4447989"/>
                <a:gd name="connsiteY1" fmla="*/ 2231503 h 5795027"/>
                <a:gd name="connsiteX2" fmla="*/ 4282900 w 4447989"/>
                <a:gd name="connsiteY2" fmla="*/ 2752557 h 5795027"/>
                <a:gd name="connsiteX3" fmla="*/ 4282900 w 4447989"/>
                <a:gd name="connsiteY3" fmla="*/ 3042471 h 5795027"/>
                <a:gd name="connsiteX4" fmla="*/ 4282900 w 4447989"/>
                <a:gd name="connsiteY4" fmla="*/ 3441681 h 5795027"/>
                <a:gd name="connsiteX5" fmla="*/ 4282900 w 4447989"/>
                <a:gd name="connsiteY5" fmla="*/ 3746068 h 5795027"/>
                <a:gd name="connsiteX6" fmla="*/ 3723546 w 4447989"/>
                <a:gd name="connsiteY6" fmla="*/ 4939455 h 5795027"/>
                <a:gd name="connsiteX7" fmla="*/ 2332829 w 4447989"/>
                <a:gd name="connsiteY7" fmla="*/ 5630311 h 5795027"/>
                <a:gd name="connsiteX8" fmla="*/ 2137940 w 4447989"/>
                <a:gd name="connsiteY8" fmla="*/ 5795027 h 5795027"/>
                <a:gd name="connsiteX9" fmla="*/ 1950069 w 4447989"/>
                <a:gd name="connsiteY9" fmla="*/ 5630311 h 5795027"/>
                <a:gd name="connsiteX10" fmla="*/ 559353 w 4447989"/>
                <a:gd name="connsiteY10" fmla="*/ 4939455 h 5795027"/>
                <a:gd name="connsiteX11" fmla="*/ 0 w 4447989"/>
                <a:gd name="connsiteY11" fmla="*/ 3746068 h 5795027"/>
                <a:gd name="connsiteX12" fmla="*/ 0 w 4447989"/>
                <a:gd name="connsiteY12" fmla="*/ 3441681 h 5795027"/>
                <a:gd name="connsiteX13" fmla="*/ 0 w 4447989"/>
                <a:gd name="connsiteY13" fmla="*/ 3042471 h 5795027"/>
                <a:gd name="connsiteX14" fmla="*/ 0 w 4447989"/>
                <a:gd name="connsiteY14" fmla="*/ 2752557 h 5795027"/>
                <a:gd name="connsiteX15" fmla="*/ 0 w 4447989"/>
                <a:gd name="connsiteY15" fmla="*/ 2231503 h 5795027"/>
                <a:gd name="connsiteX16" fmla="*/ 0 w 4447989"/>
                <a:gd name="connsiteY16" fmla="*/ 2048959 h 5795027"/>
                <a:gd name="connsiteX17" fmla="*/ 559354 w 4447989"/>
                <a:gd name="connsiteY17" fmla="*/ 855573 h 5795027"/>
                <a:gd name="connsiteX18" fmla="*/ 1950071 w 4447989"/>
                <a:gd name="connsiteY18" fmla="*/ 164715 h 5795027"/>
                <a:gd name="connsiteX19" fmla="*/ 2144960 w 4447989"/>
                <a:gd name="connsiteY19" fmla="*/ 0 h 5795027"/>
                <a:gd name="connsiteX20" fmla="*/ 2332832 w 4447989"/>
                <a:gd name="connsiteY20" fmla="*/ 164715 h 5795027"/>
                <a:gd name="connsiteX21" fmla="*/ 3723546 w 4447989"/>
                <a:gd name="connsiteY21" fmla="*/ 855573 h 5795027"/>
                <a:gd name="connsiteX22" fmla="*/ 4447989 w 4447989"/>
                <a:gd name="connsiteY22" fmla="*/ 2214048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82900"/>
                <a:gd name="connsiteY0" fmla="*/ 1519558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48071 w 4292243"/>
                <a:gd name="connsiteY0" fmla="*/ 1519558 h 5795027"/>
                <a:gd name="connsiteX1" fmla="*/ 4282900 w 4292243"/>
                <a:gd name="connsiteY1" fmla="*/ 2231503 h 5795027"/>
                <a:gd name="connsiteX2" fmla="*/ 4282900 w 4292243"/>
                <a:gd name="connsiteY2" fmla="*/ 2752557 h 5795027"/>
                <a:gd name="connsiteX3" fmla="*/ 4282900 w 4292243"/>
                <a:gd name="connsiteY3" fmla="*/ 3042471 h 5795027"/>
                <a:gd name="connsiteX4" fmla="*/ 4282900 w 4292243"/>
                <a:gd name="connsiteY4" fmla="*/ 3441681 h 5795027"/>
                <a:gd name="connsiteX5" fmla="*/ 4282900 w 4292243"/>
                <a:gd name="connsiteY5" fmla="*/ 3746068 h 5795027"/>
                <a:gd name="connsiteX6" fmla="*/ 3723546 w 4292243"/>
                <a:gd name="connsiteY6" fmla="*/ 4939455 h 5795027"/>
                <a:gd name="connsiteX7" fmla="*/ 2332829 w 4292243"/>
                <a:gd name="connsiteY7" fmla="*/ 5630311 h 5795027"/>
                <a:gd name="connsiteX8" fmla="*/ 2137940 w 4292243"/>
                <a:gd name="connsiteY8" fmla="*/ 5795027 h 5795027"/>
                <a:gd name="connsiteX9" fmla="*/ 1950069 w 4292243"/>
                <a:gd name="connsiteY9" fmla="*/ 5630311 h 5795027"/>
                <a:gd name="connsiteX10" fmla="*/ 559353 w 4292243"/>
                <a:gd name="connsiteY10" fmla="*/ 4939455 h 5795027"/>
                <a:gd name="connsiteX11" fmla="*/ 0 w 4292243"/>
                <a:gd name="connsiteY11" fmla="*/ 3746068 h 5795027"/>
                <a:gd name="connsiteX12" fmla="*/ 0 w 4292243"/>
                <a:gd name="connsiteY12" fmla="*/ 3441681 h 5795027"/>
                <a:gd name="connsiteX13" fmla="*/ 0 w 4292243"/>
                <a:gd name="connsiteY13" fmla="*/ 3042471 h 5795027"/>
                <a:gd name="connsiteX14" fmla="*/ 0 w 4292243"/>
                <a:gd name="connsiteY14" fmla="*/ 2752557 h 5795027"/>
                <a:gd name="connsiteX15" fmla="*/ 0 w 4292243"/>
                <a:gd name="connsiteY15" fmla="*/ 2231503 h 5795027"/>
                <a:gd name="connsiteX16" fmla="*/ 0 w 4292243"/>
                <a:gd name="connsiteY16" fmla="*/ 2048959 h 5795027"/>
                <a:gd name="connsiteX17" fmla="*/ 559354 w 4292243"/>
                <a:gd name="connsiteY17" fmla="*/ 855573 h 5795027"/>
                <a:gd name="connsiteX18" fmla="*/ 1950071 w 4292243"/>
                <a:gd name="connsiteY18" fmla="*/ 164715 h 5795027"/>
                <a:gd name="connsiteX19" fmla="*/ 2144960 w 4292243"/>
                <a:gd name="connsiteY19" fmla="*/ 0 h 5795027"/>
                <a:gd name="connsiteX20" fmla="*/ 2332832 w 4292243"/>
                <a:gd name="connsiteY20" fmla="*/ 164715 h 5795027"/>
                <a:gd name="connsiteX21" fmla="*/ 3723546 w 4292243"/>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3723546 w 4282900"/>
                <a:gd name="connsiteY21" fmla="*/ 855573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2144960 w 4282900"/>
                <a:gd name="connsiteY18" fmla="*/ 0 h 5795027"/>
                <a:gd name="connsiteX0" fmla="*/ 4213242 w 4282900"/>
                <a:gd name="connsiteY0" fmla="*/ 1512593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64279 w 4282900"/>
                <a:gd name="connsiteY17" fmla="*/ 1516418 h 5795027"/>
                <a:gd name="connsiteX18" fmla="*/ 559354 w 4282900"/>
                <a:gd name="connsiteY18" fmla="*/ 855573 h 5795027"/>
                <a:gd name="connsiteX19" fmla="*/ 2144960 w 4282900"/>
                <a:gd name="connsiteY19" fmla="*/ 0 h 5795027"/>
                <a:gd name="connsiteX0" fmla="*/ 4213242 w 4282900"/>
                <a:gd name="connsiteY0" fmla="*/ 657020 h 4939454"/>
                <a:gd name="connsiteX1" fmla="*/ 4282900 w 4282900"/>
                <a:gd name="connsiteY1" fmla="*/ 1375930 h 4939454"/>
                <a:gd name="connsiteX2" fmla="*/ 4282900 w 4282900"/>
                <a:gd name="connsiteY2" fmla="*/ 1896984 h 4939454"/>
                <a:gd name="connsiteX3" fmla="*/ 4282900 w 4282900"/>
                <a:gd name="connsiteY3" fmla="*/ 2186898 h 4939454"/>
                <a:gd name="connsiteX4" fmla="*/ 4282900 w 4282900"/>
                <a:gd name="connsiteY4" fmla="*/ 2586108 h 4939454"/>
                <a:gd name="connsiteX5" fmla="*/ 4282900 w 4282900"/>
                <a:gd name="connsiteY5" fmla="*/ 2890495 h 4939454"/>
                <a:gd name="connsiteX6" fmla="*/ 3723546 w 4282900"/>
                <a:gd name="connsiteY6" fmla="*/ 4083882 h 4939454"/>
                <a:gd name="connsiteX7" fmla="*/ 2332829 w 4282900"/>
                <a:gd name="connsiteY7" fmla="*/ 4774738 h 4939454"/>
                <a:gd name="connsiteX8" fmla="*/ 2137940 w 4282900"/>
                <a:gd name="connsiteY8" fmla="*/ 4939454 h 4939454"/>
                <a:gd name="connsiteX9" fmla="*/ 1950069 w 4282900"/>
                <a:gd name="connsiteY9" fmla="*/ 4774738 h 4939454"/>
                <a:gd name="connsiteX10" fmla="*/ 559353 w 4282900"/>
                <a:gd name="connsiteY10" fmla="*/ 4083882 h 4939454"/>
                <a:gd name="connsiteX11" fmla="*/ 0 w 4282900"/>
                <a:gd name="connsiteY11" fmla="*/ 2890495 h 4939454"/>
                <a:gd name="connsiteX12" fmla="*/ 0 w 4282900"/>
                <a:gd name="connsiteY12" fmla="*/ 2586108 h 4939454"/>
                <a:gd name="connsiteX13" fmla="*/ 0 w 4282900"/>
                <a:gd name="connsiteY13" fmla="*/ 2186898 h 4939454"/>
                <a:gd name="connsiteX14" fmla="*/ 0 w 4282900"/>
                <a:gd name="connsiteY14" fmla="*/ 1896984 h 4939454"/>
                <a:gd name="connsiteX15" fmla="*/ 0 w 4282900"/>
                <a:gd name="connsiteY15" fmla="*/ 1375930 h 4939454"/>
                <a:gd name="connsiteX16" fmla="*/ 0 w 4282900"/>
                <a:gd name="connsiteY16" fmla="*/ 1193386 h 4939454"/>
                <a:gd name="connsiteX17" fmla="*/ 64279 w 4282900"/>
                <a:gd name="connsiteY17" fmla="*/ 660845 h 4939454"/>
                <a:gd name="connsiteX18" fmla="*/ 559354 w 4282900"/>
                <a:gd name="connsiteY18" fmla="*/ 0 h 493945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 name="connsiteX0" fmla="*/ 4213242 w 4282900"/>
                <a:gd name="connsiteY0" fmla="*/ 0 h 4282434"/>
                <a:gd name="connsiteX1" fmla="*/ 4282900 w 4282900"/>
                <a:gd name="connsiteY1" fmla="*/ 718910 h 4282434"/>
                <a:gd name="connsiteX2" fmla="*/ 4282900 w 4282900"/>
                <a:gd name="connsiteY2" fmla="*/ 1239964 h 4282434"/>
                <a:gd name="connsiteX3" fmla="*/ 4282900 w 4282900"/>
                <a:gd name="connsiteY3" fmla="*/ 1529878 h 4282434"/>
                <a:gd name="connsiteX4" fmla="*/ 4282900 w 4282900"/>
                <a:gd name="connsiteY4" fmla="*/ 1929088 h 4282434"/>
                <a:gd name="connsiteX5" fmla="*/ 4282900 w 4282900"/>
                <a:gd name="connsiteY5" fmla="*/ 2233475 h 4282434"/>
                <a:gd name="connsiteX6" fmla="*/ 3723546 w 4282900"/>
                <a:gd name="connsiteY6" fmla="*/ 3426862 h 4282434"/>
                <a:gd name="connsiteX7" fmla="*/ 2332829 w 4282900"/>
                <a:gd name="connsiteY7" fmla="*/ 4117718 h 4282434"/>
                <a:gd name="connsiteX8" fmla="*/ 2137940 w 4282900"/>
                <a:gd name="connsiteY8" fmla="*/ 4282434 h 4282434"/>
                <a:gd name="connsiteX9" fmla="*/ 1950069 w 4282900"/>
                <a:gd name="connsiteY9" fmla="*/ 4117718 h 4282434"/>
                <a:gd name="connsiteX10" fmla="*/ 559353 w 4282900"/>
                <a:gd name="connsiteY10" fmla="*/ 3426862 h 4282434"/>
                <a:gd name="connsiteX11" fmla="*/ 0 w 4282900"/>
                <a:gd name="connsiteY11" fmla="*/ 2233475 h 4282434"/>
                <a:gd name="connsiteX12" fmla="*/ 0 w 4282900"/>
                <a:gd name="connsiteY12" fmla="*/ 1929088 h 4282434"/>
                <a:gd name="connsiteX13" fmla="*/ 0 w 4282900"/>
                <a:gd name="connsiteY13" fmla="*/ 1529878 h 4282434"/>
                <a:gd name="connsiteX14" fmla="*/ 0 w 4282900"/>
                <a:gd name="connsiteY14" fmla="*/ 1239964 h 4282434"/>
                <a:gd name="connsiteX15" fmla="*/ 0 w 4282900"/>
                <a:gd name="connsiteY15" fmla="*/ 718910 h 4282434"/>
                <a:gd name="connsiteX16" fmla="*/ 0 w 4282900"/>
                <a:gd name="connsiteY16" fmla="*/ 536366 h 4282434"/>
                <a:gd name="connsiteX17" fmla="*/ 64279 w 4282900"/>
                <a:gd name="connsiteY17" fmla="*/ 3825 h 428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282900" h="4282434">
                  <a:moveTo>
                    <a:pt x="4213242" y="0"/>
                  </a:moveTo>
                  <a:cubicBezTo>
                    <a:pt x="4294511" y="306972"/>
                    <a:pt x="4271290" y="481595"/>
                    <a:pt x="4282900" y="718910"/>
                  </a:cubicBezTo>
                  <a:lnTo>
                    <a:pt x="4282900" y="1239964"/>
                  </a:lnTo>
                  <a:lnTo>
                    <a:pt x="4282900" y="1529878"/>
                  </a:lnTo>
                  <a:lnTo>
                    <a:pt x="4282900" y="1929088"/>
                  </a:lnTo>
                  <a:lnTo>
                    <a:pt x="4282900" y="2233475"/>
                  </a:lnTo>
                  <a:cubicBezTo>
                    <a:pt x="4282900" y="2849584"/>
                    <a:pt x="4108103" y="3157966"/>
                    <a:pt x="3723546" y="3426862"/>
                  </a:cubicBezTo>
                  <a:cubicBezTo>
                    <a:pt x="3323617" y="3658565"/>
                    <a:pt x="2798672" y="3757725"/>
                    <a:pt x="2332829" y="4117718"/>
                  </a:cubicBezTo>
                  <a:lnTo>
                    <a:pt x="2137940" y="4282434"/>
                  </a:lnTo>
                  <a:lnTo>
                    <a:pt x="1950069" y="4117718"/>
                  </a:lnTo>
                  <a:cubicBezTo>
                    <a:pt x="1484225" y="3757725"/>
                    <a:pt x="959280" y="3658565"/>
                    <a:pt x="559353" y="3426862"/>
                  </a:cubicBezTo>
                  <a:cubicBezTo>
                    <a:pt x="174796" y="3157966"/>
                    <a:pt x="0" y="2849584"/>
                    <a:pt x="0" y="2233475"/>
                  </a:cubicBezTo>
                  <a:lnTo>
                    <a:pt x="0" y="1929088"/>
                  </a:lnTo>
                  <a:lnTo>
                    <a:pt x="0" y="1529878"/>
                  </a:lnTo>
                  <a:lnTo>
                    <a:pt x="0" y="1239964"/>
                  </a:lnTo>
                  <a:lnTo>
                    <a:pt x="0" y="718910"/>
                  </a:lnTo>
                  <a:lnTo>
                    <a:pt x="0" y="536366"/>
                  </a:lnTo>
                  <a:cubicBezTo>
                    <a:pt x="10713" y="417185"/>
                    <a:pt x="19813" y="133066"/>
                    <a:pt x="64279" y="3825"/>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9F0D6A17-AA80-4608-8660-8D1587A17704}"/>
                </a:ext>
              </a:extLst>
            </p:cNvPr>
            <p:cNvSpPr/>
            <p:nvPr/>
          </p:nvSpPr>
          <p:spPr>
            <a:xfrm>
              <a:off x="10536649" y="1823190"/>
              <a:ext cx="1654608" cy="3209758"/>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 name="connsiteX0" fmla="*/ 2144960 w 4282900"/>
                <a:gd name="connsiteY0" fmla="*/ 0 h 5795027"/>
                <a:gd name="connsiteX1" fmla="*/ 2332832 w 4282900"/>
                <a:gd name="connsiteY1" fmla="*/ 164715 h 5795027"/>
                <a:gd name="connsiteX2" fmla="*/ 2976290 w 4282900"/>
                <a:gd name="connsiteY2" fmla="*/ 524033 h 5795027"/>
                <a:gd name="connsiteX3" fmla="*/ 3723546 w 4282900"/>
                <a:gd name="connsiteY3" fmla="*/ 855573 h 5795027"/>
                <a:gd name="connsiteX4" fmla="*/ 4282900 w 4282900"/>
                <a:gd name="connsiteY4" fmla="*/ 2048959 h 5795027"/>
                <a:gd name="connsiteX5" fmla="*/ 4282900 w 4282900"/>
                <a:gd name="connsiteY5" fmla="*/ 2231503 h 5795027"/>
                <a:gd name="connsiteX6" fmla="*/ 4282900 w 4282900"/>
                <a:gd name="connsiteY6" fmla="*/ 2752557 h 5795027"/>
                <a:gd name="connsiteX7" fmla="*/ 4282900 w 4282900"/>
                <a:gd name="connsiteY7" fmla="*/ 3042471 h 5795027"/>
                <a:gd name="connsiteX8" fmla="*/ 4282900 w 4282900"/>
                <a:gd name="connsiteY8" fmla="*/ 3441681 h 5795027"/>
                <a:gd name="connsiteX9" fmla="*/ 4282900 w 4282900"/>
                <a:gd name="connsiteY9" fmla="*/ 3746068 h 5795027"/>
                <a:gd name="connsiteX10" fmla="*/ 3723546 w 4282900"/>
                <a:gd name="connsiteY10" fmla="*/ 4939455 h 5795027"/>
                <a:gd name="connsiteX11" fmla="*/ 2332829 w 4282900"/>
                <a:gd name="connsiteY11" fmla="*/ 5630311 h 5795027"/>
                <a:gd name="connsiteX12" fmla="*/ 2137940 w 4282900"/>
                <a:gd name="connsiteY12" fmla="*/ 5795027 h 5795027"/>
                <a:gd name="connsiteX13" fmla="*/ 1950069 w 4282900"/>
                <a:gd name="connsiteY13" fmla="*/ 5630311 h 5795027"/>
                <a:gd name="connsiteX14" fmla="*/ 559353 w 4282900"/>
                <a:gd name="connsiteY14" fmla="*/ 4939455 h 5795027"/>
                <a:gd name="connsiteX15" fmla="*/ 0 w 4282900"/>
                <a:gd name="connsiteY15" fmla="*/ 3746068 h 5795027"/>
                <a:gd name="connsiteX16" fmla="*/ 0 w 4282900"/>
                <a:gd name="connsiteY16" fmla="*/ 3441681 h 5795027"/>
                <a:gd name="connsiteX17" fmla="*/ 0 w 4282900"/>
                <a:gd name="connsiteY17" fmla="*/ 3042471 h 5795027"/>
                <a:gd name="connsiteX18" fmla="*/ 0 w 4282900"/>
                <a:gd name="connsiteY18" fmla="*/ 2752557 h 5795027"/>
                <a:gd name="connsiteX19" fmla="*/ 0 w 4282900"/>
                <a:gd name="connsiteY19" fmla="*/ 2231503 h 5795027"/>
                <a:gd name="connsiteX20" fmla="*/ 0 w 4282900"/>
                <a:gd name="connsiteY20" fmla="*/ 2048959 h 5795027"/>
                <a:gd name="connsiteX21" fmla="*/ 559354 w 4282900"/>
                <a:gd name="connsiteY21" fmla="*/ 855573 h 5795027"/>
                <a:gd name="connsiteX22" fmla="*/ 1950071 w 4282900"/>
                <a:gd name="connsiteY22" fmla="*/ 164715 h 5795027"/>
                <a:gd name="connsiteX23" fmla="*/ 2144960 w 4282900"/>
                <a:gd name="connsiteY23" fmla="*/ 0 h 5795027"/>
                <a:gd name="connsiteX0" fmla="*/ 3723546 w 4282900"/>
                <a:gd name="connsiteY0" fmla="*/ 855573 h 5795027"/>
                <a:gd name="connsiteX1" fmla="*/ 4282900 w 4282900"/>
                <a:gd name="connsiteY1" fmla="*/ 2048959 h 5795027"/>
                <a:gd name="connsiteX2" fmla="*/ 4282900 w 4282900"/>
                <a:gd name="connsiteY2" fmla="*/ 2231503 h 5795027"/>
                <a:gd name="connsiteX3" fmla="*/ 4282900 w 4282900"/>
                <a:gd name="connsiteY3" fmla="*/ 2752557 h 5795027"/>
                <a:gd name="connsiteX4" fmla="*/ 4282900 w 4282900"/>
                <a:gd name="connsiteY4" fmla="*/ 3042471 h 5795027"/>
                <a:gd name="connsiteX5" fmla="*/ 4282900 w 4282900"/>
                <a:gd name="connsiteY5" fmla="*/ 3441681 h 5795027"/>
                <a:gd name="connsiteX6" fmla="*/ 4282900 w 4282900"/>
                <a:gd name="connsiteY6" fmla="*/ 3746068 h 5795027"/>
                <a:gd name="connsiteX7" fmla="*/ 3723546 w 4282900"/>
                <a:gd name="connsiteY7" fmla="*/ 4939455 h 5795027"/>
                <a:gd name="connsiteX8" fmla="*/ 2332829 w 4282900"/>
                <a:gd name="connsiteY8" fmla="*/ 5630311 h 5795027"/>
                <a:gd name="connsiteX9" fmla="*/ 2137940 w 4282900"/>
                <a:gd name="connsiteY9" fmla="*/ 5795027 h 5795027"/>
                <a:gd name="connsiteX10" fmla="*/ 1950069 w 4282900"/>
                <a:gd name="connsiteY10" fmla="*/ 5630311 h 5795027"/>
                <a:gd name="connsiteX11" fmla="*/ 559353 w 4282900"/>
                <a:gd name="connsiteY11" fmla="*/ 4939455 h 5795027"/>
                <a:gd name="connsiteX12" fmla="*/ 0 w 4282900"/>
                <a:gd name="connsiteY12" fmla="*/ 3746068 h 5795027"/>
                <a:gd name="connsiteX13" fmla="*/ 0 w 4282900"/>
                <a:gd name="connsiteY13" fmla="*/ 3441681 h 5795027"/>
                <a:gd name="connsiteX14" fmla="*/ 0 w 4282900"/>
                <a:gd name="connsiteY14" fmla="*/ 3042471 h 5795027"/>
                <a:gd name="connsiteX15" fmla="*/ 0 w 4282900"/>
                <a:gd name="connsiteY15" fmla="*/ 2752557 h 5795027"/>
                <a:gd name="connsiteX16" fmla="*/ 0 w 4282900"/>
                <a:gd name="connsiteY16" fmla="*/ 2231503 h 5795027"/>
                <a:gd name="connsiteX17" fmla="*/ 0 w 4282900"/>
                <a:gd name="connsiteY17" fmla="*/ 2048959 h 5795027"/>
                <a:gd name="connsiteX18" fmla="*/ 559354 w 4282900"/>
                <a:gd name="connsiteY18" fmla="*/ 855573 h 5795027"/>
                <a:gd name="connsiteX19" fmla="*/ 1950071 w 4282900"/>
                <a:gd name="connsiteY19" fmla="*/ 164715 h 5795027"/>
                <a:gd name="connsiteX20" fmla="*/ 2144960 w 4282900"/>
                <a:gd name="connsiteY20" fmla="*/ 0 h 5795027"/>
                <a:gd name="connsiteX21" fmla="*/ 2332832 w 4282900"/>
                <a:gd name="connsiteY21" fmla="*/ 164715 h 5795027"/>
                <a:gd name="connsiteX22" fmla="*/ 2976290 w 4282900"/>
                <a:gd name="connsiteY22" fmla="*/ 524033 h 5795027"/>
                <a:gd name="connsiteX23" fmla="*/ 3888635 w 4282900"/>
                <a:gd name="connsiteY23"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22" fmla="*/ 3888635 w 4282900"/>
                <a:gd name="connsiteY22" fmla="*/ 1020662 h 5795027"/>
                <a:gd name="connsiteX0" fmla="*/ 4282900 w 4282900"/>
                <a:gd name="connsiteY0" fmla="*/ 2048959 h 5795027"/>
                <a:gd name="connsiteX1" fmla="*/ 4282900 w 4282900"/>
                <a:gd name="connsiteY1" fmla="*/ 2231503 h 5795027"/>
                <a:gd name="connsiteX2" fmla="*/ 4282900 w 4282900"/>
                <a:gd name="connsiteY2" fmla="*/ 2752557 h 5795027"/>
                <a:gd name="connsiteX3" fmla="*/ 4282900 w 4282900"/>
                <a:gd name="connsiteY3" fmla="*/ 3042471 h 5795027"/>
                <a:gd name="connsiteX4" fmla="*/ 4282900 w 4282900"/>
                <a:gd name="connsiteY4" fmla="*/ 3441681 h 5795027"/>
                <a:gd name="connsiteX5" fmla="*/ 4282900 w 4282900"/>
                <a:gd name="connsiteY5" fmla="*/ 3746068 h 5795027"/>
                <a:gd name="connsiteX6" fmla="*/ 3723546 w 4282900"/>
                <a:gd name="connsiteY6" fmla="*/ 4939455 h 5795027"/>
                <a:gd name="connsiteX7" fmla="*/ 2332829 w 4282900"/>
                <a:gd name="connsiteY7" fmla="*/ 5630311 h 5795027"/>
                <a:gd name="connsiteX8" fmla="*/ 2137940 w 4282900"/>
                <a:gd name="connsiteY8" fmla="*/ 5795027 h 5795027"/>
                <a:gd name="connsiteX9" fmla="*/ 1950069 w 4282900"/>
                <a:gd name="connsiteY9" fmla="*/ 5630311 h 5795027"/>
                <a:gd name="connsiteX10" fmla="*/ 559353 w 4282900"/>
                <a:gd name="connsiteY10" fmla="*/ 4939455 h 5795027"/>
                <a:gd name="connsiteX11" fmla="*/ 0 w 4282900"/>
                <a:gd name="connsiteY11" fmla="*/ 3746068 h 5795027"/>
                <a:gd name="connsiteX12" fmla="*/ 0 w 4282900"/>
                <a:gd name="connsiteY12" fmla="*/ 3441681 h 5795027"/>
                <a:gd name="connsiteX13" fmla="*/ 0 w 4282900"/>
                <a:gd name="connsiteY13" fmla="*/ 3042471 h 5795027"/>
                <a:gd name="connsiteX14" fmla="*/ 0 w 4282900"/>
                <a:gd name="connsiteY14" fmla="*/ 2752557 h 5795027"/>
                <a:gd name="connsiteX15" fmla="*/ 0 w 4282900"/>
                <a:gd name="connsiteY15" fmla="*/ 2231503 h 5795027"/>
                <a:gd name="connsiteX16" fmla="*/ 0 w 4282900"/>
                <a:gd name="connsiteY16" fmla="*/ 2048959 h 5795027"/>
                <a:gd name="connsiteX17" fmla="*/ 559354 w 4282900"/>
                <a:gd name="connsiteY17" fmla="*/ 855573 h 5795027"/>
                <a:gd name="connsiteX18" fmla="*/ 1950071 w 4282900"/>
                <a:gd name="connsiteY18" fmla="*/ 164715 h 5795027"/>
                <a:gd name="connsiteX19" fmla="*/ 2144960 w 4282900"/>
                <a:gd name="connsiteY19" fmla="*/ 0 h 5795027"/>
                <a:gd name="connsiteX20" fmla="*/ 2332832 w 4282900"/>
                <a:gd name="connsiteY20" fmla="*/ 164715 h 5795027"/>
                <a:gd name="connsiteX21" fmla="*/ 2976290 w 4282900"/>
                <a:gd name="connsiteY21" fmla="*/ 524033 h 5795027"/>
                <a:gd name="connsiteX0" fmla="*/ 4282900 w 4282900"/>
                <a:gd name="connsiteY0" fmla="*/ 2231503 h 5795027"/>
                <a:gd name="connsiteX1" fmla="*/ 4282900 w 4282900"/>
                <a:gd name="connsiteY1" fmla="*/ 2752557 h 5795027"/>
                <a:gd name="connsiteX2" fmla="*/ 4282900 w 4282900"/>
                <a:gd name="connsiteY2" fmla="*/ 3042471 h 5795027"/>
                <a:gd name="connsiteX3" fmla="*/ 4282900 w 4282900"/>
                <a:gd name="connsiteY3" fmla="*/ 3441681 h 5795027"/>
                <a:gd name="connsiteX4" fmla="*/ 4282900 w 4282900"/>
                <a:gd name="connsiteY4" fmla="*/ 3746068 h 5795027"/>
                <a:gd name="connsiteX5" fmla="*/ 3723546 w 4282900"/>
                <a:gd name="connsiteY5" fmla="*/ 4939455 h 5795027"/>
                <a:gd name="connsiteX6" fmla="*/ 2332829 w 4282900"/>
                <a:gd name="connsiteY6" fmla="*/ 5630311 h 5795027"/>
                <a:gd name="connsiteX7" fmla="*/ 2137940 w 4282900"/>
                <a:gd name="connsiteY7" fmla="*/ 5795027 h 5795027"/>
                <a:gd name="connsiteX8" fmla="*/ 1950069 w 4282900"/>
                <a:gd name="connsiteY8" fmla="*/ 5630311 h 5795027"/>
                <a:gd name="connsiteX9" fmla="*/ 559353 w 4282900"/>
                <a:gd name="connsiteY9" fmla="*/ 4939455 h 5795027"/>
                <a:gd name="connsiteX10" fmla="*/ 0 w 4282900"/>
                <a:gd name="connsiteY10" fmla="*/ 3746068 h 5795027"/>
                <a:gd name="connsiteX11" fmla="*/ 0 w 4282900"/>
                <a:gd name="connsiteY11" fmla="*/ 3441681 h 5795027"/>
                <a:gd name="connsiteX12" fmla="*/ 0 w 4282900"/>
                <a:gd name="connsiteY12" fmla="*/ 3042471 h 5795027"/>
                <a:gd name="connsiteX13" fmla="*/ 0 w 4282900"/>
                <a:gd name="connsiteY13" fmla="*/ 2752557 h 5795027"/>
                <a:gd name="connsiteX14" fmla="*/ 0 w 4282900"/>
                <a:gd name="connsiteY14" fmla="*/ 2231503 h 5795027"/>
                <a:gd name="connsiteX15" fmla="*/ 0 w 4282900"/>
                <a:gd name="connsiteY15" fmla="*/ 2048959 h 5795027"/>
                <a:gd name="connsiteX16" fmla="*/ 559354 w 4282900"/>
                <a:gd name="connsiteY16" fmla="*/ 855573 h 5795027"/>
                <a:gd name="connsiteX17" fmla="*/ 1950071 w 4282900"/>
                <a:gd name="connsiteY17" fmla="*/ 164715 h 5795027"/>
                <a:gd name="connsiteX18" fmla="*/ 2144960 w 4282900"/>
                <a:gd name="connsiteY18" fmla="*/ 0 h 5795027"/>
                <a:gd name="connsiteX19" fmla="*/ 2332832 w 4282900"/>
                <a:gd name="connsiteY19" fmla="*/ 164715 h 5795027"/>
                <a:gd name="connsiteX20" fmla="*/ 2976290 w 4282900"/>
                <a:gd name="connsiteY20" fmla="*/ 524033 h 5795027"/>
                <a:gd name="connsiteX0" fmla="*/ 4282900 w 4282900"/>
                <a:gd name="connsiteY0" fmla="*/ 2752557 h 5795027"/>
                <a:gd name="connsiteX1" fmla="*/ 4282900 w 4282900"/>
                <a:gd name="connsiteY1" fmla="*/ 3042471 h 5795027"/>
                <a:gd name="connsiteX2" fmla="*/ 4282900 w 4282900"/>
                <a:gd name="connsiteY2" fmla="*/ 3441681 h 5795027"/>
                <a:gd name="connsiteX3" fmla="*/ 4282900 w 4282900"/>
                <a:gd name="connsiteY3" fmla="*/ 3746068 h 5795027"/>
                <a:gd name="connsiteX4" fmla="*/ 3723546 w 4282900"/>
                <a:gd name="connsiteY4" fmla="*/ 4939455 h 5795027"/>
                <a:gd name="connsiteX5" fmla="*/ 2332829 w 4282900"/>
                <a:gd name="connsiteY5" fmla="*/ 5630311 h 5795027"/>
                <a:gd name="connsiteX6" fmla="*/ 2137940 w 4282900"/>
                <a:gd name="connsiteY6" fmla="*/ 5795027 h 5795027"/>
                <a:gd name="connsiteX7" fmla="*/ 1950069 w 4282900"/>
                <a:gd name="connsiteY7" fmla="*/ 5630311 h 5795027"/>
                <a:gd name="connsiteX8" fmla="*/ 559353 w 4282900"/>
                <a:gd name="connsiteY8" fmla="*/ 4939455 h 5795027"/>
                <a:gd name="connsiteX9" fmla="*/ 0 w 4282900"/>
                <a:gd name="connsiteY9" fmla="*/ 3746068 h 5795027"/>
                <a:gd name="connsiteX10" fmla="*/ 0 w 4282900"/>
                <a:gd name="connsiteY10" fmla="*/ 3441681 h 5795027"/>
                <a:gd name="connsiteX11" fmla="*/ 0 w 4282900"/>
                <a:gd name="connsiteY11" fmla="*/ 3042471 h 5795027"/>
                <a:gd name="connsiteX12" fmla="*/ 0 w 4282900"/>
                <a:gd name="connsiteY12" fmla="*/ 2752557 h 5795027"/>
                <a:gd name="connsiteX13" fmla="*/ 0 w 4282900"/>
                <a:gd name="connsiteY13" fmla="*/ 2231503 h 5795027"/>
                <a:gd name="connsiteX14" fmla="*/ 0 w 4282900"/>
                <a:gd name="connsiteY14" fmla="*/ 2048959 h 5795027"/>
                <a:gd name="connsiteX15" fmla="*/ 559354 w 4282900"/>
                <a:gd name="connsiteY15" fmla="*/ 855573 h 5795027"/>
                <a:gd name="connsiteX16" fmla="*/ 1950071 w 4282900"/>
                <a:gd name="connsiteY16" fmla="*/ 164715 h 5795027"/>
                <a:gd name="connsiteX17" fmla="*/ 2144960 w 4282900"/>
                <a:gd name="connsiteY17" fmla="*/ 0 h 5795027"/>
                <a:gd name="connsiteX18" fmla="*/ 2332832 w 4282900"/>
                <a:gd name="connsiteY18" fmla="*/ 164715 h 5795027"/>
                <a:gd name="connsiteX19" fmla="*/ 2976290 w 4282900"/>
                <a:gd name="connsiteY19" fmla="*/ 524033 h 5795027"/>
                <a:gd name="connsiteX0" fmla="*/ 4282900 w 4282900"/>
                <a:gd name="connsiteY0" fmla="*/ 3042471 h 5795027"/>
                <a:gd name="connsiteX1" fmla="*/ 4282900 w 4282900"/>
                <a:gd name="connsiteY1" fmla="*/ 3441681 h 5795027"/>
                <a:gd name="connsiteX2" fmla="*/ 4282900 w 4282900"/>
                <a:gd name="connsiteY2" fmla="*/ 3746068 h 5795027"/>
                <a:gd name="connsiteX3" fmla="*/ 3723546 w 4282900"/>
                <a:gd name="connsiteY3" fmla="*/ 4939455 h 5795027"/>
                <a:gd name="connsiteX4" fmla="*/ 2332829 w 4282900"/>
                <a:gd name="connsiteY4" fmla="*/ 5630311 h 5795027"/>
                <a:gd name="connsiteX5" fmla="*/ 2137940 w 4282900"/>
                <a:gd name="connsiteY5" fmla="*/ 5795027 h 5795027"/>
                <a:gd name="connsiteX6" fmla="*/ 1950069 w 4282900"/>
                <a:gd name="connsiteY6" fmla="*/ 5630311 h 5795027"/>
                <a:gd name="connsiteX7" fmla="*/ 559353 w 4282900"/>
                <a:gd name="connsiteY7" fmla="*/ 4939455 h 5795027"/>
                <a:gd name="connsiteX8" fmla="*/ 0 w 4282900"/>
                <a:gd name="connsiteY8" fmla="*/ 3746068 h 5795027"/>
                <a:gd name="connsiteX9" fmla="*/ 0 w 4282900"/>
                <a:gd name="connsiteY9" fmla="*/ 3441681 h 5795027"/>
                <a:gd name="connsiteX10" fmla="*/ 0 w 4282900"/>
                <a:gd name="connsiteY10" fmla="*/ 3042471 h 5795027"/>
                <a:gd name="connsiteX11" fmla="*/ 0 w 4282900"/>
                <a:gd name="connsiteY11" fmla="*/ 2752557 h 5795027"/>
                <a:gd name="connsiteX12" fmla="*/ 0 w 4282900"/>
                <a:gd name="connsiteY12" fmla="*/ 2231503 h 5795027"/>
                <a:gd name="connsiteX13" fmla="*/ 0 w 4282900"/>
                <a:gd name="connsiteY13" fmla="*/ 2048959 h 5795027"/>
                <a:gd name="connsiteX14" fmla="*/ 559354 w 4282900"/>
                <a:gd name="connsiteY14" fmla="*/ 855573 h 5795027"/>
                <a:gd name="connsiteX15" fmla="*/ 1950071 w 4282900"/>
                <a:gd name="connsiteY15" fmla="*/ 164715 h 5795027"/>
                <a:gd name="connsiteX16" fmla="*/ 2144960 w 4282900"/>
                <a:gd name="connsiteY16" fmla="*/ 0 h 5795027"/>
                <a:gd name="connsiteX17" fmla="*/ 2332832 w 4282900"/>
                <a:gd name="connsiteY17" fmla="*/ 164715 h 5795027"/>
                <a:gd name="connsiteX18" fmla="*/ 2976290 w 4282900"/>
                <a:gd name="connsiteY18" fmla="*/ 524033 h 5795027"/>
                <a:gd name="connsiteX0" fmla="*/ 4282900 w 4282900"/>
                <a:gd name="connsiteY0" fmla="*/ 3441681 h 5795027"/>
                <a:gd name="connsiteX1" fmla="*/ 4282900 w 4282900"/>
                <a:gd name="connsiteY1" fmla="*/ 3746068 h 5795027"/>
                <a:gd name="connsiteX2" fmla="*/ 3723546 w 4282900"/>
                <a:gd name="connsiteY2" fmla="*/ 4939455 h 5795027"/>
                <a:gd name="connsiteX3" fmla="*/ 2332829 w 4282900"/>
                <a:gd name="connsiteY3" fmla="*/ 5630311 h 5795027"/>
                <a:gd name="connsiteX4" fmla="*/ 2137940 w 4282900"/>
                <a:gd name="connsiteY4" fmla="*/ 5795027 h 5795027"/>
                <a:gd name="connsiteX5" fmla="*/ 1950069 w 4282900"/>
                <a:gd name="connsiteY5" fmla="*/ 5630311 h 5795027"/>
                <a:gd name="connsiteX6" fmla="*/ 559353 w 4282900"/>
                <a:gd name="connsiteY6" fmla="*/ 4939455 h 5795027"/>
                <a:gd name="connsiteX7" fmla="*/ 0 w 4282900"/>
                <a:gd name="connsiteY7" fmla="*/ 3746068 h 5795027"/>
                <a:gd name="connsiteX8" fmla="*/ 0 w 4282900"/>
                <a:gd name="connsiteY8" fmla="*/ 3441681 h 5795027"/>
                <a:gd name="connsiteX9" fmla="*/ 0 w 4282900"/>
                <a:gd name="connsiteY9" fmla="*/ 3042471 h 5795027"/>
                <a:gd name="connsiteX10" fmla="*/ 0 w 4282900"/>
                <a:gd name="connsiteY10" fmla="*/ 2752557 h 5795027"/>
                <a:gd name="connsiteX11" fmla="*/ 0 w 4282900"/>
                <a:gd name="connsiteY11" fmla="*/ 2231503 h 5795027"/>
                <a:gd name="connsiteX12" fmla="*/ 0 w 4282900"/>
                <a:gd name="connsiteY12" fmla="*/ 2048959 h 5795027"/>
                <a:gd name="connsiteX13" fmla="*/ 559354 w 4282900"/>
                <a:gd name="connsiteY13" fmla="*/ 855573 h 5795027"/>
                <a:gd name="connsiteX14" fmla="*/ 1950071 w 4282900"/>
                <a:gd name="connsiteY14" fmla="*/ 164715 h 5795027"/>
                <a:gd name="connsiteX15" fmla="*/ 2144960 w 4282900"/>
                <a:gd name="connsiteY15" fmla="*/ 0 h 5795027"/>
                <a:gd name="connsiteX16" fmla="*/ 2332832 w 4282900"/>
                <a:gd name="connsiteY16" fmla="*/ 164715 h 5795027"/>
                <a:gd name="connsiteX17" fmla="*/ 2976290 w 4282900"/>
                <a:gd name="connsiteY17" fmla="*/ 524033 h 5795027"/>
                <a:gd name="connsiteX0" fmla="*/ 4282900 w 4282900"/>
                <a:gd name="connsiteY0" fmla="*/ 3441681 h 5795027"/>
                <a:gd name="connsiteX1" fmla="*/ 3723546 w 4282900"/>
                <a:gd name="connsiteY1" fmla="*/ 4939455 h 5795027"/>
                <a:gd name="connsiteX2" fmla="*/ 2332829 w 4282900"/>
                <a:gd name="connsiteY2" fmla="*/ 5630311 h 5795027"/>
                <a:gd name="connsiteX3" fmla="*/ 2137940 w 4282900"/>
                <a:gd name="connsiteY3" fmla="*/ 5795027 h 5795027"/>
                <a:gd name="connsiteX4" fmla="*/ 1950069 w 4282900"/>
                <a:gd name="connsiteY4" fmla="*/ 5630311 h 5795027"/>
                <a:gd name="connsiteX5" fmla="*/ 559353 w 4282900"/>
                <a:gd name="connsiteY5" fmla="*/ 4939455 h 5795027"/>
                <a:gd name="connsiteX6" fmla="*/ 0 w 4282900"/>
                <a:gd name="connsiteY6" fmla="*/ 3746068 h 5795027"/>
                <a:gd name="connsiteX7" fmla="*/ 0 w 4282900"/>
                <a:gd name="connsiteY7" fmla="*/ 3441681 h 5795027"/>
                <a:gd name="connsiteX8" fmla="*/ 0 w 4282900"/>
                <a:gd name="connsiteY8" fmla="*/ 3042471 h 5795027"/>
                <a:gd name="connsiteX9" fmla="*/ 0 w 4282900"/>
                <a:gd name="connsiteY9" fmla="*/ 2752557 h 5795027"/>
                <a:gd name="connsiteX10" fmla="*/ 0 w 4282900"/>
                <a:gd name="connsiteY10" fmla="*/ 2231503 h 5795027"/>
                <a:gd name="connsiteX11" fmla="*/ 0 w 4282900"/>
                <a:gd name="connsiteY11" fmla="*/ 2048959 h 5795027"/>
                <a:gd name="connsiteX12" fmla="*/ 559354 w 4282900"/>
                <a:gd name="connsiteY12" fmla="*/ 855573 h 5795027"/>
                <a:gd name="connsiteX13" fmla="*/ 1950071 w 4282900"/>
                <a:gd name="connsiteY13" fmla="*/ 164715 h 5795027"/>
                <a:gd name="connsiteX14" fmla="*/ 2144960 w 4282900"/>
                <a:gd name="connsiteY14" fmla="*/ 0 h 5795027"/>
                <a:gd name="connsiteX15" fmla="*/ 2332832 w 4282900"/>
                <a:gd name="connsiteY15" fmla="*/ 164715 h 5795027"/>
                <a:gd name="connsiteX16" fmla="*/ 2976290 w 4282900"/>
                <a:gd name="connsiteY16" fmla="*/ 524033 h 5795027"/>
                <a:gd name="connsiteX0" fmla="*/ 3723546 w 3723546"/>
                <a:gd name="connsiteY0" fmla="*/ 4939455 h 5795027"/>
                <a:gd name="connsiteX1" fmla="*/ 2332829 w 3723546"/>
                <a:gd name="connsiteY1" fmla="*/ 5630311 h 5795027"/>
                <a:gd name="connsiteX2" fmla="*/ 2137940 w 3723546"/>
                <a:gd name="connsiteY2" fmla="*/ 5795027 h 5795027"/>
                <a:gd name="connsiteX3" fmla="*/ 1950069 w 3723546"/>
                <a:gd name="connsiteY3" fmla="*/ 5630311 h 5795027"/>
                <a:gd name="connsiteX4" fmla="*/ 559353 w 3723546"/>
                <a:gd name="connsiteY4" fmla="*/ 4939455 h 5795027"/>
                <a:gd name="connsiteX5" fmla="*/ 0 w 3723546"/>
                <a:gd name="connsiteY5" fmla="*/ 3746068 h 5795027"/>
                <a:gd name="connsiteX6" fmla="*/ 0 w 3723546"/>
                <a:gd name="connsiteY6" fmla="*/ 3441681 h 5795027"/>
                <a:gd name="connsiteX7" fmla="*/ 0 w 3723546"/>
                <a:gd name="connsiteY7" fmla="*/ 3042471 h 5795027"/>
                <a:gd name="connsiteX8" fmla="*/ 0 w 3723546"/>
                <a:gd name="connsiteY8" fmla="*/ 2752557 h 5795027"/>
                <a:gd name="connsiteX9" fmla="*/ 0 w 3723546"/>
                <a:gd name="connsiteY9" fmla="*/ 2231503 h 5795027"/>
                <a:gd name="connsiteX10" fmla="*/ 0 w 3723546"/>
                <a:gd name="connsiteY10" fmla="*/ 2048959 h 5795027"/>
                <a:gd name="connsiteX11" fmla="*/ 559354 w 3723546"/>
                <a:gd name="connsiteY11" fmla="*/ 855573 h 5795027"/>
                <a:gd name="connsiteX12" fmla="*/ 1950071 w 3723546"/>
                <a:gd name="connsiteY12" fmla="*/ 164715 h 5795027"/>
                <a:gd name="connsiteX13" fmla="*/ 2144960 w 3723546"/>
                <a:gd name="connsiteY13" fmla="*/ 0 h 5795027"/>
                <a:gd name="connsiteX14" fmla="*/ 2332832 w 3723546"/>
                <a:gd name="connsiteY14" fmla="*/ 164715 h 5795027"/>
                <a:gd name="connsiteX15" fmla="*/ 2976290 w 3723546"/>
                <a:gd name="connsiteY15" fmla="*/ 524033 h 5795027"/>
                <a:gd name="connsiteX0" fmla="*/ 3723546 w 3723546"/>
                <a:gd name="connsiteY0" fmla="*/ 4939455 h 5795027"/>
                <a:gd name="connsiteX1" fmla="*/ 2989878 w 3723546"/>
                <a:gd name="connsiteY1" fmla="*/ 5266109 h 5795027"/>
                <a:gd name="connsiteX2" fmla="*/ 2332829 w 3723546"/>
                <a:gd name="connsiteY2" fmla="*/ 5630311 h 5795027"/>
                <a:gd name="connsiteX3" fmla="*/ 2137940 w 3723546"/>
                <a:gd name="connsiteY3" fmla="*/ 5795027 h 5795027"/>
                <a:gd name="connsiteX4" fmla="*/ 1950069 w 3723546"/>
                <a:gd name="connsiteY4" fmla="*/ 5630311 h 5795027"/>
                <a:gd name="connsiteX5" fmla="*/ 559353 w 3723546"/>
                <a:gd name="connsiteY5" fmla="*/ 4939455 h 5795027"/>
                <a:gd name="connsiteX6" fmla="*/ 0 w 3723546"/>
                <a:gd name="connsiteY6" fmla="*/ 3746068 h 5795027"/>
                <a:gd name="connsiteX7" fmla="*/ 0 w 3723546"/>
                <a:gd name="connsiteY7" fmla="*/ 3441681 h 5795027"/>
                <a:gd name="connsiteX8" fmla="*/ 0 w 3723546"/>
                <a:gd name="connsiteY8" fmla="*/ 3042471 h 5795027"/>
                <a:gd name="connsiteX9" fmla="*/ 0 w 3723546"/>
                <a:gd name="connsiteY9" fmla="*/ 2752557 h 5795027"/>
                <a:gd name="connsiteX10" fmla="*/ 0 w 3723546"/>
                <a:gd name="connsiteY10" fmla="*/ 2231503 h 5795027"/>
                <a:gd name="connsiteX11" fmla="*/ 0 w 3723546"/>
                <a:gd name="connsiteY11" fmla="*/ 2048959 h 5795027"/>
                <a:gd name="connsiteX12" fmla="*/ 559354 w 3723546"/>
                <a:gd name="connsiteY12" fmla="*/ 855573 h 5795027"/>
                <a:gd name="connsiteX13" fmla="*/ 1950071 w 3723546"/>
                <a:gd name="connsiteY13" fmla="*/ 164715 h 5795027"/>
                <a:gd name="connsiteX14" fmla="*/ 2144960 w 3723546"/>
                <a:gd name="connsiteY14" fmla="*/ 0 h 5795027"/>
                <a:gd name="connsiteX15" fmla="*/ 2332832 w 3723546"/>
                <a:gd name="connsiteY15" fmla="*/ 164715 h 5795027"/>
                <a:gd name="connsiteX16" fmla="*/ 2976290 w 3723546"/>
                <a:gd name="connsiteY16"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89878 w 2989878"/>
                <a:gd name="connsiteY0" fmla="*/ 5266109 h 5795027"/>
                <a:gd name="connsiteX1" fmla="*/ 2332829 w 2989878"/>
                <a:gd name="connsiteY1" fmla="*/ 5630311 h 5795027"/>
                <a:gd name="connsiteX2" fmla="*/ 2137940 w 2989878"/>
                <a:gd name="connsiteY2" fmla="*/ 5795027 h 5795027"/>
                <a:gd name="connsiteX3" fmla="*/ 1950069 w 2989878"/>
                <a:gd name="connsiteY3" fmla="*/ 5630311 h 5795027"/>
                <a:gd name="connsiteX4" fmla="*/ 559353 w 2989878"/>
                <a:gd name="connsiteY4" fmla="*/ 4939455 h 5795027"/>
                <a:gd name="connsiteX5" fmla="*/ 0 w 2989878"/>
                <a:gd name="connsiteY5" fmla="*/ 3746068 h 5795027"/>
                <a:gd name="connsiteX6" fmla="*/ 0 w 2989878"/>
                <a:gd name="connsiteY6" fmla="*/ 3441681 h 5795027"/>
                <a:gd name="connsiteX7" fmla="*/ 0 w 2989878"/>
                <a:gd name="connsiteY7" fmla="*/ 3042471 h 5795027"/>
                <a:gd name="connsiteX8" fmla="*/ 0 w 2989878"/>
                <a:gd name="connsiteY8" fmla="*/ 2752557 h 5795027"/>
                <a:gd name="connsiteX9" fmla="*/ 0 w 2989878"/>
                <a:gd name="connsiteY9" fmla="*/ 2231503 h 5795027"/>
                <a:gd name="connsiteX10" fmla="*/ 0 w 2989878"/>
                <a:gd name="connsiteY10" fmla="*/ 2048959 h 5795027"/>
                <a:gd name="connsiteX11" fmla="*/ 559354 w 2989878"/>
                <a:gd name="connsiteY11" fmla="*/ 855573 h 5795027"/>
                <a:gd name="connsiteX12" fmla="*/ 1950071 w 2989878"/>
                <a:gd name="connsiteY12" fmla="*/ 164715 h 5795027"/>
                <a:gd name="connsiteX13" fmla="*/ 2144960 w 2989878"/>
                <a:gd name="connsiteY13" fmla="*/ 0 h 5795027"/>
                <a:gd name="connsiteX14" fmla="*/ 2332832 w 2989878"/>
                <a:gd name="connsiteY14" fmla="*/ 164715 h 5795027"/>
                <a:gd name="connsiteX15" fmla="*/ 2976290 w 2989878"/>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76290"/>
                <a:gd name="connsiteY0" fmla="*/ 5266109 h 5795027"/>
                <a:gd name="connsiteX1" fmla="*/ 2332829 w 2976290"/>
                <a:gd name="connsiteY1" fmla="*/ 5630311 h 5795027"/>
                <a:gd name="connsiteX2" fmla="*/ 2137940 w 2976290"/>
                <a:gd name="connsiteY2" fmla="*/ 5795027 h 5795027"/>
                <a:gd name="connsiteX3" fmla="*/ 1950069 w 2976290"/>
                <a:gd name="connsiteY3" fmla="*/ 5630311 h 5795027"/>
                <a:gd name="connsiteX4" fmla="*/ 559353 w 2976290"/>
                <a:gd name="connsiteY4" fmla="*/ 4939455 h 5795027"/>
                <a:gd name="connsiteX5" fmla="*/ 0 w 2976290"/>
                <a:gd name="connsiteY5" fmla="*/ 3746068 h 5795027"/>
                <a:gd name="connsiteX6" fmla="*/ 0 w 2976290"/>
                <a:gd name="connsiteY6" fmla="*/ 3441681 h 5795027"/>
                <a:gd name="connsiteX7" fmla="*/ 0 w 2976290"/>
                <a:gd name="connsiteY7" fmla="*/ 3042471 h 5795027"/>
                <a:gd name="connsiteX8" fmla="*/ 0 w 2976290"/>
                <a:gd name="connsiteY8" fmla="*/ 2752557 h 5795027"/>
                <a:gd name="connsiteX9" fmla="*/ 0 w 2976290"/>
                <a:gd name="connsiteY9" fmla="*/ 2231503 h 5795027"/>
                <a:gd name="connsiteX10" fmla="*/ 0 w 2976290"/>
                <a:gd name="connsiteY10" fmla="*/ 2048959 h 5795027"/>
                <a:gd name="connsiteX11" fmla="*/ 559354 w 2976290"/>
                <a:gd name="connsiteY11" fmla="*/ 855573 h 5795027"/>
                <a:gd name="connsiteX12" fmla="*/ 1950071 w 2976290"/>
                <a:gd name="connsiteY12" fmla="*/ 164715 h 5795027"/>
                <a:gd name="connsiteX13" fmla="*/ 2144960 w 2976290"/>
                <a:gd name="connsiteY13" fmla="*/ 0 h 5795027"/>
                <a:gd name="connsiteX14" fmla="*/ 2332832 w 2976290"/>
                <a:gd name="connsiteY14" fmla="*/ 164715 h 5795027"/>
                <a:gd name="connsiteX15" fmla="*/ 2976290 w 2976290"/>
                <a:gd name="connsiteY15" fmla="*/ 524033 h 5795027"/>
                <a:gd name="connsiteX0" fmla="*/ 2955049 w 2987296"/>
                <a:gd name="connsiteY0" fmla="*/ 5266109 h 5795027"/>
                <a:gd name="connsiteX1" fmla="*/ 2332829 w 2987296"/>
                <a:gd name="connsiteY1" fmla="*/ 5630311 h 5795027"/>
                <a:gd name="connsiteX2" fmla="*/ 2137940 w 2987296"/>
                <a:gd name="connsiteY2" fmla="*/ 5795027 h 5795027"/>
                <a:gd name="connsiteX3" fmla="*/ 1950069 w 2987296"/>
                <a:gd name="connsiteY3" fmla="*/ 5630311 h 5795027"/>
                <a:gd name="connsiteX4" fmla="*/ 559353 w 2987296"/>
                <a:gd name="connsiteY4" fmla="*/ 4939455 h 5795027"/>
                <a:gd name="connsiteX5" fmla="*/ 0 w 2987296"/>
                <a:gd name="connsiteY5" fmla="*/ 3746068 h 5795027"/>
                <a:gd name="connsiteX6" fmla="*/ 0 w 2987296"/>
                <a:gd name="connsiteY6" fmla="*/ 3441681 h 5795027"/>
                <a:gd name="connsiteX7" fmla="*/ 0 w 2987296"/>
                <a:gd name="connsiteY7" fmla="*/ 3042471 h 5795027"/>
                <a:gd name="connsiteX8" fmla="*/ 0 w 2987296"/>
                <a:gd name="connsiteY8" fmla="*/ 2752557 h 5795027"/>
                <a:gd name="connsiteX9" fmla="*/ 0 w 2987296"/>
                <a:gd name="connsiteY9" fmla="*/ 2231503 h 5795027"/>
                <a:gd name="connsiteX10" fmla="*/ 0 w 2987296"/>
                <a:gd name="connsiteY10" fmla="*/ 2048959 h 5795027"/>
                <a:gd name="connsiteX11" fmla="*/ 559354 w 2987296"/>
                <a:gd name="connsiteY11" fmla="*/ 855573 h 5795027"/>
                <a:gd name="connsiteX12" fmla="*/ 1950071 w 2987296"/>
                <a:gd name="connsiteY12" fmla="*/ 164715 h 5795027"/>
                <a:gd name="connsiteX13" fmla="*/ 2144960 w 2987296"/>
                <a:gd name="connsiteY13" fmla="*/ 0 h 5795027"/>
                <a:gd name="connsiteX14" fmla="*/ 2332832 w 2987296"/>
                <a:gd name="connsiteY14" fmla="*/ 164715 h 5795027"/>
                <a:gd name="connsiteX15" fmla="*/ 2987296 w 2987296"/>
                <a:gd name="connsiteY15" fmla="*/ 557051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87296" h="5795027">
                  <a:moveTo>
                    <a:pt x="2955049" y="5266109"/>
                  </a:moveTo>
                  <a:cubicBezTo>
                    <a:pt x="2737194" y="5332489"/>
                    <a:pt x="2474819" y="554215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lnTo>
                    <a:pt x="2144960" y="0"/>
                  </a:lnTo>
                  <a:lnTo>
                    <a:pt x="2332832" y="164715"/>
                  </a:lnTo>
                  <a:cubicBezTo>
                    <a:pt x="2471387" y="252054"/>
                    <a:pt x="2755510" y="441908"/>
                    <a:pt x="2987296" y="557051"/>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Placeholder 1">
            <a:extLst>
              <a:ext uri="{FF2B5EF4-FFF2-40B4-BE49-F238E27FC236}">
                <a16:creationId xmlns:a16="http://schemas.microsoft.com/office/drawing/2014/main" id="{7E11B74D-DF90-4993-88AE-4D05C91F2A96}"/>
              </a:ext>
            </a:extLst>
          </p:cNvPr>
          <p:cNvSpPr>
            <a:spLocks noGrp="1"/>
          </p:cNvSpPr>
          <p:nvPr>
            <p:ph type="title"/>
          </p:nvPr>
        </p:nvSpPr>
        <p:spPr>
          <a:xfrm>
            <a:off x="966744" y="959587"/>
            <a:ext cx="9076329" cy="106427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79B3DE9-A495-4E75-819D-E0B2E5505072}"/>
              </a:ext>
            </a:extLst>
          </p:cNvPr>
          <p:cNvSpPr>
            <a:spLocks noGrp="1"/>
          </p:cNvSpPr>
          <p:nvPr>
            <p:ph type="body" idx="1"/>
          </p:nvPr>
        </p:nvSpPr>
        <p:spPr>
          <a:xfrm>
            <a:off x="966744" y="2248257"/>
            <a:ext cx="9076329" cy="365015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02430AC-DB07-423B-A52A-0065639AFE68}"/>
              </a:ext>
            </a:extLst>
          </p:cNvPr>
          <p:cNvSpPr>
            <a:spLocks noGrp="1"/>
          </p:cNvSpPr>
          <p:nvPr>
            <p:ph type="dt" sz="half" idx="2"/>
          </p:nvPr>
        </p:nvSpPr>
        <p:spPr>
          <a:xfrm>
            <a:off x="8266975" y="6356350"/>
            <a:ext cx="2960914"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11008460-8B2F-4AAA-A4E2-10730069204C}" type="datetimeFigureOut">
              <a:rPr lang="en-US" smtClean="0"/>
              <a:pPr/>
              <a:t>3/13/2024</a:t>
            </a:fld>
            <a:endParaRPr lang="en-US" dirty="0"/>
          </a:p>
        </p:txBody>
      </p:sp>
      <p:sp>
        <p:nvSpPr>
          <p:cNvPr id="5" name="Footer Placeholder 4">
            <a:extLst>
              <a:ext uri="{FF2B5EF4-FFF2-40B4-BE49-F238E27FC236}">
                <a16:creationId xmlns:a16="http://schemas.microsoft.com/office/drawing/2014/main" id="{485FAFC9-FA18-4C55-8C92-B17603CAEEDC}"/>
              </a:ext>
            </a:extLst>
          </p:cNvPr>
          <p:cNvSpPr>
            <a:spLocks noGrp="1"/>
          </p:cNvSpPr>
          <p:nvPr>
            <p:ph type="ftr" sz="quarter" idx="3"/>
          </p:nvPr>
        </p:nvSpPr>
        <p:spPr>
          <a:xfrm>
            <a:off x="966745" y="501128"/>
            <a:ext cx="3311342" cy="365125"/>
          </a:xfrm>
          <a:prstGeom prst="rect">
            <a:avLst/>
          </a:prstGeom>
        </p:spPr>
        <p:txBody>
          <a:bodyPr vert="horz" lIns="91440" tIns="45720" rIns="91440" bIns="45720" rtlCol="0" anchor="ctr"/>
          <a:lstStyle>
            <a:lvl1pPr algn="l">
              <a:defRPr sz="1000" i="0">
                <a:solidFill>
                  <a:schemeClr val="tx2">
                    <a:alpha val="85000"/>
                  </a:schemeClr>
                </a:solidFill>
              </a:defRPr>
            </a:lvl1pPr>
          </a:lstStyle>
          <a:p>
            <a:endParaRPr lang="en-US" dirty="0"/>
          </a:p>
        </p:txBody>
      </p:sp>
      <p:sp>
        <p:nvSpPr>
          <p:cNvPr id="6" name="Slide Number Placeholder 5">
            <a:extLst>
              <a:ext uri="{FF2B5EF4-FFF2-40B4-BE49-F238E27FC236}">
                <a16:creationId xmlns:a16="http://schemas.microsoft.com/office/drawing/2014/main" id="{67D5A493-61FB-4764-90B6-8CC218A781C9}"/>
              </a:ext>
            </a:extLst>
          </p:cNvPr>
          <p:cNvSpPr>
            <a:spLocks noGrp="1"/>
          </p:cNvSpPr>
          <p:nvPr>
            <p:ph type="sldNum" sz="quarter" idx="4"/>
          </p:nvPr>
        </p:nvSpPr>
        <p:spPr>
          <a:xfrm>
            <a:off x="11239498" y="6356350"/>
            <a:ext cx="515479" cy="365125"/>
          </a:xfrm>
          <a:prstGeom prst="rect">
            <a:avLst/>
          </a:prstGeom>
        </p:spPr>
        <p:txBody>
          <a:bodyPr vert="horz" lIns="91440" tIns="45720" rIns="91440" bIns="45720" rtlCol="0" anchor="ctr"/>
          <a:lstStyle>
            <a:lvl1pPr algn="r">
              <a:defRPr sz="1000" i="0">
                <a:solidFill>
                  <a:schemeClr val="tx2">
                    <a:alpha val="85000"/>
                  </a:schemeClr>
                </a:solidFill>
              </a:defRPr>
            </a:lvl1pPr>
          </a:lstStyle>
          <a:p>
            <a:fld id="{0946259B-8396-46CD-AD42-FDEDA89DA278}" type="slidenum">
              <a:rPr lang="en-US" smtClean="0"/>
              <a:pPr/>
              <a:t>‹#›</a:t>
            </a:fld>
            <a:endParaRPr lang="en-US" dirty="0"/>
          </a:p>
        </p:txBody>
      </p:sp>
    </p:spTree>
    <p:extLst>
      <p:ext uri="{BB962C8B-B14F-4D97-AF65-F5344CB8AC3E}">
        <p14:creationId xmlns:p14="http://schemas.microsoft.com/office/powerpoint/2010/main" val="637847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l.m.wikipedia.org/wiki/%CE%A0%CF%85%CE%B8%CE%AD%CE%B1%CF%82_%CE%BF_%CE%9C%CE%B1%CF%83%CF%83%CE%B1%CE%BB%CE%B9%CF%8E%CF%84%CE%B7%CF%82"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s://el.m.wikipedia.org/wiki/%CE%9D%CE%B5%CF%8D%CF%84%CF%89%CE%BD%CE%B1%CF%82" TargetMode="External"/><Relationship Id="rId5" Type="http://schemas.openxmlformats.org/officeDocument/2006/relationships/hyperlink" Target="https://el.m.wikipedia.org/w/index.php?title=%CE%A0%CE%BF%CF%83%CE%B5%CE%B9%CE%B4%CF%8E%CE%BD%CE%B9%CE%BF%CF%82&amp;action=edit&amp;redlink=1" TargetMode="External"/><Relationship Id="rId4" Type="http://schemas.openxmlformats.org/officeDocument/2006/relationships/hyperlink" Target="https://el.m.wikipedia.org/w/index.php?title=%CE%A3%CE%AD%CE%BB%CE%B5%CF%85%CE%BA%CE%BF%CF%82_(%CE%B1%CF%83%CF%84%CF%81%CE%BF%CE%BD%CF%8C%CE%BC%CE%BF%CF%82)&amp;action=edit&amp;redlink=1"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l.m.wikipedia.org/wiki/%CE%A3%CE%B5%CE%BB%CE%AE%CE%BD%CE%B7" TargetMode="External"/><Relationship Id="rId7" Type="http://schemas.openxmlformats.org/officeDocument/2006/relationships/image" Target="../media/image6.jpeg"/><Relationship Id="rId2" Type="http://schemas.openxmlformats.org/officeDocument/2006/relationships/hyperlink" Target="https://el.m.wikipedia.org/wiki/%CE%92%CE%B1%CF%81%CF%8D%CF%84%CE%B7%CF%84%CE%B1" TargetMode="External"/><Relationship Id="rId1" Type="http://schemas.openxmlformats.org/officeDocument/2006/relationships/slideLayout" Target="../slideLayouts/slideLayout2.xml"/><Relationship Id="rId6" Type="http://schemas.openxmlformats.org/officeDocument/2006/relationships/hyperlink" Target="https://el.m.wikipedia.org/wiki/%CE%9F%CF%85%CF%81%CE%AC%CE%BD%CE%B9%CE%BF_%CF%83%CF%8E%CE%BC%CE%B1" TargetMode="External"/><Relationship Id="rId5" Type="http://schemas.openxmlformats.org/officeDocument/2006/relationships/hyperlink" Target="https://el.m.wikipedia.org/wiki/%CE%93%CE%B7" TargetMode="External"/><Relationship Id="rId4" Type="http://schemas.openxmlformats.org/officeDocument/2006/relationships/hyperlink" Target="https://el.m.wikipedia.org/wiki/%CE%89%CE%BB%CE%B9%CE%BF%CF%82"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id="{AEE93183-B370-6F6C-0978-8D76A8699A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2348" y="1168166"/>
            <a:ext cx="6627303" cy="4521666"/>
          </a:xfrm>
          <a:prstGeom prst="rect">
            <a:avLst/>
          </a:prstGeom>
        </p:spPr>
      </p:pic>
      <p:sp useBgFill="1">
        <p:nvSpPr>
          <p:cNvPr id="9" name="Rectangle 8">
            <a:extLst>
              <a:ext uri="{FF2B5EF4-FFF2-40B4-BE49-F238E27FC236}">
                <a16:creationId xmlns:a16="http://schemas.microsoft.com/office/drawing/2014/main" id="{4958DF84-F5C6-794F-8945-485D6C1075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Triangular abstract background">
            <a:extLst>
              <a:ext uri="{FF2B5EF4-FFF2-40B4-BE49-F238E27FC236}">
                <a16:creationId xmlns:a16="http://schemas.microsoft.com/office/drawing/2014/main" id="{5BC78455-3A79-4385-8C00-5AC13F265A38}"/>
              </a:ext>
            </a:extLst>
          </p:cNvPr>
          <p:cNvPicPr>
            <a:picLocks noChangeAspect="1"/>
          </p:cNvPicPr>
          <p:nvPr/>
        </p:nvPicPr>
        <p:blipFill rotWithShape="1">
          <a:blip r:embed="rId3"/>
          <a:srcRect t="15605" r="-2" b="-2"/>
          <a:stretch/>
        </p:blipFill>
        <p:spPr>
          <a:xfrm>
            <a:off x="20" y="10"/>
            <a:ext cx="12191979" cy="6857989"/>
          </a:xfrm>
          <a:prstGeom prst="rect">
            <a:avLst/>
          </a:prstGeom>
          <a:solidFill>
            <a:srgbClr val="FFFFFF">
              <a:shade val="85000"/>
            </a:srgbClr>
          </a:solidFill>
          <a:ln w="88900" cap="sq">
            <a:solidFill>
              <a:srgbClr val="FFFFFF"/>
            </a:solidFill>
            <a:miter lim="800000"/>
          </a:ln>
          <a:effectLst>
            <a:outerShdw blurRad="50800" dist="38100" dir="2700000" algn="tl" rotWithShape="0">
              <a:prstClr val="black">
                <a:alpha val="40000"/>
              </a:prstClr>
            </a:outerShdw>
          </a:effectLst>
          <a:scene3d>
            <a:camera prst="orthographicFront"/>
            <a:lightRig rig="twoPt" dir="t">
              <a:rot lat="0" lon="0" rev="7200000"/>
            </a:lightRig>
          </a:scene3d>
          <a:sp3d>
            <a:bevelT w="25400" h="19050"/>
            <a:contourClr>
              <a:srgbClr val="FFFFFF"/>
            </a:contourClr>
          </a:sp3d>
        </p:spPr>
      </p:pic>
      <p:sp useBgFill="1">
        <p:nvSpPr>
          <p:cNvPr id="11" name="Freeform: Shape 10">
            <a:extLst>
              <a:ext uri="{FF2B5EF4-FFF2-40B4-BE49-F238E27FC236}">
                <a16:creationId xmlns:a16="http://schemas.microsoft.com/office/drawing/2014/main" id="{4AF0997A-7C0F-4AD2-BA90-5FE341A17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595" y="805231"/>
            <a:ext cx="3876811" cy="5245563"/>
          </a:xfrm>
          <a:custGeom>
            <a:avLst/>
            <a:gdLst>
              <a:gd name="connsiteX0" fmla="*/ 1941583 w 3876811"/>
              <a:gd name="connsiteY0" fmla="*/ 0 h 5245563"/>
              <a:gd name="connsiteX1" fmla="*/ 2111641 w 3876811"/>
              <a:gd name="connsiteY1" fmla="*/ 149097 h 5245563"/>
              <a:gd name="connsiteX2" fmla="*/ 3370493 w 3876811"/>
              <a:gd name="connsiteY2" fmla="*/ 774451 h 5245563"/>
              <a:gd name="connsiteX3" fmla="*/ 3876811 w 3876811"/>
              <a:gd name="connsiteY3" fmla="*/ 1854684 h 5245563"/>
              <a:gd name="connsiteX4" fmla="*/ 3876811 w 3876811"/>
              <a:gd name="connsiteY4" fmla="*/ 2019920 h 5245563"/>
              <a:gd name="connsiteX5" fmla="*/ 3876811 w 3876811"/>
              <a:gd name="connsiteY5" fmla="*/ 2491569 h 5245563"/>
              <a:gd name="connsiteX6" fmla="*/ 3876811 w 3876811"/>
              <a:gd name="connsiteY6" fmla="*/ 2753995 h 5245563"/>
              <a:gd name="connsiteX7" fmla="*/ 3876811 w 3876811"/>
              <a:gd name="connsiteY7" fmla="*/ 3115353 h 5245563"/>
              <a:gd name="connsiteX8" fmla="*/ 3876811 w 3876811"/>
              <a:gd name="connsiteY8" fmla="*/ 3390879 h 5245563"/>
              <a:gd name="connsiteX9" fmla="*/ 3370493 w 3876811"/>
              <a:gd name="connsiteY9" fmla="*/ 4471114 h 5245563"/>
              <a:gd name="connsiteX10" fmla="*/ 2111639 w 3876811"/>
              <a:gd name="connsiteY10" fmla="*/ 5096465 h 5245563"/>
              <a:gd name="connsiteX11" fmla="*/ 1935228 w 3876811"/>
              <a:gd name="connsiteY11" fmla="*/ 5245563 h 5245563"/>
              <a:gd name="connsiteX12" fmla="*/ 1765171 w 3876811"/>
              <a:gd name="connsiteY12" fmla="*/ 5096465 h 5245563"/>
              <a:gd name="connsiteX13" fmla="*/ 506317 w 3876811"/>
              <a:gd name="connsiteY13" fmla="*/ 4471114 h 5245563"/>
              <a:gd name="connsiteX14" fmla="*/ 0 w 3876811"/>
              <a:gd name="connsiteY14" fmla="*/ 3390879 h 5245563"/>
              <a:gd name="connsiteX15" fmla="*/ 0 w 3876811"/>
              <a:gd name="connsiteY15" fmla="*/ 3115353 h 5245563"/>
              <a:gd name="connsiteX16" fmla="*/ 0 w 3876811"/>
              <a:gd name="connsiteY16" fmla="*/ 2753995 h 5245563"/>
              <a:gd name="connsiteX17" fmla="*/ 0 w 3876811"/>
              <a:gd name="connsiteY17" fmla="*/ 2491569 h 5245563"/>
              <a:gd name="connsiteX18" fmla="*/ 0 w 3876811"/>
              <a:gd name="connsiteY18" fmla="*/ 2019920 h 5245563"/>
              <a:gd name="connsiteX19" fmla="*/ 0 w 3876811"/>
              <a:gd name="connsiteY19" fmla="*/ 1854684 h 5245563"/>
              <a:gd name="connsiteX20" fmla="*/ 506318 w 3876811"/>
              <a:gd name="connsiteY20" fmla="*/ 774451 h 5245563"/>
              <a:gd name="connsiteX21" fmla="*/ 1765173 w 3876811"/>
              <a:gd name="connsiteY21" fmla="*/ 149097 h 5245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76811" h="5245563">
                <a:moveTo>
                  <a:pt x="1941583" y="0"/>
                </a:moveTo>
                <a:lnTo>
                  <a:pt x="2111641" y="149097"/>
                </a:lnTo>
                <a:cubicBezTo>
                  <a:pt x="2533315" y="474958"/>
                  <a:pt x="3008487" y="564716"/>
                  <a:pt x="3370493" y="774451"/>
                </a:cubicBezTo>
                <a:cubicBezTo>
                  <a:pt x="3718590" y="1017851"/>
                  <a:pt x="3876811" y="1296993"/>
                  <a:pt x="3876811" y="1854684"/>
                </a:cubicBezTo>
                <a:lnTo>
                  <a:pt x="3876811" y="2019920"/>
                </a:lnTo>
                <a:lnTo>
                  <a:pt x="3876811" y="2491569"/>
                </a:lnTo>
                <a:lnTo>
                  <a:pt x="3876811" y="2753995"/>
                </a:lnTo>
                <a:lnTo>
                  <a:pt x="3876811" y="3115353"/>
                </a:lnTo>
                <a:lnTo>
                  <a:pt x="3876811" y="3390879"/>
                </a:lnTo>
                <a:cubicBezTo>
                  <a:pt x="3876811" y="3948571"/>
                  <a:pt x="3718588" y="4227713"/>
                  <a:pt x="3370493" y="4471114"/>
                </a:cubicBezTo>
                <a:cubicBezTo>
                  <a:pt x="3008484" y="4680847"/>
                  <a:pt x="2533312" y="4770605"/>
                  <a:pt x="2111639" y="5096465"/>
                </a:cubicBezTo>
                <a:lnTo>
                  <a:pt x="1935228" y="5245563"/>
                </a:lnTo>
                <a:lnTo>
                  <a:pt x="1765171" y="5096465"/>
                </a:lnTo>
                <a:cubicBezTo>
                  <a:pt x="1343496" y="4770605"/>
                  <a:pt x="868325" y="4680847"/>
                  <a:pt x="506317" y="4471114"/>
                </a:cubicBezTo>
                <a:cubicBezTo>
                  <a:pt x="158223" y="4227713"/>
                  <a:pt x="0" y="3948571"/>
                  <a:pt x="0" y="3390879"/>
                </a:cubicBezTo>
                <a:lnTo>
                  <a:pt x="0" y="3115353"/>
                </a:lnTo>
                <a:lnTo>
                  <a:pt x="0" y="2753995"/>
                </a:lnTo>
                <a:lnTo>
                  <a:pt x="0" y="2491569"/>
                </a:lnTo>
                <a:lnTo>
                  <a:pt x="0" y="2019920"/>
                </a:lnTo>
                <a:lnTo>
                  <a:pt x="0" y="1854684"/>
                </a:lnTo>
                <a:cubicBezTo>
                  <a:pt x="0" y="1296993"/>
                  <a:pt x="158224" y="1017851"/>
                  <a:pt x="506318" y="774451"/>
                </a:cubicBezTo>
                <a:cubicBezTo>
                  <a:pt x="868327" y="564716"/>
                  <a:pt x="1343498" y="474958"/>
                  <a:pt x="1765173" y="14909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cNvSpPr>
            <a:spLocks noGrp="1"/>
          </p:cNvSpPr>
          <p:nvPr>
            <p:ph type="ctrTitle"/>
          </p:nvPr>
        </p:nvSpPr>
        <p:spPr>
          <a:xfrm>
            <a:off x="1473389" y="1285313"/>
            <a:ext cx="3149221" cy="2142699"/>
          </a:xfrm>
        </p:spPr>
        <p:txBody>
          <a:bodyPr anchor="b">
            <a:normAutofit/>
          </a:bodyPr>
          <a:lstStyle/>
          <a:p>
            <a:pPr algn="ctr"/>
            <a:r>
              <a:rPr lang="el-GR" sz="4000" dirty="0"/>
              <a:t>ΠΑΛΙΡΡΟΙΑ</a:t>
            </a:r>
            <a:endParaRPr sz="4000" dirty="0"/>
          </a:p>
        </p:txBody>
      </p:sp>
      <p:sp>
        <p:nvSpPr>
          <p:cNvPr id="13" name="Freeform: Shape 12">
            <a:extLst>
              <a:ext uri="{FF2B5EF4-FFF2-40B4-BE49-F238E27FC236}">
                <a16:creationId xmlns:a16="http://schemas.microsoft.com/office/drawing/2014/main" id="{72E67446-732B-4F72-8560-6FABB6CB2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0828" y="720724"/>
            <a:ext cx="4014345" cy="5414576"/>
          </a:xfrm>
          <a:custGeom>
            <a:avLst/>
            <a:gdLst>
              <a:gd name="connsiteX0" fmla="*/ 2144960 w 4282900"/>
              <a:gd name="connsiteY0" fmla="*/ 0 h 5795027"/>
              <a:gd name="connsiteX1" fmla="*/ 2332832 w 4282900"/>
              <a:gd name="connsiteY1" fmla="*/ 164715 h 5795027"/>
              <a:gd name="connsiteX2" fmla="*/ 3723546 w 4282900"/>
              <a:gd name="connsiteY2" fmla="*/ 855573 h 5795027"/>
              <a:gd name="connsiteX3" fmla="*/ 4282900 w 4282900"/>
              <a:gd name="connsiteY3" fmla="*/ 2048959 h 5795027"/>
              <a:gd name="connsiteX4" fmla="*/ 4282900 w 4282900"/>
              <a:gd name="connsiteY4" fmla="*/ 2231503 h 5795027"/>
              <a:gd name="connsiteX5" fmla="*/ 4282900 w 4282900"/>
              <a:gd name="connsiteY5" fmla="*/ 2752557 h 5795027"/>
              <a:gd name="connsiteX6" fmla="*/ 4282900 w 4282900"/>
              <a:gd name="connsiteY6" fmla="*/ 3042471 h 5795027"/>
              <a:gd name="connsiteX7" fmla="*/ 4282900 w 4282900"/>
              <a:gd name="connsiteY7" fmla="*/ 3441681 h 5795027"/>
              <a:gd name="connsiteX8" fmla="*/ 4282900 w 4282900"/>
              <a:gd name="connsiteY8" fmla="*/ 3746068 h 5795027"/>
              <a:gd name="connsiteX9" fmla="*/ 3723546 w 4282900"/>
              <a:gd name="connsiteY9" fmla="*/ 4939455 h 5795027"/>
              <a:gd name="connsiteX10" fmla="*/ 2332829 w 4282900"/>
              <a:gd name="connsiteY10" fmla="*/ 5630311 h 5795027"/>
              <a:gd name="connsiteX11" fmla="*/ 2137940 w 4282900"/>
              <a:gd name="connsiteY11" fmla="*/ 5795027 h 5795027"/>
              <a:gd name="connsiteX12" fmla="*/ 1950069 w 4282900"/>
              <a:gd name="connsiteY12" fmla="*/ 5630311 h 5795027"/>
              <a:gd name="connsiteX13" fmla="*/ 559353 w 4282900"/>
              <a:gd name="connsiteY13" fmla="*/ 4939455 h 5795027"/>
              <a:gd name="connsiteX14" fmla="*/ 0 w 4282900"/>
              <a:gd name="connsiteY14" fmla="*/ 3746068 h 5795027"/>
              <a:gd name="connsiteX15" fmla="*/ 0 w 4282900"/>
              <a:gd name="connsiteY15" fmla="*/ 3441681 h 5795027"/>
              <a:gd name="connsiteX16" fmla="*/ 0 w 4282900"/>
              <a:gd name="connsiteY16" fmla="*/ 3042471 h 5795027"/>
              <a:gd name="connsiteX17" fmla="*/ 0 w 4282900"/>
              <a:gd name="connsiteY17" fmla="*/ 2752557 h 5795027"/>
              <a:gd name="connsiteX18" fmla="*/ 0 w 4282900"/>
              <a:gd name="connsiteY18" fmla="*/ 2231503 h 5795027"/>
              <a:gd name="connsiteX19" fmla="*/ 0 w 4282900"/>
              <a:gd name="connsiteY19" fmla="*/ 2048959 h 5795027"/>
              <a:gd name="connsiteX20" fmla="*/ 559354 w 4282900"/>
              <a:gd name="connsiteY20" fmla="*/ 855573 h 5795027"/>
              <a:gd name="connsiteX21" fmla="*/ 1950071 w 4282900"/>
              <a:gd name="connsiteY21" fmla="*/ 164715 h 5795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82900" h="5795027">
                <a:moveTo>
                  <a:pt x="2144960" y="0"/>
                </a:moveTo>
                <a:lnTo>
                  <a:pt x="2332832" y="164715"/>
                </a:lnTo>
                <a:cubicBezTo>
                  <a:pt x="2798675" y="524709"/>
                  <a:pt x="3323620" y="623869"/>
                  <a:pt x="3723546" y="855573"/>
                </a:cubicBezTo>
                <a:cubicBezTo>
                  <a:pt x="4108105" y="1124469"/>
                  <a:pt x="4282900" y="1432851"/>
                  <a:pt x="4282900" y="2048959"/>
                </a:cubicBezTo>
                <a:lnTo>
                  <a:pt x="4282900" y="2231503"/>
                </a:lnTo>
                <a:lnTo>
                  <a:pt x="4282900" y="2752557"/>
                </a:lnTo>
                <a:lnTo>
                  <a:pt x="4282900" y="3042471"/>
                </a:lnTo>
                <a:lnTo>
                  <a:pt x="4282900" y="3441681"/>
                </a:lnTo>
                <a:lnTo>
                  <a:pt x="4282900" y="3746068"/>
                </a:lnTo>
                <a:cubicBezTo>
                  <a:pt x="4282900" y="4362177"/>
                  <a:pt x="4108103" y="4670559"/>
                  <a:pt x="3723546" y="4939455"/>
                </a:cubicBezTo>
                <a:cubicBezTo>
                  <a:pt x="3323617" y="5171158"/>
                  <a:pt x="2798672" y="5270318"/>
                  <a:pt x="2332829" y="5630311"/>
                </a:cubicBezTo>
                <a:lnTo>
                  <a:pt x="2137940" y="5795027"/>
                </a:lnTo>
                <a:lnTo>
                  <a:pt x="1950069" y="5630311"/>
                </a:lnTo>
                <a:cubicBezTo>
                  <a:pt x="1484225" y="5270318"/>
                  <a:pt x="959280" y="5171158"/>
                  <a:pt x="559353" y="4939455"/>
                </a:cubicBezTo>
                <a:cubicBezTo>
                  <a:pt x="174796" y="4670559"/>
                  <a:pt x="0" y="4362177"/>
                  <a:pt x="0" y="3746068"/>
                </a:cubicBezTo>
                <a:lnTo>
                  <a:pt x="0" y="3441681"/>
                </a:lnTo>
                <a:lnTo>
                  <a:pt x="0" y="3042471"/>
                </a:lnTo>
                <a:lnTo>
                  <a:pt x="0" y="2752557"/>
                </a:lnTo>
                <a:lnTo>
                  <a:pt x="0" y="2231503"/>
                </a:lnTo>
                <a:lnTo>
                  <a:pt x="0" y="2048959"/>
                </a:lnTo>
                <a:cubicBezTo>
                  <a:pt x="0" y="1432851"/>
                  <a:pt x="174797" y="1124469"/>
                  <a:pt x="559354" y="855573"/>
                </a:cubicBezTo>
                <a:cubicBezTo>
                  <a:pt x="959283" y="623869"/>
                  <a:pt x="1484227" y="524709"/>
                  <a:pt x="1950071" y="164715"/>
                </a:cubicBezTo>
                <a:close/>
              </a:path>
            </a:pathLst>
          </a:custGeom>
          <a:noFill/>
          <a:ln w="25400" cap="rnd">
            <a:solidFill>
              <a:schemeClr val="bg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878783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4E472D-C4AD-9A13-98F9-2B40934E7684}"/>
              </a:ext>
            </a:extLst>
          </p:cNvPr>
          <p:cNvSpPr>
            <a:spLocks noGrp="1"/>
          </p:cNvSpPr>
          <p:nvPr>
            <p:ph type="title"/>
          </p:nvPr>
        </p:nvSpPr>
        <p:spPr>
          <a:xfrm>
            <a:off x="966744" y="959587"/>
            <a:ext cx="9076329" cy="45719"/>
          </a:xfrm>
        </p:spPr>
        <p:txBody>
          <a:bodyPr/>
          <a:lstStyle/>
          <a:p>
            <a:r>
              <a:rPr lang="el-GR" dirty="0"/>
              <a:t>Πηγές </a:t>
            </a:r>
          </a:p>
        </p:txBody>
      </p:sp>
      <p:sp>
        <p:nvSpPr>
          <p:cNvPr id="3" name="Θέση περιεχομένου 2">
            <a:extLst>
              <a:ext uri="{FF2B5EF4-FFF2-40B4-BE49-F238E27FC236}">
                <a16:creationId xmlns:a16="http://schemas.microsoft.com/office/drawing/2014/main" id="{E50E8B9F-11C8-B386-7B8A-703665985FD0}"/>
              </a:ext>
            </a:extLst>
          </p:cNvPr>
          <p:cNvSpPr>
            <a:spLocks noGrp="1"/>
          </p:cNvSpPr>
          <p:nvPr>
            <p:ph idx="1"/>
          </p:nvPr>
        </p:nvSpPr>
        <p:spPr/>
        <p:txBody>
          <a:bodyPr>
            <a:normAutofit fontScale="92500" lnSpcReduction="20000"/>
          </a:bodyPr>
          <a:lstStyle/>
          <a:p>
            <a:r>
              <a:rPr lang="el-GR" dirty="0"/>
              <a:t>yachting.com </a:t>
            </a:r>
          </a:p>
          <a:p>
            <a:r>
              <a:rPr lang="el-GR" dirty="0"/>
              <a:t>Praxisreview.gr </a:t>
            </a:r>
          </a:p>
          <a:p>
            <a:r>
              <a:rPr lang="el-GR" dirty="0"/>
              <a:t>vita.gr</a:t>
            </a:r>
          </a:p>
          <a:p>
            <a:r>
              <a:rPr lang="el-GR" dirty="0"/>
              <a:t>el.wikipedia.org</a:t>
            </a:r>
          </a:p>
          <a:p>
            <a:r>
              <a:rPr lang="el-GR" dirty="0"/>
              <a:t>meteo-thessalia.gr</a:t>
            </a:r>
          </a:p>
          <a:p>
            <a:r>
              <a:rPr lang="el-GR" dirty="0"/>
              <a:t>meteoclub.gr </a:t>
            </a:r>
          </a:p>
          <a:p>
            <a:r>
              <a:rPr lang="el-GR" dirty="0"/>
              <a:t>physics4u.wordpress.com</a:t>
            </a:r>
          </a:p>
          <a:p>
            <a:r>
              <a:rPr lang="el-GR" dirty="0" err="1"/>
              <a:t>www.eef.edu.gr</a:t>
            </a:r>
            <a:endParaRPr lang="el-GR" dirty="0"/>
          </a:p>
          <a:p>
            <a:r>
              <a:rPr lang="el-GR" dirty="0" err="1"/>
              <a:t>geo.auth.gr</a:t>
            </a:r>
            <a:endParaRPr lang="el-GR" dirty="0"/>
          </a:p>
        </p:txBody>
      </p:sp>
    </p:spTree>
    <p:extLst>
      <p:ext uri="{BB962C8B-B14F-4D97-AF65-F5344CB8AC3E}">
        <p14:creationId xmlns:p14="http://schemas.microsoft.com/office/powerpoint/2010/main" val="3538289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Εικόνα 4">
            <a:extLst>
              <a:ext uri="{FF2B5EF4-FFF2-40B4-BE49-F238E27FC236}">
                <a16:creationId xmlns:a16="http://schemas.microsoft.com/office/drawing/2014/main" id="{14A0CE78-3509-4F6D-7AF9-DBF4351CD0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2348" y="1168166"/>
            <a:ext cx="6627303" cy="4521666"/>
          </a:xfrm>
          <a:prstGeom prst="rect">
            <a:avLst/>
          </a:prstGeom>
        </p:spPr>
      </p:pic>
      <p:pic>
        <p:nvPicPr>
          <p:cNvPr id="4" name="Εικόνα 3">
            <a:extLst>
              <a:ext uri="{FF2B5EF4-FFF2-40B4-BE49-F238E27FC236}">
                <a16:creationId xmlns:a16="http://schemas.microsoft.com/office/drawing/2014/main" id="{74E8E46C-FA41-E0AA-31F0-377423D8E2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5543" y="1920637"/>
            <a:ext cx="6627303" cy="4521666"/>
          </a:xfrm>
          <a:prstGeom prst="rect">
            <a:avLst/>
          </a:prstGeom>
          <a:effectLst/>
        </p:spPr>
      </p:pic>
      <p:sp useBgFill="1">
        <p:nvSpPr>
          <p:cNvPr id="9" name="Rectangle 8">
            <a:extLst>
              <a:ext uri="{FF2B5EF4-FFF2-40B4-BE49-F238E27FC236}">
                <a16:creationId xmlns:a16="http://schemas.microsoft.com/office/drawing/2014/main" id="{5679811B-9678-4E6D-9ECA-9E1FF4C7F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2782348" y="349223"/>
            <a:ext cx="6695506" cy="1411009"/>
          </a:xfrm>
        </p:spPr>
        <p:txBody>
          <a:bodyPr>
            <a:normAutofit/>
          </a:bodyPr>
          <a:lstStyle/>
          <a:p>
            <a:pPr algn="ctr"/>
            <a:r>
              <a:rPr lang="el-GR" b="1" dirty="0"/>
              <a:t>ΤΟ</a:t>
            </a:r>
            <a:r>
              <a:rPr lang="el-GR" dirty="0"/>
              <a:t> </a:t>
            </a:r>
            <a:r>
              <a:rPr lang="el-GR" b="1" dirty="0"/>
              <a:t>ΦΑΙΝΟΜΑΙΝΟ</a:t>
            </a:r>
            <a:r>
              <a:rPr lang="el-GR" dirty="0"/>
              <a:t> </a:t>
            </a:r>
            <a:r>
              <a:rPr lang="el-GR" b="1" dirty="0"/>
              <a:t>ΤΗΣ</a:t>
            </a:r>
            <a:r>
              <a:rPr lang="el-GR" dirty="0"/>
              <a:t> </a:t>
            </a:r>
            <a:r>
              <a:rPr lang="el-GR" b="1" dirty="0"/>
              <a:t>ΠΑΛΙΡΡΟΙΑΣ</a:t>
            </a:r>
            <a:r>
              <a:rPr lang="el-GR" dirty="0"/>
              <a:t> </a:t>
            </a:r>
            <a:endParaRPr dirty="0"/>
          </a:p>
        </p:txBody>
      </p:sp>
      <p:grpSp>
        <p:nvGrpSpPr>
          <p:cNvPr id="11" name="Group 10">
            <a:extLst>
              <a:ext uri="{FF2B5EF4-FFF2-40B4-BE49-F238E27FC236}">
                <a16:creationId xmlns:a16="http://schemas.microsoft.com/office/drawing/2014/main" id="{B7DF4426-90D1-F14F-8020-087AFF23F1C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040360" y="1829569"/>
            <a:ext cx="3151640" cy="5028431"/>
            <a:chOff x="9040360" y="1829569"/>
            <a:chExt cx="3151640" cy="5028431"/>
          </a:xfrm>
        </p:grpSpPr>
        <p:grpSp>
          <p:nvGrpSpPr>
            <p:cNvPr id="12" name="Group 11">
              <a:extLst>
                <a:ext uri="{FF2B5EF4-FFF2-40B4-BE49-F238E27FC236}">
                  <a16:creationId xmlns:a16="http://schemas.microsoft.com/office/drawing/2014/main" id="{48B2FB0C-3A68-1142-BCF6-56559188A88E}"/>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9040360" y="1912383"/>
              <a:ext cx="3151640" cy="4945617"/>
              <a:chOff x="9040360" y="1912383"/>
              <a:chExt cx="3151640" cy="4945617"/>
            </a:xfrm>
          </p:grpSpPr>
          <p:sp>
            <p:nvSpPr>
              <p:cNvPr id="14" name="Freeform: Shape 13">
                <a:extLst>
                  <a:ext uri="{FF2B5EF4-FFF2-40B4-BE49-F238E27FC236}">
                    <a16:creationId xmlns:a16="http://schemas.microsoft.com/office/drawing/2014/main" id="{AC35D916-0A5D-46AE-BFFD-C2ADD447D6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01565" y="4566630"/>
                <a:ext cx="2249810" cy="2291370"/>
              </a:xfrm>
              <a:custGeom>
                <a:avLst/>
                <a:gdLst>
                  <a:gd name="connsiteX0" fmla="*/ 1126749 w 2249810"/>
                  <a:gd name="connsiteY0" fmla="*/ 0 h 2291370"/>
                  <a:gd name="connsiteX1" fmla="*/ 1225438 w 2249810"/>
                  <a:gd name="connsiteY1" fmla="*/ 86525 h 2291370"/>
                  <a:gd name="connsiteX2" fmla="*/ 1955981 w 2249810"/>
                  <a:gd name="connsiteY2" fmla="*/ 449433 h 2291370"/>
                  <a:gd name="connsiteX3" fmla="*/ 2249810 w 2249810"/>
                  <a:gd name="connsiteY3" fmla="*/ 1076320 h 2291370"/>
                  <a:gd name="connsiteX4" fmla="*/ 2249810 w 2249810"/>
                  <a:gd name="connsiteY4" fmla="*/ 1172210 h 2291370"/>
                  <a:gd name="connsiteX5" fmla="*/ 2249810 w 2249810"/>
                  <a:gd name="connsiteY5" fmla="*/ 1445920 h 2291370"/>
                  <a:gd name="connsiteX6" fmla="*/ 2249810 w 2249810"/>
                  <a:gd name="connsiteY6" fmla="*/ 1598212 h 2291370"/>
                  <a:gd name="connsiteX7" fmla="*/ 2249810 w 2249810"/>
                  <a:gd name="connsiteY7" fmla="*/ 1807917 h 2291370"/>
                  <a:gd name="connsiteX8" fmla="*/ 2249810 w 2249810"/>
                  <a:gd name="connsiteY8" fmla="*/ 1967812 h 2291370"/>
                  <a:gd name="connsiteX9" fmla="*/ 2210104 w 2249810"/>
                  <a:gd name="connsiteY9" fmla="*/ 2271144 h 2291370"/>
                  <a:gd name="connsiteX10" fmla="*/ 2202000 w 2249810"/>
                  <a:gd name="connsiteY10" fmla="*/ 2291370 h 2291370"/>
                  <a:gd name="connsiteX11" fmla="*/ 47809 w 2249810"/>
                  <a:gd name="connsiteY11" fmla="*/ 2291370 h 2291370"/>
                  <a:gd name="connsiteX12" fmla="*/ 39705 w 2249810"/>
                  <a:gd name="connsiteY12" fmla="*/ 2271144 h 2291370"/>
                  <a:gd name="connsiteX13" fmla="*/ 0 w 2249810"/>
                  <a:gd name="connsiteY13" fmla="*/ 1967812 h 2291370"/>
                  <a:gd name="connsiteX14" fmla="*/ 0 w 2249810"/>
                  <a:gd name="connsiteY14" fmla="*/ 1807917 h 2291370"/>
                  <a:gd name="connsiteX15" fmla="*/ 0 w 2249810"/>
                  <a:gd name="connsiteY15" fmla="*/ 1598212 h 2291370"/>
                  <a:gd name="connsiteX16" fmla="*/ 0 w 2249810"/>
                  <a:gd name="connsiteY16" fmla="*/ 1445920 h 2291370"/>
                  <a:gd name="connsiteX17" fmla="*/ 0 w 2249810"/>
                  <a:gd name="connsiteY17" fmla="*/ 1172210 h 2291370"/>
                  <a:gd name="connsiteX18" fmla="*/ 0 w 2249810"/>
                  <a:gd name="connsiteY18" fmla="*/ 1076320 h 2291370"/>
                  <a:gd name="connsiteX19" fmla="*/ 293829 w 2249810"/>
                  <a:gd name="connsiteY19" fmla="*/ 449433 h 2291370"/>
                  <a:gd name="connsiteX20" fmla="*/ 1024373 w 2249810"/>
                  <a:gd name="connsiteY20" fmla="*/ 86525 h 2291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9810" h="2291370">
                    <a:moveTo>
                      <a:pt x="1126749" y="0"/>
                    </a:moveTo>
                    <a:lnTo>
                      <a:pt x="1225438" y="86525"/>
                    </a:lnTo>
                    <a:cubicBezTo>
                      <a:pt x="1470146" y="275630"/>
                      <a:pt x="1745900" y="327719"/>
                      <a:pt x="1955981" y="449433"/>
                    </a:cubicBezTo>
                    <a:cubicBezTo>
                      <a:pt x="2157990" y="590684"/>
                      <a:pt x="2249810" y="752678"/>
                      <a:pt x="2249810" y="1076320"/>
                    </a:cubicBezTo>
                    <a:lnTo>
                      <a:pt x="2249810" y="1172210"/>
                    </a:lnTo>
                    <a:lnTo>
                      <a:pt x="2249810" y="1445920"/>
                    </a:lnTo>
                    <a:lnTo>
                      <a:pt x="2249810" y="1598212"/>
                    </a:lnTo>
                    <a:lnTo>
                      <a:pt x="2249810" y="1807917"/>
                    </a:lnTo>
                    <a:lnTo>
                      <a:pt x="2249810" y="1967812"/>
                    </a:lnTo>
                    <a:cubicBezTo>
                      <a:pt x="2249810" y="2089178"/>
                      <a:pt x="2236898" y="2187812"/>
                      <a:pt x="2210104" y="2271144"/>
                    </a:cubicBezTo>
                    <a:lnTo>
                      <a:pt x="2202000" y="2291370"/>
                    </a:lnTo>
                    <a:lnTo>
                      <a:pt x="47809" y="2291370"/>
                    </a:lnTo>
                    <a:lnTo>
                      <a:pt x="39705" y="2271144"/>
                    </a:lnTo>
                    <a:cubicBezTo>
                      <a:pt x="12912" y="2187812"/>
                      <a:pt x="0" y="2089178"/>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3"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5F268332-6742-4EC3-8AE6-DC8C2311C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66429" y="1912383"/>
                <a:ext cx="1825571" cy="3044131"/>
              </a:xfrm>
              <a:custGeom>
                <a:avLst/>
                <a:gdLst>
                  <a:gd name="connsiteX0" fmla="*/ 1126749 w 1825571"/>
                  <a:gd name="connsiteY0" fmla="*/ 0 h 3044131"/>
                  <a:gd name="connsiteX1" fmla="*/ 1225438 w 1825571"/>
                  <a:gd name="connsiteY1" fmla="*/ 86525 h 3044131"/>
                  <a:gd name="connsiteX2" fmla="*/ 1787618 w 1825571"/>
                  <a:gd name="connsiteY2" fmla="*/ 367973 h 3044131"/>
                  <a:gd name="connsiteX3" fmla="*/ 1825571 w 1825571"/>
                  <a:gd name="connsiteY3" fmla="*/ 386337 h 3044131"/>
                  <a:gd name="connsiteX4" fmla="*/ 1825571 w 1825571"/>
                  <a:gd name="connsiteY4" fmla="*/ 2657795 h 3044131"/>
                  <a:gd name="connsiteX5" fmla="*/ 1787617 w 1825571"/>
                  <a:gd name="connsiteY5" fmla="*/ 2676158 h 3044131"/>
                  <a:gd name="connsiteX6" fmla="*/ 1225437 w 1825571"/>
                  <a:gd name="connsiteY6" fmla="*/ 2957606 h 3044131"/>
                  <a:gd name="connsiteX7" fmla="*/ 1123061 w 1825571"/>
                  <a:gd name="connsiteY7" fmla="*/ 3044131 h 3044131"/>
                  <a:gd name="connsiteX8" fmla="*/ 1024372 w 1825571"/>
                  <a:gd name="connsiteY8" fmla="*/ 2957606 h 3044131"/>
                  <a:gd name="connsiteX9" fmla="*/ 293828 w 1825571"/>
                  <a:gd name="connsiteY9" fmla="*/ 2594699 h 3044131"/>
                  <a:gd name="connsiteX10" fmla="*/ 0 w 1825571"/>
                  <a:gd name="connsiteY10" fmla="*/ 1967812 h 3044131"/>
                  <a:gd name="connsiteX11" fmla="*/ 0 w 1825571"/>
                  <a:gd name="connsiteY11" fmla="*/ 1807917 h 3044131"/>
                  <a:gd name="connsiteX12" fmla="*/ 0 w 1825571"/>
                  <a:gd name="connsiteY12" fmla="*/ 1598212 h 3044131"/>
                  <a:gd name="connsiteX13" fmla="*/ 0 w 1825571"/>
                  <a:gd name="connsiteY13" fmla="*/ 1445920 h 3044131"/>
                  <a:gd name="connsiteX14" fmla="*/ 0 w 1825571"/>
                  <a:gd name="connsiteY14" fmla="*/ 1172210 h 3044131"/>
                  <a:gd name="connsiteX15" fmla="*/ 0 w 1825571"/>
                  <a:gd name="connsiteY15" fmla="*/ 1076320 h 3044131"/>
                  <a:gd name="connsiteX16" fmla="*/ 293829 w 1825571"/>
                  <a:gd name="connsiteY16" fmla="*/ 449433 h 3044131"/>
                  <a:gd name="connsiteX17" fmla="*/ 1024373 w 1825571"/>
                  <a:gd name="connsiteY17" fmla="*/ 86525 h 3044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25571" h="3044131">
                    <a:moveTo>
                      <a:pt x="1126749" y="0"/>
                    </a:moveTo>
                    <a:lnTo>
                      <a:pt x="1225438" y="86525"/>
                    </a:lnTo>
                    <a:cubicBezTo>
                      <a:pt x="1408969" y="228354"/>
                      <a:pt x="1609963" y="293111"/>
                      <a:pt x="1787618" y="367973"/>
                    </a:cubicBezTo>
                    <a:lnTo>
                      <a:pt x="1825571" y="386337"/>
                    </a:lnTo>
                    <a:lnTo>
                      <a:pt x="1825571" y="2657795"/>
                    </a:lnTo>
                    <a:lnTo>
                      <a:pt x="1787617" y="2676158"/>
                    </a:lnTo>
                    <a:cubicBezTo>
                      <a:pt x="1609961" y="2751020"/>
                      <a:pt x="1408967" y="2815777"/>
                      <a:pt x="1225437" y="2957606"/>
                    </a:cubicBezTo>
                    <a:lnTo>
                      <a:pt x="1123061" y="3044131"/>
                    </a:lnTo>
                    <a:lnTo>
                      <a:pt x="1024372" y="2957606"/>
                    </a:lnTo>
                    <a:cubicBezTo>
                      <a:pt x="779664" y="2768501"/>
                      <a:pt x="503910" y="2716412"/>
                      <a:pt x="293828" y="2594699"/>
                    </a:cubicBezTo>
                    <a:cubicBezTo>
                      <a:pt x="91820" y="2453447"/>
                      <a:pt x="0" y="2291454"/>
                      <a:pt x="0" y="1967812"/>
                    </a:cubicBezTo>
                    <a:lnTo>
                      <a:pt x="0" y="1807917"/>
                    </a:lnTo>
                    <a:lnTo>
                      <a:pt x="0" y="1598212"/>
                    </a:lnTo>
                    <a:lnTo>
                      <a:pt x="0" y="1445920"/>
                    </a:lnTo>
                    <a:lnTo>
                      <a:pt x="0" y="1172210"/>
                    </a:lnTo>
                    <a:lnTo>
                      <a:pt x="0" y="1076320"/>
                    </a:lnTo>
                    <a:cubicBezTo>
                      <a:pt x="0" y="752678"/>
                      <a:pt x="91821" y="590684"/>
                      <a:pt x="293829" y="449433"/>
                    </a:cubicBezTo>
                    <a:cubicBezTo>
                      <a:pt x="503912" y="327719"/>
                      <a:pt x="779665" y="275630"/>
                      <a:pt x="1024373" y="86525"/>
                    </a:cubicBezTo>
                    <a:close/>
                  </a:path>
                </a:pathLst>
              </a:custGeom>
              <a:solidFill>
                <a:schemeClr val="bg2">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916D7504-D3C2-47D5-B42F-97C527B8EA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040360" y="4483816"/>
                <a:ext cx="2372219" cy="2366675"/>
              </a:xfrm>
              <a:custGeom>
                <a:avLst/>
                <a:gdLst>
                  <a:gd name="connsiteX0" fmla="*/ 1188054 w 2372219"/>
                  <a:gd name="connsiteY0" fmla="*/ 0 h 2366675"/>
                  <a:gd name="connsiteX1" fmla="*/ 1292112 w 2372219"/>
                  <a:gd name="connsiteY1" fmla="*/ 91233 h 2366675"/>
                  <a:gd name="connsiteX2" fmla="*/ 2062403 w 2372219"/>
                  <a:gd name="connsiteY2" fmla="*/ 473886 h 2366675"/>
                  <a:gd name="connsiteX3" fmla="*/ 2372219 w 2372219"/>
                  <a:gd name="connsiteY3" fmla="*/ 1134881 h 2366675"/>
                  <a:gd name="connsiteX4" fmla="*/ 2372219 w 2372219"/>
                  <a:gd name="connsiteY4" fmla="*/ 1235988 h 2366675"/>
                  <a:gd name="connsiteX5" fmla="*/ 2372219 w 2372219"/>
                  <a:gd name="connsiteY5" fmla="*/ 1524590 h 2366675"/>
                  <a:gd name="connsiteX6" fmla="*/ 2372219 w 2372219"/>
                  <a:gd name="connsiteY6" fmla="*/ 1685168 h 2366675"/>
                  <a:gd name="connsiteX7" fmla="*/ 2372219 w 2372219"/>
                  <a:gd name="connsiteY7" fmla="*/ 1906283 h 2366675"/>
                  <a:gd name="connsiteX8" fmla="*/ 2372219 w 2372219"/>
                  <a:gd name="connsiteY8" fmla="*/ 2074878 h 2366675"/>
                  <a:gd name="connsiteX9" fmla="*/ 2353763 w 2372219"/>
                  <a:gd name="connsiteY9" fmla="*/ 2301179 h 2366675"/>
                  <a:gd name="connsiteX10" fmla="*/ 2337371 w 2372219"/>
                  <a:gd name="connsiteY10" fmla="*/ 2366675 h 2366675"/>
                  <a:gd name="connsiteX11" fmla="*/ 34848 w 2372219"/>
                  <a:gd name="connsiteY11" fmla="*/ 2366675 h 2366675"/>
                  <a:gd name="connsiteX12" fmla="*/ 18456 w 2372219"/>
                  <a:gd name="connsiteY12" fmla="*/ 2301179 h 2366675"/>
                  <a:gd name="connsiteX13" fmla="*/ 0 w 2372219"/>
                  <a:gd name="connsiteY13" fmla="*/ 2074878 h 2366675"/>
                  <a:gd name="connsiteX14" fmla="*/ 0 w 2372219"/>
                  <a:gd name="connsiteY14" fmla="*/ 1906283 h 2366675"/>
                  <a:gd name="connsiteX15" fmla="*/ 0 w 2372219"/>
                  <a:gd name="connsiteY15" fmla="*/ 1685168 h 2366675"/>
                  <a:gd name="connsiteX16" fmla="*/ 0 w 2372219"/>
                  <a:gd name="connsiteY16" fmla="*/ 1524590 h 2366675"/>
                  <a:gd name="connsiteX17" fmla="*/ 0 w 2372219"/>
                  <a:gd name="connsiteY17" fmla="*/ 1235988 h 2366675"/>
                  <a:gd name="connsiteX18" fmla="*/ 0 w 2372219"/>
                  <a:gd name="connsiteY18" fmla="*/ 1134881 h 2366675"/>
                  <a:gd name="connsiteX19" fmla="*/ 309816 w 2372219"/>
                  <a:gd name="connsiteY19" fmla="*/ 473886 h 2366675"/>
                  <a:gd name="connsiteX20" fmla="*/ 1080108 w 2372219"/>
                  <a:gd name="connsiteY20" fmla="*/ 91233 h 2366675"/>
                  <a:gd name="connsiteX0" fmla="*/ 2337371 w 2428811"/>
                  <a:gd name="connsiteY0" fmla="*/ 2366675 h 2458115"/>
                  <a:gd name="connsiteX1" fmla="*/ 34848 w 2428811"/>
                  <a:gd name="connsiteY1" fmla="*/ 2366675 h 2458115"/>
                  <a:gd name="connsiteX2" fmla="*/ 18456 w 2428811"/>
                  <a:gd name="connsiteY2" fmla="*/ 2301179 h 2458115"/>
                  <a:gd name="connsiteX3" fmla="*/ 0 w 2428811"/>
                  <a:gd name="connsiteY3" fmla="*/ 2074878 h 2458115"/>
                  <a:gd name="connsiteX4" fmla="*/ 0 w 2428811"/>
                  <a:gd name="connsiteY4" fmla="*/ 1906283 h 2458115"/>
                  <a:gd name="connsiteX5" fmla="*/ 0 w 2428811"/>
                  <a:gd name="connsiteY5" fmla="*/ 1685168 h 2458115"/>
                  <a:gd name="connsiteX6" fmla="*/ 0 w 2428811"/>
                  <a:gd name="connsiteY6" fmla="*/ 1524590 h 2458115"/>
                  <a:gd name="connsiteX7" fmla="*/ 0 w 2428811"/>
                  <a:gd name="connsiteY7" fmla="*/ 1235988 h 2458115"/>
                  <a:gd name="connsiteX8" fmla="*/ 0 w 2428811"/>
                  <a:gd name="connsiteY8" fmla="*/ 1134881 h 2458115"/>
                  <a:gd name="connsiteX9" fmla="*/ 309816 w 2428811"/>
                  <a:gd name="connsiteY9" fmla="*/ 473886 h 2458115"/>
                  <a:gd name="connsiteX10" fmla="*/ 1080108 w 2428811"/>
                  <a:gd name="connsiteY10" fmla="*/ 91233 h 2458115"/>
                  <a:gd name="connsiteX11" fmla="*/ 1188054 w 2428811"/>
                  <a:gd name="connsiteY11" fmla="*/ 0 h 2458115"/>
                  <a:gd name="connsiteX12" fmla="*/ 1292112 w 2428811"/>
                  <a:gd name="connsiteY12" fmla="*/ 91233 h 2458115"/>
                  <a:gd name="connsiteX13" fmla="*/ 2062403 w 2428811"/>
                  <a:gd name="connsiteY13" fmla="*/ 473886 h 2458115"/>
                  <a:gd name="connsiteX14" fmla="*/ 2372219 w 2428811"/>
                  <a:gd name="connsiteY14" fmla="*/ 1134881 h 2458115"/>
                  <a:gd name="connsiteX15" fmla="*/ 2372219 w 2428811"/>
                  <a:gd name="connsiteY15" fmla="*/ 1235988 h 2458115"/>
                  <a:gd name="connsiteX16" fmla="*/ 2372219 w 2428811"/>
                  <a:gd name="connsiteY16" fmla="*/ 1524590 h 2458115"/>
                  <a:gd name="connsiteX17" fmla="*/ 2372219 w 2428811"/>
                  <a:gd name="connsiteY17" fmla="*/ 1685168 h 2458115"/>
                  <a:gd name="connsiteX18" fmla="*/ 2372219 w 2428811"/>
                  <a:gd name="connsiteY18" fmla="*/ 1906283 h 2458115"/>
                  <a:gd name="connsiteX19" fmla="*/ 2372219 w 2428811"/>
                  <a:gd name="connsiteY19" fmla="*/ 2074878 h 2458115"/>
                  <a:gd name="connsiteX20" fmla="*/ 2353763 w 2428811"/>
                  <a:gd name="connsiteY20" fmla="*/ 2301179 h 2458115"/>
                  <a:gd name="connsiteX21" fmla="*/ 2428811 w 2428811"/>
                  <a:gd name="connsiteY21" fmla="*/ 2458115 h 2458115"/>
                  <a:gd name="connsiteX0" fmla="*/ 34848 w 2428811"/>
                  <a:gd name="connsiteY0" fmla="*/ 2366675 h 2458115"/>
                  <a:gd name="connsiteX1" fmla="*/ 18456 w 2428811"/>
                  <a:gd name="connsiteY1" fmla="*/ 2301179 h 2458115"/>
                  <a:gd name="connsiteX2" fmla="*/ 0 w 2428811"/>
                  <a:gd name="connsiteY2" fmla="*/ 2074878 h 2458115"/>
                  <a:gd name="connsiteX3" fmla="*/ 0 w 2428811"/>
                  <a:gd name="connsiteY3" fmla="*/ 1906283 h 2458115"/>
                  <a:gd name="connsiteX4" fmla="*/ 0 w 2428811"/>
                  <a:gd name="connsiteY4" fmla="*/ 1685168 h 2458115"/>
                  <a:gd name="connsiteX5" fmla="*/ 0 w 2428811"/>
                  <a:gd name="connsiteY5" fmla="*/ 1524590 h 2458115"/>
                  <a:gd name="connsiteX6" fmla="*/ 0 w 2428811"/>
                  <a:gd name="connsiteY6" fmla="*/ 1235988 h 2458115"/>
                  <a:gd name="connsiteX7" fmla="*/ 0 w 2428811"/>
                  <a:gd name="connsiteY7" fmla="*/ 1134881 h 2458115"/>
                  <a:gd name="connsiteX8" fmla="*/ 309816 w 2428811"/>
                  <a:gd name="connsiteY8" fmla="*/ 473886 h 2458115"/>
                  <a:gd name="connsiteX9" fmla="*/ 1080108 w 2428811"/>
                  <a:gd name="connsiteY9" fmla="*/ 91233 h 2458115"/>
                  <a:gd name="connsiteX10" fmla="*/ 1188054 w 2428811"/>
                  <a:gd name="connsiteY10" fmla="*/ 0 h 2458115"/>
                  <a:gd name="connsiteX11" fmla="*/ 1292112 w 2428811"/>
                  <a:gd name="connsiteY11" fmla="*/ 91233 h 2458115"/>
                  <a:gd name="connsiteX12" fmla="*/ 2062403 w 2428811"/>
                  <a:gd name="connsiteY12" fmla="*/ 473886 h 2458115"/>
                  <a:gd name="connsiteX13" fmla="*/ 2372219 w 2428811"/>
                  <a:gd name="connsiteY13" fmla="*/ 1134881 h 2458115"/>
                  <a:gd name="connsiteX14" fmla="*/ 2372219 w 2428811"/>
                  <a:gd name="connsiteY14" fmla="*/ 1235988 h 2458115"/>
                  <a:gd name="connsiteX15" fmla="*/ 2372219 w 2428811"/>
                  <a:gd name="connsiteY15" fmla="*/ 1524590 h 2458115"/>
                  <a:gd name="connsiteX16" fmla="*/ 2372219 w 2428811"/>
                  <a:gd name="connsiteY16" fmla="*/ 1685168 h 2458115"/>
                  <a:gd name="connsiteX17" fmla="*/ 2372219 w 2428811"/>
                  <a:gd name="connsiteY17" fmla="*/ 1906283 h 2458115"/>
                  <a:gd name="connsiteX18" fmla="*/ 2372219 w 2428811"/>
                  <a:gd name="connsiteY18" fmla="*/ 2074878 h 2458115"/>
                  <a:gd name="connsiteX19" fmla="*/ 2353763 w 2428811"/>
                  <a:gd name="connsiteY19" fmla="*/ 2301179 h 2458115"/>
                  <a:gd name="connsiteX20" fmla="*/ 2428811 w 2428811"/>
                  <a:gd name="connsiteY20" fmla="*/ 2458115 h 2458115"/>
                  <a:gd name="connsiteX0" fmla="*/ 34848 w 2428811"/>
                  <a:gd name="connsiteY0" fmla="*/ 2366675 h 2458115"/>
                  <a:gd name="connsiteX1" fmla="*/ 18456 w 2428811"/>
                  <a:gd name="connsiteY1" fmla="*/ 2301179 h 2458115"/>
                  <a:gd name="connsiteX2" fmla="*/ 0 w 2428811"/>
                  <a:gd name="connsiteY2" fmla="*/ 2074878 h 2458115"/>
                  <a:gd name="connsiteX3" fmla="*/ 0 w 2428811"/>
                  <a:gd name="connsiteY3" fmla="*/ 1906283 h 2458115"/>
                  <a:gd name="connsiteX4" fmla="*/ 0 w 2428811"/>
                  <a:gd name="connsiteY4" fmla="*/ 1685168 h 2458115"/>
                  <a:gd name="connsiteX5" fmla="*/ 0 w 2428811"/>
                  <a:gd name="connsiteY5" fmla="*/ 1524590 h 2458115"/>
                  <a:gd name="connsiteX6" fmla="*/ 0 w 2428811"/>
                  <a:gd name="connsiteY6" fmla="*/ 1235988 h 2458115"/>
                  <a:gd name="connsiteX7" fmla="*/ 0 w 2428811"/>
                  <a:gd name="connsiteY7" fmla="*/ 1134881 h 2458115"/>
                  <a:gd name="connsiteX8" fmla="*/ 309816 w 2428811"/>
                  <a:gd name="connsiteY8" fmla="*/ 473886 h 2458115"/>
                  <a:gd name="connsiteX9" fmla="*/ 1080108 w 2428811"/>
                  <a:gd name="connsiteY9" fmla="*/ 91233 h 2458115"/>
                  <a:gd name="connsiteX10" fmla="*/ 1188054 w 2428811"/>
                  <a:gd name="connsiteY10" fmla="*/ 0 h 2458115"/>
                  <a:gd name="connsiteX11" fmla="*/ 1292112 w 2428811"/>
                  <a:gd name="connsiteY11" fmla="*/ 91233 h 2458115"/>
                  <a:gd name="connsiteX12" fmla="*/ 2062403 w 2428811"/>
                  <a:gd name="connsiteY12" fmla="*/ 473886 h 2458115"/>
                  <a:gd name="connsiteX13" fmla="*/ 2372219 w 2428811"/>
                  <a:gd name="connsiteY13" fmla="*/ 1134881 h 2458115"/>
                  <a:gd name="connsiteX14" fmla="*/ 2372219 w 2428811"/>
                  <a:gd name="connsiteY14" fmla="*/ 1235988 h 2458115"/>
                  <a:gd name="connsiteX15" fmla="*/ 2372219 w 2428811"/>
                  <a:gd name="connsiteY15" fmla="*/ 1524590 h 2458115"/>
                  <a:gd name="connsiteX16" fmla="*/ 2372219 w 2428811"/>
                  <a:gd name="connsiteY16" fmla="*/ 1906283 h 2458115"/>
                  <a:gd name="connsiteX17" fmla="*/ 2372219 w 2428811"/>
                  <a:gd name="connsiteY17" fmla="*/ 2074878 h 2458115"/>
                  <a:gd name="connsiteX18" fmla="*/ 2353763 w 2428811"/>
                  <a:gd name="connsiteY18" fmla="*/ 2301179 h 2458115"/>
                  <a:gd name="connsiteX19" fmla="*/ 2428811 w 2428811"/>
                  <a:gd name="connsiteY19" fmla="*/ 2458115 h 2458115"/>
                  <a:gd name="connsiteX0" fmla="*/ 34848 w 2428811"/>
                  <a:gd name="connsiteY0" fmla="*/ 2366675 h 2458115"/>
                  <a:gd name="connsiteX1" fmla="*/ 18456 w 2428811"/>
                  <a:gd name="connsiteY1" fmla="*/ 2301179 h 2458115"/>
                  <a:gd name="connsiteX2" fmla="*/ 0 w 2428811"/>
                  <a:gd name="connsiteY2" fmla="*/ 2074878 h 2458115"/>
                  <a:gd name="connsiteX3" fmla="*/ 0 w 2428811"/>
                  <a:gd name="connsiteY3" fmla="*/ 1906283 h 2458115"/>
                  <a:gd name="connsiteX4" fmla="*/ 0 w 2428811"/>
                  <a:gd name="connsiteY4" fmla="*/ 1685168 h 2458115"/>
                  <a:gd name="connsiteX5" fmla="*/ 0 w 2428811"/>
                  <a:gd name="connsiteY5" fmla="*/ 1524590 h 2458115"/>
                  <a:gd name="connsiteX6" fmla="*/ 0 w 2428811"/>
                  <a:gd name="connsiteY6" fmla="*/ 1235988 h 2458115"/>
                  <a:gd name="connsiteX7" fmla="*/ 0 w 2428811"/>
                  <a:gd name="connsiteY7" fmla="*/ 1134881 h 2458115"/>
                  <a:gd name="connsiteX8" fmla="*/ 309816 w 2428811"/>
                  <a:gd name="connsiteY8" fmla="*/ 473886 h 2458115"/>
                  <a:gd name="connsiteX9" fmla="*/ 1080108 w 2428811"/>
                  <a:gd name="connsiteY9" fmla="*/ 91233 h 2458115"/>
                  <a:gd name="connsiteX10" fmla="*/ 1188054 w 2428811"/>
                  <a:gd name="connsiteY10" fmla="*/ 0 h 2458115"/>
                  <a:gd name="connsiteX11" fmla="*/ 1292112 w 2428811"/>
                  <a:gd name="connsiteY11" fmla="*/ 91233 h 2458115"/>
                  <a:gd name="connsiteX12" fmla="*/ 2062403 w 2428811"/>
                  <a:gd name="connsiteY12" fmla="*/ 473886 h 2458115"/>
                  <a:gd name="connsiteX13" fmla="*/ 2372219 w 2428811"/>
                  <a:gd name="connsiteY13" fmla="*/ 1134881 h 2458115"/>
                  <a:gd name="connsiteX14" fmla="*/ 2372219 w 2428811"/>
                  <a:gd name="connsiteY14" fmla="*/ 1235988 h 2458115"/>
                  <a:gd name="connsiteX15" fmla="*/ 2372219 w 2428811"/>
                  <a:gd name="connsiteY15" fmla="*/ 1524590 h 2458115"/>
                  <a:gd name="connsiteX16" fmla="*/ 2372219 w 2428811"/>
                  <a:gd name="connsiteY16" fmla="*/ 2074878 h 2458115"/>
                  <a:gd name="connsiteX17" fmla="*/ 2353763 w 2428811"/>
                  <a:gd name="connsiteY17" fmla="*/ 2301179 h 2458115"/>
                  <a:gd name="connsiteX18" fmla="*/ 2428811 w 2428811"/>
                  <a:gd name="connsiteY18" fmla="*/ 2458115 h 2458115"/>
                  <a:gd name="connsiteX0" fmla="*/ 34848 w 2372219"/>
                  <a:gd name="connsiteY0" fmla="*/ 2366675 h 2366675"/>
                  <a:gd name="connsiteX1" fmla="*/ 18456 w 2372219"/>
                  <a:gd name="connsiteY1" fmla="*/ 2301179 h 2366675"/>
                  <a:gd name="connsiteX2" fmla="*/ 0 w 2372219"/>
                  <a:gd name="connsiteY2" fmla="*/ 2074878 h 2366675"/>
                  <a:gd name="connsiteX3" fmla="*/ 0 w 2372219"/>
                  <a:gd name="connsiteY3" fmla="*/ 1906283 h 2366675"/>
                  <a:gd name="connsiteX4" fmla="*/ 0 w 2372219"/>
                  <a:gd name="connsiteY4" fmla="*/ 1685168 h 2366675"/>
                  <a:gd name="connsiteX5" fmla="*/ 0 w 2372219"/>
                  <a:gd name="connsiteY5" fmla="*/ 1524590 h 2366675"/>
                  <a:gd name="connsiteX6" fmla="*/ 0 w 2372219"/>
                  <a:gd name="connsiteY6" fmla="*/ 1235988 h 2366675"/>
                  <a:gd name="connsiteX7" fmla="*/ 0 w 2372219"/>
                  <a:gd name="connsiteY7" fmla="*/ 1134881 h 2366675"/>
                  <a:gd name="connsiteX8" fmla="*/ 309816 w 2372219"/>
                  <a:gd name="connsiteY8" fmla="*/ 473886 h 2366675"/>
                  <a:gd name="connsiteX9" fmla="*/ 1080108 w 2372219"/>
                  <a:gd name="connsiteY9" fmla="*/ 91233 h 2366675"/>
                  <a:gd name="connsiteX10" fmla="*/ 1188054 w 2372219"/>
                  <a:gd name="connsiteY10" fmla="*/ 0 h 2366675"/>
                  <a:gd name="connsiteX11" fmla="*/ 1292112 w 2372219"/>
                  <a:gd name="connsiteY11" fmla="*/ 91233 h 2366675"/>
                  <a:gd name="connsiteX12" fmla="*/ 2062403 w 2372219"/>
                  <a:gd name="connsiteY12" fmla="*/ 473886 h 2366675"/>
                  <a:gd name="connsiteX13" fmla="*/ 2372219 w 2372219"/>
                  <a:gd name="connsiteY13" fmla="*/ 1134881 h 2366675"/>
                  <a:gd name="connsiteX14" fmla="*/ 2372219 w 2372219"/>
                  <a:gd name="connsiteY14" fmla="*/ 1235988 h 2366675"/>
                  <a:gd name="connsiteX15" fmla="*/ 2372219 w 2372219"/>
                  <a:gd name="connsiteY15" fmla="*/ 1524590 h 2366675"/>
                  <a:gd name="connsiteX16" fmla="*/ 2372219 w 2372219"/>
                  <a:gd name="connsiteY16" fmla="*/ 2074878 h 2366675"/>
                  <a:gd name="connsiteX17" fmla="*/ 2353763 w 2372219"/>
                  <a:gd name="connsiteY17" fmla="*/ 2301179 h 2366675"/>
                  <a:gd name="connsiteX18" fmla="*/ 2342750 w 2372219"/>
                  <a:gd name="connsiteY18" fmla="*/ 2357710 h 2366675"/>
                  <a:gd name="connsiteX0" fmla="*/ 34848 w 2372219"/>
                  <a:gd name="connsiteY0" fmla="*/ 2366675 h 2366675"/>
                  <a:gd name="connsiteX1" fmla="*/ 18456 w 2372219"/>
                  <a:gd name="connsiteY1" fmla="*/ 2301179 h 2366675"/>
                  <a:gd name="connsiteX2" fmla="*/ 0 w 2372219"/>
                  <a:gd name="connsiteY2" fmla="*/ 2074878 h 2366675"/>
                  <a:gd name="connsiteX3" fmla="*/ 0 w 2372219"/>
                  <a:gd name="connsiteY3" fmla="*/ 1906283 h 2366675"/>
                  <a:gd name="connsiteX4" fmla="*/ 0 w 2372219"/>
                  <a:gd name="connsiteY4" fmla="*/ 1685168 h 2366675"/>
                  <a:gd name="connsiteX5" fmla="*/ 0 w 2372219"/>
                  <a:gd name="connsiteY5" fmla="*/ 1235988 h 2366675"/>
                  <a:gd name="connsiteX6" fmla="*/ 0 w 2372219"/>
                  <a:gd name="connsiteY6" fmla="*/ 1134881 h 2366675"/>
                  <a:gd name="connsiteX7" fmla="*/ 309816 w 2372219"/>
                  <a:gd name="connsiteY7" fmla="*/ 473886 h 2366675"/>
                  <a:gd name="connsiteX8" fmla="*/ 1080108 w 2372219"/>
                  <a:gd name="connsiteY8" fmla="*/ 91233 h 2366675"/>
                  <a:gd name="connsiteX9" fmla="*/ 1188054 w 2372219"/>
                  <a:gd name="connsiteY9" fmla="*/ 0 h 2366675"/>
                  <a:gd name="connsiteX10" fmla="*/ 1292112 w 2372219"/>
                  <a:gd name="connsiteY10" fmla="*/ 91233 h 2366675"/>
                  <a:gd name="connsiteX11" fmla="*/ 2062403 w 2372219"/>
                  <a:gd name="connsiteY11" fmla="*/ 473886 h 2366675"/>
                  <a:gd name="connsiteX12" fmla="*/ 2372219 w 2372219"/>
                  <a:gd name="connsiteY12" fmla="*/ 1134881 h 2366675"/>
                  <a:gd name="connsiteX13" fmla="*/ 2372219 w 2372219"/>
                  <a:gd name="connsiteY13" fmla="*/ 1235988 h 2366675"/>
                  <a:gd name="connsiteX14" fmla="*/ 2372219 w 2372219"/>
                  <a:gd name="connsiteY14" fmla="*/ 1524590 h 2366675"/>
                  <a:gd name="connsiteX15" fmla="*/ 2372219 w 2372219"/>
                  <a:gd name="connsiteY15" fmla="*/ 2074878 h 2366675"/>
                  <a:gd name="connsiteX16" fmla="*/ 2353763 w 2372219"/>
                  <a:gd name="connsiteY16" fmla="*/ 2301179 h 2366675"/>
                  <a:gd name="connsiteX17" fmla="*/ 2342750 w 2372219"/>
                  <a:gd name="connsiteY17" fmla="*/ 2357710 h 2366675"/>
                  <a:gd name="connsiteX0" fmla="*/ 34848 w 2372219"/>
                  <a:gd name="connsiteY0" fmla="*/ 2366675 h 2366675"/>
                  <a:gd name="connsiteX1" fmla="*/ 18456 w 2372219"/>
                  <a:gd name="connsiteY1" fmla="*/ 2301179 h 2366675"/>
                  <a:gd name="connsiteX2" fmla="*/ 0 w 2372219"/>
                  <a:gd name="connsiteY2" fmla="*/ 2074878 h 2366675"/>
                  <a:gd name="connsiteX3" fmla="*/ 0 w 2372219"/>
                  <a:gd name="connsiteY3" fmla="*/ 1906283 h 2366675"/>
                  <a:gd name="connsiteX4" fmla="*/ 0 w 2372219"/>
                  <a:gd name="connsiteY4" fmla="*/ 1685168 h 2366675"/>
                  <a:gd name="connsiteX5" fmla="*/ 0 w 2372219"/>
                  <a:gd name="connsiteY5" fmla="*/ 1134881 h 2366675"/>
                  <a:gd name="connsiteX6" fmla="*/ 309816 w 2372219"/>
                  <a:gd name="connsiteY6" fmla="*/ 473886 h 2366675"/>
                  <a:gd name="connsiteX7" fmla="*/ 1080108 w 2372219"/>
                  <a:gd name="connsiteY7" fmla="*/ 91233 h 2366675"/>
                  <a:gd name="connsiteX8" fmla="*/ 1188054 w 2372219"/>
                  <a:gd name="connsiteY8" fmla="*/ 0 h 2366675"/>
                  <a:gd name="connsiteX9" fmla="*/ 1292112 w 2372219"/>
                  <a:gd name="connsiteY9" fmla="*/ 91233 h 2366675"/>
                  <a:gd name="connsiteX10" fmla="*/ 2062403 w 2372219"/>
                  <a:gd name="connsiteY10" fmla="*/ 473886 h 2366675"/>
                  <a:gd name="connsiteX11" fmla="*/ 2372219 w 2372219"/>
                  <a:gd name="connsiteY11" fmla="*/ 1134881 h 2366675"/>
                  <a:gd name="connsiteX12" fmla="*/ 2372219 w 2372219"/>
                  <a:gd name="connsiteY12" fmla="*/ 1235988 h 2366675"/>
                  <a:gd name="connsiteX13" fmla="*/ 2372219 w 2372219"/>
                  <a:gd name="connsiteY13" fmla="*/ 1524590 h 2366675"/>
                  <a:gd name="connsiteX14" fmla="*/ 2372219 w 2372219"/>
                  <a:gd name="connsiteY14" fmla="*/ 2074878 h 2366675"/>
                  <a:gd name="connsiteX15" fmla="*/ 2353763 w 2372219"/>
                  <a:gd name="connsiteY15" fmla="*/ 2301179 h 2366675"/>
                  <a:gd name="connsiteX16" fmla="*/ 2342750 w 2372219"/>
                  <a:gd name="connsiteY16" fmla="*/ 2357710 h 2366675"/>
                  <a:gd name="connsiteX0" fmla="*/ 34848 w 2372219"/>
                  <a:gd name="connsiteY0" fmla="*/ 2366675 h 2366675"/>
                  <a:gd name="connsiteX1" fmla="*/ 18456 w 2372219"/>
                  <a:gd name="connsiteY1" fmla="*/ 2301179 h 2366675"/>
                  <a:gd name="connsiteX2" fmla="*/ 0 w 2372219"/>
                  <a:gd name="connsiteY2" fmla="*/ 2074878 h 2366675"/>
                  <a:gd name="connsiteX3" fmla="*/ 0 w 2372219"/>
                  <a:gd name="connsiteY3" fmla="*/ 1906283 h 2366675"/>
                  <a:gd name="connsiteX4" fmla="*/ 0 w 2372219"/>
                  <a:gd name="connsiteY4" fmla="*/ 1134881 h 2366675"/>
                  <a:gd name="connsiteX5" fmla="*/ 309816 w 2372219"/>
                  <a:gd name="connsiteY5" fmla="*/ 473886 h 2366675"/>
                  <a:gd name="connsiteX6" fmla="*/ 1080108 w 2372219"/>
                  <a:gd name="connsiteY6" fmla="*/ 91233 h 2366675"/>
                  <a:gd name="connsiteX7" fmla="*/ 1188054 w 2372219"/>
                  <a:gd name="connsiteY7" fmla="*/ 0 h 2366675"/>
                  <a:gd name="connsiteX8" fmla="*/ 1292112 w 2372219"/>
                  <a:gd name="connsiteY8" fmla="*/ 91233 h 2366675"/>
                  <a:gd name="connsiteX9" fmla="*/ 2062403 w 2372219"/>
                  <a:gd name="connsiteY9" fmla="*/ 473886 h 2366675"/>
                  <a:gd name="connsiteX10" fmla="*/ 2372219 w 2372219"/>
                  <a:gd name="connsiteY10" fmla="*/ 1134881 h 2366675"/>
                  <a:gd name="connsiteX11" fmla="*/ 2372219 w 2372219"/>
                  <a:gd name="connsiteY11" fmla="*/ 1235988 h 2366675"/>
                  <a:gd name="connsiteX12" fmla="*/ 2372219 w 2372219"/>
                  <a:gd name="connsiteY12" fmla="*/ 1524590 h 2366675"/>
                  <a:gd name="connsiteX13" fmla="*/ 2372219 w 2372219"/>
                  <a:gd name="connsiteY13" fmla="*/ 2074878 h 2366675"/>
                  <a:gd name="connsiteX14" fmla="*/ 2353763 w 2372219"/>
                  <a:gd name="connsiteY14" fmla="*/ 2301179 h 2366675"/>
                  <a:gd name="connsiteX15" fmla="*/ 2342750 w 2372219"/>
                  <a:gd name="connsiteY15" fmla="*/ 2357710 h 2366675"/>
                  <a:gd name="connsiteX0" fmla="*/ 34848 w 2372219"/>
                  <a:gd name="connsiteY0" fmla="*/ 2366675 h 2366675"/>
                  <a:gd name="connsiteX1" fmla="*/ 18456 w 2372219"/>
                  <a:gd name="connsiteY1" fmla="*/ 2301179 h 2366675"/>
                  <a:gd name="connsiteX2" fmla="*/ 0 w 2372219"/>
                  <a:gd name="connsiteY2" fmla="*/ 2074878 h 2366675"/>
                  <a:gd name="connsiteX3" fmla="*/ 0 w 2372219"/>
                  <a:gd name="connsiteY3" fmla="*/ 1134881 h 2366675"/>
                  <a:gd name="connsiteX4" fmla="*/ 309816 w 2372219"/>
                  <a:gd name="connsiteY4" fmla="*/ 473886 h 2366675"/>
                  <a:gd name="connsiteX5" fmla="*/ 1080108 w 2372219"/>
                  <a:gd name="connsiteY5" fmla="*/ 91233 h 2366675"/>
                  <a:gd name="connsiteX6" fmla="*/ 1188054 w 2372219"/>
                  <a:gd name="connsiteY6" fmla="*/ 0 h 2366675"/>
                  <a:gd name="connsiteX7" fmla="*/ 1292112 w 2372219"/>
                  <a:gd name="connsiteY7" fmla="*/ 91233 h 2366675"/>
                  <a:gd name="connsiteX8" fmla="*/ 2062403 w 2372219"/>
                  <a:gd name="connsiteY8" fmla="*/ 473886 h 2366675"/>
                  <a:gd name="connsiteX9" fmla="*/ 2372219 w 2372219"/>
                  <a:gd name="connsiteY9" fmla="*/ 1134881 h 2366675"/>
                  <a:gd name="connsiteX10" fmla="*/ 2372219 w 2372219"/>
                  <a:gd name="connsiteY10" fmla="*/ 1235988 h 2366675"/>
                  <a:gd name="connsiteX11" fmla="*/ 2372219 w 2372219"/>
                  <a:gd name="connsiteY11" fmla="*/ 1524590 h 2366675"/>
                  <a:gd name="connsiteX12" fmla="*/ 2372219 w 2372219"/>
                  <a:gd name="connsiteY12" fmla="*/ 2074878 h 2366675"/>
                  <a:gd name="connsiteX13" fmla="*/ 2353763 w 2372219"/>
                  <a:gd name="connsiteY13" fmla="*/ 2301179 h 2366675"/>
                  <a:gd name="connsiteX14" fmla="*/ 2342750 w 2372219"/>
                  <a:gd name="connsiteY14" fmla="*/ 2357710 h 2366675"/>
                  <a:gd name="connsiteX0" fmla="*/ 34848 w 2372219"/>
                  <a:gd name="connsiteY0" fmla="*/ 2366675 h 2366675"/>
                  <a:gd name="connsiteX1" fmla="*/ 18456 w 2372219"/>
                  <a:gd name="connsiteY1" fmla="*/ 2301179 h 2366675"/>
                  <a:gd name="connsiteX2" fmla="*/ 0 w 2372219"/>
                  <a:gd name="connsiteY2" fmla="*/ 2074878 h 2366675"/>
                  <a:gd name="connsiteX3" fmla="*/ 0 w 2372219"/>
                  <a:gd name="connsiteY3" fmla="*/ 1134881 h 2366675"/>
                  <a:gd name="connsiteX4" fmla="*/ 309816 w 2372219"/>
                  <a:gd name="connsiteY4" fmla="*/ 473886 h 2366675"/>
                  <a:gd name="connsiteX5" fmla="*/ 1080108 w 2372219"/>
                  <a:gd name="connsiteY5" fmla="*/ 91233 h 2366675"/>
                  <a:gd name="connsiteX6" fmla="*/ 1188054 w 2372219"/>
                  <a:gd name="connsiteY6" fmla="*/ 0 h 2366675"/>
                  <a:gd name="connsiteX7" fmla="*/ 1292112 w 2372219"/>
                  <a:gd name="connsiteY7" fmla="*/ 91233 h 2366675"/>
                  <a:gd name="connsiteX8" fmla="*/ 2062403 w 2372219"/>
                  <a:gd name="connsiteY8" fmla="*/ 473886 h 2366675"/>
                  <a:gd name="connsiteX9" fmla="*/ 2372219 w 2372219"/>
                  <a:gd name="connsiteY9" fmla="*/ 1134881 h 2366675"/>
                  <a:gd name="connsiteX10" fmla="*/ 2372219 w 2372219"/>
                  <a:gd name="connsiteY10" fmla="*/ 1235988 h 2366675"/>
                  <a:gd name="connsiteX11" fmla="*/ 2372219 w 2372219"/>
                  <a:gd name="connsiteY11" fmla="*/ 2074878 h 2366675"/>
                  <a:gd name="connsiteX12" fmla="*/ 2353763 w 2372219"/>
                  <a:gd name="connsiteY12" fmla="*/ 2301179 h 2366675"/>
                  <a:gd name="connsiteX13" fmla="*/ 2342750 w 2372219"/>
                  <a:gd name="connsiteY13" fmla="*/ 2357710 h 23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372219" h="2366675">
                    <a:moveTo>
                      <a:pt x="34848" y="2366675"/>
                    </a:moveTo>
                    <a:lnTo>
                      <a:pt x="18456" y="2301179"/>
                    </a:lnTo>
                    <a:cubicBezTo>
                      <a:pt x="6051" y="2234851"/>
                      <a:pt x="0" y="2160191"/>
                      <a:pt x="0" y="2074878"/>
                    </a:cubicBezTo>
                    <a:lnTo>
                      <a:pt x="0" y="1134881"/>
                    </a:lnTo>
                    <a:cubicBezTo>
                      <a:pt x="0" y="793630"/>
                      <a:pt x="96817" y="622823"/>
                      <a:pt x="309816" y="473886"/>
                    </a:cubicBezTo>
                    <a:cubicBezTo>
                      <a:pt x="531329" y="345550"/>
                      <a:pt x="822086" y="290627"/>
                      <a:pt x="1080108" y="91233"/>
                    </a:cubicBezTo>
                    <a:lnTo>
                      <a:pt x="1188054" y="0"/>
                    </a:lnTo>
                    <a:lnTo>
                      <a:pt x="1292112" y="91233"/>
                    </a:lnTo>
                    <a:cubicBezTo>
                      <a:pt x="1550134" y="290627"/>
                      <a:pt x="1840892" y="345550"/>
                      <a:pt x="2062403" y="473886"/>
                    </a:cubicBezTo>
                    <a:cubicBezTo>
                      <a:pt x="2275403" y="622823"/>
                      <a:pt x="2372219" y="793630"/>
                      <a:pt x="2372219" y="1134881"/>
                    </a:cubicBezTo>
                    <a:lnTo>
                      <a:pt x="2372219" y="1235988"/>
                    </a:lnTo>
                    <a:lnTo>
                      <a:pt x="2372219" y="2074878"/>
                    </a:lnTo>
                    <a:cubicBezTo>
                      <a:pt x="2372219" y="2160191"/>
                      <a:pt x="2366168" y="2234851"/>
                      <a:pt x="2353763" y="2301179"/>
                    </a:cubicBezTo>
                    <a:cubicBezTo>
                      <a:pt x="2348299" y="2323011"/>
                      <a:pt x="2342750" y="2357710"/>
                      <a:pt x="2342750" y="2357710"/>
                    </a:cubicBez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3" name="Freeform: Shape 12">
              <a:extLst>
                <a:ext uri="{FF2B5EF4-FFF2-40B4-BE49-F238E27FC236}">
                  <a16:creationId xmlns:a16="http://schemas.microsoft.com/office/drawing/2014/main" id="{3E8BEC42-B3E9-4350-BA6D-1AADB453C5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05224" y="1829569"/>
              <a:ext cx="1886776" cy="3209758"/>
            </a:xfrm>
            <a:custGeom>
              <a:avLst/>
              <a:gdLst>
                <a:gd name="connsiteX0" fmla="*/ 1188054 w 1886776"/>
                <a:gd name="connsiteY0" fmla="*/ 0 h 3209758"/>
                <a:gd name="connsiteX1" fmla="*/ 1292112 w 1886776"/>
                <a:gd name="connsiteY1" fmla="*/ 91233 h 3209758"/>
                <a:gd name="connsiteX2" fmla="*/ 1884879 w 1886776"/>
                <a:gd name="connsiteY2" fmla="*/ 387994 h 3209758"/>
                <a:gd name="connsiteX3" fmla="*/ 1886776 w 1886776"/>
                <a:gd name="connsiteY3" fmla="*/ 388912 h 3209758"/>
                <a:gd name="connsiteX4" fmla="*/ 1886776 w 1886776"/>
                <a:gd name="connsiteY4" fmla="*/ 2820846 h 3209758"/>
                <a:gd name="connsiteX5" fmla="*/ 1884878 w 1886776"/>
                <a:gd name="connsiteY5" fmla="*/ 2821764 h 3209758"/>
                <a:gd name="connsiteX6" fmla="*/ 1292111 w 1886776"/>
                <a:gd name="connsiteY6" fmla="*/ 3118525 h 3209758"/>
                <a:gd name="connsiteX7" fmla="*/ 1184165 w 1886776"/>
                <a:gd name="connsiteY7" fmla="*/ 3209758 h 3209758"/>
                <a:gd name="connsiteX8" fmla="*/ 1080107 w 1886776"/>
                <a:gd name="connsiteY8" fmla="*/ 3118525 h 3209758"/>
                <a:gd name="connsiteX9" fmla="*/ 309815 w 1886776"/>
                <a:gd name="connsiteY9" fmla="*/ 2735873 h 3209758"/>
                <a:gd name="connsiteX10" fmla="*/ 0 w 1886776"/>
                <a:gd name="connsiteY10" fmla="*/ 2074878 h 3209758"/>
                <a:gd name="connsiteX11" fmla="*/ 0 w 1886776"/>
                <a:gd name="connsiteY11" fmla="*/ 1906283 h 3209758"/>
                <a:gd name="connsiteX12" fmla="*/ 0 w 1886776"/>
                <a:gd name="connsiteY12" fmla="*/ 1685168 h 3209758"/>
                <a:gd name="connsiteX13" fmla="*/ 0 w 1886776"/>
                <a:gd name="connsiteY13" fmla="*/ 1524590 h 3209758"/>
                <a:gd name="connsiteX14" fmla="*/ 0 w 1886776"/>
                <a:gd name="connsiteY14" fmla="*/ 1235988 h 3209758"/>
                <a:gd name="connsiteX15" fmla="*/ 0 w 1886776"/>
                <a:gd name="connsiteY15" fmla="*/ 1134881 h 3209758"/>
                <a:gd name="connsiteX16" fmla="*/ 309816 w 1886776"/>
                <a:gd name="connsiteY16" fmla="*/ 473886 h 3209758"/>
                <a:gd name="connsiteX17" fmla="*/ 1080108 w 1886776"/>
                <a:gd name="connsiteY17" fmla="*/ 91233 h 3209758"/>
                <a:gd name="connsiteX0" fmla="*/ 1884878 w 1976318"/>
                <a:gd name="connsiteY0" fmla="*/ 2821764 h 3209758"/>
                <a:gd name="connsiteX1" fmla="*/ 1292111 w 1976318"/>
                <a:gd name="connsiteY1" fmla="*/ 3118525 h 3209758"/>
                <a:gd name="connsiteX2" fmla="*/ 1184165 w 1976318"/>
                <a:gd name="connsiteY2" fmla="*/ 3209758 h 3209758"/>
                <a:gd name="connsiteX3" fmla="*/ 1080107 w 1976318"/>
                <a:gd name="connsiteY3" fmla="*/ 3118525 h 3209758"/>
                <a:gd name="connsiteX4" fmla="*/ 309815 w 1976318"/>
                <a:gd name="connsiteY4" fmla="*/ 2735873 h 3209758"/>
                <a:gd name="connsiteX5" fmla="*/ 0 w 1976318"/>
                <a:gd name="connsiteY5" fmla="*/ 2074878 h 3209758"/>
                <a:gd name="connsiteX6" fmla="*/ 0 w 1976318"/>
                <a:gd name="connsiteY6" fmla="*/ 1906283 h 3209758"/>
                <a:gd name="connsiteX7" fmla="*/ 0 w 1976318"/>
                <a:gd name="connsiteY7" fmla="*/ 1685168 h 3209758"/>
                <a:gd name="connsiteX8" fmla="*/ 0 w 1976318"/>
                <a:gd name="connsiteY8" fmla="*/ 1524590 h 3209758"/>
                <a:gd name="connsiteX9" fmla="*/ 0 w 1976318"/>
                <a:gd name="connsiteY9" fmla="*/ 1235988 h 3209758"/>
                <a:gd name="connsiteX10" fmla="*/ 0 w 1976318"/>
                <a:gd name="connsiteY10" fmla="*/ 1134881 h 3209758"/>
                <a:gd name="connsiteX11" fmla="*/ 309816 w 1976318"/>
                <a:gd name="connsiteY11" fmla="*/ 473886 h 3209758"/>
                <a:gd name="connsiteX12" fmla="*/ 1080108 w 1976318"/>
                <a:gd name="connsiteY12" fmla="*/ 91233 h 3209758"/>
                <a:gd name="connsiteX13" fmla="*/ 1188054 w 1976318"/>
                <a:gd name="connsiteY13" fmla="*/ 0 h 3209758"/>
                <a:gd name="connsiteX14" fmla="*/ 1292112 w 1976318"/>
                <a:gd name="connsiteY14" fmla="*/ 91233 h 3209758"/>
                <a:gd name="connsiteX15" fmla="*/ 1884879 w 1976318"/>
                <a:gd name="connsiteY15" fmla="*/ 387994 h 3209758"/>
                <a:gd name="connsiteX16" fmla="*/ 1886776 w 1976318"/>
                <a:gd name="connsiteY16" fmla="*/ 388912 h 3209758"/>
                <a:gd name="connsiteX17" fmla="*/ 1886776 w 1976318"/>
                <a:gd name="connsiteY17" fmla="*/ 2820846 h 3209758"/>
                <a:gd name="connsiteX18" fmla="*/ 1976318 w 1976318"/>
                <a:gd name="connsiteY18" fmla="*/ 2913204 h 3209758"/>
                <a:gd name="connsiteX0" fmla="*/ 1884878 w 1976318"/>
                <a:gd name="connsiteY0" fmla="*/ 2821764 h 3209758"/>
                <a:gd name="connsiteX1" fmla="*/ 1292111 w 1976318"/>
                <a:gd name="connsiteY1" fmla="*/ 3118525 h 3209758"/>
                <a:gd name="connsiteX2" fmla="*/ 1184165 w 1976318"/>
                <a:gd name="connsiteY2" fmla="*/ 3209758 h 3209758"/>
                <a:gd name="connsiteX3" fmla="*/ 1080107 w 1976318"/>
                <a:gd name="connsiteY3" fmla="*/ 3118525 h 3209758"/>
                <a:gd name="connsiteX4" fmla="*/ 309815 w 1976318"/>
                <a:gd name="connsiteY4" fmla="*/ 2735873 h 3209758"/>
                <a:gd name="connsiteX5" fmla="*/ 0 w 1976318"/>
                <a:gd name="connsiteY5" fmla="*/ 2074878 h 3209758"/>
                <a:gd name="connsiteX6" fmla="*/ 0 w 1976318"/>
                <a:gd name="connsiteY6" fmla="*/ 1906283 h 3209758"/>
                <a:gd name="connsiteX7" fmla="*/ 0 w 1976318"/>
                <a:gd name="connsiteY7" fmla="*/ 1685168 h 3209758"/>
                <a:gd name="connsiteX8" fmla="*/ 0 w 1976318"/>
                <a:gd name="connsiteY8" fmla="*/ 1524590 h 3209758"/>
                <a:gd name="connsiteX9" fmla="*/ 0 w 1976318"/>
                <a:gd name="connsiteY9" fmla="*/ 1235988 h 3209758"/>
                <a:gd name="connsiteX10" fmla="*/ 0 w 1976318"/>
                <a:gd name="connsiteY10" fmla="*/ 1134881 h 3209758"/>
                <a:gd name="connsiteX11" fmla="*/ 309816 w 1976318"/>
                <a:gd name="connsiteY11" fmla="*/ 473886 h 3209758"/>
                <a:gd name="connsiteX12" fmla="*/ 1080108 w 1976318"/>
                <a:gd name="connsiteY12" fmla="*/ 91233 h 3209758"/>
                <a:gd name="connsiteX13" fmla="*/ 1188054 w 1976318"/>
                <a:gd name="connsiteY13" fmla="*/ 0 h 3209758"/>
                <a:gd name="connsiteX14" fmla="*/ 1292112 w 1976318"/>
                <a:gd name="connsiteY14" fmla="*/ 91233 h 3209758"/>
                <a:gd name="connsiteX15" fmla="*/ 1884879 w 1976318"/>
                <a:gd name="connsiteY15" fmla="*/ 387994 h 3209758"/>
                <a:gd name="connsiteX16" fmla="*/ 1886776 w 1976318"/>
                <a:gd name="connsiteY16" fmla="*/ 388912 h 3209758"/>
                <a:gd name="connsiteX17" fmla="*/ 1976318 w 1976318"/>
                <a:gd name="connsiteY17" fmla="*/ 2913204 h 3209758"/>
                <a:gd name="connsiteX0" fmla="*/ 1884878 w 1886776"/>
                <a:gd name="connsiteY0" fmla="*/ 2821764 h 3209758"/>
                <a:gd name="connsiteX1" fmla="*/ 1292111 w 1886776"/>
                <a:gd name="connsiteY1" fmla="*/ 3118525 h 3209758"/>
                <a:gd name="connsiteX2" fmla="*/ 1184165 w 1886776"/>
                <a:gd name="connsiteY2" fmla="*/ 3209758 h 3209758"/>
                <a:gd name="connsiteX3" fmla="*/ 1080107 w 1886776"/>
                <a:gd name="connsiteY3" fmla="*/ 3118525 h 3209758"/>
                <a:gd name="connsiteX4" fmla="*/ 309815 w 1886776"/>
                <a:gd name="connsiteY4" fmla="*/ 2735873 h 3209758"/>
                <a:gd name="connsiteX5" fmla="*/ 0 w 1886776"/>
                <a:gd name="connsiteY5" fmla="*/ 2074878 h 3209758"/>
                <a:gd name="connsiteX6" fmla="*/ 0 w 1886776"/>
                <a:gd name="connsiteY6" fmla="*/ 1906283 h 3209758"/>
                <a:gd name="connsiteX7" fmla="*/ 0 w 1886776"/>
                <a:gd name="connsiteY7" fmla="*/ 1685168 h 3209758"/>
                <a:gd name="connsiteX8" fmla="*/ 0 w 1886776"/>
                <a:gd name="connsiteY8" fmla="*/ 1524590 h 3209758"/>
                <a:gd name="connsiteX9" fmla="*/ 0 w 1886776"/>
                <a:gd name="connsiteY9" fmla="*/ 1235988 h 3209758"/>
                <a:gd name="connsiteX10" fmla="*/ 0 w 1886776"/>
                <a:gd name="connsiteY10" fmla="*/ 1134881 h 3209758"/>
                <a:gd name="connsiteX11" fmla="*/ 309816 w 1886776"/>
                <a:gd name="connsiteY11" fmla="*/ 473886 h 3209758"/>
                <a:gd name="connsiteX12" fmla="*/ 1080108 w 1886776"/>
                <a:gd name="connsiteY12" fmla="*/ 91233 h 3209758"/>
                <a:gd name="connsiteX13" fmla="*/ 1188054 w 1886776"/>
                <a:gd name="connsiteY13" fmla="*/ 0 h 3209758"/>
                <a:gd name="connsiteX14" fmla="*/ 1292112 w 1886776"/>
                <a:gd name="connsiteY14" fmla="*/ 91233 h 3209758"/>
                <a:gd name="connsiteX15" fmla="*/ 1884879 w 1886776"/>
                <a:gd name="connsiteY15" fmla="*/ 387994 h 3209758"/>
                <a:gd name="connsiteX16" fmla="*/ 1886776 w 1886776"/>
                <a:gd name="connsiteY16" fmla="*/ 388912 h 3209758"/>
                <a:gd name="connsiteX0" fmla="*/ 1884878 w 1886776"/>
                <a:gd name="connsiteY0" fmla="*/ 2800249 h 3209758"/>
                <a:gd name="connsiteX1" fmla="*/ 1292111 w 1886776"/>
                <a:gd name="connsiteY1" fmla="*/ 3118525 h 3209758"/>
                <a:gd name="connsiteX2" fmla="*/ 1184165 w 1886776"/>
                <a:gd name="connsiteY2" fmla="*/ 3209758 h 3209758"/>
                <a:gd name="connsiteX3" fmla="*/ 1080107 w 1886776"/>
                <a:gd name="connsiteY3" fmla="*/ 3118525 h 3209758"/>
                <a:gd name="connsiteX4" fmla="*/ 309815 w 1886776"/>
                <a:gd name="connsiteY4" fmla="*/ 2735873 h 3209758"/>
                <a:gd name="connsiteX5" fmla="*/ 0 w 1886776"/>
                <a:gd name="connsiteY5" fmla="*/ 2074878 h 3209758"/>
                <a:gd name="connsiteX6" fmla="*/ 0 w 1886776"/>
                <a:gd name="connsiteY6" fmla="*/ 1906283 h 3209758"/>
                <a:gd name="connsiteX7" fmla="*/ 0 w 1886776"/>
                <a:gd name="connsiteY7" fmla="*/ 1685168 h 3209758"/>
                <a:gd name="connsiteX8" fmla="*/ 0 w 1886776"/>
                <a:gd name="connsiteY8" fmla="*/ 1524590 h 3209758"/>
                <a:gd name="connsiteX9" fmla="*/ 0 w 1886776"/>
                <a:gd name="connsiteY9" fmla="*/ 1235988 h 3209758"/>
                <a:gd name="connsiteX10" fmla="*/ 0 w 1886776"/>
                <a:gd name="connsiteY10" fmla="*/ 1134881 h 3209758"/>
                <a:gd name="connsiteX11" fmla="*/ 309816 w 1886776"/>
                <a:gd name="connsiteY11" fmla="*/ 473886 h 3209758"/>
                <a:gd name="connsiteX12" fmla="*/ 1080108 w 1886776"/>
                <a:gd name="connsiteY12" fmla="*/ 91233 h 3209758"/>
                <a:gd name="connsiteX13" fmla="*/ 1188054 w 1886776"/>
                <a:gd name="connsiteY13" fmla="*/ 0 h 3209758"/>
                <a:gd name="connsiteX14" fmla="*/ 1292112 w 1886776"/>
                <a:gd name="connsiteY14" fmla="*/ 91233 h 3209758"/>
                <a:gd name="connsiteX15" fmla="*/ 1884879 w 1886776"/>
                <a:gd name="connsiteY15" fmla="*/ 387994 h 3209758"/>
                <a:gd name="connsiteX16" fmla="*/ 1886776 w 1886776"/>
                <a:gd name="connsiteY16" fmla="*/ 388912 h 3209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886776" h="3209758">
                  <a:moveTo>
                    <a:pt x="1884878" y="2800249"/>
                  </a:moveTo>
                  <a:cubicBezTo>
                    <a:pt x="1697557" y="2879185"/>
                    <a:pt x="1485627" y="2968980"/>
                    <a:pt x="1292111" y="3118525"/>
                  </a:cubicBezTo>
                  <a:lnTo>
                    <a:pt x="1184165" y="3209758"/>
                  </a:lnTo>
                  <a:lnTo>
                    <a:pt x="1080107" y="3118525"/>
                  </a:lnTo>
                  <a:cubicBezTo>
                    <a:pt x="822085" y="2919132"/>
                    <a:pt x="531327" y="2864209"/>
                    <a:pt x="309815" y="2735873"/>
                  </a:cubicBezTo>
                  <a:cubicBezTo>
                    <a:pt x="96816" y="2586936"/>
                    <a:pt x="0" y="2416129"/>
                    <a:pt x="0" y="2074878"/>
                  </a:cubicBezTo>
                  <a:lnTo>
                    <a:pt x="0" y="1906283"/>
                  </a:lnTo>
                  <a:lnTo>
                    <a:pt x="0" y="1685168"/>
                  </a:lnTo>
                  <a:lnTo>
                    <a:pt x="0" y="1524590"/>
                  </a:lnTo>
                  <a:lnTo>
                    <a:pt x="0" y="1235988"/>
                  </a:lnTo>
                  <a:lnTo>
                    <a:pt x="0" y="1134881"/>
                  </a:lnTo>
                  <a:cubicBezTo>
                    <a:pt x="0" y="793630"/>
                    <a:pt x="96817" y="622823"/>
                    <a:pt x="309816" y="473886"/>
                  </a:cubicBezTo>
                  <a:cubicBezTo>
                    <a:pt x="531329" y="345550"/>
                    <a:pt x="822086" y="290627"/>
                    <a:pt x="1080108" y="91233"/>
                  </a:cubicBezTo>
                  <a:lnTo>
                    <a:pt x="1188054" y="0"/>
                  </a:lnTo>
                  <a:lnTo>
                    <a:pt x="1292112" y="91233"/>
                  </a:lnTo>
                  <a:cubicBezTo>
                    <a:pt x="1485628" y="240778"/>
                    <a:pt x="1697559" y="309059"/>
                    <a:pt x="1884879" y="387994"/>
                  </a:cubicBezTo>
                  <a:lnTo>
                    <a:pt x="1886776" y="388912"/>
                  </a:lnTo>
                </a:path>
              </a:pathLst>
            </a:custGeom>
            <a:noFill/>
            <a:ln w="25400" cap="rnd">
              <a:solidFill>
                <a:schemeClr val="bg2">
                  <a:lumMod val="75000"/>
                  <a:alpha val="6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7" name="Content Placeholder">
            <a:extLst>
              <a:ext uri="{FF2B5EF4-FFF2-40B4-BE49-F238E27FC236}">
                <a16:creationId xmlns:a16="http://schemas.microsoft.com/office/drawing/2014/main" id="{6D0B4B2E-DB73-BED5-26AE-5F80B5A8F1D6}"/>
              </a:ext>
            </a:extLst>
          </p:cNvPr>
          <p:cNvSpPr txBox="1">
            <a:spLocks noGrp="1"/>
          </p:cNvSpPr>
          <p:nvPr>
            <p:ph idx="1"/>
          </p:nvPr>
        </p:nvSpPr>
        <p:spPr>
          <a:xfrm>
            <a:off x="2243011" y="320809"/>
            <a:ext cx="9075737" cy="3649663"/>
          </a:xfrm>
          <a:prstGeom prst="rect">
            <a:avLst/>
          </a:prstGeom>
        </p:spPr>
        <p:txBody>
          <a:bodyPr vert="horz" lIns="91440" tIns="45720" rIns="91440" bIns="45720" rtlCol="0" anchor="b">
            <a:normAutofit/>
          </a:bodyPr>
          <a:lst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Goudy Old Style" panose="02020502050305020303" pitchFamily="18" charset="0"/>
              <a:buNone/>
            </a:pPr>
            <a:endParaRPr lang="el-GR" dirty="0"/>
          </a:p>
          <a:p>
            <a:pPr marL="0" indent="0" algn="ctr">
              <a:buFont typeface="Goudy Old Style" panose="02020502050305020303" pitchFamily="18" charset="0"/>
              <a:buNone/>
            </a:pPr>
            <a:endParaRPr lang="el-GR" dirty="0"/>
          </a:p>
          <a:p>
            <a:pPr marL="0" indent="0">
              <a:buFont typeface="Goudy Old Style" panose="02020502050305020303" pitchFamily="18" charset="0"/>
              <a:buNone/>
            </a:pPr>
            <a:endParaRPr lang="el-GR" dirty="0"/>
          </a:p>
          <a:p>
            <a:endParaRPr lang="el-GR" dirty="0"/>
          </a:p>
        </p:txBody>
      </p:sp>
      <p:sp>
        <p:nvSpPr>
          <p:cNvPr id="10" name="Content Placeholder">
            <a:extLst>
              <a:ext uri="{FF2B5EF4-FFF2-40B4-BE49-F238E27FC236}">
                <a16:creationId xmlns:a16="http://schemas.microsoft.com/office/drawing/2014/main" id="{C71E484C-F9DE-78FF-C2B5-CFB0EFB354FC}"/>
              </a:ext>
            </a:extLst>
          </p:cNvPr>
          <p:cNvSpPr txBox="1">
            <a:spLocks/>
          </p:cNvSpPr>
          <p:nvPr/>
        </p:nvSpPr>
        <p:spPr>
          <a:xfrm>
            <a:off x="3132323" y="2579175"/>
            <a:ext cx="5556145" cy="3715989"/>
          </a:xfrm>
          <a:prstGeom prst="rect">
            <a:avLst/>
          </a:prstGeom>
        </p:spPr>
        <p:txBody>
          <a:bodyPr vert="horz" lIns="91440" tIns="45720" rIns="91440" bIns="45720" rtlCol="0" anchor="b">
            <a:normAutofit/>
          </a:bodyPr>
          <a:lst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Goudy Old Style" panose="02020502050305020303" pitchFamily="18" charset="0"/>
              <a:buNone/>
            </a:pPr>
            <a:r>
              <a:rPr lang="el-GR" dirty="0"/>
              <a:t>ΑΚΑΔΗΜΙΑ ΕΜΠΟΡΙΚΟΥ ΝΑΥΤΙΚΟΥ ΚΡΗΤΗΣ ΣΧΟΛΗ ΠΛΟΙΑΡΧΩΝ </a:t>
            </a:r>
          </a:p>
          <a:p>
            <a:pPr marL="0" indent="0" algn="ctr">
              <a:buFont typeface="Goudy Old Style" panose="02020502050305020303" pitchFamily="18" charset="0"/>
              <a:buNone/>
            </a:pPr>
            <a:r>
              <a:rPr lang="el-GR" dirty="0"/>
              <a:t>ΕΡΓΑΣΙΑ ΣΤΑ ΠΛΑΙΣΙΑ ΤΟΥ ΜΑΘΗΜΑΤΟΣ ΝΑΥΤΙΛΙΑ ΙΙ </a:t>
            </a:r>
          </a:p>
          <a:p>
            <a:pPr marL="0" indent="0" algn="ctr">
              <a:buFont typeface="Goudy Old Style" panose="02020502050305020303" pitchFamily="18" charset="0"/>
              <a:buNone/>
            </a:pPr>
            <a:r>
              <a:rPr lang="el-GR" dirty="0"/>
              <a:t>ΤΙΤΛΟΣ ΕΡΓΑΣΙΑΣ: ΤΟ ΦΑΙΝΟΜΑΙΝΟ ΤΗΣ ΠΑΛΙΡΡΟΙΑΣ </a:t>
            </a:r>
          </a:p>
          <a:p>
            <a:pPr marL="0" indent="0" algn="ctr">
              <a:buFont typeface="Goudy Old Style" panose="02020502050305020303" pitchFamily="18" charset="0"/>
              <a:buNone/>
            </a:pPr>
            <a:r>
              <a:rPr lang="el-GR" dirty="0"/>
              <a:t>Ο ΚΑΘΗΓΗΤΗΣ: ΚΟΤΣΙΦΑΚΗΣ ΘΡΑΣΥΒΟΥΛΟΣ </a:t>
            </a:r>
          </a:p>
          <a:p>
            <a:pPr marL="0" indent="0" algn="ctr">
              <a:buFont typeface="Goudy Old Style" panose="02020502050305020303" pitchFamily="18" charset="0"/>
              <a:buNone/>
            </a:pPr>
            <a:r>
              <a:rPr lang="el-GR" dirty="0"/>
              <a:t>ΑΠΌ ΤΗΝ: ΚΑΤΣΙΓΙΑΝΝΗ ΘΕΟΔΩΡΑ </a:t>
            </a:r>
          </a:p>
          <a:p>
            <a:endParaRPr lang="el-GR" dirty="0"/>
          </a:p>
          <a:p>
            <a:endParaRPr lang="el-GR" dirty="0"/>
          </a:p>
        </p:txBody>
      </p:sp>
    </p:spTree>
    <p:extLst>
      <p:ext uri="{BB962C8B-B14F-4D97-AF65-F5344CB8AC3E}">
        <p14:creationId xmlns:p14="http://schemas.microsoft.com/office/powerpoint/2010/main" val="3105475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D74014-3A72-E055-95E2-153F774917FD}"/>
              </a:ext>
            </a:extLst>
          </p:cNvPr>
          <p:cNvSpPr>
            <a:spLocks noGrp="1"/>
          </p:cNvSpPr>
          <p:nvPr>
            <p:ph type="title"/>
          </p:nvPr>
        </p:nvSpPr>
        <p:spPr>
          <a:xfrm>
            <a:off x="320822" y="137583"/>
            <a:ext cx="4961223" cy="555302"/>
          </a:xfrm>
        </p:spPr>
        <p:txBody>
          <a:bodyPr>
            <a:normAutofit fontScale="90000"/>
          </a:bodyPr>
          <a:lstStyle/>
          <a:p>
            <a:r>
              <a:rPr lang="el-GR" dirty="0"/>
              <a:t>Από την ιστορία </a:t>
            </a:r>
          </a:p>
        </p:txBody>
      </p:sp>
      <p:pic>
        <p:nvPicPr>
          <p:cNvPr id="6" name="Εικόνα 5">
            <a:extLst>
              <a:ext uri="{FF2B5EF4-FFF2-40B4-BE49-F238E27FC236}">
                <a16:creationId xmlns:a16="http://schemas.microsoft.com/office/drawing/2014/main" id="{E668A03C-9132-AA41-5977-0E08DC80036C}"/>
              </a:ext>
            </a:extLst>
          </p:cNvPr>
          <p:cNvPicPr>
            <a:picLocks noChangeAspect="1"/>
          </p:cNvPicPr>
          <p:nvPr/>
        </p:nvPicPr>
        <p:blipFill>
          <a:blip r:embed="rId2"/>
          <a:stretch>
            <a:fillRect/>
          </a:stretch>
        </p:blipFill>
        <p:spPr>
          <a:xfrm>
            <a:off x="8065325" y="1188434"/>
            <a:ext cx="3810000" cy="4094512"/>
          </a:xfrm>
          <a:prstGeom prst="rect">
            <a:avLst/>
          </a:prstGeom>
        </p:spPr>
      </p:pic>
      <p:sp>
        <p:nvSpPr>
          <p:cNvPr id="14" name="TextBox 13">
            <a:extLst>
              <a:ext uri="{FF2B5EF4-FFF2-40B4-BE49-F238E27FC236}">
                <a16:creationId xmlns:a16="http://schemas.microsoft.com/office/drawing/2014/main" id="{0FF62DE0-B6C2-EB68-B461-AE2630078A97}"/>
              </a:ext>
            </a:extLst>
          </p:cNvPr>
          <p:cNvSpPr txBox="1"/>
          <p:nvPr/>
        </p:nvSpPr>
        <p:spPr>
          <a:xfrm>
            <a:off x="156138" y="4722545"/>
            <a:ext cx="6129398" cy="1200329"/>
          </a:xfrm>
          <a:prstGeom prst="rect">
            <a:avLst/>
          </a:prstGeom>
          <a:noFill/>
        </p:spPr>
        <p:txBody>
          <a:bodyPr wrap="square">
            <a:spAutoFit/>
          </a:bodyPr>
          <a:lstStyle/>
          <a:p>
            <a:pPr algn="l"/>
            <a:r>
              <a:rPr lang="el-GR" u="none" strike="noStrike" dirty="0">
                <a:hlinkClick r:id="rId3" tooltip="Πυθέας ο Μασσαλιώτης"/>
              </a:rPr>
              <a:t>Ο </a:t>
            </a:r>
            <a:r>
              <a:rPr lang="el-GR" u="none" strike="noStrike" dirty="0">
                <a:effectLst/>
                <a:hlinkClick r:id="rId3" tooltip="Πυθέας ο Μασσαλιώτης"/>
              </a:rPr>
              <a:t>Πυθέας ο Μασσαλιώτης</a:t>
            </a:r>
            <a:r>
              <a:rPr lang="el-GR" dirty="0">
                <a:effectLst/>
              </a:rPr>
              <a:t>, όσο και ο </a:t>
            </a:r>
            <a:r>
              <a:rPr lang="el-GR" u="none" strike="noStrike" dirty="0">
                <a:effectLst/>
                <a:hlinkClick r:id="rId4" tooltip="Σέλευκος (αστρονόμος) (δεν έχει γραφτεί ακόμα)"/>
              </a:rPr>
              <a:t>Σέλευκος</a:t>
            </a:r>
            <a:r>
              <a:rPr lang="el-GR" dirty="0">
                <a:effectLst/>
              </a:rPr>
              <a:t> αλλά και ο </a:t>
            </a:r>
            <a:r>
              <a:rPr lang="el-GR" u="none" strike="noStrike" dirty="0">
                <a:effectLst/>
                <a:hlinkClick r:id="rId5" tooltip="Ποσειδώνιος (δεν έχει γραφτεί ακόμα)"/>
              </a:rPr>
              <a:t>Ποσειδώνιος</a:t>
            </a:r>
            <a:r>
              <a:rPr lang="el-GR" dirty="0">
                <a:effectLst/>
              </a:rPr>
              <a:t> ήταν οι πρώτοι που διαπίστωσαν τη σχέση της παλίρροιας με τη κίνηση της Σελήνης, τελικά στον </a:t>
            </a:r>
            <a:r>
              <a:rPr lang="el-GR" u="none" strike="noStrike" dirty="0">
                <a:effectLst/>
                <a:hlinkClick r:id="rId6" tooltip="Νεύτωνας"/>
              </a:rPr>
              <a:t>Νεύτωνα</a:t>
            </a:r>
            <a:r>
              <a:rPr lang="el-GR" dirty="0">
                <a:effectLst/>
              </a:rPr>
              <a:t> οφείλεται η ερμηνεία του φαινομένου.</a:t>
            </a:r>
          </a:p>
        </p:txBody>
      </p:sp>
      <p:sp>
        <p:nvSpPr>
          <p:cNvPr id="5" name="TextBox 4">
            <a:extLst>
              <a:ext uri="{FF2B5EF4-FFF2-40B4-BE49-F238E27FC236}">
                <a16:creationId xmlns:a16="http://schemas.microsoft.com/office/drawing/2014/main" id="{769A510B-1730-BF00-10C9-74E32C282D9F}"/>
              </a:ext>
            </a:extLst>
          </p:cNvPr>
          <p:cNvSpPr txBox="1"/>
          <p:nvPr/>
        </p:nvSpPr>
        <p:spPr>
          <a:xfrm>
            <a:off x="156138" y="814447"/>
            <a:ext cx="6753819" cy="923330"/>
          </a:xfrm>
          <a:prstGeom prst="rect">
            <a:avLst/>
          </a:prstGeom>
          <a:noFill/>
        </p:spPr>
        <p:txBody>
          <a:bodyPr wrap="square" rtlCol="0">
            <a:spAutoFit/>
          </a:bodyPr>
          <a:lstStyle/>
          <a:p>
            <a:pPr algn="l"/>
            <a:r>
              <a:rPr lang="el-GR" dirty="0"/>
              <a:t>Η εξήγηση του φαινομένου της παλίρροιας, εκτός από το καθαρώς φυσικό φαινόμενο του, έπαιξε αποφασιστική σημασίας ρόλο και στην ιστορία της βαρυτικής έλξης. </a:t>
            </a:r>
          </a:p>
        </p:txBody>
      </p:sp>
      <p:sp>
        <p:nvSpPr>
          <p:cNvPr id="9" name="TextBox 8">
            <a:extLst>
              <a:ext uri="{FF2B5EF4-FFF2-40B4-BE49-F238E27FC236}">
                <a16:creationId xmlns:a16="http://schemas.microsoft.com/office/drawing/2014/main" id="{C6E431D0-B0A9-2F67-0EC1-E1AA080ED946}"/>
              </a:ext>
            </a:extLst>
          </p:cNvPr>
          <p:cNvSpPr txBox="1"/>
          <p:nvPr/>
        </p:nvSpPr>
        <p:spPr>
          <a:xfrm>
            <a:off x="156138" y="1666030"/>
            <a:ext cx="7676606" cy="3139321"/>
          </a:xfrm>
          <a:prstGeom prst="rect">
            <a:avLst/>
          </a:prstGeom>
          <a:noFill/>
        </p:spPr>
        <p:txBody>
          <a:bodyPr wrap="square">
            <a:spAutoFit/>
          </a:bodyPr>
          <a:lstStyle/>
          <a:p>
            <a:pPr algn="just"/>
            <a:r>
              <a:rPr lang="el-GR" b="0" i="0" dirty="0">
                <a:effectLst/>
                <a:latin typeface="Lato" panose="020F0502020204030203" pitchFamily="34" charset="0"/>
              </a:rPr>
              <a:t>Την εποχή του Νεύτωνα οι λαϊκές δοξασίες εξηγούσαν τελεολογικά τις παλίρροιες. Λεγόταν, παραδείγματος χάρη, ότι ο θεός είχε δημιουργήσει τις παλίρροιες «για τη διευκόλυνση του εμπορίου» ή «για λογούς καθαριότητας», καθώς η πλημμυρίδα και η άμπωτη της θάλασσας άφηναν το νερό να λιμνάζει στα λιμάνια. </a:t>
            </a:r>
          </a:p>
          <a:p>
            <a:pPr algn="just"/>
            <a:r>
              <a:rPr lang="el-GR" b="0" i="0" dirty="0">
                <a:effectLst/>
                <a:latin typeface="Lato" panose="020F0502020204030203" pitchFamily="34" charset="0"/>
              </a:rPr>
              <a:t>Διαπίστωναν εντούτοις:</a:t>
            </a:r>
            <a:br>
              <a:rPr lang="el-GR" b="0" i="0" dirty="0">
                <a:effectLst/>
                <a:latin typeface="Lato" panose="020F0502020204030203" pitchFamily="34" charset="0"/>
              </a:rPr>
            </a:br>
            <a:r>
              <a:rPr lang="el-GR" b="0" i="0" dirty="0">
                <a:effectLst/>
                <a:latin typeface="Lato" panose="020F0502020204030203" pitchFamily="34" charset="0"/>
              </a:rPr>
              <a:t>• τη σύμπτωση της περιόδου των παλιρροιών με εκείνην της Σελήνης</a:t>
            </a:r>
            <a:br>
              <a:rPr lang="el-GR" b="0" i="0" dirty="0">
                <a:effectLst/>
                <a:latin typeface="Lato" panose="020F0502020204030203" pitchFamily="34" charset="0"/>
              </a:rPr>
            </a:br>
            <a:r>
              <a:rPr lang="el-GR" b="0" i="0" dirty="0">
                <a:effectLst/>
                <a:latin typeface="Lato" panose="020F0502020204030203" pitchFamily="34" charset="0"/>
              </a:rPr>
              <a:t>• την ύπαρξη μεγάλων παλιρροιών κατά την πανσέληνο και τη νέα σελήνη, και: </a:t>
            </a:r>
            <a:br>
              <a:rPr lang="el-GR" b="0" i="0" dirty="0">
                <a:effectLst/>
                <a:latin typeface="Lato" panose="020F0502020204030203" pitchFamily="34" charset="0"/>
              </a:rPr>
            </a:br>
            <a:r>
              <a:rPr lang="el-GR" b="0" i="0" dirty="0">
                <a:effectLst/>
                <a:latin typeface="Lato" panose="020F0502020204030203" pitchFamily="34" charset="0"/>
              </a:rPr>
              <a:t>• την καθημερινή καθυστέρηση των παλιρροιών (50 λεπτά περίπου), που αντιστοιχούσε ακριβώς στην καθυστέρηση της Σελήνης,</a:t>
            </a:r>
          </a:p>
        </p:txBody>
      </p:sp>
    </p:spTree>
    <p:extLst>
      <p:ext uri="{BB962C8B-B14F-4D97-AF65-F5344CB8AC3E}">
        <p14:creationId xmlns:p14="http://schemas.microsoft.com/office/powerpoint/2010/main" val="622302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C8681B4-D14D-D63F-8350-A7EB682461A8}"/>
              </a:ext>
            </a:extLst>
          </p:cNvPr>
          <p:cNvSpPr txBox="1"/>
          <p:nvPr/>
        </p:nvSpPr>
        <p:spPr>
          <a:xfrm>
            <a:off x="197323" y="1268265"/>
            <a:ext cx="4279445" cy="4801314"/>
          </a:xfrm>
          <a:prstGeom prst="rect">
            <a:avLst/>
          </a:prstGeom>
          <a:noFill/>
        </p:spPr>
        <p:txBody>
          <a:bodyPr wrap="square" anchor="t">
            <a:spAutoFit/>
          </a:bodyPr>
          <a:lstStyle/>
          <a:p>
            <a:r>
              <a:rPr lang="el-GR" b="1" dirty="0"/>
              <a:t>Παλίρροια</a:t>
            </a:r>
            <a:r>
              <a:rPr lang="el-GR" dirty="0"/>
              <a:t> (tide), ονομάζεται το φυσικό φαινόμενο της περιοδικής ανόδου και καθόδου της στάθμης του νερού μίας μεγάλης υδάτινη λεκάνης και αφορά κυρίως τους ωκεανούς και τις μεγάλες λίμνες. Θα πρέπει να διευκρινιστεί ότι με τον γενικό όρο παλίρροια αναφερόμαστε στην αστρονομική παλίρροια, δηλαδή την παλίρροια που οφείλεται κυρίως στην έλξη του Ήλιου και της Σελήνης, σε αντιδιαστολή με τις αυξομειώσεις της θαλάσσιας στάθμης που οφείλεται σε μετεωρολογικά ή και συνοδά ωκεανογραφικά (υδροδυναμικά) φαινόμενα και την οποία συνήθως αποκαλούμε </a:t>
            </a:r>
            <a:r>
              <a:rPr lang="el-GR" b="1" dirty="0"/>
              <a:t>μετεωρολογική παλίρροια.</a:t>
            </a:r>
            <a:endParaRPr lang="el-GR" dirty="0"/>
          </a:p>
        </p:txBody>
      </p:sp>
      <p:sp>
        <p:nvSpPr>
          <p:cNvPr id="16" name="Τίτλος 15">
            <a:extLst>
              <a:ext uri="{FF2B5EF4-FFF2-40B4-BE49-F238E27FC236}">
                <a16:creationId xmlns:a16="http://schemas.microsoft.com/office/drawing/2014/main" id="{B061026A-D432-72DE-91E7-9BB148DAD957}"/>
              </a:ext>
            </a:extLst>
          </p:cNvPr>
          <p:cNvSpPr>
            <a:spLocks noGrp="1"/>
          </p:cNvSpPr>
          <p:nvPr>
            <p:ph type="title"/>
          </p:nvPr>
        </p:nvSpPr>
        <p:spPr>
          <a:xfrm>
            <a:off x="197323" y="-749615"/>
            <a:ext cx="5898677" cy="2789693"/>
          </a:xfrm>
        </p:spPr>
        <p:txBody>
          <a:bodyPr>
            <a:normAutofit/>
          </a:bodyPr>
          <a:lstStyle/>
          <a:p>
            <a:r>
              <a:rPr lang="el-GR" dirty="0"/>
              <a:t>Παλίρροια </a:t>
            </a:r>
          </a:p>
        </p:txBody>
      </p:sp>
      <p:pic>
        <p:nvPicPr>
          <p:cNvPr id="30" name="Εικόνα 29">
            <a:extLst>
              <a:ext uri="{FF2B5EF4-FFF2-40B4-BE49-F238E27FC236}">
                <a16:creationId xmlns:a16="http://schemas.microsoft.com/office/drawing/2014/main" id="{0CF6BFEB-E0A6-51B7-11A2-48D2EC849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2373" y="788421"/>
            <a:ext cx="7162304" cy="5361672"/>
          </a:xfrm>
          <a:prstGeom prst="rect">
            <a:avLst/>
          </a:prstGeom>
        </p:spPr>
      </p:pic>
      <p:sp>
        <p:nvSpPr>
          <p:cNvPr id="32" name="TextBox 31">
            <a:extLst>
              <a:ext uri="{FF2B5EF4-FFF2-40B4-BE49-F238E27FC236}">
                <a16:creationId xmlns:a16="http://schemas.microsoft.com/office/drawing/2014/main" id="{8D046A49-D955-E4F4-A912-8CF4A99E3CF6}"/>
              </a:ext>
            </a:extLst>
          </p:cNvPr>
          <p:cNvSpPr txBox="1"/>
          <p:nvPr/>
        </p:nvSpPr>
        <p:spPr>
          <a:xfrm>
            <a:off x="7230966" y="6150093"/>
            <a:ext cx="3441668" cy="369332"/>
          </a:xfrm>
          <a:prstGeom prst="rect">
            <a:avLst/>
          </a:prstGeom>
          <a:noFill/>
        </p:spPr>
        <p:txBody>
          <a:bodyPr wrap="square" rtlCol="0">
            <a:spAutoFit/>
          </a:bodyPr>
          <a:lstStyle/>
          <a:p>
            <a:pPr algn="l"/>
            <a:r>
              <a:rPr lang="el-GR" dirty="0"/>
              <a:t>Κόλπος </a:t>
            </a:r>
            <a:r>
              <a:rPr lang="el-GR" dirty="0" err="1"/>
              <a:t>Φάντυ</a:t>
            </a:r>
            <a:r>
              <a:rPr lang="el-GR" dirty="0"/>
              <a:t> του Καναδά </a:t>
            </a:r>
          </a:p>
        </p:txBody>
      </p:sp>
    </p:spTree>
    <p:extLst>
      <p:ext uri="{BB962C8B-B14F-4D97-AF65-F5344CB8AC3E}">
        <p14:creationId xmlns:p14="http://schemas.microsoft.com/office/powerpoint/2010/main" val="386125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1D01E4-D721-06F4-BABC-AE09325F63FD}"/>
              </a:ext>
            </a:extLst>
          </p:cNvPr>
          <p:cNvSpPr>
            <a:spLocks noGrp="1"/>
          </p:cNvSpPr>
          <p:nvPr>
            <p:ph type="title"/>
          </p:nvPr>
        </p:nvSpPr>
        <p:spPr>
          <a:xfrm>
            <a:off x="429487" y="401947"/>
            <a:ext cx="9076329" cy="650874"/>
          </a:xfrm>
        </p:spPr>
        <p:txBody>
          <a:bodyPr>
            <a:normAutofit fontScale="90000"/>
          </a:bodyPr>
          <a:lstStyle/>
          <a:p>
            <a:r>
              <a:rPr lang="el-GR" dirty="0"/>
              <a:t>Πλημμυρίδα        </a:t>
            </a:r>
          </a:p>
        </p:txBody>
      </p:sp>
      <p:sp>
        <p:nvSpPr>
          <p:cNvPr id="3" name="Θέση περιεχομένου 2">
            <a:extLst>
              <a:ext uri="{FF2B5EF4-FFF2-40B4-BE49-F238E27FC236}">
                <a16:creationId xmlns:a16="http://schemas.microsoft.com/office/drawing/2014/main" id="{170658EB-D4EE-4B13-31FF-ADEE918E4F88}"/>
              </a:ext>
            </a:extLst>
          </p:cNvPr>
          <p:cNvSpPr>
            <a:spLocks noGrp="1"/>
          </p:cNvSpPr>
          <p:nvPr>
            <p:ph idx="1"/>
          </p:nvPr>
        </p:nvSpPr>
        <p:spPr>
          <a:xfrm>
            <a:off x="118155" y="1112445"/>
            <a:ext cx="5765081" cy="2078181"/>
          </a:xfrm>
        </p:spPr>
        <p:txBody>
          <a:bodyPr>
            <a:normAutofit lnSpcReduction="10000"/>
          </a:bodyPr>
          <a:lstStyle/>
          <a:p>
            <a:r>
              <a:rPr lang="el-GR" dirty="0"/>
              <a:t>Η πλημμυρίδα (flood tide), είναι αποτέλεσμα της παλίρροιας όπου έχουμε άνοδο της στάθμης του νερού της θάλασσας. Κατά τη διάρκεια εξέλιξης του φαινομένου η στάθμη του νερού ανεβαίνει αρκετά και καλύπτει μεγαλύτερο μέρος της στεριάς.</a:t>
            </a:r>
          </a:p>
        </p:txBody>
      </p:sp>
      <p:pic>
        <p:nvPicPr>
          <p:cNvPr id="6" name="Εικόνα 5">
            <a:extLst>
              <a:ext uri="{FF2B5EF4-FFF2-40B4-BE49-F238E27FC236}">
                <a16:creationId xmlns:a16="http://schemas.microsoft.com/office/drawing/2014/main" id="{A5717025-D8BF-CF14-3CA9-159D43D8BF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3066" y="446675"/>
            <a:ext cx="5640779" cy="2639013"/>
          </a:xfrm>
          <a:prstGeom prst="rect">
            <a:avLst/>
          </a:prstGeom>
        </p:spPr>
      </p:pic>
      <p:sp>
        <p:nvSpPr>
          <p:cNvPr id="12" name="Θέση περιεχομένου 2">
            <a:extLst>
              <a:ext uri="{FF2B5EF4-FFF2-40B4-BE49-F238E27FC236}">
                <a16:creationId xmlns:a16="http://schemas.microsoft.com/office/drawing/2014/main" id="{86CC59DE-3ECA-3033-E7FB-E7E461C3D7BD}"/>
              </a:ext>
            </a:extLst>
          </p:cNvPr>
          <p:cNvSpPr txBox="1">
            <a:spLocks/>
          </p:cNvSpPr>
          <p:nvPr/>
        </p:nvSpPr>
        <p:spPr>
          <a:xfrm>
            <a:off x="118154" y="4423720"/>
            <a:ext cx="5765081" cy="207818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10000"/>
              </a:lnSpc>
              <a:spcBef>
                <a:spcPts val="1000"/>
              </a:spcBef>
              <a:buSzPct val="150000"/>
              <a:buFont typeface="Goudy Old Style" panose="02020502050305020303" pitchFamily="18" charset="0"/>
              <a:buChar char="∙"/>
              <a:defRPr sz="2000" kern="1200">
                <a:solidFill>
                  <a:schemeClr val="tx2"/>
                </a:solidFill>
                <a:latin typeface="+mn-lt"/>
                <a:ea typeface="+mn-ea"/>
                <a:cs typeface="+mn-cs"/>
              </a:defRPr>
            </a:lvl1pPr>
            <a:lvl2pPr marL="274320" indent="0" algn="l" defTabSz="914400" rtl="0" eaLnBrk="1" latinLnBrk="0" hangingPunct="1">
              <a:lnSpc>
                <a:spcPct val="110000"/>
              </a:lnSpc>
              <a:spcBef>
                <a:spcPts val="500"/>
              </a:spcBef>
              <a:buFontTx/>
              <a:buNone/>
              <a:defRPr sz="1800" kern="1200">
                <a:solidFill>
                  <a:schemeClr val="tx2"/>
                </a:solidFill>
                <a:latin typeface="+mn-lt"/>
                <a:ea typeface="+mn-ea"/>
                <a:cs typeface="+mn-cs"/>
              </a:defRPr>
            </a:lvl2pPr>
            <a:lvl3pPr marL="548640" indent="-228600" algn="l" defTabSz="914400" rtl="0" eaLnBrk="1" latinLnBrk="0" hangingPunct="1">
              <a:lnSpc>
                <a:spcPct val="110000"/>
              </a:lnSpc>
              <a:spcBef>
                <a:spcPts val="500"/>
              </a:spcBef>
              <a:buSzPct val="150000"/>
              <a:buFont typeface="Goudy Old Style" panose="02020502050305020303" pitchFamily="18" charset="0"/>
              <a:buChar char="∙"/>
              <a:defRPr sz="1600" kern="1200">
                <a:solidFill>
                  <a:schemeClr val="tx2"/>
                </a:solidFill>
                <a:latin typeface="+mn-lt"/>
                <a:ea typeface="+mn-ea"/>
                <a:cs typeface="+mn-cs"/>
              </a:defRPr>
            </a:lvl3pPr>
            <a:lvl4pPr marL="594360" indent="0" algn="l" defTabSz="914400" rtl="0" eaLnBrk="1" latinLnBrk="0" hangingPunct="1">
              <a:lnSpc>
                <a:spcPct val="110000"/>
              </a:lnSpc>
              <a:spcBef>
                <a:spcPts val="500"/>
              </a:spcBef>
              <a:buFontTx/>
              <a:buNone/>
              <a:defRPr sz="1400" kern="1200">
                <a:solidFill>
                  <a:schemeClr val="tx2"/>
                </a:solidFill>
                <a:latin typeface="+mn-lt"/>
                <a:ea typeface="+mn-ea"/>
                <a:cs typeface="+mn-cs"/>
              </a:defRPr>
            </a:lvl4pPr>
            <a:lvl5pPr marL="822960" indent="-228600" algn="l" defTabSz="914400" rtl="0" eaLnBrk="1" latinLnBrk="0" hangingPunct="1">
              <a:lnSpc>
                <a:spcPct val="110000"/>
              </a:lnSpc>
              <a:spcBef>
                <a:spcPts val="500"/>
              </a:spcBef>
              <a:buSzPct val="150000"/>
              <a:buFont typeface="Goudy Old Style" panose="02020502050305020303" pitchFamily="18"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l-GR" dirty="0"/>
              <a:t>Η άμπωτη (low tide), είναι επίσης ένα ακόμη αποτέλεσμα της παλίρροιας όπου έχουμε πτώση της στάθμης του νερού της θάλασσας. Κατά τη διάρκεια εξέλιξης του φαινομένου η στάθμη του νερού πέφτει σημαντικά και έτσι η θάλασσα καλύπτει μικρότερο μέρος της στεριάς</a:t>
            </a:r>
          </a:p>
        </p:txBody>
      </p:sp>
      <p:pic>
        <p:nvPicPr>
          <p:cNvPr id="13" name="Εικόνα 12">
            <a:extLst>
              <a:ext uri="{FF2B5EF4-FFF2-40B4-BE49-F238E27FC236}">
                <a16:creationId xmlns:a16="http://schemas.microsoft.com/office/drawing/2014/main" id="{F8858728-AA21-A7D5-EFD7-46FC4445AA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8765" y="3796186"/>
            <a:ext cx="5640779" cy="2868067"/>
          </a:xfrm>
          <a:prstGeom prst="rect">
            <a:avLst/>
          </a:prstGeom>
        </p:spPr>
      </p:pic>
      <p:sp>
        <p:nvSpPr>
          <p:cNvPr id="8" name="Τίτλος 1">
            <a:extLst>
              <a:ext uri="{FF2B5EF4-FFF2-40B4-BE49-F238E27FC236}">
                <a16:creationId xmlns:a16="http://schemas.microsoft.com/office/drawing/2014/main" id="{C0497F74-641A-B84B-7BFC-C917AD56266C}"/>
              </a:ext>
            </a:extLst>
          </p:cNvPr>
          <p:cNvSpPr txBox="1">
            <a:spLocks/>
          </p:cNvSpPr>
          <p:nvPr/>
        </p:nvSpPr>
        <p:spPr>
          <a:xfrm>
            <a:off x="429488" y="3743034"/>
            <a:ext cx="9076329" cy="650875"/>
          </a:xfrm>
          <a:prstGeom prst="rect">
            <a:avLst/>
          </a:prstGeom>
        </p:spPr>
        <p:txBody>
          <a:bodyPr vert="horz" lIns="91440" tIns="45720" rIns="91440" bIns="45720" rtlCol="0" anchor="ctr">
            <a:normAutofit lnSpcReduction="10000"/>
          </a:bodyPr>
          <a:lst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a:lstStyle>
          <a:p>
            <a:r>
              <a:rPr lang="el-GR" dirty="0"/>
              <a:t>Άμπωτη </a:t>
            </a:r>
          </a:p>
        </p:txBody>
      </p:sp>
    </p:spTree>
    <p:extLst>
      <p:ext uri="{BB962C8B-B14F-4D97-AF65-F5344CB8AC3E}">
        <p14:creationId xmlns:p14="http://schemas.microsoft.com/office/powerpoint/2010/main" val="499423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Θέση περιεχομένου 7">
            <a:extLst>
              <a:ext uri="{FF2B5EF4-FFF2-40B4-BE49-F238E27FC236}">
                <a16:creationId xmlns:a16="http://schemas.microsoft.com/office/drawing/2014/main" id="{0C20FB59-FCB8-C77D-D829-33FF11E92014}"/>
              </a:ext>
            </a:extLst>
          </p:cNvPr>
          <p:cNvSpPr>
            <a:spLocks noGrp="1"/>
          </p:cNvSpPr>
          <p:nvPr>
            <p:ph idx="1"/>
          </p:nvPr>
        </p:nvSpPr>
        <p:spPr>
          <a:xfrm>
            <a:off x="393613" y="523527"/>
            <a:ext cx="5333757" cy="5698648"/>
          </a:xfrm>
        </p:spPr>
        <p:txBody>
          <a:bodyPr>
            <a:normAutofit fontScale="77500" lnSpcReduction="20000"/>
          </a:bodyPr>
          <a:lstStyle/>
          <a:p>
            <a:pPr marL="0" indent="0">
              <a:buNone/>
            </a:pPr>
            <a:r>
              <a:rPr lang="el-GR" dirty="0"/>
              <a:t>Από κοινού, πλημμυρίδα και άμπωτη αποτελούν το φαινόμενο της παλίρροιας. Ο λόγος που έχουμε παλίρροια είναι η συνεχόμενη μεταβολή των θέσεων του ήλιου και της σελήνης βάση ενός σημείου αναφοράς στην Γη. Με απλά λόγια η παλίρροια δημιουργείται επειδή αλλάζουν συνεχώς θέσεις η σελήνη και ο ήλιος σε σχέση με ένα σημείο στην Γη. </a:t>
            </a:r>
            <a:r>
              <a:rPr lang="el-GR" b="0" i="0" dirty="0">
                <a:solidFill>
                  <a:srgbClr val="202122"/>
                </a:solidFill>
                <a:effectLst/>
                <a:latin typeface="-apple-system"/>
              </a:rPr>
              <a:t>Το φαινόμενο αυτό που επαναλαμβάνεται δύο φορές το 24ώρο (ακριβέστερα 24 ώρες 50' και 30") οφείλεται στη </a:t>
            </a:r>
            <a:r>
              <a:rPr lang="el-GR" b="0" i="0" u="none" strike="noStrike" dirty="0">
                <a:effectLst/>
                <a:latin typeface="-apple-system"/>
                <a:hlinkClick r:id="rId2" tooltip="Βαρύτητα"/>
              </a:rPr>
              <a:t>βαρυτική έλξη</a:t>
            </a:r>
            <a:r>
              <a:rPr lang="el-GR" b="0" i="0" dirty="0">
                <a:solidFill>
                  <a:srgbClr val="202122"/>
                </a:solidFill>
                <a:effectLst/>
                <a:latin typeface="-apple-system"/>
              </a:rPr>
              <a:t> της </a:t>
            </a:r>
            <a:r>
              <a:rPr lang="el-GR" b="0" i="0" u="none" strike="noStrike" dirty="0">
                <a:effectLst/>
                <a:latin typeface="-apple-system"/>
                <a:hlinkClick r:id="rId3" tooltip="Σελήνη"/>
              </a:rPr>
              <a:t>Σελήνης</a:t>
            </a:r>
            <a:r>
              <a:rPr lang="el-GR" b="0" i="0" dirty="0">
                <a:solidFill>
                  <a:srgbClr val="202122"/>
                </a:solidFill>
                <a:effectLst/>
                <a:latin typeface="-apple-system"/>
              </a:rPr>
              <a:t> αλλά και του </a:t>
            </a:r>
            <a:r>
              <a:rPr lang="el-GR" b="0" i="0" u="none" strike="noStrike" dirty="0">
                <a:effectLst/>
                <a:latin typeface="-apple-system"/>
                <a:hlinkClick r:id="rId4" tooltip="Ήλιος"/>
              </a:rPr>
              <a:t>Ήλιου</a:t>
            </a:r>
            <a:r>
              <a:rPr lang="el-GR" b="0" i="0" dirty="0">
                <a:solidFill>
                  <a:srgbClr val="202122"/>
                </a:solidFill>
                <a:effectLst/>
                <a:latin typeface="-apple-system"/>
              </a:rPr>
              <a:t> πάνω στη </a:t>
            </a:r>
            <a:r>
              <a:rPr lang="el-GR" b="0" i="0" u="none" strike="noStrike" dirty="0">
                <a:effectLst/>
                <a:latin typeface="-apple-system"/>
                <a:hlinkClick r:id="rId5" tooltip="Γη"/>
              </a:rPr>
              <a:t>Γη</a:t>
            </a:r>
            <a:r>
              <a:rPr lang="el-GR" b="0" i="0" dirty="0">
                <a:solidFill>
                  <a:srgbClr val="202122"/>
                </a:solidFill>
                <a:effectLst/>
                <a:latin typeface="-apple-system"/>
              </a:rPr>
              <a:t>, καθώς και στην περιστροφή των </a:t>
            </a:r>
            <a:r>
              <a:rPr lang="el-GR" b="0" i="0" u="none" strike="noStrike" dirty="0">
                <a:effectLst/>
                <a:latin typeface="-apple-system"/>
                <a:hlinkClick r:id="rId6" tooltip="Ουράνιο σώμα"/>
              </a:rPr>
              <a:t>ουρανίων σωμάτων</a:t>
            </a:r>
            <a:r>
              <a:rPr lang="el-GR" b="0" i="0" dirty="0">
                <a:solidFill>
                  <a:srgbClr val="202122"/>
                </a:solidFill>
                <a:effectLst/>
                <a:latin typeface="-apple-system"/>
              </a:rPr>
              <a:t> αυτών και μας θυμίζει τον χρόνο που χρειάζεται η Σελήνη για να κάνει δύο διαδοχικές διελεύσεις πάνω από έναν τόπο.</a:t>
            </a:r>
          </a:p>
          <a:p>
            <a:pPr marL="0" indent="0">
              <a:buNone/>
            </a:pPr>
            <a:r>
              <a:rPr lang="el-GR" dirty="0">
                <a:solidFill>
                  <a:srgbClr val="202122"/>
                </a:solidFill>
                <a:latin typeface="-apple-system"/>
              </a:rPr>
              <a:t>Ο ήλιος και η σελήνη μαγνητίζουν την θάλασσα περισσότερο λόγω της βαρύτητάς τους, όταν βρίσκονται κοντά της. Πιο συγκεκριμένα το μαγνητικό πεδίο πχ της σελήνης ”τραβάει” τη θάλασσα ανεπαίσθητα προς τη σελήνη και έτσι έχουμε την πλημμυρίδα. Όταν όμως η σελήνη βρίσκεται μακριά από το σημείο μας τότε δεν μαγνητίζει τόσο τη θάλασσα και έτσι έχουμε την άμπωτη. Τέλος αν ο ήλιος και η σελήνη βρίσκονται στην άλλη μεριά της Γης, τότε πάλι έχουμε πλημμυρίδα εξαιτίας της δύναμης της στρέψης της γης. Το συγκεκριμένο φαινόμενο δεν συμβαίνει μόνο στις θάλασσες αλλά και σε ποταμούς, λίμνες κλπ.</a:t>
            </a:r>
            <a:endParaRPr lang="el-GR" dirty="0"/>
          </a:p>
        </p:txBody>
      </p:sp>
      <p:pic>
        <p:nvPicPr>
          <p:cNvPr id="4" name="Εικόνα 3">
            <a:extLst>
              <a:ext uri="{FF2B5EF4-FFF2-40B4-BE49-F238E27FC236}">
                <a16:creationId xmlns:a16="http://schemas.microsoft.com/office/drawing/2014/main" id="{0C39AEF9-52F9-EC5E-1E15-91AC2030EAD8}"/>
              </a:ext>
            </a:extLst>
          </p:cNvPr>
          <p:cNvPicPr>
            <a:picLocks noChangeAspect="1"/>
          </p:cNvPicPr>
          <p:nvPr/>
        </p:nvPicPr>
        <p:blipFill>
          <a:blip r:embed="rId7"/>
          <a:stretch>
            <a:fillRect/>
          </a:stretch>
        </p:blipFill>
        <p:spPr>
          <a:xfrm>
            <a:off x="6464632" y="523527"/>
            <a:ext cx="5145974" cy="5566558"/>
          </a:xfrm>
          <a:prstGeom prst="rect">
            <a:avLst/>
          </a:prstGeom>
        </p:spPr>
      </p:pic>
    </p:spTree>
    <p:extLst>
      <p:ext uri="{BB962C8B-B14F-4D97-AF65-F5344CB8AC3E}">
        <p14:creationId xmlns:p14="http://schemas.microsoft.com/office/powerpoint/2010/main" val="806901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Τίτλος 14">
            <a:extLst>
              <a:ext uri="{FF2B5EF4-FFF2-40B4-BE49-F238E27FC236}">
                <a16:creationId xmlns:a16="http://schemas.microsoft.com/office/drawing/2014/main" id="{6CC16720-F37C-3215-A09E-EABACEAC05D3}"/>
              </a:ext>
            </a:extLst>
          </p:cNvPr>
          <p:cNvSpPr>
            <a:spLocks noGrp="1"/>
          </p:cNvSpPr>
          <p:nvPr>
            <p:ph type="title"/>
          </p:nvPr>
        </p:nvSpPr>
        <p:spPr>
          <a:xfrm>
            <a:off x="422459" y="0"/>
            <a:ext cx="9076329" cy="1613400"/>
          </a:xfrm>
        </p:spPr>
        <p:txBody>
          <a:bodyPr/>
          <a:lstStyle/>
          <a:p>
            <a:r>
              <a:rPr lang="el-GR" dirty="0"/>
              <a:t>Πλήμμη και Ρηχία</a:t>
            </a:r>
          </a:p>
        </p:txBody>
      </p:sp>
      <p:sp>
        <p:nvSpPr>
          <p:cNvPr id="3" name="TextBox 2">
            <a:extLst>
              <a:ext uri="{FF2B5EF4-FFF2-40B4-BE49-F238E27FC236}">
                <a16:creationId xmlns:a16="http://schemas.microsoft.com/office/drawing/2014/main" id="{94EFFD84-9339-929F-32EB-8753B45AEFF3}"/>
              </a:ext>
            </a:extLst>
          </p:cNvPr>
          <p:cNvSpPr txBox="1"/>
          <p:nvPr/>
        </p:nvSpPr>
        <p:spPr>
          <a:xfrm>
            <a:off x="422459" y="1859339"/>
            <a:ext cx="4958548" cy="3416320"/>
          </a:xfrm>
          <a:prstGeom prst="rect">
            <a:avLst/>
          </a:prstGeom>
          <a:noFill/>
        </p:spPr>
        <p:txBody>
          <a:bodyPr wrap="square" rtlCol="0">
            <a:spAutoFit/>
          </a:bodyPr>
          <a:lstStyle/>
          <a:p>
            <a:pPr algn="l"/>
            <a:r>
              <a:rPr lang="el-GR" dirty="0"/>
              <a:t>Στην απλούστερη μορφή της, η παλίρροια εμφανίζεται ως μια περιοδική ταλάντωση της επιφάνειες του νερού με: </a:t>
            </a:r>
          </a:p>
          <a:p>
            <a:pPr marL="285750" indent="-285750" algn="l">
              <a:buFont typeface="Arial" panose="020B0604020202020204" pitchFamily="34" charset="0"/>
              <a:buChar char="•"/>
            </a:pPr>
            <a:r>
              <a:rPr lang="el-GR" dirty="0"/>
              <a:t>Τη μέγιστη ανύψωση της επιφάνειας του νερού που ονομάζεται </a:t>
            </a:r>
            <a:r>
              <a:rPr lang="el-GR" b="1" dirty="0"/>
              <a:t>πλήμμη </a:t>
            </a:r>
            <a:r>
              <a:rPr lang="el-GR" dirty="0"/>
              <a:t>(high water),</a:t>
            </a:r>
          </a:p>
          <a:p>
            <a:pPr marL="285750" indent="-285750" algn="l">
              <a:buFont typeface="Arial" panose="020B0604020202020204" pitchFamily="34" charset="0"/>
              <a:buChar char="•"/>
            </a:pPr>
            <a:r>
              <a:rPr lang="el-GR" dirty="0"/>
              <a:t>Τη μέγιστη ταπείνωση της επιφάνειες του νερού που ονομάζεται </a:t>
            </a:r>
            <a:r>
              <a:rPr lang="el-GR" b="1" dirty="0"/>
              <a:t>ρηχία </a:t>
            </a:r>
            <a:r>
              <a:rPr lang="el-GR" dirty="0"/>
              <a:t>(low water)</a:t>
            </a:r>
          </a:p>
          <a:p>
            <a:pPr algn="l"/>
            <a:r>
              <a:rPr lang="el-GR" dirty="0"/>
              <a:t>Οι δύο αυτές ακραίες καταστάσεις της στάθμης βρίσκεται πάνω και κάτω από τη </a:t>
            </a:r>
            <a:r>
              <a:rPr lang="el-GR" b="1" dirty="0"/>
              <a:t>μέση στάθμη </a:t>
            </a:r>
            <a:r>
              <a:rPr lang="el-GR" dirty="0"/>
              <a:t>της θάλασσας (MSL: Mean Sea Level), με τη διαφορά τους καθορίζεται το εύρος της παλίρροιας (tidal range).</a:t>
            </a:r>
          </a:p>
        </p:txBody>
      </p:sp>
      <p:pic>
        <p:nvPicPr>
          <p:cNvPr id="4" name="Εικόνα 3">
            <a:extLst>
              <a:ext uri="{FF2B5EF4-FFF2-40B4-BE49-F238E27FC236}">
                <a16:creationId xmlns:a16="http://schemas.microsoft.com/office/drawing/2014/main" id="{FB672CD3-B3F2-332D-2257-A2C631E2BA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3066" y="1895058"/>
            <a:ext cx="6086475" cy="3657600"/>
          </a:xfrm>
          <a:prstGeom prst="rect">
            <a:avLst/>
          </a:prstGeom>
        </p:spPr>
      </p:pic>
    </p:spTree>
    <p:extLst>
      <p:ext uri="{BB962C8B-B14F-4D97-AF65-F5344CB8AC3E}">
        <p14:creationId xmlns:p14="http://schemas.microsoft.com/office/powerpoint/2010/main" val="1326463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5FEE1801-67D1-F789-98E5-6310FB5534AE}"/>
              </a:ext>
            </a:extLst>
          </p:cNvPr>
          <p:cNvSpPr>
            <a:spLocks noGrp="1"/>
          </p:cNvSpPr>
          <p:nvPr>
            <p:ph type="title"/>
          </p:nvPr>
        </p:nvSpPr>
        <p:spPr>
          <a:xfrm>
            <a:off x="367628" y="-177891"/>
            <a:ext cx="8806060" cy="1825942"/>
          </a:xfrm>
        </p:spPr>
        <p:txBody>
          <a:bodyPr/>
          <a:lstStyle/>
          <a:p>
            <a:r>
              <a:rPr lang="el-GR"/>
              <a:t>Τύποι Παλίρροιας </a:t>
            </a:r>
          </a:p>
        </p:txBody>
      </p:sp>
      <p:sp>
        <p:nvSpPr>
          <p:cNvPr id="4" name="TextBox 3">
            <a:extLst>
              <a:ext uri="{FF2B5EF4-FFF2-40B4-BE49-F238E27FC236}">
                <a16:creationId xmlns:a16="http://schemas.microsoft.com/office/drawing/2014/main" id="{317E7F0B-710B-FA71-6259-98B621020DF4}"/>
              </a:ext>
            </a:extLst>
          </p:cNvPr>
          <p:cNvSpPr txBox="1"/>
          <p:nvPr/>
        </p:nvSpPr>
        <p:spPr>
          <a:xfrm>
            <a:off x="367628" y="1340273"/>
            <a:ext cx="7281478" cy="1754326"/>
          </a:xfrm>
          <a:prstGeom prst="rect">
            <a:avLst/>
          </a:prstGeom>
          <a:noFill/>
        </p:spPr>
        <p:txBody>
          <a:bodyPr wrap="square" rtlCol="0">
            <a:spAutoFit/>
          </a:bodyPr>
          <a:lstStyle/>
          <a:p>
            <a:pPr marL="285750" indent="-285750" algn="l">
              <a:buFont typeface="Arial" panose="020B0604020202020204" pitchFamily="34" charset="0"/>
              <a:buChar char="•"/>
            </a:pPr>
            <a:r>
              <a:rPr lang="el-GR" b="1" dirty="0"/>
              <a:t>Ημερήσια </a:t>
            </a:r>
            <a:r>
              <a:rPr lang="el-GR" dirty="0"/>
              <a:t>(diurnal): Ένα μέγιστο το ημερονύχτιο, δηλαδή μια πλημμυρίδα και μια άμπωτη ανά παλιρροιακή ημέρα </a:t>
            </a:r>
          </a:p>
          <a:p>
            <a:pPr marL="285750" indent="-285750" algn="l">
              <a:buFont typeface="Arial" panose="020B0604020202020204" pitchFamily="34" charset="0"/>
              <a:buChar char="•"/>
            </a:pPr>
            <a:r>
              <a:rPr lang="el-GR" b="1" dirty="0" err="1"/>
              <a:t>Ημι</a:t>
            </a:r>
            <a:r>
              <a:rPr lang="el-GR" b="1" dirty="0"/>
              <a:t>-ημερήσια (</a:t>
            </a:r>
            <a:r>
              <a:rPr lang="el-GR" dirty="0" err="1"/>
              <a:t>semi</a:t>
            </a:r>
            <a:r>
              <a:rPr lang="el-GR" dirty="0"/>
              <a:t>-diurnal</a:t>
            </a:r>
            <a:r>
              <a:rPr lang="el-GR" b="1" dirty="0"/>
              <a:t>): </a:t>
            </a:r>
            <a:r>
              <a:rPr lang="el-GR" dirty="0"/>
              <a:t>Δύο</a:t>
            </a:r>
            <a:r>
              <a:rPr lang="el-GR" b="1" dirty="0"/>
              <a:t> </a:t>
            </a:r>
            <a:r>
              <a:rPr lang="el-GR" dirty="0"/>
              <a:t>μέγιστα το ημερονύχτιο, δηλαδή δύο πλημμυρίδες και δύο αμπώτιδες ανά παλιρροιακή ημέρα.</a:t>
            </a:r>
          </a:p>
          <a:p>
            <a:pPr marL="285750" indent="-285750" algn="l">
              <a:buFont typeface="Arial" panose="020B0604020202020204" pitchFamily="34" charset="0"/>
              <a:buChar char="•"/>
            </a:pPr>
            <a:r>
              <a:rPr lang="el-GR" b="1" dirty="0"/>
              <a:t>Μεικτή </a:t>
            </a:r>
            <a:r>
              <a:rPr lang="el-GR" dirty="0"/>
              <a:t>(mixed): Πλημμυρίδες (1 ή 2) και αμπώτιδες (1 ή 2) με διαφορετικά εύρη μέσα σε μια παλιρροιακή ημέρα </a:t>
            </a:r>
            <a:endParaRPr lang="el-GR" b="1" dirty="0"/>
          </a:p>
        </p:txBody>
      </p:sp>
      <p:pic>
        <p:nvPicPr>
          <p:cNvPr id="8" name="Εικόνα 7">
            <a:extLst>
              <a:ext uri="{FF2B5EF4-FFF2-40B4-BE49-F238E27FC236}">
                <a16:creationId xmlns:a16="http://schemas.microsoft.com/office/drawing/2014/main" id="{781FF8A1-3ACE-91D2-CE96-89CDB4019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7628" y="3429000"/>
            <a:ext cx="8323054" cy="2992873"/>
          </a:xfrm>
          <a:prstGeom prst="rect">
            <a:avLst/>
          </a:prstGeom>
        </p:spPr>
      </p:pic>
    </p:spTree>
    <p:extLst>
      <p:ext uri="{BB962C8B-B14F-4D97-AF65-F5344CB8AC3E}">
        <p14:creationId xmlns:p14="http://schemas.microsoft.com/office/powerpoint/2010/main" val="3628897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Τίτλος 11">
            <a:extLst>
              <a:ext uri="{FF2B5EF4-FFF2-40B4-BE49-F238E27FC236}">
                <a16:creationId xmlns:a16="http://schemas.microsoft.com/office/drawing/2014/main" id="{D796BE47-9488-D8D2-1D99-0243E5422A00}"/>
              </a:ext>
            </a:extLst>
          </p:cNvPr>
          <p:cNvSpPr>
            <a:spLocks noGrp="1"/>
          </p:cNvSpPr>
          <p:nvPr>
            <p:ph type="title"/>
          </p:nvPr>
        </p:nvSpPr>
        <p:spPr>
          <a:xfrm>
            <a:off x="1645228" y="539003"/>
            <a:ext cx="9076329" cy="166095"/>
          </a:xfrm>
        </p:spPr>
        <p:txBody>
          <a:bodyPr>
            <a:normAutofit fontScale="90000"/>
          </a:bodyPr>
          <a:lstStyle/>
          <a:p>
            <a:r>
              <a:rPr lang="el-GR" dirty="0"/>
              <a:t>Παλίρροιες Συζυγιών και Τετραγωνισμών </a:t>
            </a:r>
          </a:p>
        </p:txBody>
      </p:sp>
      <p:sp>
        <p:nvSpPr>
          <p:cNvPr id="14" name="TextBox 13">
            <a:extLst>
              <a:ext uri="{FF2B5EF4-FFF2-40B4-BE49-F238E27FC236}">
                <a16:creationId xmlns:a16="http://schemas.microsoft.com/office/drawing/2014/main" id="{F80E7F7C-5FBD-E0F5-5CFD-1564906EB4FD}"/>
              </a:ext>
            </a:extLst>
          </p:cNvPr>
          <p:cNvSpPr txBox="1"/>
          <p:nvPr/>
        </p:nvSpPr>
        <p:spPr>
          <a:xfrm>
            <a:off x="446560" y="2042462"/>
            <a:ext cx="5136079" cy="3416320"/>
          </a:xfrm>
          <a:prstGeom prst="rect">
            <a:avLst/>
          </a:prstGeom>
          <a:noFill/>
        </p:spPr>
        <p:txBody>
          <a:bodyPr wrap="square" rtlCol="0">
            <a:spAutoFit/>
          </a:bodyPr>
          <a:lstStyle/>
          <a:p>
            <a:pPr algn="l"/>
            <a:r>
              <a:rPr lang="el-GR" dirty="0"/>
              <a:t>Τα μέγιστα εύρη παλίρροιας, είναι οι </a:t>
            </a:r>
            <a:r>
              <a:rPr lang="el-GR" b="1" dirty="0"/>
              <a:t>παλίρροιες</a:t>
            </a:r>
            <a:r>
              <a:rPr lang="el-GR" dirty="0"/>
              <a:t> </a:t>
            </a:r>
            <a:r>
              <a:rPr lang="el-GR" b="1" dirty="0"/>
              <a:t>συζυγιών</a:t>
            </a:r>
            <a:r>
              <a:rPr lang="el-GR" dirty="0"/>
              <a:t> (spring tides), παρατηρούνται 1-2 ημέρες μετά τη Νέα Σελήνη και τη Πανσέληνο (κάθε 14 ημέρες), ενώ τα ελάχιστα εύρη ονομάζονται </a:t>
            </a:r>
            <a:r>
              <a:rPr lang="el-GR" b="1" dirty="0"/>
              <a:t>παλίρροιες</a:t>
            </a:r>
            <a:r>
              <a:rPr lang="el-GR" dirty="0"/>
              <a:t> </a:t>
            </a:r>
            <a:r>
              <a:rPr lang="el-GR" b="1" dirty="0"/>
              <a:t>τετραγωνισμών</a:t>
            </a:r>
            <a:r>
              <a:rPr lang="el-GR" dirty="0"/>
              <a:t> (neap tides), παρατηρούνται 7 ημέρες μετά την εμφάνιση των μέγιστων. Κατά τις συζυγίες, δηλαδή κατά τη Νέα Σελήνη και τη Πανσέληνο η Γη, η Σελήνη και ο Ήλιος βρίσκονται σχεδόν στην ίδια ευθεία. Κατά τους τετραγωνισμούς, δηλαδή  κατά το 1° και 3° τέταρτο της Σελήνης η Γη , η Σελήνη και ο Ήλιος σχηματίζουν γωνία περίπου 90°.</a:t>
            </a:r>
          </a:p>
        </p:txBody>
      </p:sp>
      <p:pic>
        <p:nvPicPr>
          <p:cNvPr id="2" name="Εικόνα 1">
            <a:extLst>
              <a:ext uri="{FF2B5EF4-FFF2-40B4-BE49-F238E27FC236}">
                <a16:creationId xmlns:a16="http://schemas.microsoft.com/office/drawing/2014/main" id="{F2C9C6C7-0A71-C8F6-2A1D-0F38994821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4370" y="1581443"/>
            <a:ext cx="5851070" cy="4338359"/>
          </a:xfrm>
          <a:prstGeom prst="rect">
            <a:avLst/>
          </a:prstGeom>
        </p:spPr>
      </p:pic>
    </p:spTree>
    <p:extLst>
      <p:ext uri="{BB962C8B-B14F-4D97-AF65-F5344CB8AC3E}">
        <p14:creationId xmlns:p14="http://schemas.microsoft.com/office/powerpoint/2010/main" val="3969388161"/>
      </p:ext>
    </p:extLst>
  </p:cSld>
  <p:clrMapOvr>
    <a:masterClrMapping/>
  </p:clrMapOvr>
</p:sld>
</file>

<file path=ppt/theme/theme1.xml><?xml version="1.0" encoding="utf-8"?>
<a:theme xmlns:a="http://schemas.openxmlformats.org/drawingml/2006/main" name="MarrakeshVTI">
  <a:themeElements>
    <a:clrScheme name="AnalogousFromLightSeed_2SEEDS">
      <a:dk1>
        <a:srgbClr val="000000"/>
      </a:dk1>
      <a:lt1>
        <a:srgbClr val="FFFFFF"/>
      </a:lt1>
      <a:dk2>
        <a:srgbClr val="412429"/>
      </a:dk2>
      <a:lt2>
        <a:srgbClr val="E2E8E7"/>
      </a:lt2>
      <a:accent1>
        <a:srgbClr val="BB7E89"/>
      </a:accent1>
      <a:accent2>
        <a:srgbClr val="C795B3"/>
      </a:accent2>
      <a:accent3>
        <a:srgbClr val="C49B8F"/>
      </a:accent3>
      <a:accent4>
        <a:srgbClr val="75ADA1"/>
      </a:accent4>
      <a:accent5>
        <a:srgbClr val="7AA9B5"/>
      </a:accent5>
      <a:accent6>
        <a:srgbClr val="7E95BB"/>
      </a:accent6>
      <a:hlink>
        <a:srgbClr val="568E84"/>
      </a:hlink>
      <a:folHlink>
        <a:srgbClr val="7F7F7F"/>
      </a:folHlink>
    </a:clrScheme>
    <a:fontScheme name="Goudy">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rrakeshVTI" id="{DCD97A9B-DAE4-42FA-B2F9-0A5C34F43D6C}" vid="{A7163F41-974B-4A88-831F-D9DFFFE40CE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MarrakeshVTI</vt:lpstr>
      <vt:lpstr>ΠΑΛΙΡΡΟΙΑ</vt:lpstr>
      <vt:lpstr>ΤΟ ΦΑΙΝΟΜΑΙΝΟ ΤΗΣ ΠΑΛΙΡΡΟΙΑΣ </vt:lpstr>
      <vt:lpstr>Από την ιστορία </vt:lpstr>
      <vt:lpstr>Παλίρροια </vt:lpstr>
      <vt:lpstr>Πλημμυρίδα        </vt:lpstr>
      <vt:lpstr>PowerPoint Presentation</vt:lpstr>
      <vt:lpstr>Πλήμμη και Ρηχία</vt:lpstr>
      <vt:lpstr>Τύποι Παλίρροιας </vt:lpstr>
      <vt:lpstr>Παλίρροιες Συζυγιών και Τετραγωνισμών </vt:lpstr>
      <vt:lpstr>Πηγές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Θεοδώρα Κατσιγιάννη</dc:creator>
  <cp:lastModifiedBy>Θεοδώρα Κατσιγιάννη</cp:lastModifiedBy>
  <cp:revision>17</cp:revision>
  <dcterms:created xsi:type="dcterms:W3CDTF">2024-03-05T18:52:03Z</dcterms:created>
  <dcterms:modified xsi:type="dcterms:W3CDTF">2024-03-14T06:36:24Z</dcterms:modified>
</cp:coreProperties>
</file>