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41"/>
  </p:notesMasterIdLst>
  <p:sldIdLst>
    <p:sldId id="256" r:id="rId2"/>
    <p:sldId id="290" r:id="rId3"/>
    <p:sldId id="257" r:id="rId4"/>
    <p:sldId id="259" r:id="rId5"/>
    <p:sldId id="282" r:id="rId6"/>
    <p:sldId id="261" r:id="rId7"/>
    <p:sldId id="262" r:id="rId8"/>
    <p:sldId id="263" r:id="rId9"/>
    <p:sldId id="258" r:id="rId10"/>
    <p:sldId id="260" r:id="rId11"/>
    <p:sldId id="264" r:id="rId12"/>
    <p:sldId id="265" r:id="rId13"/>
    <p:sldId id="266" r:id="rId14"/>
    <p:sldId id="273" r:id="rId15"/>
    <p:sldId id="272" r:id="rId16"/>
    <p:sldId id="267" r:id="rId17"/>
    <p:sldId id="285" r:id="rId18"/>
    <p:sldId id="268" r:id="rId19"/>
    <p:sldId id="292" r:id="rId20"/>
    <p:sldId id="293" r:id="rId21"/>
    <p:sldId id="294" r:id="rId22"/>
    <p:sldId id="295" r:id="rId23"/>
    <p:sldId id="269" r:id="rId24"/>
    <p:sldId id="270" r:id="rId25"/>
    <p:sldId id="283" r:id="rId26"/>
    <p:sldId id="271" r:id="rId27"/>
    <p:sldId id="274" r:id="rId28"/>
    <p:sldId id="275" r:id="rId29"/>
    <p:sldId id="276" r:id="rId30"/>
    <p:sldId id="291" r:id="rId31"/>
    <p:sldId id="277" r:id="rId32"/>
    <p:sldId id="278" r:id="rId33"/>
    <p:sldId id="279" r:id="rId34"/>
    <p:sldId id="280" r:id="rId35"/>
    <p:sldId id="281" r:id="rId36"/>
    <p:sldId id="286" r:id="rId37"/>
    <p:sldId id="289" r:id="rId38"/>
    <p:sldId id="287" r:id="rId39"/>
    <p:sldId id="288" r:id="rId4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97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9B3FC5-1466-494E-BADC-3CF0DA0B6E77}" type="doc">
      <dgm:prSet loTypeId="urn:microsoft.com/office/officeart/2005/8/layout/orgChart1" loCatId="hierarchy" qsTypeId="urn:microsoft.com/office/officeart/2005/8/quickstyle/3d1" qsCatId="3D" csTypeId="urn:microsoft.com/office/officeart/2005/8/colors/accent1_2" csCatId="accent1" phldr="1"/>
      <dgm:spPr/>
      <dgm:t>
        <a:bodyPr/>
        <a:lstStyle/>
        <a:p>
          <a:endParaRPr lang="el-GR"/>
        </a:p>
      </dgm:t>
    </dgm:pt>
    <dgm:pt modelId="{103167FD-44B1-4B9C-B02A-7B5621F0D31E}">
      <dgm:prSet phldrT="[Κείμενο]" custT="1"/>
      <dgm:spPr/>
      <dgm:t>
        <a:bodyPr/>
        <a:lstStyle/>
        <a:p>
          <a:pPr algn="ctr"/>
          <a:r>
            <a:rPr lang="el-GR" sz="2400" b="1" i="1" dirty="0" smtClean="0">
              <a:solidFill>
                <a:schemeClr val="tx1">
                  <a:lumMod val="95000"/>
                  <a:lumOff val="5000"/>
                </a:schemeClr>
              </a:solidFill>
              <a:effectLst>
                <a:outerShdw blurRad="38100" dist="38100" dir="2700000" algn="tl">
                  <a:srgbClr val="000000">
                    <a:alpha val="43137"/>
                  </a:srgbClr>
                </a:outerShdw>
              </a:effectLst>
            </a:rPr>
            <a:t>Πυροπροστασία πλοίου</a:t>
          </a:r>
          <a:endParaRPr lang="el-GR" sz="2400" b="1" i="1" dirty="0">
            <a:solidFill>
              <a:schemeClr val="tx1">
                <a:lumMod val="95000"/>
                <a:lumOff val="5000"/>
              </a:schemeClr>
            </a:solidFill>
            <a:effectLst>
              <a:outerShdw blurRad="38100" dist="38100" dir="2700000" algn="tl">
                <a:srgbClr val="000000">
                  <a:alpha val="43137"/>
                </a:srgbClr>
              </a:outerShdw>
            </a:effectLst>
          </a:endParaRPr>
        </a:p>
      </dgm:t>
    </dgm:pt>
    <dgm:pt modelId="{04BCED13-FCEC-4245-B101-3D6242822056}" type="parTrans" cxnId="{16AED564-BA1B-46F9-9952-B68B22FFB68A}">
      <dgm:prSet/>
      <dgm:spPr/>
      <dgm:t>
        <a:bodyPr/>
        <a:lstStyle/>
        <a:p>
          <a:pPr algn="ctr"/>
          <a:endParaRPr lang="el-GR"/>
        </a:p>
      </dgm:t>
    </dgm:pt>
    <dgm:pt modelId="{78960FB1-2403-4E9D-AE03-524E10411E7E}" type="sibTrans" cxnId="{16AED564-BA1B-46F9-9952-B68B22FFB68A}">
      <dgm:prSet/>
      <dgm:spPr/>
      <dgm:t>
        <a:bodyPr/>
        <a:lstStyle/>
        <a:p>
          <a:pPr algn="ctr"/>
          <a:endParaRPr lang="el-GR"/>
        </a:p>
      </dgm:t>
    </dgm:pt>
    <dgm:pt modelId="{71664601-978E-4CDF-9070-8A64C5A9AF7E}">
      <dgm:prSet phldrT="[Κείμενο]"/>
      <dgm:spPr/>
      <dgm:t>
        <a:bodyPr/>
        <a:lstStyle/>
        <a:p>
          <a:pPr algn="ctr"/>
          <a:r>
            <a:rPr lang="el-GR" b="1" dirty="0" smtClean="0">
              <a:solidFill>
                <a:srgbClr val="0070C0"/>
              </a:solidFill>
            </a:rPr>
            <a:t>Παθητική</a:t>
          </a:r>
          <a:r>
            <a:rPr lang="el-GR" dirty="0" smtClean="0">
              <a:solidFill>
                <a:srgbClr val="0070C0"/>
              </a:solidFill>
            </a:rPr>
            <a:t> </a:t>
          </a:r>
          <a:endParaRPr lang="el-GR" dirty="0">
            <a:solidFill>
              <a:srgbClr val="0070C0"/>
            </a:solidFill>
          </a:endParaRPr>
        </a:p>
      </dgm:t>
    </dgm:pt>
    <dgm:pt modelId="{3CD51E9B-3B3D-408C-8C1E-C217E51404DC}" type="parTrans" cxnId="{686DAD4C-0660-44FE-8107-CB3077824483}">
      <dgm:prSet/>
      <dgm:spPr/>
      <dgm:t>
        <a:bodyPr/>
        <a:lstStyle/>
        <a:p>
          <a:pPr algn="ctr"/>
          <a:endParaRPr lang="el-GR"/>
        </a:p>
      </dgm:t>
    </dgm:pt>
    <dgm:pt modelId="{EA5115B7-3001-4E09-8F75-A311820DAF08}" type="sibTrans" cxnId="{686DAD4C-0660-44FE-8107-CB3077824483}">
      <dgm:prSet/>
      <dgm:spPr/>
      <dgm:t>
        <a:bodyPr/>
        <a:lstStyle/>
        <a:p>
          <a:pPr algn="ctr"/>
          <a:endParaRPr lang="el-GR"/>
        </a:p>
      </dgm:t>
    </dgm:pt>
    <dgm:pt modelId="{01C29462-F56B-443D-BCA4-07625A387E74}">
      <dgm:prSet phldrT="[Κείμενο]"/>
      <dgm:spPr/>
      <dgm:t>
        <a:bodyPr/>
        <a:lstStyle/>
        <a:p>
          <a:pPr algn="ctr"/>
          <a:r>
            <a:rPr lang="el-GR" b="1" dirty="0" smtClean="0">
              <a:solidFill>
                <a:srgbClr val="0070C0"/>
              </a:solidFill>
            </a:rPr>
            <a:t>Ενεργητική</a:t>
          </a:r>
          <a:r>
            <a:rPr lang="el-GR" dirty="0" smtClean="0"/>
            <a:t> </a:t>
          </a:r>
          <a:endParaRPr lang="el-GR" dirty="0"/>
        </a:p>
      </dgm:t>
    </dgm:pt>
    <dgm:pt modelId="{A854E190-A7DE-4C4D-8510-65B6429500D7}" type="parTrans" cxnId="{06BB072B-7289-49CC-91C8-ADD962C91DC8}">
      <dgm:prSet/>
      <dgm:spPr/>
      <dgm:t>
        <a:bodyPr/>
        <a:lstStyle/>
        <a:p>
          <a:pPr algn="ctr"/>
          <a:endParaRPr lang="el-GR"/>
        </a:p>
      </dgm:t>
    </dgm:pt>
    <dgm:pt modelId="{999CA191-1C1B-4DAB-A176-8F6809316367}" type="sibTrans" cxnId="{06BB072B-7289-49CC-91C8-ADD962C91DC8}">
      <dgm:prSet/>
      <dgm:spPr/>
      <dgm:t>
        <a:bodyPr/>
        <a:lstStyle/>
        <a:p>
          <a:pPr algn="ctr"/>
          <a:endParaRPr lang="el-GR"/>
        </a:p>
      </dgm:t>
    </dgm:pt>
    <dgm:pt modelId="{9A8A7054-231E-4D98-B9E3-F752CC8CC275}" type="asst">
      <dgm:prSet/>
      <dgm:spPr/>
      <dgm:t>
        <a:bodyPr/>
        <a:lstStyle/>
        <a:p>
          <a:pPr algn="ctr"/>
          <a:r>
            <a:rPr lang="el-GR" dirty="0" err="1" smtClean="0"/>
            <a:t>Πυρανθεκτική</a:t>
          </a:r>
          <a:r>
            <a:rPr lang="el-GR" dirty="0" smtClean="0"/>
            <a:t> κατασκευή πλοίου </a:t>
          </a:r>
          <a:endParaRPr lang="el-GR" dirty="0"/>
        </a:p>
      </dgm:t>
    </dgm:pt>
    <dgm:pt modelId="{3C6956E8-8B0F-49CD-905F-AE71484E0FA8}" type="parTrans" cxnId="{BE3D3E4A-950B-4890-9937-07354920E576}">
      <dgm:prSet/>
      <dgm:spPr/>
      <dgm:t>
        <a:bodyPr/>
        <a:lstStyle/>
        <a:p>
          <a:pPr algn="ctr"/>
          <a:endParaRPr lang="el-GR"/>
        </a:p>
      </dgm:t>
    </dgm:pt>
    <dgm:pt modelId="{5DA81922-B98A-49A0-B3D7-5F06F02EC7C9}" type="sibTrans" cxnId="{BE3D3E4A-950B-4890-9937-07354920E576}">
      <dgm:prSet/>
      <dgm:spPr/>
      <dgm:t>
        <a:bodyPr/>
        <a:lstStyle/>
        <a:p>
          <a:pPr algn="ctr"/>
          <a:endParaRPr lang="el-GR"/>
        </a:p>
      </dgm:t>
    </dgm:pt>
    <dgm:pt modelId="{B860A706-4784-4C70-815E-77B7F1892BCD}" type="asst">
      <dgm:prSet/>
      <dgm:spPr/>
      <dgm:t>
        <a:bodyPr/>
        <a:lstStyle/>
        <a:p>
          <a:pPr algn="ctr"/>
          <a:r>
            <a:rPr lang="el-GR" dirty="0" smtClean="0"/>
            <a:t>Υποδιαίρεση πλοίου σε ζώνες </a:t>
          </a:r>
          <a:endParaRPr lang="el-GR" dirty="0"/>
        </a:p>
      </dgm:t>
    </dgm:pt>
    <dgm:pt modelId="{798171F9-DBD2-4FF8-A815-916ACF4886A4}" type="parTrans" cxnId="{32827216-01D2-447D-8A97-27392E0E74DB}">
      <dgm:prSet/>
      <dgm:spPr/>
      <dgm:t>
        <a:bodyPr/>
        <a:lstStyle/>
        <a:p>
          <a:pPr algn="ctr"/>
          <a:endParaRPr lang="el-GR"/>
        </a:p>
      </dgm:t>
    </dgm:pt>
    <dgm:pt modelId="{7A04F84A-303C-4B20-AC4F-3D5A42BEAB09}" type="sibTrans" cxnId="{32827216-01D2-447D-8A97-27392E0E74DB}">
      <dgm:prSet/>
      <dgm:spPr/>
      <dgm:t>
        <a:bodyPr/>
        <a:lstStyle/>
        <a:p>
          <a:pPr algn="ctr"/>
          <a:endParaRPr lang="el-GR"/>
        </a:p>
      </dgm:t>
    </dgm:pt>
    <dgm:pt modelId="{BA6536AC-AAEC-4B55-9E56-8247B9FAADFD}" type="asst">
      <dgm:prSet/>
      <dgm:spPr/>
      <dgm:t>
        <a:bodyPr/>
        <a:lstStyle/>
        <a:p>
          <a:r>
            <a:rPr lang="el-GR" dirty="0" smtClean="0"/>
            <a:t>Χωρίσματα κατηγορίας </a:t>
          </a:r>
          <a:r>
            <a:rPr lang="en-US" dirty="0" smtClean="0"/>
            <a:t>A.B.C.</a:t>
          </a:r>
          <a:endParaRPr lang="el-GR" dirty="0"/>
        </a:p>
      </dgm:t>
    </dgm:pt>
    <dgm:pt modelId="{8BB99B19-B91E-4DA9-B338-30E46A61075D}" type="parTrans" cxnId="{03FB69CF-266D-4A22-91F2-11A3201628FF}">
      <dgm:prSet/>
      <dgm:spPr/>
      <dgm:t>
        <a:bodyPr/>
        <a:lstStyle/>
        <a:p>
          <a:endParaRPr lang="el-GR"/>
        </a:p>
      </dgm:t>
    </dgm:pt>
    <dgm:pt modelId="{6983F0C8-26A9-4BAE-AF25-0AA0164D094D}" type="sibTrans" cxnId="{03FB69CF-266D-4A22-91F2-11A3201628FF}">
      <dgm:prSet/>
      <dgm:spPr/>
      <dgm:t>
        <a:bodyPr/>
        <a:lstStyle/>
        <a:p>
          <a:endParaRPr lang="el-GR"/>
        </a:p>
      </dgm:t>
    </dgm:pt>
    <dgm:pt modelId="{3C0C14B4-8967-45A6-9DF9-E5821F617CF6}" type="asst">
      <dgm:prSet/>
      <dgm:spPr/>
      <dgm:t>
        <a:bodyPr/>
        <a:lstStyle/>
        <a:p>
          <a:r>
            <a:rPr lang="el-GR" dirty="0" smtClean="0"/>
            <a:t>Φορητοί πυροσβεστήρες</a:t>
          </a:r>
          <a:endParaRPr lang="el-GR" dirty="0"/>
        </a:p>
      </dgm:t>
    </dgm:pt>
    <dgm:pt modelId="{53369B19-B9D2-4650-B73B-07EA2309F98C}" type="parTrans" cxnId="{1D3B84C4-2C40-4E9B-8C0B-FC1798F99B16}">
      <dgm:prSet/>
      <dgm:spPr/>
      <dgm:t>
        <a:bodyPr/>
        <a:lstStyle/>
        <a:p>
          <a:endParaRPr lang="el-GR"/>
        </a:p>
      </dgm:t>
    </dgm:pt>
    <dgm:pt modelId="{B23483C0-B632-4C8D-8ED0-5C09189AE22F}" type="sibTrans" cxnId="{1D3B84C4-2C40-4E9B-8C0B-FC1798F99B16}">
      <dgm:prSet/>
      <dgm:spPr/>
      <dgm:t>
        <a:bodyPr/>
        <a:lstStyle/>
        <a:p>
          <a:endParaRPr lang="el-GR"/>
        </a:p>
      </dgm:t>
    </dgm:pt>
    <dgm:pt modelId="{2437F5B3-5CA6-43EF-A789-AD33E80E60DA}" type="asst">
      <dgm:prSet/>
      <dgm:spPr/>
      <dgm:t>
        <a:bodyPr/>
        <a:lstStyle/>
        <a:p>
          <a:r>
            <a:rPr lang="el-GR" dirty="0" smtClean="0"/>
            <a:t>Μόνιμα συστήματα</a:t>
          </a:r>
          <a:endParaRPr lang="el-GR" dirty="0"/>
        </a:p>
      </dgm:t>
    </dgm:pt>
    <dgm:pt modelId="{AEFE295E-59C2-4B12-8056-04BAC9E23F06}" type="parTrans" cxnId="{1E2016F4-E4EA-4D46-9282-541E6390B583}">
      <dgm:prSet/>
      <dgm:spPr/>
      <dgm:t>
        <a:bodyPr/>
        <a:lstStyle/>
        <a:p>
          <a:endParaRPr lang="el-GR"/>
        </a:p>
      </dgm:t>
    </dgm:pt>
    <dgm:pt modelId="{27A6E370-A14D-4FCC-AAC9-6D0102E30E4B}" type="sibTrans" cxnId="{1E2016F4-E4EA-4D46-9282-541E6390B583}">
      <dgm:prSet/>
      <dgm:spPr/>
      <dgm:t>
        <a:bodyPr/>
        <a:lstStyle/>
        <a:p>
          <a:endParaRPr lang="el-GR"/>
        </a:p>
      </dgm:t>
    </dgm:pt>
    <dgm:pt modelId="{0AE9E494-2143-4081-9877-7FA80BDAE49B}" type="asst">
      <dgm:prSet/>
      <dgm:spPr/>
      <dgm:t>
        <a:bodyPr/>
        <a:lstStyle/>
        <a:p>
          <a:r>
            <a:rPr lang="el-GR" dirty="0" smtClean="0"/>
            <a:t>Εξοπλισμός πυρασφάλειας</a:t>
          </a:r>
          <a:endParaRPr lang="el-GR" dirty="0"/>
        </a:p>
      </dgm:t>
    </dgm:pt>
    <dgm:pt modelId="{E5FE6C6D-557A-4C6A-B544-03E64C2A8A11}" type="parTrans" cxnId="{AB84A08D-4B61-4B93-8E38-676ABCC08A6D}">
      <dgm:prSet/>
      <dgm:spPr/>
      <dgm:t>
        <a:bodyPr/>
        <a:lstStyle/>
        <a:p>
          <a:endParaRPr lang="el-GR"/>
        </a:p>
      </dgm:t>
    </dgm:pt>
    <dgm:pt modelId="{824A2F3C-50C8-42EC-88D2-A60EA670D69F}" type="sibTrans" cxnId="{AB84A08D-4B61-4B93-8E38-676ABCC08A6D}">
      <dgm:prSet/>
      <dgm:spPr/>
      <dgm:t>
        <a:bodyPr/>
        <a:lstStyle/>
        <a:p>
          <a:endParaRPr lang="el-GR"/>
        </a:p>
      </dgm:t>
    </dgm:pt>
    <dgm:pt modelId="{D9D853A9-022B-4FD9-B3D5-EA17D11BCFCD}" type="asst">
      <dgm:prSet/>
      <dgm:spPr/>
      <dgm:t>
        <a:bodyPr/>
        <a:lstStyle/>
        <a:p>
          <a:r>
            <a:rPr lang="el-GR" dirty="0" err="1" smtClean="0"/>
            <a:t>Πυροστεγής</a:t>
          </a:r>
          <a:r>
            <a:rPr lang="el-GR" dirty="0" smtClean="0"/>
            <a:t> θύρες</a:t>
          </a:r>
          <a:endParaRPr lang="el-GR" dirty="0"/>
        </a:p>
      </dgm:t>
    </dgm:pt>
    <dgm:pt modelId="{1994C5A5-5AD0-4B69-BFFD-219F7D24A98E}" type="parTrans" cxnId="{534C3169-840B-4FAA-8D1D-1D37BE22744C}">
      <dgm:prSet/>
      <dgm:spPr/>
      <dgm:t>
        <a:bodyPr/>
        <a:lstStyle/>
        <a:p>
          <a:endParaRPr lang="el-GR"/>
        </a:p>
      </dgm:t>
    </dgm:pt>
    <dgm:pt modelId="{E2D8343B-E8F9-40FF-9977-B5F9B4EF1C3E}" type="sibTrans" cxnId="{534C3169-840B-4FAA-8D1D-1D37BE22744C}">
      <dgm:prSet/>
      <dgm:spPr/>
      <dgm:t>
        <a:bodyPr/>
        <a:lstStyle/>
        <a:p>
          <a:endParaRPr lang="el-GR"/>
        </a:p>
      </dgm:t>
    </dgm:pt>
    <dgm:pt modelId="{ADE9A999-3D6F-4806-A41F-515B30518206}" type="asst">
      <dgm:prSet/>
      <dgm:spPr/>
      <dgm:t>
        <a:bodyPr/>
        <a:lstStyle/>
        <a:p>
          <a:r>
            <a:rPr lang="el-GR" dirty="0" smtClean="0"/>
            <a:t>Εκπαίδευση πληρώματος γυμνάσια</a:t>
          </a:r>
          <a:endParaRPr lang="el-GR" dirty="0"/>
        </a:p>
      </dgm:t>
    </dgm:pt>
    <dgm:pt modelId="{B12489BE-9815-47BA-8250-A52D340E4DB5}" type="parTrans" cxnId="{CCB98F08-3BF9-4599-BC5F-A7FFB8D503EB}">
      <dgm:prSet/>
      <dgm:spPr/>
      <dgm:t>
        <a:bodyPr/>
        <a:lstStyle/>
        <a:p>
          <a:endParaRPr lang="el-GR"/>
        </a:p>
      </dgm:t>
    </dgm:pt>
    <dgm:pt modelId="{8914EDC9-A22F-45F7-8443-530A5DA2C8D8}" type="sibTrans" cxnId="{CCB98F08-3BF9-4599-BC5F-A7FFB8D503EB}">
      <dgm:prSet/>
      <dgm:spPr/>
      <dgm:t>
        <a:bodyPr/>
        <a:lstStyle/>
        <a:p>
          <a:endParaRPr lang="el-GR"/>
        </a:p>
      </dgm:t>
    </dgm:pt>
    <dgm:pt modelId="{250083F3-1F33-42DE-95E5-EBF52A48CC8E}" type="pres">
      <dgm:prSet presAssocID="{949B3FC5-1466-494E-BADC-3CF0DA0B6E77}" presName="hierChild1" presStyleCnt="0">
        <dgm:presLayoutVars>
          <dgm:orgChart val="1"/>
          <dgm:chPref val="1"/>
          <dgm:dir/>
          <dgm:animOne val="branch"/>
          <dgm:animLvl val="lvl"/>
          <dgm:resizeHandles/>
        </dgm:presLayoutVars>
      </dgm:prSet>
      <dgm:spPr/>
      <dgm:t>
        <a:bodyPr/>
        <a:lstStyle/>
        <a:p>
          <a:endParaRPr lang="el-GR"/>
        </a:p>
      </dgm:t>
    </dgm:pt>
    <dgm:pt modelId="{B72E6D0B-C499-4C80-B63D-3E42EB24C663}" type="pres">
      <dgm:prSet presAssocID="{103167FD-44B1-4B9C-B02A-7B5621F0D31E}" presName="hierRoot1" presStyleCnt="0">
        <dgm:presLayoutVars>
          <dgm:hierBranch val="init"/>
        </dgm:presLayoutVars>
      </dgm:prSet>
      <dgm:spPr/>
    </dgm:pt>
    <dgm:pt modelId="{4FFE41D6-1809-4BF3-9574-FEB869489759}" type="pres">
      <dgm:prSet presAssocID="{103167FD-44B1-4B9C-B02A-7B5621F0D31E}" presName="rootComposite1" presStyleCnt="0"/>
      <dgm:spPr/>
    </dgm:pt>
    <dgm:pt modelId="{E41311F2-E94B-48D4-B3A2-53F4988A87BE}" type="pres">
      <dgm:prSet presAssocID="{103167FD-44B1-4B9C-B02A-7B5621F0D31E}" presName="rootText1" presStyleLbl="node0" presStyleIdx="0" presStyleCnt="1" custScaleX="138743">
        <dgm:presLayoutVars>
          <dgm:chPref val="3"/>
        </dgm:presLayoutVars>
      </dgm:prSet>
      <dgm:spPr/>
      <dgm:t>
        <a:bodyPr/>
        <a:lstStyle/>
        <a:p>
          <a:endParaRPr lang="el-GR"/>
        </a:p>
      </dgm:t>
    </dgm:pt>
    <dgm:pt modelId="{35D6EEF0-4437-4F25-A1BF-8346140B9593}" type="pres">
      <dgm:prSet presAssocID="{103167FD-44B1-4B9C-B02A-7B5621F0D31E}" presName="rootConnector1" presStyleLbl="node1" presStyleIdx="0" presStyleCnt="0"/>
      <dgm:spPr/>
      <dgm:t>
        <a:bodyPr/>
        <a:lstStyle/>
        <a:p>
          <a:endParaRPr lang="el-GR"/>
        </a:p>
      </dgm:t>
    </dgm:pt>
    <dgm:pt modelId="{835EFF6B-DB52-46E1-9CB0-5C601060481F}" type="pres">
      <dgm:prSet presAssocID="{103167FD-44B1-4B9C-B02A-7B5621F0D31E}" presName="hierChild2" presStyleCnt="0"/>
      <dgm:spPr/>
    </dgm:pt>
    <dgm:pt modelId="{C8119004-8792-4537-9C81-E1176B0AB134}" type="pres">
      <dgm:prSet presAssocID="{3CD51E9B-3B3D-408C-8C1E-C217E51404DC}" presName="Name37" presStyleLbl="parChTrans1D2" presStyleIdx="0" presStyleCnt="2"/>
      <dgm:spPr/>
      <dgm:t>
        <a:bodyPr/>
        <a:lstStyle/>
        <a:p>
          <a:endParaRPr lang="el-GR"/>
        </a:p>
      </dgm:t>
    </dgm:pt>
    <dgm:pt modelId="{31F97672-9F75-4BF5-A139-9010B3535B01}" type="pres">
      <dgm:prSet presAssocID="{71664601-978E-4CDF-9070-8A64C5A9AF7E}" presName="hierRoot2" presStyleCnt="0">
        <dgm:presLayoutVars>
          <dgm:hierBranch val="init"/>
        </dgm:presLayoutVars>
      </dgm:prSet>
      <dgm:spPr/>
    </dgm:pt>
    <dgm:pt modelId="{C382A9CD-8344-4B08-849B-F0C670FA87A3}" type="pres">
      <dgm:prSet presAssocID="{71664601-978E-4CDF-9070-8A64C5A9AF7E}" presName="rootComposite" presStyleCnt="0"/>
      <dgm:spPr/>
    </dgm:pt>
    <dgm:pt modelId="{3FBAE39A-9E72-4681-9676-B4285E7EB463}" type="pres">
      <dgm:prSet presAssocID="{71664601-978E-4CDF-9070-8A64C5A9AF7E}" presName="rootText" presStyleLbl="node2" presStyleIdx="0" presStyleCnt="2" custLinFactNeighborX="245" custLinFactNeighborY="-969">
        <dgm:presLayoutVars>
          <dgm:chPref val="3"/>
        </dgm:presLayoutVars>
      </dgm:prSet>
      <dgm:spPr/>
      <dgm:t>
        <a:bodyPr/>
        <a:lstStyle/>
        <a:p>
          <a:endParaRPr lang="el-GR"/>
        </a:p>
      </dgm:t>
    </dgm:pt>
    <dgm:pt modelId="{859A0B9F-E7AB-4C0D-82C2-A89A09E5445C}" type="pres">
      <dgm:prSet presAssocID="{71664601-978E-4CDF-9070-8A64C5A9AF7E}" presName="rootConnector" presStyleLbl="node2" presStyleIdx="0" presStyleCnt="2"/>
      <dgm:spPr/>
      <dgm:t>
        <a:bodyPr/>
        <a:lstStyle/>
        <a:p>
          <a:endParaRPr lang="el-GR"/>
        </a:p>
      </dgm:t>
    </dgm:pt>
    <dgm:pt modelId="{E30D12A8-6176-4367-9CC0-3F1A86940CCE}" type="pres">
      <dgm:prSet presAssocID="{71664601-978E-4CDF-9070-8A64C5A9AF7E}" presName="hierChild4" presStyleCnt="0"/>
      <dgm:spPr/>
    </dgm:pt>
    <dgm:pt modelId="{CF7A10DA-16A7-457A-A73B-C1CBE76090DF}" type="pres">
      <dgm:prSet presAssocID="{71664601-978E-4CDF-9070-8A64C5A9AF7E}" presName="hierChild5" presStyleCnt="0"/>
      <dgm:spPr/>
    </dgm:pt>
    <dgm:pt modelId="{4059D8BD-5258-4510-B075-4E23BBFE97AE}" type="pres">
      <dgm:prSet presAssocID="{3C6956E8-8B0F-49CD-905F-AE71484E0FA8}" presName="Name111" presStyleLbl="parChTrans1D3" presStyleIdx="0" presStyleCnt="8"/>
      <dgm:spPr/>
      <dgm:t>
        <a:bodyPr/>
        <a:lstStyle/>
        <a:p>
          <a:endParaRPr lang="el-GR"/>
        </a:p>
      </dgm:t>
    </dgm:pt>
    <dgm:pt modelId="{34AF9AE8-6038-45B0-B0AD-1F6FA3AFD675}" type="pres">
      <dgm:prSet presAssocID="{9A8A7054-231E-4D98-B9E3-F752CC8CC275}" presName="hierRoot3" presStyleCnt="0">
        <dgm:presLayoutVars>
          <dgm:hierBranch val="init"/>
        </dgm:presLayoutVars>
      </dgm:prSet>
      <dgm:spPr/>
    </dgm:pt>
    <dgm:pt modelId="{1360C90B-9453-4514-8EDB-B5253EFA2F88}" type="pres">
      <dgm:prSet presAssocID="{9A8A7054-231E-4D98-B9E3-F752CC8CC275}" presName="rootComposite3" presStyleCnt="0"/>
      <dgm:spPr/>
    </dgm:pt>
    <dgm:pt modelId="{F9A9A815-35D0-421A-863E-520894A6C55A}" type="pres">
      <dgm:prSet presAssocID="{9A8A7054-231E-4D98-B9E3-F752CC8CC275}" presName="rootText3" presStyleLbl="asst2" presStyleIdx="0" presStyleCnt="8">
        <dgm:presLayoutVars>
          <dgm:chPref val="3"/>
        </dgm:presLayoutVars>
      </dgm:prSet>
      <dgm:spPr/>
      <dgm:t>
        <a:bodyPr/>
        <a:lstStyle/>
        <a:p>
          <a:endParaRPr lang="el-GR"/>
        </a:p>
      </dgm:t>
    </dgm:pt>
    <dgm:pt modelId="{AE73C623-43F6-458F-BD8B-C5BFCCF063AC}" type="pres">
      <dgm:prSet presAssocID="{9A8A7054-231E-4D98-B9E3-F752CC8CC275}" presName="rootConnector3" presStyleLbl="asst2" presStyleIdx="0" presStyleCnt="8"/>
      <dgm:spPr/>
      <dgm:t>
        <a:bodyPr/>
        <a:lstStyle/>
        <a:p>
          <a:endParaRPr lang="el-GR"/>
        </a:p>
      </dgm:t>
    </dgm:pt>
    <dgm:pt modelId="{356D2B2F-597C-4EF0-BFFE-4E8DA8BB2DF3}" type="pres">
      <dgm:prSet presAssocID="{9A8A7054-231E-4D98-B9E3-F752CC8CC275}" presName="hierChild6" presStyleCnt="0"/>
      <dgm:spPr/>
    </dgm:pt>
    <dgm:pt modelId="{CD68EA80-3174-4E76-BAF8-5551A813FD99}" type="pres">
      <dgm:prSet presAssocID="{9A8A7054-231E-4D98-B9E3-F752CC8CC275}" presName="hierChild7" presStyleCnt="0"/>
      <dgm:spPr/>
    </dgm:pt>
    <dgm:pt modelId="{8C2E576C-5533-4816-A54D-7E1C75849956}" type="pres">
      <dgm:prSet presAssocID="{798171F9-DBD2-4FF8-A815-916ACF4886A4}" presName="Name111" presStyleLbl="parChTrans1D3" presStyleIdx="1" presStyleCnt="8"/>
      <dgm:spPr/>
      <dgm:t>
        <a:bodyPr/>
        <a:lstStyle/>
        <a:p>
          <a:endParaRPr lang="el-GR"/>
        </a:p>
      </dgm:t>
    </dgm:pt>
    <dgm:pt modelId="{1989BB9E-007A-4CCD-8FF6-66FC23EE11B8}" type="pres">
      <dgm:prSet presAssocID="{B860A706-4784-4C70-815E-77B7F1892BCD}" presName="hierRoot3" presStyleCnt="0">
        <dgm:presLayoutVars>
          <dgm:hierBranch val="init"/>
        </dgm:presLayoutVars>
      </dgm:prSet>
      <dgm:spPr/>
    </dgm:pt>
    <dgm:pt modelId="{64BF4971-5A8A-405A-8B1E-29B1718E28E0}" type="pres">
      <dgm:prSet presAssocID="{B860A706-4784-4C70-815E-77B7F1892BCD}" presName="rootComposite3" presStyleCnt="0"/>
      <dgm:spPr/>
    </dgm:pt>
    <dgm:pt modelId="{9612DD3A-20B5-485D-AD43-013E60EBD193}" type="pres">
      <dgm:prSet presAssocID="{B860A706-4784-4C70-815E-77B7F1892BCD}" presName="rootText3" presStyleLbl="asst2" presStyleIdx="1" presStyleCnt="8">
        <dgm:presLayoutVars>
          <dgm:chPref val="3"/>
        </dgm:presLayoutVars>
      </dgm:prSet>
      <dgm:spPr/>
      <dgm:t>
        <a:bodyPr/>
        <a:lstStyle/>
        <a:p>
          <a:endParaRPr lang="el-GR"/>
        </a:p>
      </dgm:t>
    </dgm:pt>
    <dgm:pt modelId="{AEAC420E-E4DC-43E7-B7A4-A387BA65970D}" type="pres">
      <dgm:prSet presAssocID="{B860A706-4784-4C70-815E-77B7F1892BCD}" presName="rootConnector3" presStyleLbl="asst2" presStyleIdx="1" presStyleCnt="8"/>
      <dgm:spPr/>
      <dgm:t>
        <a:bodyPr/>
        <a:lstStyle/>
        <a:p>
          <a:endParaRPr lang="el-GR"/>
        </a:p>
      </dgm:t>
    </dgm:pt>
    <dgm:pt modelId="{E2296E09-2C20-414E-971D-29A4D5370764}" type="pres">
      <dgm:prSet presAssocID="{B860A706-4784-4C70-815E-77B7F1892BCD}" presName="hierChild6" presStyleCnt="0"/>
      <dgm:spPr/>
    </dgm:pt>
    <dgm:pt modelId="{EA6551A2-5EB0-48C3-B283-7B2295AD74C0}" type="pres">
      <dgm:prSet presAssocID="{B860A706-4784-4C70-815E-77B7F1892BCD}" presName="hierChild7" presStyleCnt="0"/>
      <dgm:spPr/>
    </dgm:pt>
    <dgm:pt modelId="{98648E47-BA1E-4D8E-A549-5C019B015AA0}" type="pres">
      <dgm:prSet presAssocID="{8BB99B19-B91E-4DA9-B338-30E46A61075D}" presName="Name111" presStyleLbl="parChTrans1D3" presStyleIdx="2" presStyleCnt="8"/>
      <dgm:spPr/>
      <dgm:t>
        <a:bodyPr/>
        <a:lstStyle/>
        <a:p>
          <a:endParaRPr lang="el-GR"/>
        </a:p>
      </dgm:t>
    </dgm:pt>
    <dgm:pt modelId="{EABC50D7-2FA9-49F9-8CB6-753C5E64DAD5}" type="pres">
      <dgm:prSet presAssocID="{BA6536AC-AAEC-4B55-9E56-8247B9FAADFD}" presName="hierRoot3" presStyleCnt="0">
        <dgm:presLayoutVars>
          <dgm:hierBranch val="init"/>
        </dgm:presLayoutVars>
      </dgm:prSet>
      <dgm:spPr/>
    </dgm:pt>
    <dgm:pt modelId="{447660CC-4FF3-4DDD-9364-42FD49C2EFB8}" type="pres">
      <dgm:prSet presAssocID="{BA6536AC-AAEC-4B55-9E56-8247B9FAADFD}" presName="rootComposite3" presStyleCnt="0"/>
      <dgm:spPr/>
    </dgm:pt>
    <dgm:pt modelId="{D112F684-869B-45A2-A2FC-9125B37F422F}" type="pres">
      <dgm:prSet presAssocID="{BA6536AC-AAEC-4B55-9E56-8247B9FAADFD}" presName="rootText3" presStyleLbl="asst2" presStyleIdx="2" presStyleCnt="8" custLinFactNeighborX="-700" custLinFactNeighborY="-512">
        <dgm:presLayoutVars>
          <dgm:chPref val="3"/>
        </dgm:presLayoutVars>
      </dgm:prSet>
      <dgm:spPr/>
      <dgm:t>
        <a:bodyPr/>
        <a:lstStyle/>
        <a:p>
          <a:endParaRPr lang="el-GR"/>
        </a:p>
      </dgm:t>
    </dgm:pt>
    <dgm:pt modelId="{0FEF5435-4278-49FA-8B86-50CAFBC457A1}" type="pres">
      <dgm:prSet presAssocID="{BA6536AC-AAEC-4B55-9E56-8247B9FAADFD}" presName="rootConnector3" presStyleLbl="asst2" presStyleIdx="2" presStyleCnt="8"/>
      <dgm:spPr/>
      <dgm:t>
        <a:bodyPr/>
        <a:lstStyle/>
        <a:p>
          <a:endParaRPr lang="el-GR"/>
        </a:p>
      </dgm:t>
    </dgm:pt>
    <dgm:pt modelId="{C2AB8C31-FD8E-41E5-8674-82DC30684129}" type="pres">
      <dgm:prSet presAssocID="{BA6536AC-AAEC-4B55-9E56-8247B9FAADFD}" presName="hierChild6" presStyleCnt="0"/>
      <dgm:spPr/>
    </dgm:pt>
    <dgm:pt modelId="{4D44B2DD-1509-4A38-85E9-2F2FD0BA50F1}" type="pres">
      <dgm:prSet presAssocID="{BA6536AC-AAEC-4B55-9E56-8247B9FAADFD}" presName="hierChild7" presStyleCnt="0"/>
      <dgm:spPr/>
    </dgm:pt>
    <dgm:pt modelId="{E9E361C7-31D6-42D6-A199-A76931C570F6}" type="pres">
      <dgm:prSet presAssocID="{1994C5A5-5AD0-4B69-BFFD-219F7D24A98E}" presName="Name111" presStyleLbl="parChTrans1D3" presStyleIdx="3" presStyleCnt="8"/>
      <dgm:spPr/>
      <dgm:t>
        <a:bodyPr/>
        <a:lstStyle/>
        <a:p>
          <a:endParaRPr lang="el-GR"/>
        </a:p>
      </dgm:t>
    </dgm:pt>
    <dgm:pt modelId="{50A3CD19-D250-4028-BCAA-8136D97CD621}" type="pres">
      <dgm:prSet presAssocID="{D9D853A9-022B-4FD9-B3D5-EA17D11BCFCD}" presName="hierRoot3" presStyleCnt="0">
        <dgm:presLayoutVars>
          <dgm:hierBranch val="init"/>
        </dgm:presLayoutVars>
      </dgm:prSet>
      <dgm:spPr/>
    </dgm:pt>
    <dgm:pt modelId="{CE4FF810-C1ED-4D82-A102-CCE92A729CE3}" type="pres">
      <dgm:prSet presAssocID="{D9D853A9-022B-4FD9-B3D5-EA17D11BCFCD}" presName="rootComposite3" presStyleCnt="0"/>
      <dgm:spPr/>
    </dgm:pt>
    <dgm:pt modelId="{2C0C1B7C-E432-4976-9FA3-1A86184D500E}" type="pres">
      <dgm:prSet presAssocID="{D9D853A9-022B-4FD9-B3D5-EA17D11BCFCD}" presName="rootText3" presStyleLbl="asst2" presStyleIdx="3" presStyleCnt="8">
        <dgm:presLayoutVars>
          <dgm:chPref val="3"/>
        </dgm:presLayoutVars>
      </dgm:prSet>
      <dgm:spPr/>
      <dgm:t>
        <a:bodyPr/>
        <a:lstStyle/>
        <a:p>
          <a:endParaRPr lang="el-GR"/>
        </a:p>
      </dgm:t>
    </dgm:pt>
    <dgm:pt modelId="{D25E8631-80A2-45AC-9A5F-C1B4CEEECD4E}" type="pres">
      <dgm:prSet presAssocID="{D9D853A9-022B-4FD9-B3D5-EA17D11BCFCD}" presName="rootConnector3" presStyleLbl="asst2" presStyleIdx="3" presStyleCnt="8"/>
      <dgm:spPr/>
      <dgm:t>
        <a:bodyPr/>
        <a:lstStyle/>
        <a:p>
          <a:endParaRPr lang="el-GR"/>
        </a:p>
      </dgm:t>
    </dgm:pt>
    <dgm:pt modelId="{78534647-E9F5-4C95-878D-856C859418D6}" type="pres">
      <dgm:prSet presAssocID="{D9D853A9-022B-4FD9-B3D5-EA17D11BCFCD}" presName="hierChild6" presStyleCnt="0"/>
      <dgm:spPr/>
    </dgm:pt>
    <dgm:pt modelId="{4056ADCA-8829-41D4-BF0B-066BBAF80B6D}" type="pres">
      <dgm:prSet presAssocID="{D9D853A9-022B-4FD9-B3D5-EA17D11BCFCD}" presName="hierChild7" presStyleCnt="0"/>
      <dgm:spPr/>
    </dgm:pt>
    <dgm:pt modelId="{096A0005-799E-44EB-B812-43E3922E9B4B}" type="pres">
      <dgm:prSet presAssocID="{A854E190-A7DE-4C4D-8510-65B6429500D7}" presName="Name37" presStyleLbl="parChTrans1D2" presStyleIdx="1" presStyleCnt="2"/>
      <dgm:spPr/>
      <dgm:t>
        <a:bodyPr/>
        <a:lstStyle/>
        <a:p>
          <a:endParaRPr lang="el-GR"/>
        </a:p>
      </dgm:t>
    </dgm:pt>
    <dgm:pt modelId="{8F9C86F9-FAC7-4EDA-BD1A-FE8F52B9EBF9}" type="pres">
      <dgm:prSet presAssocID="{01C29462-F56B-443D-BCA4-07625A387E74}" presName="hierRoot2" presStyleCnt="0">
        <dgm:presLayoutVars>
          <dgm:hierBranch val="init"/>
        </dgm:presLayoutVars>
      </dgm:prSet>
      <dgm:spPr/>
    </dgm:pt>
    <dgm:pt modelId="{6BED6F31-1F73-4E99-BA8B-B3189F01D7D8}" type="pres">
      <dgm:prSet presAssocID="{01C29462-F56B-443D-BCA4-07625A387E74}" presName="rootComposite" presStyleCnt="0"/>
      <dgm:spPr/>
    </dgm:pt>
    <dgm:pt modelId="{180B6E75-DA5C-4533-811A-F30FE686B91A}" type="pres">
      <dgm:prSet presAssocID="{01C29462-F56B-443D-BCA4-07625A387E74}" presName="rootText" presStyleLbl="node2" presStyleIdx="1" presStyleCnt="2">
        <dgm:presLayoutVars>
          <dgm:chPref val="3"/>
        </dgm:presLayoutVars>
      </dgm:prSet>
      <dgm:spPr/>
      <dgm:t>
        <a:bodyPr/>
        <a:lstStyle/>
        <a:p>
          <a:endParaRPr lang="el-GR"/>
        </a:p>
      </dgm:t>
    </dgm:pt>
    <dgm:pt modelId="{E14C0187-2CE1-4A80-A67E-3D48113F3ADB}" type="pres">
      <dgm:prSet presAssocID="{01C29462-F56B-443D-BCA4-07625A387E74}" presName="rootConnector" presStyleLbl="node2" presStyleIdx="1" presStyleCnt="2"/>
      <dgm:spPr/>
      <dgm:t>
        <a:bodyPr/>
        <a:lstStyle/>
        <a:p>
          <a:endParaRPr lang="el-GR"/>
        </a:p>
      </dgm:t>
    </dgm:pt>
    <dgm:pt modelId="{AFEE4923-25A1-4FCE-8733-D4E3F4C7EA45}" type="pres">
      <dgm:prSet presAssocID="{01C29462-F56B-443D-BCA4-07625A387E74}" presName="hierChild4" presStyleCnt="0"/>
      <dgm:spPr/>
    </dgm:pt>
    <dgm:pt modelId="{DF689718-4E83-40A2-BB78-426C6E6A506D}" type="pres">
      <dgm:prSet presAssocID="{01C29462-F56B-443D-BCA4-07625A387E74}" presName="hierChild5" presStyleCnt="0"/>
      <dgm:spPr/>
    </dgm:pt>
    <dgm:pt modelId="{0283241B-8705-4DB7-B9EC-1FBF81A3E69A}" type="pres">
      <dgm:prSet presAssocID="{53369B19-B9D2-4650-B73B-07EA2309F98C}" presName="Name111" presStyleLbl="parChTrans1D3" presStyleIdx="4" presStyleCnt="8"/>
      <dgm:spPr/>
      <dgm:t>
        <a:bodyPr/>
        <a:lstStyle/>
        <a:p>
          <a:endParaRPr lang="el-GR"/>
        </a:p>
      </dgm:t>
    </dgm:pt>
    <dgm:pt modelId="{98AD2EE4-D293-4D22-BF3D-5DC3EAC06CEF}" type="pres">
      <dgm:prSet presAssocID="{3C0C14B4-8967-45A6-9DF9-E5821F617CF6}" presName="hierRoot3" presStyleCnt="0">
        <dgm:presLayoutVars>
          <dgm:hierBranch val="init"/>
        </dgm:presLayoutVars>
      </dgm:prSet>
      <dgm:spPr/>
    </dgm:pt>
    <dgm:pt modelId="{1A246197-9C34-4559-9AB2-F830973521DA}" type="pres">
      <dgm:prSet presAssocID="{3C0C14B4-8967-45A6-9DF9-E5821F617CF6}" presName="rootComposite3" presStyleCnt="0"/>
      <dgm:spPr/>
    </dgm:pt>
    <dgm:pt modelId="{2C77C82F-BD7B-4943-BABC-9F6EE359B1D3}" type="pres">
      <dgm:prSet presAssocID="{3C0C14B4-8967-45A6-9DF9-E5821F617CF6}" presName="rootText3" presStyleLbl="asst2" presStyleIdx="4" presStyleCnt="8">
        <dgm:presLayoutVars>
          <dgm:chPref val="3"/>
        </dgm:presLayoutVars>
      </dgm:prSet>
      <dgm:spPr/>
      <dgm:t>
        <a:bodyPr/>
        <a:lstStyle/>
        <a:p>
          <a:endParaRPr lang="el-GR"/>
        </a:p>
      </dgm:t>
    </dgm:pt>
    <dgm:pt modelId="{238F3396-03FD-417F-BDAB-9745E736DE9D}" type="pres">
      <dgm:prSet presAssocID="{3C0C14B4-8967-45A6-9DF9-E5821F617CF6}" presName="rootConnector3" presStyleLbl="asst2" presStyleIdx="4" presStyleCnt="8"/>
      <dgm:spPr/>
      <dgm:t>
        <a:bodyPr/>
        <a:lstStyle/>
        <a:p>
          <a:endParaRPr lang="el-GR"/>
        </a:p>
      </dgm:t>
    </dgm:pt>
    <dgm:pt modelId="{A005FB61-AB8F-4276-BDAE-80C7FF9D7F48}" type="pres">
      <dgm:prSet presAssocID="{3C0C14B4-8967-45A6-9DF9-E5821F617CF6}" presName="hierChild6" presStyleCnt="0"/>
      <dgm:spPr/>
    </dgm:pt>
    <dgm:pt modelId="{E765A514-10C6-4443-83B9-A13317FF4812}" type="pres">
      <dgm:prSet presAssocID="{3C0C14B4-8967-45A6-9DF9-E5821F617CF6}" presName="hierChild7" presStyleCnt="0"/>
      <dgm:spPr/>
    </dgm:pt>
    <dgm:pt modelId="{1E051D28-1463-4DC3-A34A-422F90361474}" type="pres">
      <dgm:prSet presAssocID="{AEFE295E-59C2-4B12-8056-04BAC9E23F06}" presName="Name111" presStyleLbl="parChTrans1D3" presStyleIdx="5" presStyleCnt="8"/>
      <dgm:spPr/>
      <dgm:t>
        <a:bodyPr/>
        <a:lstStyle/>
        <a:p>
          <a:endParaRPr lang="el-GR"/>
        </a:p>
      </dgm:t>
    </dgm:pt>
    <dgm:pt modelId="{9C275755-7201-4368-A00A-4FCDD7F6465D}" type="pres">
      <dgm:prSet presAssocID="{2437F5B3-5CA6-43EF-A789-AD33E80E60DA}" presName="hierRoot3" presStyleCnt="0">
        <dgm:presLayoutVars>
          <dgm:hierBranch val="init"/>
        </dgm:presLayoutVars>
      </dgm:prSet>
      <dgm:spPr/>
    </dgm:pt>
    <dgm:pt modelId="{E789C195-A422-451F-A48F-9EC3C08A233A}" type="pres">
      <dgm:prSet presAssocID="{2437F5B3-5CA6-43EF-A789-AD33E80E60DA}" presName="rootComposite3" presStyleCnt="0"/>
      <dgm:spPr/>
    </dgm:pt>
    <dgm:pt modelId="{49E33A62-95EB-4967-83F2-4208546B6D29}" type="pres">
      <dgm:prSet presAssocID="{2437F5B3-5CA6-43EF-A789-AD33E80E60DA}" presName="rootText3" presStyleLbl="asst2" presStyleIdx="5" presStyleCnt="8">
        <dgm:presLayoutVars>
          <dgm:chPref val="3"/>
        </dgm:presLayoutVars>
      </dgm:prSet>
      <dgm:spPr/>
      <dgm:t>
        <a:bodyPr/>
        <a:lstStyle/>
        <a:p>
          <a:endParaRPr lang="el-GR"/>
        </a:p>
      </dgm:t>
    </dgm:pt>
    <dgm:pt modelId="{EB6FC495-2632-42A4-B1E6-299BB9ACFB53}" type="pres">
      <dgm:prSet presAssocID="{2437F5B3-5CA6-43EF-A789-AD33E80E60DA}" presName="rootConnector3" presStyleLbl="asst2" presStyleIdx="5" presStyleCnt="8"/>
      <dgm:spPr/>
      <dgm:t>
        <a:bodyPr/>
        <a:lstStyle/>
        <a:p>
          <a:endParaRPr lang="el-GR"/>
        </a:p>
      </dgm:t>
    </dgm:pt>
    <dgm:pt modelId="{383C53F2-BA24-47C7-9814-02497F3F6402}" type="pres">
      <dgm:prSet presAssocID="{2437F5B3-5CA6-43EF-A789-AD33E80E60DA}" presName="hierChild6" presStyleCnt="0"/>
      <dgm:spPr/>
    </dgm:pt>
    <dgm:pt modelId="{64C120B1-0E01-413D-8FE1-CEA3A4A1B8CA}" type="pres">
      <dgm:prSet presAssocID="{2437F5B3-5CA6-43EF-A789-AD33E80E60DA}" presName="hierChild7" presStyleCnt="0"/>
      <dgm:spPr/>
    </dgm:pt>
    <dgm:pt modelId="{16D7D569-D0F1-4675-9707-6FAA2F38FD4B}" type="pres">
      <dgm:prSet presAssocID="{E5FE6C6D-557A-4C6A-B544-03E64C2A8A11}" presName="Name111" presStyleLbl="parChTrans1D3" presStyleIdx="6" presStyleCnt="8"/>
      <dgm:spPr/>
      <dgm:t>
        <a:bodyPr/>
        <a:lstStyle/>
        <a:p>
          <a:endParaRPr lang="el-GR"/>
        </a:p>
      </dgm:t>
    </dgm:pt>
    <dgm:pt modelId="{36DCD399-1ADF-4D57-8A35-AC864106D934}" type="pres">
      <dgm:prSet presAssocID="{0AE9E494-2143-4081-9877-7FA80BDAE49B}" presName="hierRoot3" presStyleCnt="0">
        <dgm:presLayoutVars>
          <dgm:hierBranch val="init"/>
        </dgm:presLayoutVars>
      </dgm:prSet>
      <dgm:spPr/>
    </dgm:pt>
    <dgm:pt modelId="{8AD003D4-2F23-4047-AE53-6F3908896993}" type="pres">
      <dgm:prSet presAssocID="{0AE9E494-2143-4081-9877-7FA80BDAE49B}" presName="rootComposite3" presStyleCnt="0"/>
      <dgm:spPr/>
    </dgm:pt>
    <dgm:pt modelId="{199689A7-8A1C-4F42-9D19-902ED0EE2240}" type="pres">
      <dgm:prSet presAssocID="{0AE9E494-2143-4081-9877-7FA80BDAE49B}" presName="rootText3" presStyleLbl="asst2" presStyleIdx="6" presStyleCnt="8">
        <dgm:presLayoutVars>
          <dgm:chPref val="3"/>
        </dgm:presLayoutVars>
      </dgm:prSet>
      <dgm:spPr/>
      <dgm:t>
        <a:bodyPr/>
        <a:lstStyle/>
        <a:p>
          <a:endParaRPr lang="el-GR"/>
        </a:p>
      </dgm:t>
    </dgm:pt>
    <dgm:pt modelId="{88A4ACF6-975B-49B9-832E-EF63CEE74223}" type="pres">
      <dgm:prSet presAssocID="{0AE9E494-2143-4081-9877-7FA80BDAE49B}" presName="rootConnector3" presStyleLbl="asst2" presStyleIdx="6" presStyleCnt="8"/>
      <dgm:spPr/>
      <dgm:t>
        <a:bodyPr/>
        <a:lstStyle/>
        <a:p>
          <a:endParaRPr lang="el-GR"/>
        </a:p>
      </dgm:t>
    </dgm:pt>
    <dgm:pt modelId="{C25BC1E6-13A1-4819-8201-6FB403E9478A}" type="pres">
      <dgm:prSet presAssocID="{0AE9E494-2143-4081-9877-7FA80BDAE49B}" presName="hierChild6" presStyleCnt="0"/>
      <dgm:spPr/>
    </dgm:pt>
    <dgm:pt modelId="{3A3FA08F-7A2F-4222-9CF0-D6D53BEFA425}" type="pres">
      <dgm:prSet presAssocID="{0AE9E494-2143-4081-9877-7FA80BDAE49B}" presName="hierChild7" presStyleCnt="0"/>
      <dgm:spPr/>
    </dgm:pt>
    <dgm:pt modelId="{6FE9CEF2-9B03-4CAB-AD8B-85DE568BE3A3}" type="pres">
      <dgm:prSet presAssocID="{B12489BE-9815-47BA-8250-A52D340E4DB5}" presName="Name111" presStyleLbl="parChTrans1D3" presStyleIdx="7" presStyleCnt="8"/>
      <dgm:spPr/>
      <dgm:t>
        <a:bodyPr/>
        <a:lstStyle/>
        <a:p>
          <a:endParaRPr lang="el-GR"/>
        </a:p>
      </dgm:t>
    </dgm:pt>
    <dgm:pt modelId="{673C854B-720E-4ED7-A899-6CC75466F414}" type="pres">
      <dgm:prSet presAssocID="{ADE9A999-3D6F-4806-A41F-515B30518206}" presName="hierRoot3" presStyleCnt="0">
        <dgm:presLayoutVars>
          <dgm:hierBranch val="init"/>
        </dgm:presLayoutVars>
      </dgm:prSet>
      <dgm:spPr/>
    </dgm:pt>
    <dgm:pt modelId="{1C455CC0-129C-493D-B6C4-15CF7BDBE33E}" type="pres">
      <dgm:prSet presAssocID="{ADE9A999-3D6F-4806-A41F-515B30518206}" presName="rootComposite3" presStyleCnt="0"/>
      <dgm:spPr/>
    </dgm:pt>
    <dgm:pt modelId="{B1F44505-E9F9-4C03-A882-62C3DB28304F}" type="pres">
      <dgm:prSet presAssocID="{ADE9A999-3D6F-4806-A41F-515B30518206}" presName="rootText3" presStyleLbl="asst2" presStyleIdx="7" presStyleCnt="8">
        <dgm:presLayoutVars>
          <dgm:chPref val="3"/>
        </dgm:presLayoutVars>
      </dgm:prSet>
      <dgm:spPr/>
      <dgm:t>
        <a:bodyPr/>
        <a:lstStyle/>
        <a:p>
          <a:endParaRPr lang="el-GR"/>
        </a:p>
      </dgm:t>
    </dgm:pt>
    <dgm:pt modelId="{3A5A4916-35AB-4DC3-9234-1CBB0E7AB33E}" type="pres">
      <dgm:prSet presAssocID="{ADE9A999-3D6F-4806-A41F-515B30518206}" presName="rootConnector3" presStyleLbl="asst2" presStyleIdx="7" presStyleCnt="8"/>
      <dgm:spPr/>
      <dgm:t>
        <a:bodyPr/>
        <a:lstStyle/>
        <a:p>
          <a:endParaRPr lang="el-GR"/>
        </a:p>
      </dgm:t>
    </dgm:pt>
    <dgm:pt modelId="{CF28AEC5-085C-4E89-8DE8-9067FA5CA556}" type="pres">
      <dgm:prSet presAssocID="{ADE9A999-3D6F-4806-A41F-515B30518206}" presName="hierChild6" presStyleCnt="0"/>
      <dgm:spPr/>
    </dgm:pt>
    <dgm:pt modelId="{A74A4A5C-6940-4AE8-AC71-34052DEDE734}" type="pres">
      <dgm:prSet presAssocID="{ADE9A999-3D6F-4806-A41F-515B30518206}" presName="hierChild7" presStyleCnt="0"/>
      <dgm:spPr/>
    </dgm:pt>
    <dgm:pt modelId="{CC5829EE-4F17-4CF7-8106-F1ADAB2DDFD4}" type="pres">
      <dgm:prSet presAssocID="{103167FD-44B1-4B9C-B02A-7B5621F0D31E}" presName="hierChild3" presStyleCnt="0"/>
      <dgm:spPr/>
    </dgm:pt>
  </dgm:ptLst>
  <dgm:cxnLst>
    <dgm:cxn modelId="{20E448D4-DC31-4200-BD60-5C2829E616D8}" type="presOf" srcId="{1994C5A5-5AD0-4B69-BFFD-219F7D24A98E}" destId="{E9E361C7-31D6-42D6-A199-A76931C570F6}" srcOrd="0" destOrd="0" presId="urn:microsoft.com/office/officeart/2005/8/layout/orgChart1"/>
    <dgm:cxn modelId="{16AED564-BA1B-46F9-9952-B68B22FFB68A}" srcId="{949B3FC5-1466-494E-BADC-3CF0DA0B6E77}" destId="{103167FD-44B1-4B9C-B02A-7B5621F0D31E}" srcOrd="0" destOrd="0" parTransId="{04BCED13-FCEC-4245-B101-3D6242822056}" sibTransId="{78960FB1-2403-4E9D-AE03-524E10411E7E}"/>
    <dgm:cxn modelId="{26913C16-73C2-40B6-850F-921D60937347}" type="presOf" srcId="{A854E190-A7DE-4C4D-8510-65B6429500D7}" destId="{096A0005-799E-44EB-B812-43E3922E9B4B}" srcOrd="0" destOrd="0" presId="urn:microsoft.com/office/officeart/2005/8/layout/orgChart1"/>
    <dgm:cxn modelId="{163E8361-11CF-4DB1-9D08-85E09A5A3D69}" type="presOf" srcId="{71664601-978E-4CDF-9070-8A64C5A9AF7E}" destId="{3FBAE39A-9E72-4681-9676-B4285E7EB463}" srcOrd="0" destOrd="0" presId="urn:microsoft.com/office/officeart/2005/8/layout/orgChart1"/>
    <dgm:cxn modelId="{1E2016F4-E4EA-4D46-9282-541E6390B583}" srcId="{01C29462-F56B-443D-BCA4-07625A387E74}" destId="{2437F5B3-5CA6-43EF-A789-AD33E80E60DA}" srcOrd="1" destOrd="0" parTransId="{AEFE295E-59C2-4B12-8056-04BAC9E23F06}" sibTransId="{27A6E370-A14D-4FCC-AAC9-6D0102E30E4B}"/>
    <dgm:cxn modelId="{BDF41D92-2F40-4FE9-8EED-AAB24498C593}" type="presOf" srcId="{53369B19-B9D2-4650-B73B-07EA2309F98C}" destId="{0283241B-8705-4DB7-B9EC-1FBF81A3E69A}" srcOrd="0" destOrd="0" presId="urn:microsoft.com/office/officeart/2005/8/layout/orgChart1"/>
    <dgm:cxn modelId="{32827216-01D2-447D-8A97-27392E0E74DB}" srcId="{71664601-978E-4CDF-9070-8A64C5A9AF7E}" destId="{B860A706-4784-4C70-815E-77B7F1892BCD}" srcOrd="1" destOrd="0" parTransId="{798171F9-DBD2-4FF8-A815-916ACF4886A4}" sibTransId="{7A04F84A-303C-4B20-AC4F-3D5A42BEAB09}"/>
    <dgm:cxn modelId="{8DD7D618-5565-4425-86C1-C8D5D708F127}" type="presOf" srcId="{0AE9E494-2143-4081-9877-7FA80BDAE49B}" destId="{199689A7-8A1C-4F42-9D19-902ED0EE2240}" srcOrd="0" destOrd="0" presId="urn:microsoft.com/office/officeart/2005/8/layout/orgChart1"/>
    <dgm:cxn modelId="{534C3169-840B-4FAA-8D1D-1D37BE22744C}" srcId="{71664601-978E-4CDF-9070-8A64C5A9AF7E}" destId="{D9D853A9-022B-4FD9-B3D5-EA17D11BCFCD}" srcOrd="3" destOrd="0" parTransId="{1994C5A5-5AD0-4B69-BFFD-219F7D24A98E}" sibTransId="{E2D8343B-E8F9-40FF-9977-B5F9B4EF1C3E}"/>
    <dgm:cxn modelId="{B5BE5446-CAE7-48F4-BCE6-5AADC379CE29}" type="presOf" srcId="{B860A706-4784-4C70-815E-77B7F1892BCD}" destId="{9612DD3A-20B5-485D-AD43-013E60EBD193}" srcOrd="0" destOrd="0" presId="urn:microsoft.com/office/officeart/2005/8/layout/orgChart1"/>
    <dgm:cxn modelId="{EEC3097D-0E1E-45F5-B4DB-1025AC728080}" type="presOf" srcId="{9A8A7054-231E-4D98-B9E3-F752CC8CC275}" destId="{F9A9A815-35D0-421A-863E-520894A6C55A}" srcOrd="0" destOrd="0" presId="urn:microsoft.com/office/officeart/2005/8/layout/orgChart1"/>
    <dgm:cxn modelId="{FBBB5F8D-D841-466E-8DA6-23FF5990B13B}" type="presOf" srcId="{3CD51E9B-3B3D-408C-8C1E-C217E51404DC}" destId="{C8119004-8792-4537-9C81-E1176B0AB134}" srcOrd="0" destOrd="0" presId="urn:microsoft.com/office/officeart/2005/8/layout/orgChart1"/>
    <dgm:cxn modelId="{686DAD4C-0660-44FE-8107-CB3077824483}" srcId="{103167FD-44B1-4B9C-B02A-7B5621F0D31E}" destId="{71664601-978E-4CDF-9070-8A64C5A9AF7E}" srcOrd="0" destOrd="0" parTransId="{3CD51E9B-3B3D-408C-8C1E-C217E51404DC}" sibTransId="{EA5115B7-3001-4E09-8F75-A311820DAF08}"/>
    <dgm:cxn modelId="{1D3B84C4-2C40-4E9B-8C0B-FC1798F99B16}" srcId="{01C29462-F56B-443D-BCA4-07625A387E74}" destId="{3C0C14B4-8967-45A6-9DF9-E5821F617CF6}" srcOrd="0" destOrd="0" parTransId="{53369B19-B9D2-4650-B73B-07EA2309F98C}" sibTransId="{B23483C0-B632-4C8D-8ED0-5C09189AE22F}"/>
    <dgm:cxn modelId="{03FB69CF-266D-4A22-91F2-11A3201628FF}" srcId="{71664601-978E-4CDF-9070-8A64C5A9AF7E}" destId="{BA6536AC-AAEC-4B55-9E56-8247B9FAADFD}" srcOrd="2" destOrd="0" parTransId="{8BB99B19-B91E-4DA9-B338-30E46A61075D}" sibTransId="{6983F0C8-26A9-4BAE-AF25-0AA0164D094D}"/>
    <dgm:cxn modelId="{3349895B-4CB5-414F-AB93-8324E9F21FF3}" type="presOf" srcId="{01C29462-F56B-443D-BCA4-07625A387E74}" destId="{E14C0187-2CE1-4A80-A67E-3D48113F3ADB}" srcOrd="1" destOrd="0" presId="urn:microsoft.com/office/officeart/2005/8/layout/orgChart1"/>
    <dgm:cxn modelId="{C935D25F-D359-4651-B98A-6A0D0FE36D15}" type="presOf" srcId="{2437F5B3-5CA6-43EF-A789-AD33E80E60DA}" destId="{49E33A62-95EB-4967-83F2-4208546B6D29}" srcOrd="0" destOrd="0" presId="urn:microsoft.com/office/officeart/2005/8/layout/orgChart1"/>
    <dgm:cxn modelId="{25F3FABD-A6F2-4B75-B53A-3E33218913C9}" type="presOf" srcId="{AEFE295E-59C2-4B12-8056-04BAC9E23F06}" destId="{1E051D28-1463-4DC3-A34A-422F90361474}" srcOrd="0" destOrd="0" presId="urn:microsoft.com/office/officeart/2005/8/layout/orgChart1"/>
    <dgm:cxn modelId="{BE3D3E4A-950B-4890-9937-07354920E576}" srcId="{71664601-978E-4CDF-9070-8A64C5A9AF7E}" destId="{9A8A7054-231E-4D98-B9E3-F752CC8CC275}" srcOrd="0" destOrd="0" parTransId="{3C6956E8-8B0F-49CD-905F-AE71484E0FA8}" sibTransId="{5DA81922-B98A-49A0-B3D7-5F06F02EC7C9}"/>
    <dgm:cxn modelId="{5443545E-C3A3-49F0-A6DC-1E477201C7B2}" type="presOf" srcId="{2437F5B3-5CA6-43EF-A789-AD33E80E60DA}" destId="{EB6FC495-2632-42A4-B1E6-299BB9ACFB53}" srcOrd="1" destOrd="0" presId="urn:microsoft.com/office/officeart/2005/8/layout/orgChart1"/>
    <dgm:cxn modelId="{3ADDC2E4-46C6-4CB1-9ADF-3E551E788A92}" type="presOf" srcId="{8BB99B19-B91E-4DA9-B338-30E46A61075D}" destId="{98648E47-BA1E-4D8E-A549-5C019B015AA0}" srcOrd="0" destOrd="0" presId="urn:microsoft.com/office/officeart/2005/8/layout/orgChart1"/>
    <dgm:cxn modelId="{0C58DEB9-7359-49F3-9AB3-A6EF431A78D3}" type="presOf" srcId="{D9D853A9-022B-4FD9-B3D5-EA17D11BCFCD}" destId="{2C0C1B7C-E432-4976-9FA3-1A86184D500E}" srcOrd="0" destOrd="0" presId="urn:microsoft.com/office/officeart/2005/8/layout/orgChart1"/>
    <dgm:cxn modelId="{FECF584D-334E-4F80-A2D8-CD4231B8DCC8}" type="presOf" srcId="{71664601-978E-4CDF-9070-8A64C5A9AF7E}" destId="{859A0B9F-E7AB-4C0D-82C2-A89A09E5445C}" srcOrd="1" destOrd="0" presId="urn:microsoft.com/office/officeart/2005/8/layout/orgChart1"/>
    <dgm:cxn modelId="{AB84A08D-4B61-4B93-8E38-676ABCC08A6D}" srcId="{01C29462-F56B-443D-BCA4-07625A387E74}" destId="{0AE9E494-2143-4081-9877-7FA80BDAE49B}" srcOrd="2" destOrd="0" parTransId="{E5FE6C6D-557A-4C6A-B544-03E64C2A8A11}" sibTransId="{824A2F3C-50C8-42EC-88D2-A60EA670D69F}"/>
    <dgm:cxn modelId="{04A86B2D-0F27-4E58-9E9E-4AD19476EA1D}" type="presOf" srcId="{3C6956E8-8B0F-49CD-905F-AE71484E0FA8}" destId="{4059D8BD-5258-4510-B075-4E23BBFE97AE}" srcOrd="0" destOrd="0" presId="urn:microsoft.com/office/officeart/2005/8/layout/orgChart1"/>
    <dgm:cxn modelId="{7A0C7755-B458-4020-8BE6-D17B8EAC9CA2}" type="presOf" srcId="{B12489BE-9815-47BA-8250-A52D340E4DB5}" destId="{6FE9CEF2-9B03-4CAB-AD8B-85DE568BE3A3}" srcOrd="0" destOrd="0" presId="urn:microsoft.com/office/officeart/2005/8/layout/orgChart1"/>
    <dgm:cxn modelId="{F6F205B5-35FF-4188-8400-7A6A6EE44DE7}" type="presOf" srcId="{01C29462-F56B-443D-BCA4-07625A387E74}" destId="{180B6E75-DA5C-4533-811A-F30FE686B91A}" srcOrd="0" destOrd="0" presId="urn:microsoft.com/office/officeart/2005/8/layout/orgChart1"/>
    <dgm:cxn modelId="{99CF705B-7207-464E-9840-9A2191C80CC2}" type="presOf" srcId="{949B3FC5-1466-494E-BADC-3CF0DA0B6E77}" destId="{250083F3-1F33-42DE-95E5-EBF52A48CC8E}" srcOrd="0" destOrd="0" presId="urn:microsoft.com/office/officeart/2005/8/layout/orgChart1"/>
    <dgm:cxn modelId="{ECE63AD2-7BA2-44C3-9AF5-44F4BC283988}" type="presOf" srcId="{D9D853A9-022B-4FD9-B3D5-EA17D11BCFCD}" destId="{D25E8631-80A2-45AC-9A5F-C1B4CEEECD4E}" srcOrd="1" destOrd="0" presId="urn:microsoft.com/office/officeart/2005/8/layout/orgChart1"/>
    <dgm:cxn modelId="{484F4EB8-ED4C-4C42-A312-F13148BC80E0}" type="presOf" srcId="{798171F9-DBD2-4FF8-A815-916ACF4886A4}" destId="{8C2E576C-5533-4816-A54D-7E1C75849956}" srcOrd="0" destOrd="0" presId="urn:microsoft.com/office/officeart/2005/8/layout/orgChart1"/>
    <dgm:cxn modelId="{897DD9DB-0755-4EFF-B9C9-41C4E9687CCD}" type="presOf" srcId="{BA6536AC-AAEC-4B55-9E56-8247B9FAADFD}" destId="{0FEF5435-4278-49FA-8B86-50CAFBC457A1}" srcOrd="1" destOrd="0" presId="urn:microsoft.com/office/officeart/2005/8/layout/orgChart1"/>
    <dgm:cxn modelId="{06BB072B-7289-49CC-91C8-ADD962C91DC8}" srcId="{103167FD-44B1-4B9C-B02A-7B5621F0D31E}" destId="{01C29462-F56B-443D-BCA4-07625A387E74}" srcOrd="1" destOrd="0" parTransId="{A854E190-A7DE-4C4D-8510-65B6429500D7}" sibTransId="{999CA191-1C1B-4DAB-A176-8F6809316367}"/>
    <dgm:cxn modelId="{95504BD1-B25B-4F20-9EC7-43683F050009}" type="presOf" srcId="{BA6536AC-AAEC-4B55-9E56-8247B9FAADFD}" destId="{D112F684-869B-45A2-A2FC-9125B37F422F}" srcOrd="0" destOrd="0" presId="urn:microsoft.com/office/officeart/2005/8/layout/orgChart1"/>
    <dgm:cxn modelId="{22D47211-44C0-4BBB-93E0-C069652634F4}" type="presOf" srcId="{103167FD-44B1-4B9C-B02A-7B5621F0D31E}" destId="{35D6EEF0-4437-4F25-A1BF-8346140B9593}" srcOrd="1" destOrd="0" presId="urn:microsoft.com/office/officeart/2005/8/layout/orgChart1"/>
    <dgm:cxn modelId="{A9F5FB42-81ED-4DA4-A543-5FF1277E355D}" type="presOf" srcId="{0AE9E494-2143-4081-9877-7FA80BDAE49B}" destId="{88A4ACF6-975B-49B9-832E-EF63CEE74223}" srcOrd="1" destOrd="0" presId="urn:microsoft.com/office/officeart/2005/8/layout/orgChart1"/>
    <dgm:cxn modelId="{3380E5FC-9F79-4DCB-842B-6B10860E2464}" type="presOf" srcId="{B860A706-4784-4C70-815E-77B7F1892BCD}" destId="{AEAC420E-E4DC-43E7-B7A4-A387BA65970D}" srcOrd="1" destOrd="0" presId="urn:microsoft.com/office/officeart/2005/8/layout/orgChart1"/>
    <dgm:cxn modelId="{4BB8089A-B893-4C25-B82B-FF328CF8839C}" type="presOf" srcId="{3C0C14B4-8967-45A6-9DF9-E5821F617CF6}" destId="{2C77C82F-BD7B-4943-BABC-9F6EE359B1D3}" srcOrd="0" destOrd="0" presId="urn:microsoft.com/office/officeart/2005/8/layout/orgChart1"/>
    <dgm:cxn modelId="{0A3ACF93-7671-476A-916A-05ED634BD4F5}" type="presOf" srcId="{9A8A7054-231E-4D98-B9E3-F752CC8CC275}" destId="{AE73C623-43F6-458F-BD8B-C5BFCCF063AC}" srcOrd="1" destOrd="0" presId="urn:microsoft.com/office/officeart/2005/8/layout/orgChart1"/>
    <dgm:cxn modelId="{336AE5DA-7928-4DB1-B2A6-08FABFD96AF3}" type="presOf" srcId="{ADE9A999-3D6F-4806-A41F-515B30518206}" destId="{3A5A4916-35AB-4DC3-9234-1CBB0E7AB33E}" srcOrd="1" destOrd="0" presId="urn:microsoft.com/office/officeart/2005/8/layout/orgChart1"/>
    <dgm:cxn modelId="{89D827EB-7DA3-48CB-99A4-B68ADD5F7D66}" type="presOf" srcId="{ADE9A999-3D6F-4806-A41F-515B30518206}" destId="{B1F44505-E9F9-4C03-A882-62C3DB28304F}" srcOrd="0" destOrd="0" presId="urn:microsoft.com/office/officeart/2005/8/layout/orgChart1"/>
    <dgm:cxn modelId="{E89438E5-6935-4202-9E1B-935254EAA9F5}" type="presOf" srcId="{3C0C14B4-8967-45A6-9DF9-E5821F617CF6}" destId="{238F3396-03FD-417F-BDAB-9745E736DE9D}" srcOrd="1" destOrd="0" presId="urn:microsoft.com/office/officeart/2005/8/layout/orgChart1"/>
    <dgm:cxn modelId="{80F2C792-4DBE-40DD-A90C-3627FE954C32}" type="presOf" srcId="{103167FD-44B1-4B9C-B02A-7B5621F0D31E}" destId="{E41311F2-E94B-48D4-B3A2-53F4988A87BE}" srcOrd="0" destOrd="0" presId="urn:microsoft.com/office/officeart/2005/8/layout/orgChart1"/>
    <dgm:cxn modelId="{F2A2DB19-7CC7-4237-919C-68444197DF0F}" type="presOf" srcId="{E5FE6C6D-557A-4C6A-B544-03E64C2A8A11}" destId="{16D7D569-D0F1-4675-9707-6FAA2F38FD4B}" srcOrd="0" destOrd="0" presId="urn:microsoft.com/office/officeart/2005/8/layout/orgChart1"/>
    <dgm:cxn modelId="{CCB98F08-3BF9-4599-BC5F-A7FFB8D503EB}" srcId="{01C29462-F56B-443D-BCA4-07625A387E74}" destId="{ADE9A999-3D6F-4806-A41F-515B30518206}" srcOrd="3" destOrd="0" parTransId="{B12489BE-9815-47BA-8250-A52D340E4DB5}" sibTransId="{8914EDC9-A22F-45F7-8443-530A5DA2C8D8}"/>
    <dgm:cxn modelId="{6E669BA2-D2D0-47B3-9F98-A34B883744C5}" type="presParOf" srcId="{250083F3-1F33-42DE-95E5-EBF52A48CC8E}" destId="{B72E6D0B-C499-4C80-B63D-3E42EB24C663}" srcOrd="0" destOrd="0" presId="urn:microsoft.com/office/officeart/2005/8/layout/orgChart1"/>
    <dgm:cxn modelId="{79A61896-DE37-4E41-82B0-A52B260954D9}" type="presParOf" srcId="{B72E6D0B-C499-4C80-B63D-3E42EB24C663}" destId="{4FFE41D6-1809-4BF3-9574-FEB869489759}" srcOrd="0" destOrd="0" presId="urn:microsoft.com/office/officeart/2005/8/layout/orgChart1"/>
    <dgm:cxn modelId="{8BDD7322-8D29-4B02-BDB4-65DB443ADF1E}" type="presParOf" srcId="{4FFE41D6-1809-4BF3-9574-FEB869489759}" destId="{E41311F2-E94B-48D4-B3A2-53F4988A87BE}" srcOrd="0" destOrd="0" presId="urn:microsoft.com/office/officeart/2005/8/layout/orgChart1"/>
    <dgm:cxn modelId="{4AF8999A-C71F-4127-9D1E-8765863E2B12}" type="presParOf" srcId="{4FFE41D6-1809-4BF3-9574-FEB869489759}" destId="{35D6EEF0-4437-4F25-A1BF-8346140B9593}" srcOrd="1" destOrd="0" presId="urn:microsoft.com/office/officeart/2005/8/layout/orgChart1"/>
    <dgm:cxn modelId="{A5542BE0-7080-4330-89D5-693D1096900A}" type="presParOf" srcId="{B72E6D0B-C499-4C80-B63D-3E42EB24C663}" destId="{835EFF6B-DB52-46E1-9CB0-5C601060481F}" srcOrd="1" destOrd="0" presId="urn:microsoft.com/office/officeart/2005/8/layout/orgChart1"/>
    <dgm:cxn modelId="{7F7F0384-48EA-40CC-9EA8-35C774E64834}" type="presParOf" srcId="{835EFF6B-DB52-46E1-9CB0-5C601060481F}" destId="{C8119004-8792-4537-9C81-E1176B0AB134}" srcOrd="0" destOrd="0" presId="urn:microsoft.com/office/officeart/2005/8/layout/orgChart1"/>
    <dgm:cxn modelId="{2F238592-8B2E-43A1-A699-DF2012E61390}" type="presParOf" srcId="{835EFF6B-DB52-46E1-9CB0-5C601060481F}" destId="{31F97672-9F75-4BF5-A139-9010B3535B01}" srcOrd="1" destOrd="0" presId="urn:microsoft.com/office/officeart/2005/8/layout/orgChart1"/>
    <dgm:cxn modelId="{07F59C51-5551-4541-8E70-53D211F30D15}" type="presParOf" srcId="{31F97672-9F75-4BF5-A139-9010B3535B01}" destId="{C382A9CD-8344-4B08-849B-F0C670FA87A3}" srcOrd="0" destOrd="0" presId="urn:microsoft.com/office/officeart/2005/8/layout/orgChart1"/>
    <dgm:cxn modelId="{F4C16376-0D16-4C1C-B7B6-516ED33394FE}" type="presParOf" srcId="{C382A9CD-8344-4B08-849B-F0C670FA87A3}" destId="{3FBAE39A-9E72-4681-9676-B4285E7EB463}" srcOrd="0" destOrd="0" presId="urn:microsoft.com/office/officeart/2005/8/layout/orgChart1"/>
    <dgm:cxn modelId="{B7DA0B3D-A9FB-4D5D-9960-4285652715D0}" type="presParOf" srcId="{C382A9CD-8344-4B08-849B-F0C670FA87A3}" destId="{859A0B9F-E7AB-4C0D-82C2-A89A09E5445C}" srcOrd="1" destOrd="0" presId="urn:microsoft.com/office/officeart/2005/8/layout/orgChart1"/>
    <dgm:cxn modelId="{E2BFD5B2-CCEA-48B6-A054-8AE428D343B1}" type="presParOf" srcId="{31F97672-9F75-4BF5-A139-9010B3535B01}" destId="{E30D12A8-6176-4367-9CC0-3F1A86940CCE}" srcOrd="1" destOrd="0" presId="urn:microsoft.com/office/officeart/2005/8/layout/orgChart1"/>
    <dgm:cxn modelId="{C2615CCD-91DA-48AD-99B9-C315B052FC07}" type="presParOf" srcId="{31F97672-9F75-4BF5-A139-9010B3535B01}" destId="{CF7A10DA-16A7-457A-A73B-C1CBE76090DF}" srcOrd="2" destOrd="0" presId="urn:microsoft.com/office/officeart/2005/8/layout/orgChart1"/>
    <dgm:cxn modelId="{F8D48403-A4B8-4004-8BDC-6104A89D482A}" type="presParOf" srcId="{CF7A10DA-16A7-457A-A73B-C1CBE76090DF}" destId="{4059D8BD-5258-4510-B075-4E23BBFE97AE}" srcOrd="0" destOrd="0" presId="urn:microsoft.com/office/officeart/2005/8/layout/orgChart1"/>
    <dgm:cxn modelId="{7EB00C9C-BAB5-4629-9C87-FBE965A081AF}" type="presParOf" srcId="{CF7A10DA-16A7-457A-A73B-C1CBE76090DF}" destId="{34AF9AE8-6038-45B0-B0AD-1F6FA3AFD675}" srcOrd="1" destOrd="0" presId="urn:microsoft.com/office/officeart/2005/8/layout/orgChart1"/>
    <dgm:cxn modelId="{8C87221A-D1D6-44AE-98E1-7F48460CE607}" type="presParOf" srcId="{34AF9AE8-6038-45B0-B0AD-1F6FA3AFD675}" destId="{1360C90B-9453-4514-8EDB-B5253EFA2F88}" srcOrd="0" destOrd="0" presId="urn:microsoft.com/office/officeart/2005/8/layout/orgChart1"/>
    <dgm:cxn modelId="{5C915165-572E-42A4-8916-216B46393916}" type="presParOf" srcId="{1360C90B-9453-4514-8EDB-B5253EFA2F88}" destId="{F9A9A815-35D0-421A-863E-520894A6C55A}" srcOrd="0" destOrd="0" presId="urn:microsoft.com/office/officeart/2005/8/layout/orgChart1"/>
    <dgm:cxn modelId="{B291397B-9894-4E19-AAE4-85D6DD19FBB1}" type="presParOf" srcId="{1360C90B-9453-4514-8EDB-B5253EFA2F88}" destId="{AE73C623-43F6-458F-BD8B-C5BFCCF063AC}" srcOrd="1" destOrd="0" presId="urn:microsoft.com/office/officeart/2005/8/layout/orgChart1"/>
    <dgm:cxn modelId="{7D4E0B7D-8016-44BA-8B6D-BE9A7F92EAD9}" type="presParOf" srcId="{34AF9AE8-6038-45B0-B0AD-1F6FA3AFD675}" destId="{356D2B2F-597C-4EF0-BFFE-4E8DA8BB2DF3}" srcOrd="1" destOrd="0" presId="urn:microsoft.com/office/officeart/2005/8/layout/orgChart1"/>
    <dgm:cxn modelId="{9BF274D9-739D-43D8-9AA4-4F6FEE94FF97}" type="presParOf" srcId="{34AF9AE8-6038-45B0-B0AD-1F6FA3AFD675}" destId="{CD68EA80-3174-4E76-BAF8-5551A813FD99}" srcOrd="2" destOrd="0" presId="urn:microsoft.com/office/officeart/2005/8/layout/orgChart1"/>
    <dgm:cxn modelId="{31F4FE1B-E83D-42ED-A413-DF4F928D1CE8}" type="presParOf" srcId="{CF7A10DA-16A7-457A-A73B-C1CBE76090DF}" destId="{8C2E576C-5533-4816-A54D-7E1C75849956}" srcOrd="2" destOrd="0" presId="urn:microsoft.com/office/officeart/2005/8/layout/orgChart1"/>
    <dgm:cxn modelId="{91FC066C-76F5-4CC6-83B4-CB80E5FF4EB1}" type="presParOf" srcId="{CF7A10DA-16A7-457A-A73B-C1CBE76090DF}" destId="{1989BB9E-007A-4CCD-8FF6-66FC23EE11B8}" srcOrd="3" destOrd="0" presId="urn:microsoft.com/office/officeart/2005/8/layout/orgChart1"/>
    <dgm:cxn modelId="{20C226C0-26CB-4C8C-B29E-7567B9736D2C}" type="presParOf" srcId="{1989BB9E-007A-4CCD-8FF6-66FC23EE11B8}" destId="{64BF4971-5A8A-405A-8B1E-29B1718E28E0}" srcOrd="0" destOrd="0" presId="urn:microsoft.com/office/officeart/2005/8/layout/orgChart1"/>
    <dgm:cxn modelId="{0AD4161F-D22C-4EC9-AA24-D7E1CACA3774}" type="presParOf" srcId="{64BF4971-5A8A-405A-8B1E-29B1718E28E0}" destId="{9612DD3A-20B5-485D-AD43-013E60EBD193}" srcOrd="0" destOrd="0" presId="urn:microsoft.com/office/officeart/2005/8/layout/orgChart1"/>
    <dgm:cxn modelId="{325A8022-2D0A-4F9E-A343-E7D2BEB6669E}" type="presParOf" srcId="{64BF4971-5A8A-405A-8B1E-29B1718E28E0}" destId="{AEAC420E-E4DC-43E7-B7A4-A387BA65970D}" srcOrd="1" destOrd="0" presId="urn:microsoft.com/office/officeart/2005/8/layout/orgChart1"/>
    <dgm:cxn modelId="{AE68FA70-1390-4CA4-8593-6847B89DEE3E}" type="presParOf" srcId="{1989BB9E-007A-4CCD-8FF6-66FC23EE11B8}" destId="{E2296E09-2C20-414E-971D-29A4D5370764}" srcOrd="1" destOrd="0" presId="urn:microsoft.com/office/officeart/2005/8/layout/orgChart1"/>
    <dgm:cxn modelId="{DA8B5DA6-6458-4EC5-A71A-173D4BD28176}" type="presParOf" srcId="{1989BB9E-007A-4CCD-8FF6-66FC23EE11B8}" destId="{EA6551A2-5EB0-48C3-B283-7B2295AD74C0}" srcOrd="2" destOrd="0" presId="urn:microsoft.com/office/officeart/2005/8/layout/orgChart1"/>
    <dgm:cxn modelId="{5B29700B-0FDC-4C36-A952-8E23D07B11A2}" type="presParOf" srcId="{CF7A10DA-16A7-457A-A73B-C1CBE76090DF}" destId="{98648E47-BA1E-4D8E-A549-5C019B015AA0}" srcOrd="4" destOrd="0" presId="urn:microsoft.com/office/officeart/2005/8/layout/orgChart1"/>
    <dgm:cxn modelId="{2D11534D-0C86-4498-98DD-BD3A2757F656}" type="presParOf" srcId="{CF7A10DA-16A7-457A-A73B-C1CBE76090DF}" destId="{EABC50D7-2FA9-49F9-8CB6-753C5E64DAD5}" srcOrd="5" destOrd="0" presId="urn:microsoft.com/office/officeart/2005/8/layout/orgChart1"/>
    <dgm:cxn modelId="{57F92ADE-78ED-45D0-98B1-2375D737E6FB}" type="presParOf" srcId="{EABC50D7-2FA9-49F9-8CB6-753C5E64DAD5}" destId="{447660CC-4FF3-4DDD-9364-42FD49C2EFB8}" srcOrd="0" destOrd="0" presId="urn:microsoft.com/office/officeart/2005/8/layout/orgChart1"/>
    <dgm:cxn modelId="{FD3DFA95-88E3-4111-9534-821152AF47F5}" type="presParOf" srcId="{447660CC-4FF3-4DDD-9364-42FD49C2EFB8}" destId="{D112F684-869B-45A2-A2FC-9125B37F422F}" srcOrd="0" destOrd="0" presId="urn:microsoft.com/office/officeart/2005/8/layout/orgChart1"/>
    <dgm:cxn modelId="{00C5CD6F-9130-40EB-9A01-175D123BA244}" type="presParOf" srcId="{447660CC-4FF3-4DDD-9364-42FD49C2EFB8}" destId="{0FEF5435-4278-49FA-8B86-50CAFBC457A1}" srcOrd="1" destOrd="0" presId="urn:microsoft.com/office/officeart/2005/8/layout/orgChart1"/>
    <dgm:cxn modelId="{B31B9C1A-A19A-4296-B057-441BAA6BA99F}" type="presParOf" srcId="{EABC50D7-2FA9-49F9-8CB6-753C5E64DAD5}" destId="{C2AB8C31-FD8E-41E5-8674-82DC30684129}" srcOrd="1" destOrd="0" presId="urn:microsoft.com/office/officeart/2005/8/layout/orgChart1"/>
    <dgm:cxn modelId="{2D43CC4B-DFA0-45B2-BD23-3C5ACCD4D2A2}" type="presParOf" srcId="{EABC50D7-2FA9-49F9-8CB6-753C5E64DAD5}" destId="{4D44B2DD-1509-4A38-85E9-2F2FD0BA50F1}" srcOrd="2" destOrd="0" presId="urn:microsoft.com/office/officeart/2005/8/layout/orgChart1"/>
    <dgm:cxn modelId="{98B18F9F-0AC4-4195-8D16-99E8465C8530}" type="presParOf" srcId="{CF7A10DA-16A7-457A-A73B-C1CBE76090DF}" destId="{E9E361C7-31D6-42D6-A199-A76931C570F6}" srcOrd="6" destOrd="0" presId="urn:microsoft.com/office/officeart/2005/8/layout/orgChart1"/>
    <dgm:cxn modelId="{DC922680-2D39-4E4E-914F-4B4A19F45842}" type="presParOf" srcId="{CF7A10DA-16A7-457A-A73B-C1CBE76090DF}" destId="{50A3CD19-D250-4028-BCAA-8136D97CD621}" srcOrd="7" destOrd="0" presId="urn:microsoft.com/office/officeart/2005/8/layout/orgChart1"/>
    <dgm:cxn modelId="{2BCE109A-EB71-4333-993B-C7D30A256EAF}" type="presParOf" srcId="{50A3CD19-D250-4028-BCAA-8136D97CD621}" destId="{CE4FF810-C1ED-4D82-A102-CCE92A729CE3}" srcOrd="0" destOrd="0" presId="urn:microsoft.com/office/officeart/2005/8/layout/orgChart1"/>
    <dgm:cxn modelId="{707B4343-18D5-4D43-8593-F2F2F024940C}" type="presParOf" srcId="{CE4FF810-C1ED-4D82-A102-CCE92A729CE3}" destId="{2C0C1B7C-E432-4976-9FA3-1A86184D500E}" srcOrd="0" destOrd="0" presId="urn:microsoft.com/office/officeart/2005/8/layout/orgChart1"/>
    <dgm:cxn modelId="{EC892479-08DD-4F53-A588-2DA01CA457F4}" type="presParOf" srcId="{CE4FF810-C1ED-4D82-A102-CCE92A729CE3}" destId="{D25E8631-80A2-45AC-9A5F-C1B4CEEECD4E}" srcOrd="1" destOrd="0" presId="urn:microsoft.com/office/officeart/2005/8/layout/orgChart1"/>
    <dgm:cxn modelId="{FD52CF34-7779-4E44-8871-8B66E8A97419}" type="presParOf" srcId="{50A3CD19-D250-4028-BCAA-8136D97CD621}" destId="{78534647-E9F5-4C95-878D-856C859418D6}" srcOrd="1" destOrd="0" presId="urn:microsoft.com/office/officeart/2005/8/layout/orgChart1"/>
    <dgm:cxn modelId="{F45A29F0-E935-4407-A011-667C7D32390D}" type="presParOf" srcId="{50A3CD19-D250-4028-BCAA-8136D97CD621}" destId="{4056ADCA-8829-41D4-BF0B-066BBAF80B6D}" srcOrd="2" destOrd="0" presId="urn:microsoft.com/office/officeart/2005/8/layout/orgChart1"/>
    <dgm:cxn modelId="{18762170-794C-4D34-95C6-1F6DFA339883}" type="presParOf" srcId="{835EFF6B-DB52-46E1-9CB0-5C601060481F}" destId="{096A0005-799E-44EB-B812-43E3922E9B4B}" srcOrd="2" destOrd="0" presId="urn:microsoft.com/office/officeart/2005/8/layout/orgChart1"/>
    <dgm:cxn modelId="{F1DBF799-7C24-4841-95C4-394E7C98C066}" type="presParOf" srcId="{835EFF6B-DB52-46E1-9CB0-5C601060481F}" destId="{8F9C86F9-FAC7-4EDA-BD1A-FE8F52B9EBF9}" srcOrd="3" destOrd="0" presId="urn:microsoft.com/office/officeart/2005/8/layout/orgChart1"/>
    <dgm:cxn modelId="{6674E5C4-2872-4D46-AEE4-0E97DEB29F03}" type="presParOf" srcId="{8F9C86F9-FAC7-4EDA-BD1A-FE8F52B9EBF9}" destId="{6BED6F31-1F73-4E99-BA8B-B3189F01D7D8}" srcOrd="0" destOrd="0" presId="urn:microsoft.com/office/officeart/2005/8/layout/orgChart1"/>
    <dgm:cxn modelId="{403951F7-D7E3-44C2-97D6-FE3DB9548EEB}" type="presParOf" srcId="{6BED6F31-1F73-4E99-BA8B-B3189F01D7D8}" destId="{180B6E75-DA5C-4533-811A-F30FE686B91A}" srcOrd="0" destOrd="0" presId="urn:microsoft.com/office/officeart/2005/8/layout/orgChart1"/>
    <dgm:cxn modelId="{03F4F13A-7A5A-404C-9235-CAF3022D5249}" type="presParOf" srcId="{6BED6F31-1F73-4E99-BA8B-B3189F01D7D8}" destId="{E14C0187-2CE1-4A80-A67E-3D48113F3ADB}" srcOrd="1" destOrd="0" presId="urn:microsoft.com/office/officeart/2005/8/layout/orgChart1"/>
    <dgm:cxn modelId="{353B573A-9DC7-4CA3-BDAC-E4D8BA419C05}" type="presParOf" srcId="{8F9C86F9-FAC7-4EDA-BD1A-FE8F52B9EBF9}" destId="{AFEE4923-25A1-4FCE-8733-D4E3F4C7EA45}" srcOrd="1" destOrd="0" presId="urn:microsoft.com/office/officeart/2005/8/layout/orgChart1"/>
    <dgm:cxn modelId="{C912421B-8ED2-4579-85C1-2FC73A40F073}" type="presParOf" srcId="{8F9C86F9-FAC7-4EDA-BD1A-FE8F52B9EBF9}" destId="{DF689718-4E83-40A2-BB78-426C6E6A506D}" srcOrd="2" destOrd="0" presId="urn:microsoft.com/office/officeart/2005/8/layout/orgChart1"/>
    <dgm:cxn modelId="{B4A35734-8E0C-4944-9355-ABF79327BCBD}" type="presParOf" srcId="{DF689718-4E83-40A2-BB78-426C6E6A506D}" destId="{0283241B-8705-4DB7-B9EC-1FBF81A3E69A}" srcOrd="0" destOrd="0" presId="urn:microsoft.com/office/officeart/2005/8/layout/orgChart1"/>
    <dgm:cxn modelId="{42D87918-B9C2-4C04-97B2-E1861309E08B}" type="presParOf" srcId="{DF689718-4E83-40A2-BB78-426C6E6A506D}" destId="{98AD2EE4-D293-4D22-BF3D-5DC3EAC06CEF}" srcOrd="1" destOrd="0" presId="urn:microsoft.com/office/officeart/2005/8/layout/orgChart1"/>
    <dgm:cxn modelId="{D5269989-7A9D-40E9-BE2E-7B50BA7CD241}" type="presParOf" srcId="{98AD2EE4-D293-4D22-BF3D-5DC3EAC06CEF}" destId="{1A246197-9C34-4559-9AB2-F830973521DA}" srcOrd="0" destOrd="0" presId="urn:microsoft.com/office/officeart/2005/8/layout/orgChart1"/>
    <dgm:cxn modelId="{7057D37D-8CB5-4693-9EE3-F7AC93DD3586}" type="presParOf" srcId="{1A246197-9C34-4559-9AB2-F830973521DA}" destId="{2C77C82F-BD7B-4943-BABC-9F6EE359B1D3}" srcOrd="0" destOrd="0" presId="urn:microsoft.com/office/officeart/2005/8/layout/orgChart1"/>
    <dgm:cxn modelId="{AF158B9A-8016-4BDD-A604-079A006E141A}" type="presParOf" srcId="{1A246197-9C34-4559-9AB2-F830973521DA}" destId="{238F3396-03FD-417F-BDAB-9745E736DE9D}" srcOrd="1" destOrd="0" presId="urn:microsoft.com/office/officeart/2005/8/layout/orgChart1"/>
    <dgm:cxn modelId="{536C1B59-E277-496D-81D0-5CF6070BA7ED}" type="presParOf" srcId="{98AD2EE4-D293-4D22-BF3D-5DC3EAC06CEF}" destId="{A005FB61-AB8F-4276-BDAE-80C7FF9D7F48}" srcOrd="1" destOrd="0" presId="urn:microsoft.com/office/officeart/2005/8/layout/orgChart1"/>
    <dgm:cxn modelId="{66B9E4C7-CC74-4418-8A89-836D29BCA94D}" type="presParOf" srcId="{98AD2EE4-D293-4D22-BF3D-5DC3EAC06CEF}" destId="{E765A514-10C6-4443-83B9-A13317FF4812}" srcOrd="2" destOrd="0" presId="urn:microsoft.com/office/officeart/2005/8/layout/orgChart1"/>
    <dgm:cxn modelId="{33BB5B49-4BC4-4D64-8546-F8318F212316}" type="presParOf" srcId="{DF689718-4E83-40A2-BB78-426C6E6A506D}" destId="{1E051D28-1463-4DC3-A34A-422F90361474}" srcOrd="2" destOrd="0" presId="urn:microsoft.com/office/officeart/2005/8/layout/orgChart1"/>
    <dgm:cxn modelId="{A5ACA0D5-6A38-41CD-A5CB-14162DE335C4}" type="presParOf" srcId="{DF689718-4E83-40A2-BB78-426C6E6A506D}" destId="{9C275755-7201-4368-A00A-4FCDD7F6465D}" srcOrd="3" destOrd="0" presId="urn:microsoft.com/office/officeart/2005/8/layout/orgChart1"/>
    <dgm:cxn modelId="{051FE92B-E58C-4927-8DFB-E778DF845768}" type="presParOf" srcId="{9C275755-7201-4368-A00A-4FCDD7F6465D}" destId="{E789C195-A422-451F-A48F-9EC3C08A233A}" srcOrd="0" destOrd="0" presId="urn:microsoft.com/office/officeart/2005/8/layout/orgChart1"/>
    <dgm:cxn modelId="{5DACED35-23A2-4E1D-8085-E3DC6A27436F}" type="presParOf" srcId="{E789C195-A422-451F-A48F-9EC3C08A233A}" destId="{49E33A62-95EB-4967-83F2-4208546B6D29}" srcOrd="0" destOrd="0" presId="urn:microsoft.com/office/officeart/2005/8/layout/orgChart1"/>
    <dgm:cxn modelId="{C40B8879-A34E-4C68-AF4E-740FC4DEF777}" type="presParOf" srcId="{E789C195-A422-451F-A48F-9EC3C08A233A}" destId="{EB6FC495-2632-42A4-B1E6-299BB9ACFB53}" srcOrd="1" destOrd="0" presId="urn:microsoft.com/office/officeart/2005/8/layout/orgChart1"/>
    <dgm:cxn modelId="{530022C0-6EB7-4971-9762-9F504E21DB9C}" type="presParOf" srcId="{9C275755-7201-4368-A00A-4FCDD7F6465D}" destId="{383C53F2-BA24-47C7-9814-02497F3F6402}" srcOrd="1" destOrd="0" presId="urn:microsoft.com/office/officeart/2005/8/layout/orgChart1"/>
    <dgm:cxn modelId="{CC3F8443-4887-4D1F-A42C-B33AB898AE77}" type="presParOf" srcId="{9C275755-7201-4368-A00A-4FCDD7F6465D}" destId="{64C120B1-0E01-413D-8FE1-CEA3A4A1B8CA}" srcOrd="2" destOrd="0" presId="urn:microsoft.com/office/officeart/2005/8/layout/orgChart1"/>
    <dgm:cxn modelId="{7E806F40-3DEA-43AA-BA48-8DD683255E93}" type="presParOf" srcId="{DF689718-4E83-40A2-BB78-426C6E6A506D}" destId="{16D7D569-D0F1-4675-9707-6FAA2F38FD4B}" srcOrd="4" destOrd="0" presId="urn:microsoft.com/office/officeart/2005/8/layout/orgChart1"/>
    <dgm:cxn modelId="{6363949D-C2D1-443B-80EC-E237780EB029}" type="presParOf" srcId="{DF689718-4E83-40A2-BB78-426C6E6A506D}" destId="{36DCD399-1ADF-4D57-8A35-AC864106D934}" srcOrd="5" destOrd="0" presId="urn:microsoft.com/office/officeart/2005/8/layout/orgChart1"/>
    <dgm:cxn modelId="{CCBF8AA0-8D9B-4FD9-A64B-36854F7473CF}" type="presParOf" srcId="{36DCD399-1ADF-4D57-8A35-AC864106D934}" destId="{8AD003D4-2F23-4047-AE53-6F3908896993}" srcOrd="0" destOrd="0" presId="urn:microsoft.com/office/officeart/2005/8/layout/orgChart1"/>
    <dgm:cxn modelId="{D4C11A9E-086A-45D9-B3AA-F27F175C4965}" type="presParOf" srcId="{8AD003D4-2F23-4047-AE53-6F3908896993}" destId="{199689A7-8A1C-4F42-9D19-902ED0EE2240}" srcOrd="0" destOrd="0" presId="urn:microsoft.com/office/officeart/2005/8/layout/orgChart1"/>
    <dgm:cxn modelId="{0AB75A2C-04CE-4065-B067-4D591F86DE23}" type="presParOf" srcId="{8AD003D4-2F23-4047-AE53-6F3908896993}" destId="{88A4ACF6-975B-49B9-832E-EF63CEE74223}" srcOrd="1" destOrd="0" presId="urn:microsoft.com/office/officeart/2005/8/layout/orgChart1"/>
    <dgm:cxn modelId="{6964BD3A-F1BD-41BC-A400-6EE2E16344AB}" type="presParOf" srcId="{36DCD399-1ADF-4D57-8A35-AC864106D934}" destId="{C25BC1E6-13A1-4819-8201-6FB403E9478A}" srcOrd="1" destOrd="0" presId="urn:microsoft.com/office/officeart/2005/8/layout/orgChart1"/>
    <dgm:cxn modelId="{838F451A-7D37-4ACF-B5CE-527A2A197F36}" type="presParOf" srcId="{36DCD399-1ADF-4D57-8A35-AC864106D934}" destId="{3A3FA08F-7A2F-4222-9CF0-D6D53BEFA425}" srcOrd="2" destOrd="0" presId="urn:microsoft.com/office/officeart/2005/8/layout/orgChart1"/>
    <dgm:cxn modelId="{9F72A992-B6B5-4F58-ADD0-F239808BE3F8}" type="presParOf" srcId="{DF689718-4E83-40A2-BB78-426C6E6A506D}" destId="{6FE9CEF2-9B03-4CAB-AD8B-85DE568BE3A3}" srcOrd="6" destOrd="0" presId="urn:microsoft.com/office/officeart/2005/8/layout/orgChart1"/>
    <dgm:cxn modelId="{F11C659B-1F8B-4055-B000-662ECCBD37B2}" type="presParOf" srcId="{DF689718-4E83-40A2-BB78-426C6E6A506D}" destId="{673C854B-720E-4ED7-A899-6CC75466F414}" srcOrd="7" destOrd="0" presId="urn:microsoft.com/office/officeart/2005/8/layout/orgChart1"/>
    <dgm:cxn modelId="{D0090B63-65C9-4A9A-8786-4CE99D507C3E}" type="presParOf" srcId="{673C854B-720E-4ED7-A899-6CC75466F414}" destId="{1C455CC0-129C-493D-B6C4-15CF7BDBE33E}" srcOrd="0" destOrd="0" presId="urn:microsoft.com/office/officeart/2005/8/layout/orgChart1"/>
    <dgm:cxn modelId="{55833C7B-FC4E-47E8-9CA9-F7BDC8DCEBBF}" type="presParOf" srcId="{1C455CC0-129C-493D-B6C4-15CF7BDBE33E}" destId="{B1F44505-E9F9-4C03-A882-62C3DB28304F}" srcOrd="0" destOrd="0" presId="urn:microsoft.com/office/officeart/2005/8/layout/orgChart1"/>
    <dgm:cxn modelId="{F93D9447-2927-439E-8BFD-02F192B5762E}" type="presParOf" srcId="{1C455CC0-129C-493D-B6C4-15CF7BDBE33E}" destId="{3A5A4916-35AB-4DC3-9234-1CBB0E7AB33E}" srcOrd="1" destOrd="0" presId="urn:microsoft.com/office/officeart/2005/8/layout/orgChart1"/>
    <dgm:cxn modelId="{9FFBDAEC-98E0-4055-AEC1-465D0389F207}" type="presParOf" srcId="{673C854B-720E-4ED7-A899-6CC75466F414}" destId="{CF28AEC5-085C-4E89-8DE8-9067FA5CA556}" srcOrd="1" destOrd="0" presId="urn:microsoft.com/office/officeart/2005/8/layout/orgChart1"/>
    <dgm:cxn modelId="{FC375A22-1B56-4E8A-99BF-B4BDAED9DE07}" type="presParOf" srcId="{673C854B-720E-4ED7-A899-6CC75466F414}" destId="{A74A4A5C-6940-4AE8-AC71-34052DEDE734}" srcOrd="2" destOrd="0" presId="urn:microsoft.com/office/officeart/2005/8/layout/orgChart1"/>
    <dgm:cxn modelId="{8AD3DBE1-19DF-4162-A5AC-BA251A8C0A7A}" type="presParOf" srcId="{B72E6D0B-C499-4C80-B63D-3E42EB24C663}" destId="{CC5829EE-4F17-4CF7-8106-F1ADAB2DDFD4}"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5345146-CB51-449C-914B-AE9A774470CA}" type="doc">
      <dgm:prSet loTypeId="urn:microsoft.com/office/officeart/2005/8/layout/matrix1" loCatId="matrix" qsTypeId="urn:microsoft.com/office/officeart/2005/8/quickstyle/3d1" qsCatId="3D" csTypeId="urn:microsoft.com/office/officeart/2005/8/colors/accent1_2" csCatId="accent1" phldr="1"/>
      <dgm:spPr/>
      <dgm:t>
        <a:bodyPr/>
        <a:lstStyle/>
        <a:p>
          <a:endParaRPr lang="el-GR"/>
        </a:p>
      </dgm:t>
    </dgm:pt>
    <dgm:pt modelId="{2F273E3B-8EF1-48FD-84DA-FE6CEBA0073B}">
      <dgm:prSet phldrT="[Κείμενο]" custT="1"/>
      <dgm:spPr/>
      <dgm:t>
        <a:bodyPr/>
        <a:lstStyle/>
        <a:p>
          <a:r>
            <a:rPr lang="el-GR" sz="1800" dirty="0" smtClean="0"/>
            <a:t>Πίνακας πυρκαγιάς </a:t>
          </a:r>
          <a:endParaRPr lang="el-GR" sz="1800" dirty="0"/>
        </a:p>
      </dgm:t>
    </dgm:pt>
    <dgm:pt modelId="{6194943F-F01E-4E52-B349-4471E644DF78}" type="parTrans" cxnId="{84DF9F49-EACE-4AFD-8C67-DB3D9F9109E7}">
      <dgm:prSet/>
      <dgm:spPr/>
      <dgm:t>
        <a:bodyPr/>
        <a:lstStyle/>
        <a:p>
          <a:endParaRPr lang="el-GR"/>
        </a:p>
      </dgm:t>
    </dgm:pt>
    <dgm:pt modelId="{9DF55EF5-B425-42E3-A949-B6ADB8B883DC}" type="sibTrans" cxnId="{84DF9F49-EACE-4AFD-8C67-DB3D9F9109E7}">
      <dgm:prSet/>
      <dgm:spPr/>
      <dgm:t>
        <a:bodyPr/>
        <a:lstStyle/>
        <a:p>
          <a:endParaRPr lang="el-GR"/>
        </a:p>
      </dgm:t>
    </dgm:pt>
    <dgm:pt modelId="{BF6B3089-8918-4424-BAB8-7CBAEF5659E2}">
      <dgm:prSet phldrT="[Κείμενο]" custT="1"/>
      <dgm:spPr/>
      <dgm:t>
        <a:bodyPr/>
        <a:lstStyle/>
        <a:p>
          <a:pPr algn="ctr"/>
          <a:endParaRPr lang="el-GR" sz="1000" dirty="0" smtClean="0"/>
        </a:p>
        <a:p>
          <a:pPr algn="ctr"/>
          <a:endParaRPr lang="el-GR" sz="1000" dirty="0" smtClean="0"/>
        </a:p>
        <a:p>
          <a:pPr algn="ctr"/>
          <a:endParaRPr lang="el-GR" sz="1000" dirty="0" smtClean="0"/>
        </a:p>
        <a:p>
          <a:pPr algn="ctr"/>
          <a:endParaRPr lang="el-GR" sz="1000" dirty="0" smtClean="0"/>
        </a:p>
        <a:p>
          <a:pPr algn="ctr"/>
          <a:endParaRPr lang="el-GR" sz="1000" dirty="0" smtClean="0"/>
        </a:p>
        <a:p>
          <a:pPr algn="ctr"/>
          <a:endParaRPr lang="el-GR" sz="1000" dirty="0" smtClean="0"/>
        </a:p>
        <a:p>
          <a:pPr algn="ctr"/>
          <a:endParaRPr lang="el-GR" sz="1800" dirty="0" smtClean="0"/>
        </a:p>
        <a:p>
          <a:pPr algn="ctr"/>
          <a:endParaRPr lang="el-GR" sz="1800" dirty="0" smtClean="0"/>
        </a:p>
        <a:p>
          <a:pPr algn="ctr"/>
          <a:endParaRPr lang="el-GR" sz="1800" dirty="0" smtClean="0"/>
        </a:p>
        <a:p>
          <a:pPr algn="l"/>
          <a:r>
            <a:rPr lang="en-US" sz="1800" dirty="0" smtClean="0"/>
            <a:t>   </a:t>
          </a:r>
          <a:endParaRPr lang="el-GR" sz="1800" dirty="0" smtClean="0"/>
        </a:p>
        <a:p>
          <a:pPr algn="l"/>
          <a:r>
            <a:rPr lang="en-US" sz="1800" dirty="0" smtClean="0"/>
            <a:t> </a:t>
          </a:r>
          <a:r>
            <a:rPr lang="el-GR" sz="1800" dirty="0" smtClean="0"/>
            <a:t>       </a:t>
          </a:r>
          <a:r>
            <a:rPr lang="el-GR" sz="1400" dirty="0" smtClean="0"/>
            <a:t>Κομβία αναγγελίας</a:t>
          </a:r>
          <a:endParaRPr lang="el-GR" sz="1400" dirty="0"/>
        </a:p>
      </dgm:t>
    </dgm:pt>
    <dgm:pt modelId="{DE7AA844-6E0D-4EC0-86A1-3E437B6FAC4C}" type="parTrans" cxnId="{58B7DFAB-93E8-425F-9AB0-D99659C59397}">
      <dgm:prSet/>
      <dgm:spPr/>
      <dgm:t>
        <a:bodyPr/>
        <a:lstStyle/>
        <a:p>
          <a:endParaRPr lang="el-GR"/>
        </a:p>
      </dgm:t>
    </dgm:pt>
    <dgm:pt modelId="{6E2D9A96-FE92-424D-A3CA-C1070BE57DDC}" type="sibTrans" cxnId="{58B7DFAB-93E8-425F-9AB0-D99659C59397}">
      <dgm:prSet/>
      <dgm:spPr/>
      <dgm:t>
        <a:bodyPr/>
        <a:lstStyle/>
        <a:p>
          <a:endParaRPr lang="el-GR"/>
        </a:p>
      </dgm:t>
    </dgm:pt>
    <dgm:pt modelId="{F3771073-C334-4816-B752-DF46DF743E90}">
      <dgm:prSet phldrT="[Κείμενο]" custT="1"/>
      <dgm:spPr/>
      <dgm:t>
        <a:bodyPr/>
        <a:lstStyle/>
        <a:p>
          <a:pPr algn="ctr"/>
          <a:endParaRPr lang="el-GR" sz="500" dirty="0" smtClean="0"/>
        </a:p>
        <a:p>
          <a:pPr algn="ctr"/>
          <a:endParaRPr lang="el-GR" sz="500" dirty="0" smtClean="0"/>
        </a:p>
        <a:p>
          <a:pPr algn="ctr"/>
          <a:endParaRPr lang="el-GR" sz="500" dirty="0" smtClean="0"/>
        </a:p>
        <a:p>
          <a:pPr algn="ctr"/>
          <a:endParaRPr lang="el-GR" sz="500" dirty="0" smtClean="0"/>
        </a:p>
        <a:p>
          <a:pPr algn="ctr"/>
          <a:endParaRPr lang="el-GR" sz="500" dirty="0" smtClean="0"/>
        </a:p>
        <a:p>
          <a:pPr algn="ctr"/>
          <a:endParaRPr lang="el-GR" sz="500" dirty="0" smtClean="0"/>
        </a:p>
        <a:p>
          <a:pPr algn="ctr"/>
          <a:endParaRPr lang="el-GR" sz="500" dirty="0" smtClean="0"/>
        </a:p>
        <a:p>
          <a:pPr algn="ctr"/>
          <a:endParaRPr lang="el-GR" sz="500" dirty="0" smtClean="0"/>
        </a:p>
        <a:p>
          <a:pPr algn="ctr"/>
          <a:endParaRPr lang="el-GR" sz="500" dirty="0" smtClean="0"/>
        </a:p>
        <a:p>
          <a:pPr algn="ctr"/>
          <a:endParaRPr lang="el-GR" sz="500" dirty="0" smtClean="0"/>
        </a:p>
        <a:p>
          <a:pPr algn="ctr"/>
          <a:endParaRPr lang="el-GR" sz="500" dirty="0" smtClean="0"/>
        </a:p>
        <a:p>
          <a:pPr algn="ctr"/>
          <a:endParaRPr lang="el-GR" sz="500" dirty="0" smtClean="0"/>
        </a:p>
        <a:p>
          <a:pPr algn="ctr"/>
          <a:endParaRPr lang="el-GR" sz="500" dirty="0" smtClean="0"/>
        </a:p>
        <a:p>
          <a:pPr algn="ctr"/>
          <a:endParaRPr lang="el-GR" sz="500" dirty="0" smtClean="0"/>
        </a:p>
        <a:p>
          <a:pPr algn="ctr"/>
          <a:endParaRPr lang="el-GR" sz="500" dirty="0" smtClean="0"/>
        </a:p>
        <a:p>
          <a:pPr algn="ctr"/>
          <a:endParaRPr lang="el-GR" sz="500" dirty="0" smtClean="0"/>
        </a:p>
        <a:p>
          <a:pPr algn="ctr"/>
          <a:endParaRPr lang="el-GR" sz="1800" dirty="0" smtClean="0"/>
        </a:p>
        <a:p>
          <a:pPr algn="l"/>
          <a:r>
            <a:rPr lang="en-US" sz="1800" dirty="0" smtClean="0"/>
            <a:t>                      </a:t>
          </a:r>
        </a:p>
        <a:p>
          <a:pPr algn="l"/>
          <a:r>
            <a:rPr lang="en-US" sz="1800" dirty="0" smtClean="0"/>
            <a:t>            </a:t>
          </a:r>
        </a:p>
        <a:p>
          <a:pPr algn="l"/>
          <a:r>
            <a:rPr lang="en-US" sz="1800" dirty="0" smtClean="0"/>
            <a:t>                               </a:t>
          </a:r>
          <a:r>
            <a:rPr lang="el-GR" sz="1800" dirty="0" smtClean="0"/>
            <a:t>      </a:t>
          </a:r>
          <a:r>
            <a:rPr lang="el-GR" sz="1400" dirty="0" smtClean="0"/>
            <a:t>Ανιχνευτές θερμότητας</a:t>
          </a:r>
        </a:p>
      </dgm:t>
    </dgm:pt>
    <dgm:pt modelId="{8085CA15-5EED-4775-94E9-C5D6B1D430BC}" type="parTrans" cxnId="{C790EE0F-2369-4E3F-A1A1-42A6F80DB6A6}">
      <dgm:prSet/>
      <dgm:spPr/>
      <dgm:t>
        <a:bodyPr/>
        <a:lstStyle/>
        <a:p>
          <a:endParaRPr lang="el-GR"/>
        </a:p>
      </dgm:t>
    </dgm:pt>
    <dgm:pt modelId="{B966A6FC-A3E5-402E-AD64-F7F6F52FC750}" type="sibTrans" cxnId="{C790EE0F-2369-4E3F-A1A1-42A6F80DB6A6}">
      <dgm:prSet/>
      <dgm:spPr/>
      <dgm:t>
        <a:bodyPr/>
        <a:lstStyle/>
        <a:p>
          <a:endParaRPr lang="el-GR"/>
        </a:p>
      </dgm:t>
    </dgm:pt>
    <dgm:pt modelId="{44BF011D-E454-4C40-B16D-C599C5E37548}">
      <dgm:prSet phldrT="[Κείμενο]" phldr="1"/>
      <dgm:spPr/>
      <dgm:t>
        <a:bodyPr/>
        <a:lstStyle/>
        <a:p>
          <a:endParaRPr lang="el-GR"/>
        </a:p>
      </dgm:t>
    </dgm:pt>
    <dgm:pt modelId="{92DA878E-D297-49F6-83E5-FCC68F8F8B96}" type="parTrans" cxnId="{131DEF2C-4A3E-475E-BB98-C05718285BA3}">
      <dgm:prSet/>
      <dgm:spPr/>
      <dgm:t>
        <a:bodyPr/>
        <a:lstStyle/>
        <a:p>
          <a:endParaRPr lang="el-GR"/>
        </a:p>
      </dgm:t>
    </dgm:pt>
    <dgm:pt modelId="{A3A2304C-74B9-4963-B36F-91F26E52B47D}" type="sibTrans" cxnId="{131DEF2C-4A3E-475E-BB98-C05718285BA3}">
      <dgm:prSet/>
      <dgm:spPr/>
      <dgm:t>
        <a:bodyPr/>
        <a:lstStyle/>
        <a:p>
          <a:endParaRPr lang="el-GR"/>
        </a:p>
      </dgm:t>
    </dgm:pt>
    <dgm:pt modelId="{CCFF741D-3737-437A-B01B-258808AB02DD}">
      <dgm:prSet phldrT="[Κείμενο]" phldr="1"/>
      <dgm:spPr/>
      <dgm:t>
        <a:bodyPr/>
        <a:lstStyle/>
        <a:p>
          <a:endParaRPr lang="el-GR"/>
        </a:p>
      </dgm:t>
    </dgm:pt>
    <dgm:pt modelId="{F8CF5B2D-89FF-43BA-810C-5198FA3EC33C}" type="parTrans" cxnId="{E6DD7EF6-86CC-47DB-B31C-23FA5B656E6C}">
      <dgm:prSet/>
      <dgm:spPr/>
      <dgm:t>
        <a:bodyPr/>
        <a:lstStyle/>
        <a:p>
          <a:endParaRPr lang="el-GR"/>
        </a:p>
      </dgm:t>
    </dgm:pt>
    <dgm:pt modelId="{65BC5A49-115D-4D5F-AF86-E3062A941951}" type="sibTrans" cxnId="{E6DD7EF6-86CC-47DB-B31C-23FA5B656E6C}">
      <dgm:prSet/>
      <dgm:spPr/>
      <dgm:t>
        <a:bodyPr/>
        <a:lstStyle/>
        <a:p>
          <a:endParaRPr lang="el-GR"/>
        </a:p>
      </dgm:t>
    </dgm:pt>
    <dgm:pt modelId="{2DC2E6BC-241A-4831-941B-49F67BC43585}">
      <dgm:prSet custT="1"/>
      <dgm:spPr/>
      <dgm:t>
        <a:bodyPr/>
        <a:lstStyle/>
        <a:p>
          <a:pPr algn="ctr"/>
          <a:endParaRPr lang="el-GR" sz="1800" dirty="0" smtClean="0"/>
        </a:p>
        <a:p>
          <a:pPr algn="ctr"/>
          <a:endParaRPr lang="el-GR" sz="1800" dirty="0" smtClean="0"/>
        </a:p>
        <a:p>
          <a:pPr algn="ctr"/>
          <a:endParaRPr lang="el-GR" sz="1800" dirty="0" smtClean="0"/>
        </a:p>
        <a:p>
          <a:pPr algn="l"/>
          <a:r>
            <a:rPr lang="en-US" sz="1800" dirty="0" smtClean="0"/>
            <a:t>                                 </a:t>
          </a:r>
          <a:r>
            <a:rPr lang="el-GR" sz="1800" dirty="0" smtClean="0"/>
            <a:t>      </a:t>
          </a:r>
          <a:r>
            <a:rPr lang="el-GR" sz="1400" dirty="0" smtClean="0"/>
            <a:t>Ανιχνευτές φλόγας</a:t>
          </a:r>
          <a:endParaRPr lang="el-GR" sz="1400" dirty="0"/>
        </a:p>
      </dgm:t>
    </dgm:pt>
    <dgm:pt modelId="{1C0145DB-A963-41AA-AB9C-CEA9C314C493}" type="parTrans" cxnId="{08382AB6-8C8D-4F6F-8FEF-8DC6F2FC899D}">
      <dgm:prSet/>
      <dgm:spPr/>
      <dgm:t>
        <a:bodyPr/>
        <a:lstStyle/>
        <a:p>
          <a:endParaRPr lang="el-GR"/>
        </a:p>
      </dgm:t>
    </dgm:pt>
    <dgm:pt modelId="{4FCCB568-0EA7-4D2B-8D30-7366BAE2A69C}" type="sibTrans" cxnId="{08382AB6-8C8D-4F6F-8FEF-8DC6F2FC899D}">
      <dgm:prSet/>
      <dgm:spPr/>
      <dgm:t>
        <a:bodyPr/>
        <a:lstStyle/>
        <a:p>
          <a:endParaRPr lang="el-GR"/>
        </a:p>
      </dgm:t>
    </dgm:pt>
    <dgm:pt modelId="{7D2BCFA0-909D-4D78-8FC2-B4801369D46C}">
      <dgm:prSet phldrT="[Κείμενο]" custT="1"/>
      <dgm:spPr/>
      <dgm:t>
        <a:bodyPr/>
        <a:lstStyle/>
        <a:p>
          <a:pPr algn="l"/>
          <a:endParaRPr lang="el-GR" sz="800" dirty="0" smtClean="0"/>
        </a:p>
        <a:p>
          <a:pPr algn="l"/>
          <a:endParaRPr lang="el-GR" sz="800" dirty="0" smtClean="0"/>
        </a:p>
        <a:p>
          <a:pPr algn="l"/>
          <a:endParaRPr lang="el-GR" sz="800" dirty="0" smtClean="0"/>
        </a:p>
        <a:p>
          <a:pPr algn="l"/>
          <a:endParaRPr lang="el-GR" sz="800" dirty="0" smtClean="0"/>
        </a:p>
        <a:p>
          <a:pPr algn="l"/>
          <a:endParaRPr lang="el-GR" sz="800" dirty="0" smtClean="0"/>
        </a:p>
        <a:p>
          <a:pPr algn="l"/>
          <a:endParaRPr lang="el-GR" sz="800" dirty="0" smtClean="0"/>
        </a:p>
        <a:p>
          <a:pPr algn="l"/>
          <a:endParaRPr lang="el-GR" sz="800" dirty="0" smtClean="0"/>
        </a:p>
        <a:p>
          <a:pPr algn="l"/>
          <a:r>
            <a:rPr lang="en-US" sz="1800" dirty="0" smtClean="0"/>
            <a:t>   </a:t>
          </a:r>
          <a:r>
            <a:rPr lang="el-GR" sz="1800" dirty="0" smtClean="0"/>
            <a:t>    </a:t>
          </a:r>
          <a:r>
            <a:rPr lang="en-US" sz="1800" dirty="0" smtClean="0"/>
            <a:t> </a:t>
          </a:r>
          <a:r>
            <a:rPr lang="el-GR" sz="1400" dirty="0" smtClean="0"/>
            <a:t>Ανιχνευτές καπνού</a:t>
          </a:r>
          <a:endParaRPr lang="el-GR" sz="1400" dirty="0"/>
        </a:p>
      </dgm:t>
    </dgm:pt>
    <dgm:pt modelId="{5F697B1D-E6C2-4758-B3BC-613C6E5C9E8C}" type="parTrans" cxnId="{947493F2-F455-4981-AEE0-1E572FE24264}">
      <dgm:prSet/>
      <dgm:spPr/>
      <dgm:t>
        <a:bodyPr/>
        <a:lstStyle/>
        <a:p>
          <a:endParaRPr lang="el-GR"/>
        </a:p>
      </dgm:t>
    </dgm:pt>
    <dgm:pt modelId="{DF4027D1-FF21-4D16-B53E-2E2C764D4B1D}" type="sibTrans" cxnId="{947493F2-F455-4981-AEE0-1E572FE24264}">
      <dgm:prSet/>
      <dgm:spPr/>
      <dgm:t>
        <a:bodyPr/>
        <a:lstStyle/>
        <a:p>
          <a:endParaRPr lang="el-GR"/>
        </a:p>
      </dgm:t>
    </dgm:pt>
    <dgm:pt modelId="{B03D3016-FCD4-4593-89BA-B7C62802C315}" type="pres">
      <dgm:prSet presAssocID="{25345146-CB51-449C-914B-AE9A774470CA}" presName="diagram" presStyleCnt="0">
        <dgm:presLayoutVars>
          <dgm:chMax val="1"/>
          <dgm:dir/>
          <dgm:animLvl val="ctr"/>
          <dgm:resizeHandles val="exact"/>
        </dgm:presLayoutVars>
      </dgm:prSet>
      <dgm:spPr/>
      <dgm:t>
        <a:bodyPr/>
        <a:lstStyle/>
        <a:p>
          <a:endParaRPr lang="el-GR"/>
        </a:p>
      </dgm:t>
    </dgm:pt>
    <dgm:pt modelId="{E8C35966-4905-4726-AD6C-FF7A7C508BE7}" type="pres">
      <dgm:prSet presAssocID="{25345146-CB51-449C-914B-AE9A774470CA}" presName="matrix" presStyleCnt="0"/>
      <dgm:spPr/>
    </dgm:pt>
    <dgm:pt modelId="{319BFE08-D504-451C-9F0C-FCCDB25A5351}" type="pres">
      <dgm:prSet presAssocID="{25345146-CB51-449C-914B-AE9A774470CA}" presName="tile1" presStyleLbl="node1" presStyleIdx="0" presStyleCnt="4" custLinFactNeighborX="1206" custLinFactNeighborY="-2386"/>
      <dgm:spPr/>
      <dgm:t>
        <a:bodyPr/>
        <a:lstStyle/>
        <a:p>
          <a:endParaRPr lang="el-GR"/>
        </a:p>
      </dgm:t>
    </dgm:pt>
    <dgm:pt modelId="{F7684F22-FA25-4522-BCD7-A09ADF0BC0D9}" type="pres">
      <dgm:prSet presAssocID="{25345146-CB51-449C-914B-AE9A774470CA}" presName="tile1text" presStyleLbl="node1" presStyleIdx="0" presStyleCnt="4">
        <dgm:presLayoutVars>
          <dgm:chMax val="0"/>
          <dgm:chPref val="0"/>
          <dgm:bulletEnabled val="1"/>
        </dgm:presLayoutVars>
      </dgm:prSet>
      <dgm:spPr/>
      <dgm:t>
        <a:bodyPr/>
        <a:lstStyle/>
        <a:p>
          <a:endParaRPr lang="el-GR"/>
        </a:p>
      </dgm:t>
    </dgm:pt>
    <dgm:pt modelId="{94E92941-A262-46E3-B1EC-B9153580B7B3}" type="pres">
      <dgm:prSet presAssocID="{25345146-CB51-449C-914B-AE9A774470CA}" presName="tile2" presStyleLbl="node1" presStyleIdx="1" presStyleCnt="4" custAng="0" custLinFactNeighborX="-110" custLinFactNeighborY="-2386"/>
      <dgm:spPr/>
      <dgm:t>
        <a:bodyPr/>
        <a:lstStyle/>
        <a:p>
          <a:endParaRPr lang="el-GR"/>
        </a:p>
      </dgm:t>
    </dgm:pt>
    <dgm:pt modelId="{B7B245D2-C133-4699-9F3B-66285C8E77FE}" type="pres">
      <dgm:prSet presAssocID="{25345146-CB51-449C-914B-AE9A774470CA}" presName="tile2text" presStyleLbl="node1" presStyleIdx="1" presStyleCnt="4">
        <dgm:presLayoutVars>
          <dgm:chMax val="0"/>
          <dgm:chPref val="0"/>
          <dgm:bulletEnabled val="1"/>
        </dgm:presLayoutVars>
      </dgm:prSet>
      <dgm:spPr/>
      <dgm:t>
        <a:bodyPr/>
        <a:lstStyle/>
        <a:p>
          <a:endParaRPr lang="el-GR"/>
        </a:p>
      </dgm:t>
    </dgm:pt>
    <dgm:pt modelId="{2A6E6FF6-690F-4AAE-85C6-300CE9EFED28}" type="pres">
      <dgm:prSet presAssocID="{25345146-CB51-449C-914B-AE9A774470CA}" presName="tile3" presStyleLbl="node1" presStyleIdx="2" presStyleCnt="4" custLinFactNeighborX="1205" custLinFactNeighborY="-1368"/>
      <dgm:spPr/>
      <dgm:t>
        <a:bodyPr/>
        <a:lstStyle/>
        <a:p>
          <a:endParaRPr lang="el-GR"/>
        </a:p>
      </dgm:t>
    </dgm:pt>
    <dgm:pt modelId="{B8A4E90B-CC36-49AA-AA04-ACC51163F4F8}" type="pres">
      <dgm:prSet presAssocID="{25345146-CB51-449C-914B-AE9A774470CA}" presName="tile3text" presStyleLbl="node1" presStyleIdx="2" presStyleCnt="4">
        <dgm:presLayoutVars>
          <dgm:chMax val="0"/>
          <dgm:chPref val="0"/>
          <dgm:bulletEnabled val="1"/>
        </dgm:presLayoutVars>
      </dgm:prSet>
      <dgm:spPr/>
      <dgm:t>
        <a:bodyPr/>
        <a:lstStyle/>
        <a:p>
          <a:endParaRPr lang="el-GR"/>
        </a:p>
      </dgm:t>
    </dgm:pt>
    <dgm:pt modelId="{A2974F54-2E8A-4964-9387-CFFD099B3BE5}" type="pres">
      <dgm:prSet presAssocID="{25345146-CB51-449C-914B-AE9A774470CA}" presName="tile4" presStyleLbl="node1" presStyleIdx="3" presStyleCnt="4" custLinFactNeighborX="-110" custLinFactNeighborY="-1368"/>
      <dgm:spPr/>
      <dgm:t>
        <a:bodyPr/>
        <a:lstStyle/>
        <a:p>
          <a:endParaRPr lang="el-GR"/>
        </a:p>
      </dgm:t>
    </dgm:pt>
    <dgm:pt modelId="{79119315-851C-4FA4-B7C5-36E09363BB9B}" type="pres">
      <dgm:prSet presAssocID="{25345146-CB51-449C-914B-AE9A774470CA}" presName="tile4text" presStyleLbl="node1" presStyleIdx="3" presStyleCnt="4">
        <dgm:presLayoutVars>
          <dgm:chMax val="0"/>
          <dgm:chPref val="0"/>
          <dgm:bulletEnabled val="1"/>
        </dgm:presLayoutVars>
      </dgm:prSet>
      <dgm:spPr/>
      <dgm:t>
        <a:bodyPr/>
        <a:lstStyle/>
        <a:p>
          <a:endParaRPr lang="el-GR"/>
        </a:p>
      </dgm:t>
    </dgm:pt>
    <dgm:pt modelId="{6B3110AD-5F40-4A0F-B8E8-5AD8BE5BA931}" type="pres">
      <dgm:prSet presAssocID="{25345146-CB51-449C-914B-AE9A774470CA}" presName="centerTile" presStyleLbl="fgShp" presStyleIdx="0" presStyleCnt="1" custScaleX="76390" custScaleY="45037" custLinFactNeighborX="5117" custLinFactNeighborY="63978">
        <dgm:presLayoutVars>
          <dgm:chMax val="0"/>
          <dgm:chPref val="0"/>
        </dgm:presLayoutVars>
      </dgm:prSet>
      <dgm:spPr/>
      <dgm:t>
        <a:bodyPr/>
        <a:lstStyle/>
        <a:p>
          <a:endParaRPr lang="el-GR"/>
        </a:p>
      </dgm:t>
    </dgm:pt>
  </dgm:ptLst>
  <dgm:cxnLst>
    <dgm:cxn modelId="{A67885CD-4986-401B-9F17-BE3ED7DFF717}" type="presOf" srcId="{25345146-CB51-449C-914B-AE9A774470CA}" destId="{B03D3016-FCD4-4593-89BA-B7C62802C315}" srcOrd="0" destOrd="0" presId="urn:microsoft.com/office/officeart/2005/8/layout/matrix1"/>
    <dgm:cxn modelId="{993D32BA-555C-4C3B-ACA2-75A0DB283230}" type="presOf" srcId="{2F273E3B-8EF1-48FD-84DA-FE6CEBA0073B}" destId="{6B3110AD-5F40-4A0F-B8E8-5AD8BE5BA931}" srcOrd="0" destOrd="0" presId="urn:microsoft.com/office/officeart/2005/8/layout/matrix1"/>
    <dgm:cxn modelId="{84DF9F49-EACE-4AFD-8C67-DB3D9F9109E7}" srcId="{25345146-CB51-449C-914B-AE9A774470CA}" destId="{2F273E3B-8EF1-48FD-84DA-FE6CEBA0073B}" srcOrd="0" destOrd="0" parTransId="{6194943F-F01E-4E52-B349-4471E644DF78}" sibTransId="{9DF55EF5-B425-42E3-A949-B6ADB8B883DC}"/>
    <dgm:cxn modelId="{76F57118-63C4-4380-8234-9BAA8D4B923F}" type="presOf" srcId="{BF6B3089-8918-4424-BAB8-7CBAEF5659E2}" destId="{319BFE08-D504-451C-9F0C-FCCDB25A5351}" srcOrd="0" destOrd="0" presId="urn:microsoft.com/office/officeart/2005/8/layout/matrix1"/>
    <dgm:cxn modelId="{B90362E8-006B-4DFD-A4A7-C05CA1995943}" type="presOf" srcId="{F3771073-C334-4816-B752-DF46DF743E90}" destId="{94E92941-A262-46E3-B1EC-B9153580B7B3}" srcOrd="0" destOrd="0" presId="urn:microsoft.com/office/officeart/2005/8/layout/matrix1"/>
    <dgm:cxn modelId="{20EE9479-E6ED-4392-B1DD-9AEF15806AD7}" type="presOf" srcId="{BF6B3089-8918-4424-BAB8-7CBAEF5659E2}" destId="{F7684F22-FA25-4522-BCD7-A09ADF0BC0D9}" srcOrd="1" destOrd="0" presId="urn:microsoft.com/office/officeart/2005/8/layout/matrix1"/>
    <dgm:cxn modelId="{96F3A77C-245C-40B7-84E6-BE5B0A7C1E92}" type="presOf" srcId="{2DC2E6BC-241A-4831-941B-49F67BC43585}" destId="{79119315-851C-4FA4-B7C5-36E09363BB9B}" srcOrd="1" destOrd="0" presId="urn:microsoft.com/office/officeart/2005/8/layout/matrix1"/>
    <dgm:cxn modelId="{2BD906BC-9E87-49A7-B500-BDC7407D5CB5}" type="presOf" srcId="{7D2BCFA0-909D-4D78-8FC2-B4801369D46C}" destId="{2A6E6FF6-690F-4AAE-85C6-300CE9EFED28}" srcOrd="0" destOrd="0" presId="urn:microsoft.com/office/officeart/2005/8/layout/matrix1"/>
    <dgm:cxn modelId="{58B7DFAB-93E8-425F-9AB0-D99659C59397}" srcId="{2F273E3B-8EF1-48FD-84DA-FE6CEBA0073B}" destId="{BF6B3089-8918-4424-BAB8-7CBAEF5659E2}" srcOrd="0" destOrd="0" parTransId="{DE7AA844-6E0D-4EC0-86A1-3E437B6FAC4C}" sibTransId="{6E2D9A96-FE92-424D-A3CA-C1070BE57DDC}"/>
    <dgm:cxn modelId="{E6DD7EF6-86CC-47DB-B31C-23FA5B656E6C}" srcId="{2F273E3B-8EF1-48FD-84DA-FE6CEBA0073B}" destId="{CCFF741D-3737-437A-B01B-258808AB02DD}" srcOrd="5" destOrd="0" parTransId="{F8CF5B2D-89FF-43BA-810C-5198FA3EC33C}" sibTransId="{65BC5A49-115D-4D5F-AF86-E3062A941951}"/>
    <dgm:cxn modelId="{6F1C153C-F9F7-43E2-AB47-1E0F2909CE49}" type="presOf" srcId="{7D2BCFA0-909D-4D78-8FC2-B4801369D46C}" destId="{B8A4E90B-CC36-49AA-AA04-ACC51163F4F8}" srcOrd="1" destOrd="0" presId="urn:microsoft.com/office/officeart/2005/8/layout/matrix1"/>
    <dgm:cxn modelId="{47D62EC4-1180-485D-8F56-2E2EFC669EB2}" type="presOf" srcId="{F3771073-C334-4816-B752-DF46DF743E90}" destId="{B7B245D2-C133-4699-9F3B-66285C8E77FE}" srcOrd="1" destOrd="0" presId="urn:microsoft.com/office/officeart/2005/8/layout/matrix1"/>
    <dgm:cxn modelId="{C790EE0F-2369-4E3F-A1A1-42A6F80DB6A6}" srcId="{2F273E3B-8EF1-48FD-84DA-FE6CEBA0073B}" destId="{F3771073-C334-4816-B752-DF46DF743E90}" srcOrd="1" destOrd="0" parTransId="{8085CA15-5EED-4775-94E9-C5D6B1D430BC}" sibTransId="{B966A6FC-A3E5-402E-AD64-F7F6F52FC750}"/>
    <dgm:cxn modelId="{08382AB6-8C8D-4F6F-8FEF-8DC6F2FC899D}" srcId="{2F273E3B-8EF1-48FD-84DA-FE6CEBA0073B}" destId="{2DC2E6BC-241A-4831-941B-49F67BC43585}" srcOrd="3" destOrd="0" parTransId="{1C0145DB-A963-41AA-AB9C-CEA9C314C493}" sibTransId="{4FCCB568-0EA7-4D2B-8D30-7366BAE2A69C}"/>
    <dgm:cxn modelId="{131DEF2C-4A3E-475E-BB98-C05718285BA3}" srcId="{2F273E3B-8EF1-48FD-84DA-FE6CEBA0073B}" destId="{44BF011D-E454-4C40-B16D-C599C5E37548}" srcOrd="4" destOrd="0" parTransId="{92DA878E-D297-49F6-83E5-FCC68F8F8B96}" sibTransId="{A3A2304C-74B9-4963-B36F-91F26E52B47D}"/>
    <dgm:cxn modelId="{44FEDD84-1AFC-4841-9567-76A5ED161DE8}" type="presOf" srcId="{2DC2E6BC-241A-4831-941B-49F67BC43585}" destId="{A2974F54-2E8A-4964-9387-CFFD099B3BE5}" srcOrd="0" destOrd="0" presId="urn:microsoft.com/office/officeart/2005/8/layout/matrix1"/>
    <dgm:cxn modelId="{947493F2-F455-4981-AEE0-1E572FE24264}" srcId="{2F273E3B-8EF1-48FD-84DA-FE6CEBA0073B}" destId="{7D2BCFA0-909D-4D78-8FC2-B4801369D46C}" srcOrd="2" destOrd="0" parTransId="{5F697B1D-E6C2-4758-B3BC-613C6E5C9E8C}" sibTransId="{DF4027D1-FF21-4D16-B53E-2E2C764D4B1D}"/>
    <dgm:cxn modelId="{BC56711C-32A6-4FC7-B888-DBD69A8E6873}" type="presParOf" srcId="{B03D3016-FCD4-4593-89BA-B7C62802C315}" destId="{E8C35966-4905-4726-AD6C-FF7A7C508BE7}" srcOrd="0" destOrd="0" presId="urn:microsoft.com/office/officeart/2005/8/layout/matrix1"/>
    <dgm:cxn modelId="{98B95F7A-ADF1-4B41-B43B-C574AFA2F125}" type="presParOf" srcId="{E8C35966-4905-4726-AD6C-FF7A7C508BE7}" destId="{319BFE08-D504-451C-9F0C-FCCDB25A5351}" srcOrd="0" destOrd="0" presId="urn:microsoft.com/office/officeart/2005/8/layout/matrix1"/>
    <dgm:cxn modelId="{2DF0C061-0984-41AD-A1AA-A9FA85F9892B}" type="presParOf" srcId="{E8C35966-4905-4726-AD6C-FF7A7C508BE7}" destId="{F7684F22-FA25-4522-BCD7-A09ADF0BC0D9}" srcOrd="1" destOrd="0" presId="urn:microsoft.com/office/officeart/2005/8/layout/matrix1"/>
    <dgm:cxn modelId="{3D71F8AF-445C-4443-968A-849328BA859B}" type="presParOf" srcId="{E8C35966-4905-4726-AD6C-FF7A7C508BE7}" destId="{94E92941-A262-46E3-B1EC-B9153580B7B3}" srcOrd="2" destOrd="0" presId="urn:microsoft.com/office/officeart/2005/8/layout/matrix1"/>
    <dgm:cxn modelId="{778BF213-D91F-46FA-AED6-0EA83FBBAE6B}" type="presParOf" srcId="{E8C35966-4905-4726-AD6C-FF7A7C508BE7}" destId="{B7B245D2-C133-4699-9F3B-66285C8E77FE}" srcOrd="3" destOrd="0" presId="urn:microsoft.com/office/officeart/2005/8/layout/matrix1"/>
    <dgm:cxn modelId="{FAB99509-4E8D-45F2-B00F-1881E7E523F2}" type="presParOf" srcId="{E8C35966-4905-4726-AD6C-FF7A7C508BE7}" destId="{2A6E6FF6-690F-4AAE-85C6-300CE9EFED28}" srcOrd="4" destOrd="0" presId="urn:microsoft.com/office/officeart/2005/8/layout/matrix1"/>
    <dgm:cxn modelId="{7926ADD3-E435-4414-8971-6F11222D346D}" type="presParOf" srcId="{E8C35966-4905-4726-AD6C-FF7A7C508BE7}" destId="{B8A4E90B-CC36-49AA-AA04-ACC51163F4F8}" srcOrd="5" destOrd="0" presId="urn:microsoft.com/office/officeart/2005/8/layout/matrix1"/>
    <dgm:cxn modelId="{681D4AF9-608F-4991-9437-6AB4794AE16C}" type="presParOf" srcId="{E8C35966-4905-4726-AD6C-FF7A7C508BE7}" destId="{A2974F54-2E8A-4964-9387-CFFD099B3BE5}" srcOrd="6" destOrd="0" presId="urn:microsoft.com/office/officeart/2005/8/layout/matrix1"/>
    <dgm:cxn modelId="{7983A5F3-C424-401C-8E0B-03243D9F0CA3}" type="presParOf" srcId="{E8C35966-4905-4726-AD6C-FF7A7C508BE7}" destId="{79119315-851C-4FA4-B7C5-36E09363BB9B}" srcOrd="7" destOrd="0" presId="urn:microsoft.com/office/officeart/2005/8/layout/matrix1"/>
    <dgm:cxn modelId="{8627D30C-89FA-4938-9FA7-19DF2673F62E}" type="presParOf" srcId="{B03D3016-FCD4-4593-89BA-B7C62802C315}" destId="{6B3110AD-5F40-4A0F-B8E8-5AD8BE5BA931}" srcOrd="1" destOrd="0" presId="urn:microsoft.com/office/officeart/2005/8/layout/matrix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71BF81-338E-4B6B-B10A-92DF43F55B39}" type="datetimeFigureOut">
              <a:rPr lang="el-GR" smtClean="0"/>
              <a:pPr/>
              <a:t>26/9/2014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8D464B-BF82-458B-80A8-E98639E46419}" type="slidenum">
              <a:rPr lang="el-GR" smtClean="0"/>
              <a:pPr/>
              <a:t>‹#›</a:t>
            </a:fld>
            <a:endParaRPr lang="el-GR"/>
          </a:p>
        </p:txBody>
      </p:sp>
    </p:spTree>
    <p:extLst>
      <p:ext uri="{BB962C8B-B14F-4D97-AF65-F5344CB8AC3E}">
        <p14:creationId xmlns="" xmlns:p14="http://schemas.microsoft.com/office/powerpoint/2010/main" val="1940020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 Τίτλος"/>
          <p:cNvSpPr>
            <a:spLocks noGrp="1"/>
          </p:cNvSpPr>
          <p:nvPr>
            <p:ph type="ctrTitle"/>
          </p:nvPr>
        </p:nvSpPr>
        <p:spPr>
          <a:xfrm>
            <a:off x="381000" y="4853411"/>
            <a:ext cx="8458200" cy="1222375"/>
          </a:xfrm>
        </p:spPr>
        <p:txBody>
          <a:bodyPr anchor="t"/>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16" name="15 - Θέση ημερομηνίας"/>
          <p:cNvSpPr>
            <a:spLocks noGrp="1"/>
          </p:cNvSpPr>
          <p:nvPr>
            <p:ph type="dt" sz="half" idx="10"/>
          </p:nvPr>
        </p:nvSpPr>
        <p:spPr/>
        <p:txBody>
          <a:bodyPr/>
          <a:lstStyle/>
          <a:p>
            <a:fld id="{29CED6A2-5DED-4D6B-8EFE-F62C46964C0F}" type="datetime1">
              <a:rPr lang="el-GR" smtClean="0"/>
              <a:pPr/>
              <a:t>26/9/2014</a:t>
            </a:fld>
            <a:endParaRPr lang="el-GR"/>
          </a:p>
        </p:txBody>
      </p:sp>
      <p:sp>
        <p:nvSpPr>
          <p:cNvPr id="2" name="1 - Θέση υποσέλιδου"/>
          <p:cNvSpPr>
            <a:spLocks noGrp="1"/>
          </p:cNvSpPr>
          <p:nvPr>
            <p:ph type="ftr" sz="quarter" idx="11"/>
          </p:nvPr>
        </p:nvSpPr>
        <p:spPr/>
        <p:txBody>
          <a:bodyPr/>
          <a:lstStyle/>
          <a:p>
            <a:endParaRPr lang="el-GR"/>
          </a:p>
        </p:txBody>
      </p:sp>
      <p:sp>
        <p:nvSpPr>
          <p:cNvPr id="15" name="14 - Θέση αριθμού διαφάνειας"/>
          <p:cNvSpPr>
            <a:spLocks noGrp="1"/>
          </p:cNvSpPr>
          <p:nvPr>
            <p:ph type="sldNum" sz="quarter" idx="12"/>
          </p:nvPr>
        </p:nvSpPr>
        <p:spPr>
          <a:xfrm>
            <a:off x="8229600" y="6473952"/>
            <a:ext cx="758952" cy="246888"/>
          </a:xfrm>
        </p:spPr>
        <p:txBody>
          <a:bodyPr/>
          <a:lstStyle/>
          <a:p>
            <a:fld id="{7983C032-0F8E-4CCF-B411-B41BC185FD42}"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826EC2F9-DCC1-4A7A-B64C-91237499F40E}" type="datetime1">
              <a:rPr lang="el-GR" smtClean="0"/>
              <a:pPr/>
              <a:t>26/9/2014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983C032-0F8E-4CCF-B411-B41BC185FD42}"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549276"/>
            <a:ext cx="18288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549276"/>
            <a:ext cx="62484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CE090800-6E7A-4DBE-9C0C-FEF553DD3482}" type="datetime1">
              <a:rPr lang="el-GR" smtClean="0"/>
              <a:pPr/>
              <a:t>26/9/2014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983C032-0F8E-4CCF-B411-B41BC185FD42}"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2" name="2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27" name="26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Θέση ημερομηνίας"/>
          <p:cNvSpPr>
            <a:spLocks noGrp="1"/>
          </p:cNvSpPr>
          <p:nvPr>
            <p:ph type="dt" sz="half" idx="10"/>
          </p:nvPr>
        </p:nvSpPr>
        <p:spPr/>
        <p:txBody>
          <a:bodyPr/>
          <a:lstStyle/>
          <a:p>
            <a:fld id="{94B95928-EF66-41CE-B915-80C59C0EAC87}" type="datetime1">
              <a:rPr lang="el-GR" smtClean="0"/>
              <a:pPr/>
              <a:t>26/9/2014</a:t>
            </a:fld>
            <a:endParaRPr lang="el-GR"/>
          </a:p>
        </p:txBody>
      </p:sp>
      <p:sp>
        <p:nvSpPr>
          <p:cNvPr id="19" name="18 - Θέση υποσέλιδου"/>
          <p:cNvSpPr>
            <a:spLocks noGrp="1"/>
          </p:cNvSpPr>
          <p:nvPr>
            <p:ph type="ftr" sz="quarter" idx="11"/>
          </p:nvPr>
        </p:nvSpPr>
        <p:spPr>
          <a:xfrm>
            <a:off x="3581400" y="76200"/>
            <a:ext cx="2895600" cy="288925"/>
          </a:xfrm>
        </p:spPr>
        <p:txBody>
          <a:bodyPr/>
          <a:lstStyle/>
          <a:p>
            <a:endParaRPr lang="el-GR"/>
          </a:p>
        </p:txBody>
      </p:sp>
      <p:sp>
        <p:nvSpPr>
          <p:cNvPr id="16" name="15 - Θέση αριθμού διαφάνειας"/>
          <p:cNvSpPr>
            <a:spLocks noGrp="1"/>
          </p:cNvSpPr>
          <p:nvPr>
            <p:ph type="sldNum" sz="quarter" idx="12"/>
          </p:nvPr>
        </p:nvSpPr>
        <p:spPr>
          <a:xfrm>
            <a:off x="8229600" y="6473952"/>
            <a:ext cx="758952" cy="246888"/>
          </a:xfrm>
        </p:spPr>
        <p:txBody>
          <a:bodyPr/>
          <a:lstStyle/>
          <a:p>
            <a:fld id="{7983C032-0F8E-4CCF-B411-B41BC185FD42}"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 Θέση κειμένου"/>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9" name="18 - Θέση ημερομηνίας"/>
          <p:cNvSpPr>
            <a:spLocks noGrp="1"/>
          </p:cNvSpPr>
          <p:nvPr>
            <p:ph type="dt" sz="half" idx="10"/>
          </p:nvPr>
        </p:nvSpPr>
        <p:spPr/>
        <p:txBody>
          <a:bodyPr/>
          <a:lstStyle/>
          <a:p>
            <a:fld id="{2DD40051-7016-4D9D-9DF6-062C0E8D7F8E}" type="datetime1">
              <a:rPr lang="el-GR" smtClean="0"/>
              <a:pPr/>
              <a:t>26/9/2014</a:t>
            </a:fld>
            <a:endParaRPr lang="el-GR"/>
          </a:p>
        </p:txBody>
      </p:sp>
      <p:sp>
        <p:nvSpPr>
          <p:cNvPr id="11" name="10 - Θέση υποσέλιδου"/>
          <p:cNvSpPr>
            <a:spLocks noGrp="1"/>
          </p:cNvSpPr>
          <p:nvPr>
            <p:ph type="ftr" sz="quarter" idx="11"/>
          </p:nvPr>
        </p:nvSpPr>
        <p:spPr/>
        <p:txBody>
          <a:bodyPr/>
          <a:lstStyle/>
          <a:p>
            <a:endParaRPr lang="el-GR"/>
          </a:p>
        </p:txBody>
      </p:sp>
      <p:sp>
        <p:nvSpPr>
          <p:cNvPr id="16" name="15 - Θέση αριθμού διαφάνειας"/>
          <p:cNvSpPr>
            <a:spLocks noGrp="1"/>
          </p:cNvSpPr>
          <p:nvPr>
            <p:ph type="sldNum" sz="quarter" idx="12"/>
          </p:nvPr>
        </p:nvSpPr>
        <p:spPr/>
        <p:txBody>
          <a:bodyPr/>
          <a:lstStyle/>
          <a:p>
            <a:fld id="{7983C032-0F8E-4CCF-B411-B41BC185FD42}" type="slidenum">
              <a:rPr lang="el-GR" smtClean="0"/>
              <a:pPr/>
              <a:t>‹#›</a:t>
            </a:fld>
            <a:endParaRPr lang="el-GR"/>
          </a:p>
        </p:txBody>
      </p:sp>
      <p:sp>
        <p:nvSpPr>
          <p:cNvPr id="8" name="7 - Τίτλος"/>
          <p:cNvSpPr>
            <a:spLocks noGrp="1"/>
          </p:cNvSpPr>
          <p:nvPr>
            <p:ph type="title"/>
          </p:nvPr>
        </p:nvSpPr>
        <p:spPr>
          <a:xfrm>
            <a:off x="180475" y="2947085"/>
            <a:ext cx="8686800" cy="1184825"/>
          </a:xfrm>
        </p:spPr>
        <p:txBody>
          <a:bodyPr rtlCol="0" anchor="t"/>
          <a:lstStyle>
            <a:lvl1pPr algn="r">
              <a:defRPr/>
            </a:lvl1pPr>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0" name="19 - Τίτλος"/>
          <p:cNvSpPr>
            <a:spLocks noGrp="1"/>
          </p:cNvSpPr>
          <p:nvPr>
            <p:ph type="title"/>
          </p:nvPr>
        </p:nvSpPr>
        <p:spPr>
          <a:xfrm>
            <a:off x="301752" y="457200"/>
            <a:ext cx="8686800" cy="841248"/>
          </a:xfrm>
        </p:spPr>
        <p:txBody>
          <a:bodyPr/>
          <a:lstStyle/>
          <a:p>
            <a:r>
              <a:rPr kumimoji="0" lang="el-GR" smtClean="0"/>
              <a:t>Kλικ για επεξεργασία του τίτλου</a:t>
            </a:r>
            <a:endParaRPr kumimoji="0" lang="en-US"/>
          </a:p>
        </p:txBody>
      </p:sp>
      <p:sp>
        <p:nvSpPr>
          <p:cNvPr id="14" name="13 - Θέση περιεχομένου"/>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20 - Θέση ημερομηνίας"/>
          <p:cNvSpPr>
            <a:spLocks noGrp="1"/>
          </p:cNvSpPr>
          <p:nvPr>
            <p:ph type="dt" sz="half" idx="10"/>
          </p:nvPr>
        </p:nvSpPr>
        <p:spPr/>
        <p:txBody>
          <a:bodyPr/>
          <a:lstStyle/>
          <a:p>
            <a:fld id="{B74F2341-4A0E-4614-B03D-DBB2DA62B3B8}" type="datetime1">
              <a:rPr lang="el-GR" smtClean="0"/>
              <a:pPr/>
              <a:t>26/9/2014</a:t>
            </a:fld>
            <a:endParaRPr lang="el-GR"/>
          </a:p>
        </p:txBody>
      </p:sp>
      <p:sp>
        <p:nvSpPr>
          <p:cNvPr id="10" name="9 - Θέση υποσέλιδου"/>
          <p:cNvSpPr>
            <a:spLocks noGrp="1"/>
          </p:cNvSpPr>
          <p:nvPr>
            <p:ph type="ftr" sz="quarter" idx="11"/>
          </p:nvPr>
        </p:nvSpPr>
        <p:spPr/>
        <p:txBody>
          <a:bodyPr/>
          <a:lstStyle/>
          <a:p>
            <a:endParaRPr lang="el-GR"/>
          </a:p>
        </p:txBody>
      </p:sp>
      <p:sp>
        <p:nvSpPr>
          <p:cNvPr id="31" name="30 - Θέση αριθμού διαφάνειας"/>
          <p:cNvSpPr>
            <a:spLocks noGrp="1"/>
          </p:cNvSpPr>
          <p:nvPr>
            <p:ph type="sldNum" sz="quarter" idx="12"/>
          </p:nvPr>
        </p:nvSpPr>
        <p:spPr/>
        <p:txBody>
          <a:bodyPr/>
          <a:lstStyle/>
          <a:p>
            <a:fld id="{7983C032-0F8E-4CCF-B411-B41BC185FD42}"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9" name="28 - Τίτλος"/>
          <p:cNvSpPr>
            <a:spLocks noGrp="1"/>
          </p:cNvSpPr>
          <p:nvPr>
            <p:ph type="title"/>
          </p:nvPr>
        </p:nvSpPr>
        <p:spPr>
          <a:xfrm>
            <a:off x="304800" y="5410200"/>
            <a:ext cx="8610600" cy="882650"/>
          </a:xfrm>
        </p:spPr>
        <p:txBody>
          <a:bodyPr anchor="ctr"/>
          <a:lstStyle>
            <a:lvl1pPr>
              <a:defRPr/>
            </a:lvl1p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25" name="24 - Θέση κειμένου"/>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8" name="27 - Θέση περιεχομένου"/>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0"/>
          </p:nvPr>
        </p:nvSpPr>
        <p:spPr/>
        <p:txBody>
          <a:bodyPr/>
          <a:lstStyle/>
          <a:p>
            <a:fld id="{41076B96-704D-42F1-8B14-D906A9F82003}" type="datetime1">
              <a:rPr lang="el-GR" smtClean="0"/>
              <a:pPr/>
              <a:t>26/9/2014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229600" y="6477000"/>
            <a:ext cx="762000" cy="246888"/>
          </a:xfrm>
        </p:spPr>
        <p:txBody>
          <a:bodyPr/>
          <a:lstStyle/>
          <a:p>
            <a:fld id="{7983C032-0F8E-4CCF-B411-B41BC185FD42}" type="slidenum">
              <a:rPr lang="el-GR" smtClean="0"/>
              <a:pPr/>
              <a:t>‹#›</a:t>
            </a:fld>
            <a:endParaRPr lang="el-GR"/>
          </a:p>
        </p:txBody>
      </p:sp>
      <p:sp>
        <p:nvSpPr>
          <p:cNvPr id="11" name="10 - Ευθεία γραμμή σύνδεσης"/>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0" name="29 - Τίτλος"/>
          <p:cNvSpPr>
            <a:spLocks noGrp="1"/>
          </p:cNvSpPr>
          <p:nvPr>
            <p:ph type="title"/>
          </p:nvPr>
        </p:nvSpPr>
        <p:spPr>
          <a:xfrm>
            <a:off x="301752" y="457200"/>
            <a:ext cx="8686800" cy="841248"/>
          </a:xfrm>
        </p:spPr>
        <p:txBody>
          <a:body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A77B613B-D6BE-41BE-A4BC-D8A6C9C3A314}" type="datetime1">
              <a:rPr lang="el-GR" smtClean="0"/>
              <a:pPr/>
              <a:t>26/9/2014</a:t>
            </a:fld>
            <a:endParaRPr lang="el-GR"/>
          </a:p>
        </p:txBody>
      </p:sp>
      <p:sp>
        <p:nvSpPr>
          <p:cNvPr id="21" name="20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983C032-0F8E-4CCF-B411-B41BC185FD42}"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p>
            <a:fld id="{1E468E63-3E45-4255-A4F4-3C5FEECBF3CD}" type="datetime1">
              <a:rPr lang="el-GR" smtClean="0"/>
              <a:pPr/>
              <a:t>26/9/2014</a:t>
            </a:fld>
            <a:endParaRPr lang="el-GR"/>
          </a:p>
        </p:txBody>
      </p:sp>
      <p:sp>
        <p:nvSpPr>
          <p:cNvPr id="24" name="23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983C032-0F8E-4CCF-B411-B41BC185FD42}"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7 - Ευθεία γραμμή σύνδεσης"/>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Τίτλος"/>
          <p:cNvSpPr>
            <a:spLocks noGrp="1"/>
          </p:cNvSpPr>
          <p:nvPr>
            <p:ph type="title"/>
          </p:nvPr>
        </p:nvSpPr>
        <p:spPr>
          <a:xfrm>
            <a:off x="457200" y="5486400"/>
            <a:ext cx="8458200" cy="520700"/>
          </a:xfrm>
        </p:spPr>
        <p:txBody>
          <a:bodyPr anchor="ctr"/>
          <a:lstStyle>
            <a:lvl1pPr algn="l">
              <a:buNone/>
              <a:defRPr sz="2000" b="1"/>
            </a:lvl1pPr>
          </a:lstStyle>
          <a:p>
            <a:r>
              <a:rPr kumimoji="0" lang="el-GR" smtClean="0"/>
              <a:t>Kλικ για επεξεργασία του τίτλου</a:t>
            </a:r>
            <a:endParaRPr kumimoji="0" lang="en-US"/>
          </a:p>
        </p:txBody>
      </p:sp>
      <p:sp>
        <p:nvSpPr>
          <p:cNvPr id="26" name="25 - Θέση κειμένου"/>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14" name="13 - Θέση περιεχομένου"/>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Θέση ημερομηνίας"/>
          <p:cNvSpPr>
            <a:spLocks noGrp="1"/>
          </p:cNvSpPr>
          <p:nvPr>
            <p:ph type="dt" sz="half" idx="10"/>
          </p:nvPr>
        </p:nvSpPr>
        <p:spPr/>
        <p:txBody>
          <a:bodyPr/>
          <a:lstStyle/>
          <a:p>
            <a:fld id="{BA252A36-823A-413A-A9AA-A9CDE8553DA0}" type="datetime1">
              <a:rPr lang="el-GR" smtClean="0"/>
              <a:pPr/>
              <a:t>26/9/2014</a:t>
            </a:fld>
            <a:endParaRPr lang="el-GR"/>
          </a:p>
        </p:txBody>
      </p:sp>
      <p:sp>
        <p:nvSpPr>
          <p:cNvPr id="29" name="28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983C032-0F8E-4CCF-B411-B41BC185FD42}"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3" name="12 - Θέση εικόνας"/>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7" name="6 - Θέση ημερομηνίας"/>
          <p:cNvSpPr>
            <a:spLocks noGrp="1"/>
          </p:cNvSpPr>
          <p:nvPr>
            <p:ph type="dt" sz="half" idx="10"/>
          </p:nvPr>
        </p:nvSpPr>
        <p:spPr/>
        <p:txBody>
          <a:bodyPr/>
          <a:lstStyle/>
          <a:p>
            <a:fld id="{F4DB4158-007E-48E6-9617-D283B0432145}" type="datetime1">
              <a:rPr lang="el-GR" smtClean="0"/>
              <a:pPr/>
              <a:t>26/9/2014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31" name="30 - Θέση αριθμού διαφάνειας"/>
          <p:cNvSpPr>
            <a:spLocks noGrp="1"/>
          </p:cNvSpPr>
          <p:nvPr>
            <p:ph type="sldNum" sz="quarter" idx="12"/>
          </p:nvPr>
        </p:nvSpPr>
        <p:spPr/>
        <p:txBody>
          <a:bodyPr/>
          <a:lstStyle/>
          <a:p>
            <a:fld id="{7983C032-0F8E-4CCF-B411-B41BC185FD42}" type="slidenum">
              <a:rPr lang="el-GR" smtClean="0"/>
              <a:pPr/>
              <a:t>‹#›</a:t>
            </a:fld>
            <a:endParaRPr lang="el-GR"/>
          </a:p>
        </p:txBody>
      </p:sp>
      <p:sp>
        <p:nvSpPr>
          <p:cNvPr id="17" name="16 - Τίτλος"/>
          <p:cNvSpPr>
            <a:spLocks noGrp="1"/>
          </p:cNvSpPr>
          <p:nvPr>
            <p:ph type="title"/>
          </p:nvPr>
        </p:nvSpPr>
        <p:spPr>
          <a:xfrm>
            <a:off x="381000" y="4993760"/>
            <a:ext cx="5867400" cy="522288"/>
          </a:xfrm>
        </p:spPr>
        <p:txBody>
          <a:bodyPr anchor="ctr"/>
          <a:lstStyle>
            <a:lvl1pPr algn="l">
              <a:buNone/>
              <a:defRPr sz="2000" b="1"/>
            </a:lvl1pPr>
          </a:lstStyle>
          <a:p>
            <a:r>
              <a:rPr kumimoji="0" lang="el-GR" smtClean="0"/>
              <a:t>Kλικ για επεξεργασία του τίτλου</a:t>
            </a:r>
            <a:endParaRPr kumimoji="0" lang="en-US"/>
          </a:p>
        </p:txBody>
      </p:sp>
      <p:sp>
        <p:nvSpPr>
          <p:cNvPr id="26" name="25 - Θέση κειμένου"/>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 Θέση κειμένου"/>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1" name="10 - Θέση ημερομηνίας"/>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E8D06C2-2BC9-4A45-9695-F03556D20313}" type="datetime1">
              <a:rPr lang="el-GR" smtClean="0"/>
              <a:pPr/>
              <a:t>26/9/2014</a:t>
            </a:fld>
            <a:endParaRPr lang="el-GR"/>
          </a:p>
        </p:txBody>
      </p:sp>
      <p:sp>
        <p:nvSpPr>
          <p:cNvPr id="28" name="27 - Θέση υποσέλιδου"/>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l-GR"/>
          </a:p>
        </p:txBody>
      </p:sp>
      <p:sp>
        <p:nvSpPr>
          <p:cNvPr id="5" name="4 - Θέση αριθμού διαφάνειας"/>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983C032-0F8E-4CCF-B411-B41BC185FD42}" type="slidenum">
              <a:rPr lang="el-GR" smtClean="0"/>
              <a:pPr/>
              <a:t>‹#›</a:t>
            </a:fld>
            <a:endParaRPr lang="el-GR"/>
          </a:p>
        </p:txBody>
      </p:sp>
      <p:sp>
        <p:nvSpPr>
          <p:cNvPr id="10" name="9 - Θέση τίτλου"/>
          <p:cNvSpPr>
            <a:spLocks noGrp="1"/>
          </p:cNvSpPr>
          <p:nvPr>
            <p:ph type="title"/>
          </p:nvPr>
        </p:nvSpPr>
        <p:spPr>
          <a:xfrm>
            <a:off x="304800" y="457200"/>
            <a:ext cx="8686800" cy="8382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9" name="8 - Ευθεία γραμμή σύνδεσης"/>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Ευθεία γραμμή σύνδεσης"/>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file:///C:\Users\chris\Videos\Christmas%20tree%20fire.mp4"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file:///C:\Users\chris\Videos\Death%20in%20the%20Kitchen%20(Warning).mp4"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file:///C:\Users\chris\Videos\High%20Expansion%20Foam%20Test%20-%20Aircraft%20Hangar.mp4"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5.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diagramLayout" Target="../diagrams/layout2.xml"/><Relationship Id="rId7" Type="http://schemas.openxmlformats.org/officeDocument/2006/relationships/image" Target="../media/image8.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openxmlformats.org/officeDocument/2006/relationships/image" Target="../media/image12.jpeg"/><Relationship Id="rId5" Type="http://schemas.openxmlformats.org/officeDocument/2006/relationships/diagramColors" Target="../diagrams/colors2.xml"/><Relationship Id="rId10" Type="http://schemas.openxmlformats.org/officeDocument/2006/relationships/image" Target="../media/image11.jpeg"/><Relationship Id="rId4" Type="http://schemas.openxmlformats.org/officeDocument/2006/relationships/diagramQuickStyle" Target="../diagrams/quickStyle2.xml"/><Relationship Id="rId9" Type="http://schemas.openxmlformats.org/officeDocument/2006/relationships/image" Target="../media/image10.jpe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214290"/>
            <a:ext cx="7772400" cy="2684471"/>
          </a:xfrm>
        </p:spPr>
        <p:txBody>
          <a:bodyPr>
            <a:normAutofit/>
          </a:bodyPr>
          <a:lstStyle/>
          <a:p>
            <a:pPr algn="ctr"/>
            <a:r>
              <a:rPr lang="el-GR" sz="4000" dirty="0" smtClean="0"/>
              <a:t>ΕΚΠΑΙΔΕΥΣΗ ΣΤΗΝ ΠΡΟΛΗΨΗ ΚΑΙ ΚΑΤΑΠΟΛΕΜΗΣΗ ΤΗΣ ΠΥΡΚΑΓΙΑΣ</a:t>
            </a:r>
            <a:br>
              <a:rPr lang="el-GR" sz="4000" dirty="0" smtClean="0"/>
            </a:br>
            <a:r>
              <a:rPr lang="en-US" sz="4000" dirty="0" smtClean="0"/>
              <a:t>STCW A-VI/1-2</a:t>
            </a:r>
            <a:endParaRPr lang="el-GR" sz="4000" dirty="0"/>
          </a:p>
        </p:txBody>
      </p:sp>
      <p:sp>
        <p:nvSpPr>
          <p:cNvPr id="3" name="2 - Υπότιτλος"/>
          <p:cNvSpPr>
            <a:spLocks noGrp="1"/>
          </p:cNvSpPr>
          <p:nvPr>
            <p:ph type="subTitle" idx="1"/>
          </p:nvPr>
        </p:nvSpPr>
        <p:spPr/>
        <p:txBody>
          <a:bodyPr/>
          <a:lstStyle/>
          <a:p>
            <a:r>
              <a:rPr lang="el-GR" dirty="0" smtClean="0"/>
              <a:t>ΚΥΚΛΟΣ Α</a:t>
            </a:r>
            <a:r>
              <a:rPr lang="el-GR" sz="2000" dirty="0" smtClean="0"/>
              <a:t>2</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Κρισιμεσ</a:t>
            </a:r>
            <a:r>
              <a:rPr lang="el-GR" dirty="0" smtClean="0"/>
              <a:t> </a:t>
            </a:r>
            <a:r>
              <a:rPr lang="el-GR" dirty="0" err="1" smtClean="0"/>
              <a:t>θερμοκρασιεσ</a:t>
            </a:r>
            <a:endParaRPr lang="el-GR" dirty="0"/>
          </a:p>
        </p:txBody>
      </p:sp>
      <p:sp>
        <p:nvSpPr>
          <p:cNvPr id="3" name="2 - Θέση περιεχομένου"/>
          <p:cNvSpPr>
            <a:spLocks noGrp="1"/>
          </p:cNvSpPr>
          <p:nvPr>
            <p:ph idx="1"/>
          </p:nvPr>
        </p:nvSpPr>
        <p:spPr/>
        <p:txBody>
          <a:bodyPr>
            <a:normAutofit/>
          </a:bodyPr>
          <a:lstStyle/>
          <a:p>
            <a:r>
              <a:rPr lang="el-GR" sz="2000" b="1" dirty="0" smtClean="0"/>
              <a:t>Θερμοκρασία αναφλέξεως </a:t>
            </a:r>
            <a:r>
              <a:rPr lang="el-GR" sz="2000" dirty="0" smtClean="0"/>
              <a:t>είναι η θερμοκρασία στην οποία ένα υλικό παράγει από την επιφάνεια του εύφλεκτους ατμούς οι οποίοι μπορούν να αναφλεγούν στιγμιαία αν βρεθούν κοντά σε μία πηγή ανάφλεξης.</a:t>
            </a:r>
          </a:p>
          <a:p>
            <a:r>
              <a:rPr lang="el-GR" sz="2000" b="1" dirty="0" smtClean="0"/>
              <a:t>Θερμοκρασία καύσης </a:t>
            </a:r>
            <a:r>
              <a:rPr lang="el-GR" sz="2000" dirty="0" smtClean="0"/>
              <a:t>είναι η θερμοκρασία στην οποία ένα υλικό έχει παράγει αρκετούς εύφλεκτους ατμούς ο οποίοι όταν έρθουν σε επαφή με μία πηγή ανάφλεξης, αναφλέγονται και παράγουν ποσότητα θερμότητας, η οποία συντηρεί την φωτιά μέχρι να καταναλωθεί όλο το υλικό.</a:t>
            </a:r>
          </a:p>
          <a:p>
            <a:r>
              <a:rPr lang="el-GR" sz="2000" b="1" dirty="0" smtClean="0"/>
              <a:t>Θερμοκρασία αυτανάφλεξης </a:t>
            </a:r>
            <a:r>
              <a:rPr lang="el-GR" sz="2000" dirty="0" smtClean="0"/>
              <a:t>είναι η θερμοκρασία στην οποία οι ατμοί που παρήχθησαν από ένα υλικό αναφλέγονται αυτόματα χωρίς την παρουσία πηγής ανάφλεξης και είναι επαρκείς ώστε να διατηρήσουν την καύση και μετά την απομάκρυνση της φλόγας.</a:t>
            </a:r>
          </a:p>
        </p:txBody>
      </p:sp>
      <p:sp>
        <p:nvSpPr>
          <p:cNvPr id="5" name="4 - Θέση αριθμού διαφάνειας"/>
          <p:cNvSpPr>
            <a:spLocks noGrp="1"/>
          </p:cNvSpPr>
          <p:nvPr>
            <p:ph type="sldNum" sz="quarter" idx="12"/>
          </p:nvPr>
        </p:nvSpPr>
        <p:spPr/>
        <p:txBody>
          <a:bodyPr/>
          <a:lstStyle/>
          <a:p>
            <a:fld id="{7983C032-0F8E-4CCF-B411-B41BC185FD42}" type="slidenum">
              <a:rPr lang="el-GR" smtClean="0"/>
              <a:pPr/>
              <a:t>10</a:t>
            </a:fld>
            <a:endParaRPr lang="el-G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Πηγεσ</a:t>
            </a:r>
            <a:r>
              <a:rPr lang="el-GR" dirty="0" smtClean="0"/>
              <a:t> </a:t>
            </a:r>
            <a:r>
              <a:rPr lang="el-GR" dirty="0" err="1" smtClean="0"/>
              <a:t>αναφλεξησ</a:t>
            </a:r>
            <a:r>
              <a:rPr lang="el-GR" dirty="0" smtClean="0"/>
              <a:t> </a:t>
            </a:r>
            <a:endParaRPr lang="el-GR" dirty="0"/>
          </a:p>
        </p:txBody>
      </p:sp>
      <p:sp>
        <p:nvSpPr>
          <p:cNvPr id="3" name="2 - Θέση περιεχομένου"/>
          <p:cNvSpPr>
            <a:spLocks noGrp="1"/>
          </p:cNvSpPr>
          <p:nvPr>
            <p:ph idx="1"/>
          </p:nvPr>
        </p:nvSpPr>
        <p:spPr/>
        <p:txBody>
          <a:bodyPr/>
          <a:lstStyle/>
          <a:p>
            <a:r>
              <a:rPr lang="el-GR" dirty="0" smtClean="0"/>
              <a:t>Φυσικές (στατικός ηλεκτρισμός, τριβή)</a:t>
            </a:r>
          </a:p>
          <a:p>
            <a:r>
              <a:rPr lang="el-GR" dirty="0" smtClean="0"/>
              <a:t>Βιολογικές (σήψη σωμάτων)</a:t>
            </a:r>
          </a:p>
          <a:p>
            <a:r>
              <a:rPr lang="el-GR" dirty="0" smtClean="0"/>
              <a:t>Χημικές (οξείδωση, ηλεκτρόλυση νερού, πολυμερισμός)</a:t>
            </a:r>
          </a:p>
          <a:p>
            <a:r>
              <a:rPr lang="el-GR" dirty="0" smtClean="0"/>
              <a:t>Ηλεκτρικές (σπινθήρας)</a:t>
            </a:r>
            <a:endParaRPr lang="el-GR" dirty="0"/>
          </a:p>
        </p:txBody>
      </p:sp>
      <p:sp>
        <p:nvSpPr>
          <p:cNvPr id="5" name="4 - Θέση αριθμού διαφάνειας"/>
          <p:cNvSpPr>
            <a:spLocks noGrp="1"/>
          </p:cNvSpPr>
          <p:nvPr>
            <p:ph type="sldNum" sz="quarter" idx="12"/>
          </p:nvPr>
        </p:nvSpPr>
        <p:spPr/>
        <p:txBody>
          <a:bodyPr/>
          <a:lstStyle/>
          <a:p>
            <a:fld id="{7983C032-0F8E-4CCF-B411-B41BC185FD42}" type="slidenum">
              <a:rPr lang="el-GR" smtClean="0"/>
              <a:pPr/>
              <a:t>11</a:t>
            </a:fld>
            <a:endParaRPr lang="el-G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Χημικη</a:t>
            </a:r>
            <a:r>
              <a:rPr lang="el-GR" dirty="0" smtClean="0"/>
              <a:t> </a:t>
            </a:r>
            <a:r>
              <a:rPr lang="el-GR" dirty="0" err="1" smtClean="0"/>
              <a:t>αλυσιδωτη</a:t>
            </a:r>
            <a:r>
              <a:rPr lang="el-GR" dirty="0" smtClean="0"/>
              <a:t> </a:t>
            </a:r>
            <a:r>
              <a:rPr lang="el-GR" dirty="0" err="1" smtClean="0"/>
              <a:t>αντιδραση</a:t>
            </a:r>
            <a:endParaRPr lang="el-GR" dirty="0"/>
          </a:p>
        </p:txBody>
      </p:sp>
      <p:sp>
        <p:nvSpPr>
          <p:cNvPr id="3" name="2 - Θέση περιεχομένου"/>
          <p:cNvSpPr>
            <a:spLocks noGrp="1"/>
          </p:cNvSpPr>
          <p:nvPr>
            <p:ph idx="1"/>
          </p:nvPr>
        </p:nvSpPr>
        <p:spPr/>
        <p:txBody>
          <a:bodyPr/>
          <a:lstStyle/>
          <a:p>
            <a:pPr>
              <a:buNone/>
            </a:pPr>
            <a:r>
              <a:rPr lang="el-GR" dirty="0" smtClean="0"/>
              <a:t>Είναι μία σειρά γεγονότων, καθένα από τα οποία προκαλεί ή επηρεάζει το επόμενο και έχουν σαν αποτέλεσμα, εφόσον υπάρχουν οι προϋποθέσεις της πυρκαγιάς (τρίγωνο πυρκαγιάς) να οδηγήσουν σε ανάφλεξη της ύλης και να διατηρήσουν την αντίδραση σε εξέλιξη μέχρι να καταναλωθεί όλη η ύλη.</a:t>
            </a:r>
            <a:endParaRPr lang="el-GR" dirty="0"/>
          </a:p>
        </p:txBody>
      </p:sp>
      <p:sp>
        <p:nvSpPr>
          <p:cNvPr id="5" name="4 - Θέση αριθμού διαφάνειας"/>
          <p:cNvSpPr>
            <a:spLocks noGrp="1"/>
          </p:cNvSpPr>
          <p:nvPr>
            <p:ph type="sldNum" sz="quarter" idx="12"/>
          </p:nvPr>
        </p:nvSpPr>
        <p:spPr/>
        <p:txBody>
          <a:bodyPr/>
          <a:lstStyle/>
          <a:p>
            <a:fld id="{7983C032-0F8E-4CCF-B411-B41BC185FD42}" type="slidenum">
              <a:rPr lang="el-GR" smtClean="0"/>
              <a:pPr/>
              <a:t>12</a:t>
            </a:fld>
            <a:endParaRPr lang="el-G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Τετραεδρο</a:t>
            </a:r>
            <a:r>
              <a:rPr lang="el-GR" dirty="0" smtClean="0"/>
              <a:t> </a:t>
            </a:r>
            <a:r>
              <a:rPr lang="el-GR" dirty="0" err="1" smtClean="0"/>
              <a:t>τησ</a:t>
            </a:r>
            <a:r>
              <a:rPr lang="el-GR" dirty="0" smtClean="0"/>
              <a:t> </a:t>
            </a:r>
            <a:r>
              <a:rPr lang="el-GR" dirty="0" err="1" smtClean="0"/>
              <a:t>πυρκαγιασ</a:t>
            </a:r>
            <a:endParaRPr lang="el-GR" dirty="0"/>
          </a:p>
        </p:txBody>
      </p:sp>
      <p:sp>
        <p:nvSpPr>
          <p:cNvPr id="3" name="2 - Θέση περιεχομένου"/>
          <p:cNvSpPr>
            <a:spLocks noGrp="1"/>
          </p:cNvSpPr>
          <p:nvPr>
            <p:ph idx="1"/>
          </p:nvPr>
        </p:nvSpPr>
        <p:spPr>
          <a:xfrm>
            <a:off x="304800" y="1554162"/>
            <a:ext cx="4481514" cy="4525963"/>
          </a:xfrm>
        </p:spPr>
        <p:txBody>
          <a:bodyPr/>
          <a:lstStyle/>
          <a:p>
            <a:pPr>
              <a:buNone/>
            </a:pPr>
            <a:r>
              <a:rPr lang="el-GR" dirty="0" smtClean="0"/>
              <a:t>    </a:t>
            </a:r>
            <a:endParaRPr lang="el-GR" dirty="0"/>
          </a:p>
        </p:txBody>
      </p:sp>
      <p:sp>
        <p:nvSpPr>
          <p:cNvPr id="4" name="3 - Ισοσκελές τρίγωνο"/>
          <p:cNvSpPr/>
          <p:nvPr/>
        </p:nvSpPr>
        <p:spPr>
          <a:xfrm>
            <a:off x="714348" y="1643050"/>
            <a:ext cx="4000528" cy="31432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6" name="5 - Ευθεία γραμμή σύνδεσης"/>
          <p:cNvCxnSpPr>
            <a:stCxn id="4" idx="0"/>
          </p:cNvCxnSpPr>
          <p:nvPr/>
        </p:nvCxnSpPr>
        <p:spPr>
          <a:xfrm rot="16200000" flipH="1" flipV="1">
            <a:off x="464315" y="3036091"/>
            <a:ext cx="3643338" cy="857256"/>
          </a:xfrm>
          <a:prstGeom prst="line">
            <a:avLst/>
          </a:prstGeom>
          <a:ln w="19050">
            <a:solidFill>
              <a:schemeClr val="accent1">
                <a:lumMod val="75000"/>
              </a:schemeClr>
            </a:solidFill>
          </a:ln>
        </p:spPr>
        <p:style>
          <a:lnRef idx="1">
            <a:schemeClr val="dk1"/>
          </a:lnRef>
          <a:fillRef idx="0">
            <a:schemeClr val="dk1"/>
          </a:fillRef>
          <a:effectRef idx="0">
            <a:schemeClr val="dk1"/>
          </a:effectRef>
          <a:fontRef idx="minor">
            <a:schemeClr val="tx1"/>
          </a:fontRef>
        </p:style>
      </p:cxnSp>
      <p:cxnSp>
        <p:nvCxnSpPr>
          <p:cNvPr id="8" name="7 - Ευθεία γραμμή σύνδεσης"/>
          <p:cNvCxnSpPr>
            <a:stCxn id="4" idx="2"/>
          </p:cNvCxnSpPr>
          <p:nvPr/>
        </p:nvCxnSpPr>
        <p:spPr>
          <a:xfrm rot="16200000" flipH="1">
            <a:off x="1035819" y="4464851"/>
            <a:ext cx="500066" cy="114300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1" name="10 - Ευθεία γραμμή σύνδεσης"/>
          <p:cNvCxnSpPr>
            <a:endCxn id="4" idx="4"/>
          </p:cNvCxnSpPr>
          <p:nvPr/>
        </p:nvCxnSpPr>
        <p:spPr>
          <a:xfrm flipV="1">
            <a:off x="1857356" y="4786322"/>
            <a:ext cx="2857520" cy="500066"/>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2" name="11 - TextBox"/>
          <p:cNvSpPr txBox="1"/>
          <p:nvPr/>
        </p:nvSpPr>
        <p:spPr>
          <a:xfrm>
            <a:off x="5072066" y="1571612"/>
            <a:ext cx="3571900" cy="1200329"/>
          </a:xfrm>
          <a:prstGeom prst="rect">
            <a:avLst/>
          </a:prstGeom>
          <a:noFill/>
        </p:spPr>
        <p:txBody>
          <a:bodyPr wrap="square" rtlCol="0">
            <a:spAutoFit/>
          </a:bodyPr>
          <a:lstStyle/>
          <a:p>
            <a:pPr marL="342900" indent="-342900">
              <a:buAutoNum type="arabicPeriod"/>
            </a:pPr>
            <a:r>
              <a:rPr lang="el-GR" dirty="0" smtClean="0"/>
              <a:t>Καύσιμη ύλη</a:t>
            </a:r>
          </a:p>
          <a:p>
            <a:pPr marL="342900" indent="-342900">
              <a:buAutoNum type="arabicPeriod"/>
            </a:pPr>
            <a:r>
              <a:rPr lang="el-GR" dirty="0" smtClean="0"/>
              <a:t>Θερμότητα</a:t>
            </a:r>
          </a:p>
          <a:p>
            <a:pPr marL="342900" indent="-342900">
              <a:buAutoNum type="arabicPeriod"/>
            </a:pPr>
            <a:r>
              <a:rPr lang="el-GR" dirty="0" smtClean="0"/>
              <a:t>Οξυγόνο</a:t>
            </a:r>
          </a:p>
          <a:p>
            <a:pPr marL="342900" indent="-342900">
              <a:buAutoNum type="arabicPeriod"/>
            </a:pPr>
            <a:r>
              <a:rPr lang="el-GR" dirty="0" smtClean="0"/>
              <a:t>Χημική αλυσιδωτή αντίδραση</a:t>
            </a:r>
            <a:endParaRPr lang="el-GR" dirty="0"/>
          </a:p>
        </p:txBody>
      </p:sp>
      <p:sp>
        <p:nvSpPr>
          <p:cNvPr id="14" name="13 - Θέση αριθμού διαφάνειας"/>
          <p:cNvSpPr>
            <a:spLocks noGrp="1"/>
          </p:cNvSpPr>
          <p:nvPr>
            <p:ph type="sldNum" sz="quarter" idx="12"/>
          </p:nvPr>
        </p:nvSpPr>
        <p:spPr/>
        <p:txBody>
          <a:bodyPr/>
          <a:lstStyle/>
          <a:p>
            <a:fld id="{7983C032-0F8E-4CCF-B411-B41BC185FD42}" type="slidenum">
              <a:rPr lang="el-GR" smtClean="0"/>
              <a:pPr/>
              <a:t>13</a:t>
            </a:fld>
            <a:endParaRPr lang="el-G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Προιοντα</a:t>
            </a:r>
            <a:r>
              <a:rPr lang="el-GR" dirty="0" smtClean="0"/>
              <a:t> </a:t>
            </a:r>
            <a:r>
              <a:rPr lang="el-GR" dirty="0" err="1" smtClean="0"/>
              <a:t>τησ</a:t>
            </a:r>
            <a:r>
              <a:rPr lang="el-GR" dirty="0" smtClean="0"/>
              <a:t> </a:t>
            </a:r>
            <a:r>
              <a:rPr lang="el-GR" dirty="0" err="1" smtClean="0"/>
              <a:t>πυρκαγιασ</a:t>
            </a:r>
            <a:r>
              <a:rPr lang="el-GR" dirty="0" smtClean="0"/>
              <a:t> </a:t>
            </a:r>
            <a:endParaRPr lang="el-GR" dirty="0"/>
          </a:p>
        </p:txBody>
      </p:sp>
      <p:sp>
        <p:nvSpPr>
          <p:cNvPr id="3" name="2 - Θέση περιεχομένου"/>
          <p:cNvSpPr>
            <a:spLocks noGrp="1"/>
          </p:cNvSpPr>
          <p:nvPr>
            <p:ph idx="1"/>
          </p:nvPr>
        </p:nvSpPr>
        <p:spPr/>
        <p:txBody>
          <a:bodyPr/>
          <a:lstStyle/>
          <a:p>
            <a:r>
              <a:rPr lang="el-GR" dirty="0" smtClean="0"/>
              <a:t>Φλόγα </a:t>
            </a:r>
          </a:p>
          <a:p>
            <a:r>
              <a:rPr lang="el-GR" dirty="0" smtClean="0"/>
              <a:t>Θερμότητα</a:t>
            </a:r>
          </a:p>
          <a:p>
            <a:r>
              <a:rPr lang="el-GR" dirty="0" smtClean="0"/>
              <a:t>Αέρια</a:t>
            </a:r>
          </a:p>
          <a:p>
            <a:r>
              <a:rPr lang="el-GR" dirty="0" smtClean="0"/>
              <a:t>καπνός</a:t>
            </a:r>
            <a:endParaRPr lang="el-GR" dirty="0"/>
          </a:p>
        </p:txBody>
      </p:sp>
      <p:sp>
        <p:nvSpPr>
          <p:cNvPr id="5" name="4 - Θέση αριθμού διαφάνειας"/>
          <p:cNvSpPr>
            <a:spLocks noGrp="1"/>
          </p:cNvSpPr>
          <p:nvPr>
            <p:ph type="sldNum" sz="quarter" idx="12"/>
          </p:nvPr>
        </p:nvSpPr>
        <p:spPr/>
        <p:txBody>
          <a:bodyPr/>
          <a:lstStyle/>
          <a:p>
            <a:fld id="{7983C032-0F8E-4CCF-B411-B41BC185FD42}" type="slidenum">
              <a:rPr lang="el-GR" smtClean="0"/>
              <a:pPr/>
              <a:t>14</a:t>
            </a:fld>
            <a:endParaRPr lang="el-G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Ορια</a:t>
            </a:r>
            <a:r>
              <a:rPr lang="el-GR" dirty="0" smtClean="0"/>
              <a:t> </a:t>
            </a:r>
            <a:r>
              <a:rPr lang="el-GR" dirty="0" err="1" smtClean="0"/>
              <a:t>ευφλεκτικοτητασ</a:t>
            </a:r>
            <a:endParaRPr lang="el-GR" dirty="0"/>
          </a:p>
        </p:txBody>
      </p:sp>
      <p:sp>
        <p:nvSpPr>
          <p:cNvPr id="3" name="2 - Θέση περιεχομένου"/>
          <p:cNvSpPr>
            <a:spLocks noGrp="1"/>
          </p:cNvSpPr>
          <p:nvPr>
            <p:ph idx="1"/>
          </p:nvPr>
        </p:nvSpPr>
        <p:spPr/>
        <p:txBody>
          <a:bodyPr>
            <a:normAutofit/>
          </a:bodyPr>
          <a:lstStyle/>
          <a:p>
            <a:r>
              <a:rPr lang="el-GR" sz="2600" b="1" i="1" u="sng" dirty="0" smtClean="0"/>
              <a:t>Κατώτερο όριο </a:t>
            </a:r>
            <a:r>
              <a:rPr lang="el-GR" sz="2600" b="1" i="1" u="sng" dirty="0" err="1" smtClean="0"/>
              <a:t>ευφλεκτικότητας</a:t>
            </a:r>
            <a:r>
              <a:rPr lang="el-GR" sz="2600" b="1" i="1" u="sng" dirty="0" smtClean="0"/>
              <a:t> </a:t>
            </a:r>
            <a:r>
              <a:rPr lang="el-GR" sz="2600" dirty="0" smtClean="0"/>
              <a:t>είναι η ελάχιστη αναλογία ενός αερίου ή ατμού που δημιουργεί αναφλέξιμο μίγμα με τον ατμοσφαιρικό αέρα.</a:t>
            </a:r>
          </a:p>
          <a:p>
            <a:r>
              <a:rPr lang="el-GR" sz="2600" b="1" i="1" u="sng" dirty="0" smtClean="0"/>
              <a:t>Ανώτερο όριο </a:t>
            </a:r>
            <a:r>
              <a:rPr lang="el-GR" sz="2600" b="1" i="1" u="sng" dirty="0" err="1" smtClean="0"/>
              <a:t>ευφλεκτικότητας</a:t>
            </a:r>
            <a:r>
              <a:rPr lang="el-GR" sz="2600" b="1" i="1" u="sng" dirty="0" smtClean="0"/>
              <a:t> </a:t>
            </a:r>
            <a:r>
              <a:rPr lang="el-GR" sz="2600" dirty="0" smtClean="0"/>
              <a:t>είναι η μέγιστη αναλογία ενός αερίου ή ατμού που δημιουργεί αναφλέξιμο μίγμα με τον ατμοσφαιρικό αέρα.</a:t>
            </a:r>
          </a:p>
          <a:p>
            <a:r>
              <a:rPr lang="el-GR" sz="2600" b="1" i="1" u="sng" dirty="0" smtClean="0"/>
              <a:t>Εύφλεκτη ζώνη </a:t>
            </a:r>
            <a:r>
              <a:rPr lang="el-GR" sz="2600" dirty="0" smtClean="0"/>
              <a:t>είναι η περιοχή που περιέχεται μεταξύ του κατώτερου και του ανώτερου </a:t>
            </a:r>
            <a:r>
              <a:rPr lang="el-GR" sz="2600" dirty="0" err="1" smtClean="0"/>
              <a:t>όριου</a:t>
            </a:r>
            <a:r>
              <a:rPr lang="el-GR" sz="2600" dirty="0" smtClean="0"/>
              <a:t> </a:t>
            </a:r>
            <a:r>
              <a:rPr lang="el-GR" sz="2600" dirty="0" err="1" smtClean="0"/>
              <a:t>ευφλεκτικότητας</a:t>
            </a:r>
            <a:r>
              <a:rPr lang="el-GR" sz="2600" dirty="0" smtClean="0"/>
              <a:t>.</a:t>
            </a:r>
          </a:p>
          <a:p>
            <a:pPr>
              <a:buNone/>
            </a:pPr>
            <a:endParaRPr lang="el-GR" dirty="0"/>
          </a:p>
        </p:txBody>
      </p:sp>
      <p:sp>
        <p:nvSpPr>
          <p:cNvPr id="5" name="4 - Θέση αριθμού διαφάνειας"/>
          <p:cNvSpPr>
            <a:spLocks noGrp="1"/>
          </p:cNvSpPr>
          <p:nvPr>
            <p:ph type="sldNum" sz="quarter" idx="12"/>
          </p:nvPr>
        </p:nvSpPr>
        <p:spPr/>
        <p:txBody>
          <a:bodyPr/>
          <a:lstStyle/>
          <a:p>
            <a:fld id="{7983C032-0F8E-4CCF-B411-B41BC185FD42}" type="slidenum">
              <a:rPr lang="el-GR" smtClean="0"/>
              <a:pPr/>
              <a:t>15</a:t>
            </a:fld>
            <a:endParaRPr lang="el-G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Τροποι</a:t>
            </a:r>
            <a:r>
              <a:rPr lang="el-GR" dirty="0" smtClean="0"/>
              <a:t> </a:t>
            </a:r>
            <a:r>
              <a:rPr lang="el-GR" dirty="0" err="1" smtClean="0"/>
              <a:t>εξαπλωσησ</a:t>
            </a:r>
            <a:r>
              <a:rPr lang="el-GR" dirty="0" smtClean="0"/>
              <a:t> </a:t>
            </a:r>
            <a:r>
              <a:rPr lang="el-GR" dirty="0" err="1" smtClean="0"/>
              <a:t>πυρκαγιασ</a:t>
            </a:r>
            <a:endParaRPr lang="el-GR" dirty="0"/>
          </a:p>
        </p:txBody>
      </p:sp>
      <p:sp>
        <p:nvSpPr>
          <p:cNvPr id="3" name="2 - Θέση περιεχομένου"/>
          <p:cNvSpPr>
            <a:spLocks noGrp="1"/>
          </p:cNvSpPr>
          <p:nvPr>
            <p:ph idx="1"/>
          </p:nvPr>
        </p:nvSpPr>
        <p:spPr/>
        <p:txBody>
          <a:bodyPr/>
          <a:lstStyle/>
          <a:p>
            <a:r>
              <a:rPr lang="el-GR" dirty="0" smtClean="0"/>
              <a:t>Αγωγή (επαφή με την θερμή επιφάνεια)</a:t>
            </a:r>
          </a:p>
          <a:p>
            <a:r>
              <a:rPr lang="el-GR" dirty="0" smtClean="0"/>
              <a:t>Επαφή με τις φλόγες</a:t>
            </a:r>
          </a:p>
          <a:p>
            <a:r>
              <a:rPr lang="el-GR" dirty="0" smtClean="0"/>
              <a:t>Ακτινοβολία</a:t>
            </a:r>
          </a:p>
          <a:p>
            <a:r>
              <a:rPr lang="el-GR" dirty="0" smtClean="0"/>
              <a:t>Θερμά ρεύματα αέρα</a:t>
            </a:r>
          </a:p>
          <a:p>
            <a:pPr>
              <a:buNone/>
            </a:pPr>
            <a:endParaRPr lang="el-GR" dirty="0"/>
          </a:p>
        </p:txBody>
      </p:sp>
      <p:sp>
        <p:nvSpPr>
          <p:cNvPr id="5" name="4 - Θέση αριθμού διαφάνειας"/>
          <p:cNvSpPr>
            <a:spLocks noGrp="1"/>
          </p:cNvSpPr>
          <p:nvPr>
            <p:ph type="sldNum" sz="quarter" idx="12"/>
          </p:nvPr>
        </p:nvSpPr>
        <p:spPr/>
        <p:txBody>
          <a:bodyPr/>
          <a:lstStyle/>
          <a:p>
            <a:fld id="{7983C032-0F8E-4CCF-B411-B41BC185FD42}" type="slidenum">
              <a:rPr lang="el-GR" smtClean="0"/>
              <a:pPr/>
              <a:t>16</a:t>
            </a:fld>
            <a:endParaRPr lang="el-G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Σημασια</a:t>
            </a:r>
            <a:r>
              <a:rPr lang="el-GR" dirty="0" smtClean="0"/>
              <a:t> του </a:t>
            </a:r>
            <a:r>
              <a:rPr lang="el-GR" dirty="0" err="1" smtClean="0"/>
              <a:t>χρονου</a:t>
            </a:r>
            <a:r>
              <a:rPr lang="el-GR" dirty="0" smtClean="0"/>
              <a:t> για την </a:t>
            </a:r>
            <a:r>
              <a:rPr lang="el-GR" dirty="0" err="1" smtClean="0"/>
              <a:t>Εξαπλωση</a:t>
            </a:r>
            <a:r>
              <a:rPr lang="el-GR" dirty="0" smtClean="0"/>
              <a:t> </a:t>
            </a:r>
            <a:r>
              <a:rPr lang="el-GR" dirty="0" err="1" smtClean="0"/>
              <a:t>τησ</a:t>
            </a:r>
            <a:r>
              <a:rPr lang="el-GR" dirty="0" smtClean="0"/>
              <a:t> </a:t>
            </a:r>
            <a:r>
              <a:rPr lang="el-GR" dirty="0" err="1" smtClean="0"/>
              <a:t>πυρκαγιασ</a:t>
            </a:r>
            <a:r>
              <a:rPr lang="el-GR" dirty="0" smtClean="0"/>
              <a:t> </a:t>
            </a:r>
            <a:endParaRPr lang="el-GR" dirty="0"/>
          </a:p>
        </p:txBody>
      </p:sp>
      <p:sp>
        <p:nvSpPr>
          <p:cNvPr id="4" name="3 - Θέση αριθμού διαφάνειας"/>
          <p:cNvSpPr>
            <a:spLocks noGrp="1"/>
          </p:cNvSpPr>
          <p:nvPr>
            <p:ph type="sldNum" sz="quarter" idx="12"/>
          </p:nvPr>
        </p:nvSpPr>
        <p:spPr/>
        <p:txBody>
          <a:bodyPr/>
          <a:lstStyle/>
          <a:p>
            <a:fld id="{7983C032-0F8E-4CCF-B411-B41BC185FD42}" type="slidenum">
              <a:rPr lang="el-GR" smtClean="0"/>
              <a:pPr/>
              <a:t>17</a:t>
            </a:fld>
            <a:endParaRPr lang="el-GR"/>
          </a:p>
        </p:txBody>
      </p:sp>
      <p:pic>
        <p:nvPicPr>
          <p:cNvPr id="7" name="Christmas tree fire.mp4">
            <a:hlinkClick r:id="" action="ppaction://media"/>
          </p:cNvPr>
          <p:cNvPicPr>
            <a:picLocks noGrp="1" noRot="1" noChangeAspect="1"/>
          </p:cNvPicPr>
          <p:nvPr>
            <p:ph idx="1"/>
            <a:videoFile r:link="rId1"/>
          </p:nvPr>
        </p:nvPicPr>
        <p:blipFill>
          <a:blip r:embed="rId3" cstate="print"/>
          <a:stretch>
            <a:fillRect/>
          </a:stretch>
        </p:blipFill>
        <p:spPr>
          <a:xfrm>
            <a:off x="827584" y="1628800"/>
            <a:ext cx="6480720" cy="486054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7"/>
                                        </p:tgtEl>
                                      </p:cBhvr>
                                    </p:cmd>
                                  </p:childTnLst>
                                </p:cTn>
                              </p:par>
                            </p:childTnLst>
                          </p:cTn>
                        </p:par>
                      </p:childTnLst>
                    </p:cTn>
                  </p:par>
                </p:childTnLst>
              </p:cTn>
              <p:nextCondLst>
                <p:cond evt="onClick" delay="0">
                  <p:tgtEl>
                    <p:spTgt spid="7"/>
                  </p:tgtEl>
                </p:cond>
              </p:nextCondLst>
            </p:seq>
            <p:video>
              <p:cMediaNode>
                <p:cTn id="7" fill="hold" display="0">
                  <p:stCondLst>
                    <p:cond delay="indefinite"/>
                  </p:stCondLst>
                  <p:endCondLst>
                    <p:cond evt="onNext" delay="0">
                      <p:tgtEl>
                        <p:sldTgt/>
                      </p:tgtEl>
                    </p:cond>
                    <p:cond evt="onPrev" delay="0">
                      <p:tgtEl>
                        <p:sldTgt/>
                      </p:tgtEl>
                    </p:cond>
                  </p:endCondLst>
                </p:cTn>
                <p:tgtEl>
                  <p:spTgt spid="7"/>
                </p:tgtEl>
              </p:cMediaNode>
            </p:vide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Κατηγοριοποιηση</a:t>
            </a:r>
            <a:r>
              <a:rPr lang="el-GR" dirty="0" smtClean="0"/>
              <a:t> </a:t>
            </a:r>
            <a:r>
              <a:rPr lang="el-GR" dirty="0" err="1" smtClean="0"/>
              <a:t>πυρκαγιων</a:t>
            </a:r>
            <a:r>
              <a:rPr lang="el-GR" dirty="0" smtClean="0"/>
              <a:t> </a:t>
            </a:r>
            <a:r>
              <a:rPr lang="el-GR" dirty="0" err="1" smtClean="0"/>
              <a:t>καταλληλοτητα</a:t>
            </a:r>
            <a:r>
              <a:rPr lang="el-GR" dirty="0" smtClean="0"/>
              <a:t> </a:t>
            </a:r>
            <a:r>
              <a:rPr lang="el-GR" dirty="0" err="1" smtClean="0"/>
              <a:t>πυροσβεστικων</a:t>
            </a:r>
            <a:r>
              <a:rPr lang="el-GR" dirty="0" smtClean="0"/>
              <a:t> </a:t>
            </a:r>
            <a:r>
              <a:rPr lang="el-GR" dirty="0" err="1" smtClean="0"/>
              <a:t>μεσων</a:t>
            </a:r>
            <a:endParaRPr lang="el-GR" dirty="0"/>
          </a:p>
        </p:txBody>
      </p:sp>
      <p:graphicFrame>
        <p:nvGraphicFramePr>
          <p:cNvPr id="4" name="3 - Θέση περιεχομένου"/>
          <p:cNvGraphicFramePr>
            <a:graphicFrameLocks noGrp="1"/>
          </p:cNvGraphicFramePr>
          <p:nvPr>
            <p:ph idx="1"/>
          </p:nvPr>
        </p:nvGraphicFramePr>
        <p:xfrm>
          <a:off x="214282" y="1785926"/>
          <a:ext cx="8686800" cy="2225040"/>
        </p:xfrm>
        <a:graphic>
          <a:graphicData uri="http://schemas.openxmlformats.org/drawingml/2006/table">
            <a:tbl>
              <a:tblPr firstRow="1" bandRow="1">
                <a:tableStyleId>{5C22544A-7EE6-4342-B048-85BDC9FD1C3A}</a:tableStyleId>
              </a:tblPr>
              <a:tblGrid>
                <a:gridCol w="2714644"/>
                <a:gridCol w="3076556"/>
                <a:gridCol w="2895600"/>
              </a:tblGrid>
              <a:tr h="370840">
                <a:tc>
                  <a:txBody>
                    <a:bodyPr/>
                    <a:lstStyle/>
                    <a:p>
                      <a:r>
                        <a:rPr lang="el-GR" dirty="0" smtClean="0"/>
                        <a:t>Κατηγορία πυρκαγιάς</a:t>
                      </a:r>
                      <a:endParaRPr lang="el-GR" dirty="0"/>
                    </a:p>
                  </a:txBody>
                  <a:tcPr/>
                </a:tc>
                <a:tc>
                  <a:txBody>
                    <a:bodyPr/>
                    <a:lstStyle/>
                    <a:p>
                      <a:r>
                        <a:rPr lang="el-GR" dirty="0" smtClean="0"/>
                        <a:t>υλικό</a:t>
                      </a:r>
                      <a:endParaRPr lang="el-GR" dirty="0"/>
                    </a:p>
                  </a:txBody>
                  <a:tcPr/>
                </a:tc>
                <a:tc>
                  <a:txBody>
                    <a:bodyPr/>
                    <a:lstStyle/>
                    <a:p>
                      <a:r>
                        <a:rPr lang="el-GR" dirty="0" smtClean="0"/>
                        <a:t>Κατασβεστικό υλικό</a:t>
                      </a:r>
                      <a:endParaRPr lang="el-GR" dirty="0"/>
                    </a:p>
                  </a:txBody>
                  <a:tcPr/>
                </a:tc>
              </a:tr>
              <a:tr h="370840">
                <a:tc>
                  <a:txBody>
                    <a:bodyPr/>
                    <a:lstStyle/>
                    <a:p>
                      <a:pPr algn="ctr"/>
                      <a:r>
                        <a:rPr lang="el-GR" dirty="0" smtClean="0"/>
                        <a:t>Α</a:t>
                      </a:r>
                      <a:endParaRPr lang="el-GR" dirty="0"/>
                    </a:p>
                  </a:txBody>
                  <a:tcPr/>
                </a:tc>
                <a:tc>
                  <a:txBody>
                    <a:bodyPr/>
                    <a:lstStyle/>
                    <a:p>
                      <a:r>
                        <a:rPr lang="el-GR" dirty="0" smtClean="0"/>
                        <a:t>Στερεά </a:t>
                      </a:r>
                      <a:endParaRPr lang="el-GR" dirty="0"/>
                    </a:p>
                  </a:txBody>
                  <a:tcPr/>
                </a:tc>
                <a:tc>
                  <a:txBody>
                    <a:bodyPr/>
                    <a:lstStyle/>
                    <a:p>
                      <a:r>
                        <a:rPr lang="el-GR" dirty="0" smtClean="0"/>
                        <a:t>Νερό </a:t>
                      </a:r>
                      <a:endParaRPr lang="el-GR" dirty="0"/>
                    </a:p>
                  </a:txBody>
                  <a:tcPr/>
                </a:tc>
              </a:tr>
              <a:tr h="370840">
                <a:tc>
                  <a:txBody>
                    <a:bodyPr/>
                    <a:lstStyle/>
                    <a:p>
                      <a:pPr algn="ctr"/>
                      <a:r>
                        <a:rPr lang="el-GR" dirty="0" smtClean="0"/>
                        <a:t>Β</a:t>
                      </a:r>
                      <a:endParaRPr lang="el-GR" dirty="0"/>
                    </a:p>
                  </a:txBody>
                  <a:tcPr/>
                </a:tc>
                <a:tc>
                  <a:txBody>
                    <a:bodyPr/>
                    <a:lstStyle/>
                    <a:p>
                      <a:r>
                        <a:rPr lang="el-GR" dirty="0" smtClean="0"/>
                        <a:t>Υγρά</a:t>
                      </a:r>
                      <a:r>
                        <a:rPr lang="el-GR" baseline="0" dirty="0" smtClean="0"/>
                        <a:t> </a:t>
                      </a:r>
                      <a:endParaRPr lang="el-GR" dirty="0"/>
                    </a:p>
                  </a:txBody>
                  <a:tcPr/>
                </a:tc>
                <a:tc>
                  <a:txBody>
                    <a:bodyPr/>
                    <a:lstStyle/>
                    <a:p>
                      <a:r>
                        <a:rPr lang="el-GR" dirty="0" smtClean="0"/>
                        <a:t>Αφρός </a:t>
                      </a:r>
                      <a:endParaRPr lang="el-GR" dirty="0"/>
                    </a:p>
                  </a:txBody>
                  <a:tcPr/>
                </a:tc>
              </a:tr>
              <a:tr h="370840">
                <a:tc>
                  <a:txBody>
                    <a:bodyPr/>
                    <a:lstStyle/>
                    <a:p>
                      <a:pPr algn="ctr"/>
                      <a:r>
                        <a:rPr lang="en-US" dirty="0" smtClean="0"/>
                        <a:t>C</a:t>
                      </a:r>
                      <a:endParaRPr lang="el-GR" dirty="0"/>
                    </a:p>
                  </a:txBody>
                  <a:tcPr/>
                </a:tc>
                <a:tc>
                  <a:txBody>
                    <a:bodyPr/>
                    <a:lstStyle/>
                    <a:p>
                      <a:r>
                        <a:rPr lang="el-GR" dirty="0" smtClean="0"/>
                        <a:t>Αέρια </a:t>
                      </a:r>
                      <a:endParaRPr lang="el-GR" dirty="0"/>
                    </a:p>
                  </a:txBody>
                  <a:tcPr/>
                </a:tc>
                <a:tc>
                  <a:txBody>
                    <a:bodyPr/>
                    <a:lstStyle/>
                    <a:p>
                      <a:r>
                        <a:rPr lang="el-GR" dirty="0" smtClean="0"/>
                        <a:t>Ξηρά χημική σκόνη</a:t>
                      </a:r>
                      <a:endParaRPr lang="el-GR" dirty="0"/>
                    </a:p>
                  </a:txBody>
                  <a:tcPr/>
                </a:tc>
              </a:tr>
              <a:tr h="370840">
                <a:tc>
                  <a:txBody>
                    <a:bodyPr/>
                    <a:lstStyle/>
                    <a:p>
                      <a:pPr algn="ctr"/>
                      <a:r>
                        <a:rPr lang="en-US" dirty="0" smtClean="0"/>
                        <a:t>D</a:t>
                      </a:r>
                      <a:endParaRPr lang="el-GR" dirty="0"/>
                    </a:p>
                  </a:txBody>
                  <a:tcPr/>
                </a:tc>
                <a:tc>
                  <a:txBody>
                    <a:bodyPr/>
                    <a:lstStyle/>
                    <a:p>
                      <a:r>
                        <a:rPr lang="el-GR" dirty="0" smtClean="0"/>
                        <a:t>Δραστικά μέταλλα</a:t>
                      </a:r>
                      <a:endParaRPr lang="el-GR" dirty="0"/>
                    </a:p>
                  </a:txBody>
                  <a:tcPr/>
                </a:tc>
                <a:tc>
                  <a:txBody>
                    <a:bodyPr/>
                    <a:lstStyle/>
                    <a:p>
                      <a:r>
                        <a:rPr lang="el-GR" dirty="0" smtClean="0"/>
                        <a:t>Σκόνη τύπου </a:t>
                      </a:r>
                      <a:r>
                        <a:rPr lang="el-GR" dirty="0" err="1" smtClean="0"/>
                        <a:t>΄΄</a:t>
                      </a:r>
                      <a:r>
                        <a:rPr lang="en-US" dirty="0" smtClean="0"/>
                        <a:t>D</a:t>
                      </a:r>
                      <a:r>
                        <a:rPr lang="el-GR" dirty="0" err="1" smtClean="0"/>
                        <a:t>΄΄</a:t>
                      </a:r>
                      <a:r>
                        <a:rPr lang="el-GR" baseline="0" dirty="0" smtClean="0"/>
                        <a:t> </a:t>
                      </a:r>
                      <a:endParaRPr lang="el-GR" dirty="0"/>
                    </a:p>
                  </a:txBody>
                  <a:tcPr/>
                </a:tc>
              </a:tr>
              <a:tr h="370840">
                <a:tc>
                  <a:txBody>
                    <a:bodyPr/>
                    <a:lstStyle/>
                    <a:p>
                      <a:pPr algn="ctr"/>
                      <a:r>
                        <a:rPr lang="en-US" dirty="0" smtClean="0"/>
                        <a:t>E </a:t>
                      </a:r>
                      <a:endParaRPr lang="el-GR" dirty="0"/>
                    </a:p>
                  </a:txBody>
                  <a:tcPr/>
                </a:tc>
                <a:tc>
                  <a:txBody>
                    <a:bodyPr/>
                    <a:lstStyle/>
                    <a:p>
                      <a:r>
                        <a:rPr lang="el-GR" dirty="0" smtClean="0"/>
                        <a:t>Ηλεκτρικές</a:t>
                      </a:r>
                      <a:r>
                        <a:rPr lang="el-GR" baseline="0" dirty="0" smtClean="0"/>
                        <a:t> πυρκαγιές </a:t>
                      </a:r>
                      <a:endParaRPr lang="el-GR" dirty="0"/>
                    </a:p>
                  </a:txBody>
                  <a:tcPr/>
                </a:tc>
                <a:tc>
                  <a:txBody>
                    <a:bodyPr/>
                    <a:lstStyle/>
                    <a:p>
                      <a:r>
                        <a:rPr lang="en-US" dirty="0" smtClean="0"/>
                        <a:t>CO</a:t>
                      </a:r>
                      <a:r>
                        <a:rPr lang="en-US" baseline="-25000" dirty="0" smtClean="0"/>
                        <a:t>2</a:t>
                      </a:r>
                      <a:r>
                        <a:rPr lang="el-GR" baseline="30000" dirty="0" smtClean="0"/>
                        <a:t> </a:t>
                      </a:r>
                      <a:r>
                        <a:rPr lang="el-GR" baseline="0" dirty="0" smtClean="0"/>
                        <a:t>ή</a:t>
                      </a:r>
                      <a:r>
                        <a:rPr lang="el-GR" baseline="30000" dirty="0" smtClean="0"/>
                        <a:t> </a:t>
                      </a:r>
                      <a:r>
                        <a:rPr lang="en-US" dirty="0" smtClean="0"/>
                        <a:t>HALON</a:t>
                      </a:r>
                      <a:endParaRPr lang="el-GR" baseline="30000" dirty="0"/>
                    </a:p>
                  </a:txBody>
                  <a:tcPr/>
                </a:tc>
              </a:tr>
            </a:tbl>
          </a:graphicData>
        </a:graphic>
      </p:graphicFrame>
      <p:sp>
        <p:nvSpPr>
          <p:cNvPr id="5" name="4 - TextBox"/>
          <p:cNvSpPr txBox="1"/>
          <p:nvPr/>
        </p:nvSpPr>
        <p:spPr>
          <a:xfrm>
            <a:off x="285720" y="4572008"/>
            <a:ext cx="7000924" cy="923330"/>
          </a:xfrm>
          <a:prstGeom prst="rect">
            <a:avLst/>
          </a:prstGeom>
          <a:noFill/>
        </p:spPr>
        <p:txBody>
          <a:bodyPr wrap="square" rtlCol="0">
            <a:spAutoFit/>
          </a:bodyPr>
          <a:lstStyle/>
          <a:p>
            <a:r>
              <a:rPr lang="en-US" dirty="0" smtClean="0"/>
              <a:t>* </a:t>
            </a:r>
            <a:r>
              <a:rPr lang="el-GR" dirty="0" smtClean="0"/>
              <a:t>Δραστικά μέταλλα</a:t>
            </a:r>
            <a:r>
              <a:rPr lang="en-US" dirty="0" smtClean="0"/>
              <a:t>: </a:t>
            </a:r>
            <a:r>
              <a:rPr lang="el-GR" dirty="0" smtClean="0"/>
              <a:t>κάλιο, νάτριο, ενώσεις καλίου/νατρίου, μαγνήσιο, ψευδάργυρος, ζιρκόνιο, τιτάνιο, αργίλιο και </a:t>
            </a:r>
            <a:r>
              <a:rPr lang="el-GR" dirty="0" err="1" smtClean="0"/>
              <a:t>αλουμινόσκονη</a:t>
            </a:r>
            <a:endParaRPr lang="el-GR" dirty="0"/>
          </a:p>
        </p:txBody>
      </p:sp>
      <p:sp>
        <p:nvSpPr>
          <p:cNvPr id="7" name="6 - Θέση αριθμού διαφάνειας"/>
          <p:cNvSpPr>
            <a:spLocks noGrp="1"/>
          </p:cNvSpPr>
          <p:nvPr>
            <p:ph type="sldNum" sz="quarter" idx="12"/>
          </p:nvPr>
        </p:nvSpPr>
        <p:spPr/>
        <p:txBody>
          <a:bodyPr/>
          <a:lstStyle/>
          <a:p>
            <a:fld id="{7983C032-0F8E-4CCF-B411-B41BC185FD42}" type="slidenum">
              <a:rPr lang="el-GR" smtClean="0"/>
              <a:pPr/>
              <a:t>18</a:t>
            </a:fld>
            <a:endParaRPr lang="el-G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αφροι</a:t>
            </a:r>
            <a:endParaRPr lang="el-GR" dirty="0"/>
          </a:p>
        </p:txBody>
      </p:sp>
      <p:sp>
        <p:nvSpPr>
          <p:cNvPr id="3" name="2 - Θέση περιεχομένου"/>
          <p:cNvSpPr>
            <a:spLocks noGrp="1"/>
          </p:cNvSpPr>
          <p:nvPr>
            <p:ph idx="1"/>
          </p:nvPr>
        </p:nvSpPr>
        <p:spPr/>
        <p:txBody>
          <a:bodyPr/>
          <a:lstStyle/>
          <a:p>
            <a:r>
              <a:rPr lang="el-GR" dirty="0" smtClean="0"/>
              <a:t>Μηχανικοί και χημικοί</a:t>
            </a:r>
          </a:p>
          <a:p>
            <a:r>
              <a:rPr lang="el-GR" dirty="0" smtClean="0"/>
              <a:t>Χαμηλής και μέσης διαστολής.</a:t>
            </a:r>
          </a:p>
          <a:p>
            <a:r>
              <a:rPr lang="el-GR" dirty="0" smtClean="0"/>
              <a:t>Αφρός υψηλής διαστολής</a:t>
            </a:r>
            <a:endParaRPr lang="el-GR" dirty="0"/>
          </a:p>
        </p:txBody>
      </p:sp>
      <p:sp>
        <p:nvSpPr>
          <p:cNvPr id="4" name="3 - Θέση αριθμού διαφάνειας"/>
          <p:cNvSpPr>
            <a:spLocks noGrp="1"/>
          </p:cNvSpPr>
          <p:nvPr>
            <p:ph type="sldNum" sz="quarter" idx="12"/>
          </p:nvPr>
        </p:nvSpPr>
        <p:spPr/>
        <p:txBody>
          <a:bodyPr/>
          <a:lstStyle/>
          <a:p>
            <a:fld id="{7983C032-0F8E-4CCF-B411-B41BC185FD42}" type="slidenum">
              <a:rPr lang="el-GR" smtClean="0"/>
              <a:pPr/>
              <a:t>19</a:t>
            </a:fld>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ΔΙΕΘΝΕΙΣ ΝΑΥΤΙΛΙΑΚΕΣ ΣΥΜΒΑΣΕΙΣ ΚΑΙ ΟΡΓΑΝΙΣΜΟΙ</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ΙΜΟ (</a:t>
            </a:r>
            <a:r>
              <a:rPr lang="en-US" dirty="0" smtClean="0"/>
              <a:t>INTERNATIONAL MARITIME ORGANIZATION</a:t>
            </a:r>
            <a:r>
              <a:rPr lang="el-GR" dirty="0" smtClean="0"/>
              <a:t>),</a:t>
            </a:r>
            <a:r>
              <a:rPr lang="en-US" dirty="0" smtClean="0"/>
              <a:t> </a:t>
            </a:r>
            <a:r>
              <a:rPr lang="el-GR" dirty="0" smtClean="0"/>
              <a:t>ΔΙΕΘΝΗΣ ΝΑΥΤΙΛΙ</a:t>
            </a:r>
            <a:r>
              <a:rPr lang="en-US" smtClean="0"/>
              <a:t>A</a:t>
            </a:r>
            <a:r>
              <a:rPr lang="el-GR" smtClean="0"/>
              <a:t>ΚΟΣ </a:t>
            </a:r>
            <a:r>
              <a:rPr lang="el-GR" dirty="0" smtClean="0"/>
              <a:t>ΟΡΓΑΝΙΣΜΟΣ.</a:t>
            </a:r>
          </a:p>
          <a:p>
            <a:pPr>
              <a:buNone/>
            </a:pPr>
            <a:r>
              <a:rPr lang="el-GR" dirty="0" smtClean="0"/>
              <a:t>Δημιουργήθηκε από τον ΟΗΕ με την διεθνή σύμβαση της Γενεύης το 1948. </a:t>
            </a:r>
            <a:r>
              <a:rPr lang="en-US" dirty="0" smtClean="0"/>
              <a:t>A</a:t>
            </a:r>
            <a:r>
              <a:rPr lang="el-GR" dirty="0" err="1" smtClean="0"/>
              <a:t>ριθμεί</a:t>
            </a:r>
            <a:r>
              <a:rPr lang="el-GR" dirty="0" smtClean="0"/>
              <a:t> 1</a:t>
            </a:r>
            <a:r>
              <a:rPr lang="en-US" dirty="0" smtClean="0"/>
              <a:t>74</a:t>
            </a:r>
            <a:r>
              <a:rPr lang="el-GR" dirty="0" smtClean="0"/>
              <a:t> κράτη μέλη.</a:t>
            </a:r>
          </a:p>
          <a:p>
            <a:r>
              <a:rPr lang="en-US" dirty="0" smtClean="0"/>
              <a:t>SOLAS (SAFETY OF LIFE AT SEA) </a:t>
            </a:r>
            <a:endParaRPr lang="el-GR" dirty="0" smtClean="0"/>
          </a:p>
          <a:p>
            <a:pPr>
              <a:buNone/>
            </a:pPr>
            <a:r>
              <a:rPr lang="el-GR" dirty="0" smtClean="0"/>
              <a:t>Διεθνής σύμβαση για την ασφάλεια της ζωής στην θάλασσα.</a:t>
            </a:r>
          </a:p>
          <a:p>
            <a:r>
              <a:rPr lang="en-US" dirty="0" smtClean="0"/>
              <a:t>STCW (SAFETY TRAINING CERTIFICATE WATCHKEEPING)</a:t>
            </a:r>
          </a:p>
          <a:p>
            <a:pPr>
              <a:buNone/>
            </a:pPr>
            <a:r>
              <a:rPr lang="el-GR" dirty="0" smtClean="0"/>
              <a:t>Διεθνής σύμβαση για τα πρότυπα εκπαίδευσης, πιστοποίησης και εκτέλεσης φυλακών.</a:t>
            </a:r>
            <a:endParaRPr lang="el-GR" dirty="0"/>
          </a:p>
        </p:txBody>
      </p:sp>
    </p:spTree>
    <p:extLst>
      <p:ext uri="{BB962C8B-B14F-4D97-AF65-F5344CB8AC3E}">
        <p14:creationId xmlns="" xmlns:p14="http://schemas.microsoft.com/office/powerpoint/2010/main" val="4398737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Ξηρη</a:t>
            </a:r>
            <a:r>
              <a:rPr lang="el-GR" dirty="0" smtClean="0"/>
              <a:t> </a:t>
            </a:r>
            <a:r>
              <a:rPr lang="el-GR" dirty="0" err="1" smtClean="0"/>
              <a:t>χημικη</a:t>
            </a:r>
            <a:r>
              <a:rPr lang="el-GR" dirty="0" smtClean="0"/>
              <a:t> </a:t>
            </a:r>
            <a:r>
              <a:rPr lang="el-GR" dirty="0" err="1" smtClean="0"/>
              <a:t>σκονη</a:t>
            </a:r>
            <a:endParaRPr lang="el-GR" dirty="0"/>
          </a:p>
        </p:txBody>
      </p:sp>
      <p:sp>
        <p:nvSpPr>
          <p:cNvPr id="3" name="2 - Θέση περιεχομένου"/>
          <p:cNvSpPr>
            <a:spLocks noGrp="1"/>
          </p:cNvSpPr>
          <p:nvPr>
            <p:ph idx="1"/>
          </p:nvPr>
        </p:nvSpPr>
        <p:spPr/>
        <p:txBody>
          <a:bodyPr/>
          <a:lstStyle/>
          <a:p>
            <a:r>
              <a:rPr lang="el-GR" dirty="0" err="1" smtClean="0"/>
              <a:t>Δισανθρακικό</a:t>
            </a:r>
            <a:r>
              <a:rPr lang="el-GR" dirty="0" smtClean="0"/>
              <a:t> νάτριο (όξινο ανθρακικό νάτριο)</a:t>
            </a:r>
          </a:p>
          <a:p>
            <a:r>
              <a:rPr lang="el-GR" dirty="0" err="1" smtClean="0"/>
              <a:t>Δισανθρακικό</a:t>
            </a:r>
            <a:r>
              <a:rPr lang="el-GR" dirty="0" smtClean="0"/>
              <a:t> κάλιο.</a:t>
            </a:r>
          </a:p>
          <a:p>
            <a:r>
              <a:rPr lang="el-GR" dirty="0" smtClean="0"/>
              <a:t>Χλωριούχο κάλιο.</a:t>
            </a:r>
          </a:p>
          <a:p>
            <a:r>
              <a:rPr lang="el-GR" dirty="0" smtClean="0"/>
              <a:t>Ουρία και </a:t>
            </a:r>
            <a:r>
              <a:rPr lang="el-GR" dirty="0" err="1" smtClean="0"/>
              <a:t>δισανθρακικό</a:t>
            </a:r>
            <a:r>
              <a:rPr lang="el-GR" dirty="0" smtClean="0"/>
              <a:t> κάλιο.</a:t>
            </a:r>
          </a:p>
          <a:p>
            <a:r>
              <a:rPr lang="el-GR" dirty="0" smtClean="0"/>
              <a:t>Φωσφορικό </a:t>
            </a:r>
            <a:r>
              <a:rPr lang="el-GR" dirty="0" err="1" smtClean="0"/>
              <a:t>μονοαμμώνιο</a:t>
            </a:r>
            <a:r>
              <a:rPr lang="el-GR" dirty="0" smtClean="0"/>
              <a:t>.</a:t>
            </a:r>
          </a:p>
          <a:p>
            <a:endParaRPr lang="el-GR" dirty="0"/>
          </a:p>
        </p:txBody>
      </p:sp>
      <p:sp>
        <p:nvSpPr>
          <p:cNvPr id="4" name="3 - Θέση αριθμού διαφάνειας"/>
          <p:cNvSpPr>
            <a:spLocks noGrp="1"/>
          </p:cNvSpPr>
          <p:nvPr>
            <p:ph type="sldNum" sz="quarter" idx="12"/>
          </p:nvPr>
        </p:nvSpPr>
        <p:spPr/>
        <p:txBody>
          <a:bodyPr/>
          <a:lstStyle/>
          <a:p>
            <a:fld id="{7983C032-0F8E-4CCF-B411-B41BC185FD42}" type="slidenum">
              <a:rPr lang="el-GR" smtClean="0"/>
              <a:pPr/>
              <a:t>20</a:t>
            </a:fld>
            <a:endParaRPr lang="el-G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err="1" smtClean="0"/>
              <a:t>Σκονη</a:t>
            </a:r>
            <a:r>
              <a:rPr lang="el-GR" dirty="0" smtClean="0"/>
              <a:t> </a:t>
            </a:r>
            <a:r>
              <a:rPr lang="el-GR" dirty="0" err="1" smtClean="0"/>
              <a:t>τυπου</a:t>
            </a:r>
            <a:r>
              <a:rPr lang="el-GR" dirty="0" smtClean="0"/>
              <a:t> </a:t>
            </a:r>
            <a:r>
              <a:rPr lang="en-US" dirty="0" smtClean="0"/>
              <a:t>d</a:t>
            </a:r>
            <a:endParaRPr lang="el-GR" dirty="0"/>
          </a:p>
        </p:txBody>
      </p:sp>
      <p:sp>
        <p:nvSpPr>
          <p:cNvPr id="3" name="2 - Θέση περιεχομένου"/>
          <p:cNvSpPr>
            <a:spLocks noGrp="1"/>
          </p:cNvSpPr>
          <p:nvPr>
            <p:ph idx="1"/>
          </p:nvPr>
        </p:nvSpPr>
        <p:spPr/>
        <p:txBody>
          <a:bodyPr/>
          <a:lstStyle/>
          <a:p>
            <a:r>
              <a:rPr lang="el-GR" dirty="0" smtClean="0"/>
              <a:t>Με βάση το γραφίτη</a:t>
            </a:r>
          </a:p>
          <a:p>
            <a:pPr>
              <a:buNone/>
            </a:pPr>
            <a:r>
              <a:rPr lang="el-GR" dirty="0" smtClean="0"/>
              <a:t>    γραφίτης + χλωριούχο νάτριο + </a:t>
            </a:r>
            <a:r>
              <a:rPr lang="en-US" dirty="0" smtClean="0"/>
              <a:t>CO</a:t>
            </a:r>
            <a:r>
              <a:rPr lang="en-US" baseline="-25000" dirty="0" smtClean="0"/>
              <a:t>2</a:t>
            </a:r>
          </a:p>
          <a:p>
            <a:pPr>
              <a:buNone/>
            </a:pPr>
            <a:r>
              <a:rPr lang="en-US" baseline="-25000" dirty="0" smtClean="0"/>
              <a:t>       </a:t>
            </a:r>
            <a:r>
              <a:rPr lang="el-GR" dirty="0" smtClean="0"/>
              <a:t>γραφίτης + χλωριούχο νάτριο + άζωτο</a:t>
            </a:r>
          </a:p>
          <a:p>
            <a:pPr>
              <a:buNone/>
            </a:pPr>
            <a:r>
              <a:rPr lang="el-GR" dirty="0" smtClean="0"/>
              <a:t>     γραφίτης + ανθρακικό νάτριο</a:t>
            </a:r>
          </a:p>
          <a:p>
            <a:r>
              <a:rPr lang="el-GR" dirty="0" smtClean="0"/>
              <a:t>Με βάση το χλωριούχο νάτριο</a:t>
            </a:r>
          </a:p>
          <a:p>
            <a:r>
              <a:rPr lang="el-GR" dirty="0" smtClean="0"/>
              <a:t>Με βάση το ανθρακικό νάτριο.</a:t>
            </a:r>
          </a:p>
          <a:p>
            <a:r>
              <a:rPr lang="el-GR" dirty="0" smtClean="0"/>
              <a:t>Πολλές άλλες εξειδικευμένες σκόνες</a:t>
            </a:r>
            <a:endParaRPr lang="el-GR" dirty="0"/>
          </a:p>
        </p:txBody>
      </p:sp>
      <p:sp>
        <p:nvSpPr>
          <p:cNvPr id="4" name="3 - Θέση αριθμού διαφάνειας"/>
          <p:cNvSpPr>
            <a:spLocks noGrp="1"/>
          </p:cNvSpPr>
          <p:nvPr>
            <p:ph type="sldNum" sz="quarter" idx="12"/>
          </p:nvPr>
        </p:nvSpPr>
        <p:spPr/>
        <p:txBody>
          <a:bodyPr/>
          <a:lstStyle/>
          <a:p>
            <a:fld id="{7983C032-0F8E-4CCF-B411-B41BC185FD42}" type="slidenum">
              <a:rPr lang="el-GR" smtClean="0"/>
              <a:pPr/>
              <a:t>21</a:t>
            </a:fld>
            <a:endParaRPr lang="el-G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Ηα</a:t>
            </a:r>
            <a:r>
              <a:rPr lang="en-US" dirty="0" err="1" smtClean="0"/>
              <a:t>lon</a:t>
            </a:r>
            <a:r>
              <a:rPr lang="el-GR" dirty="0" smtClean="0"/>
              <a:t> (</a:t>
            </a:r>
            <a:r>
              <a:rPr lang="el-GR" dirty="0" err="1" smtClean="0"/>
              <a:t>Αλογονομένοι</a:t>
            </a:r>
            <a:r>
              <a:rPr lang="el-GR" dirty="0" smtClean="0"/>
              <a:t> </a:t>
            </a:r>
            <a:r>
              <a:rPr lang="el-GR" dirty="0" err="1" smtClean="0"/>
              <a:t>υδρογονάνθρακεσ</a:t>
            </a:r>
            <a:r>
              <a:rPr lang="el-GR" dirty="0" smtClean="0"/>
              <a:t>)</a:t>
            </a:r>
            <a:endParaRPr lang="el-GR" dirty="0"/>
          </a:p>
        </p:txBody>
      </p:sp>
      <p:sp>
        <p:nvSpPr>
          <p:cNvPr id="3" name="2 - Θέση περιεχομένου"/>
          <p:cNvSpPr>
            <a:spLocks noGrp="1"/>
          </p:cNvSpPr>
          <p:nvPr>
            <p:ph idx="1"/>
          </p:nvPr>
        </p:nvSpPr>
        <p:spPr/>
        <p:txBody>
          <a:bodyPr/>
          <a:lstStyle/>
          <a:p>
            <a:r>
              <a:rPr lang="el-GR" dirty="0" err="1" smtClean="0"/>
              <a:t>Βρωμοτριφθορομεθάνιο</a:t>
            </a:r>
            <a:r>
              <a:rPr lang="el-GR" dirty="0" smtClean="0"/>
              <a:t> </a:t>
            </a:r>
            <a:r>
              <a:rPr lang="en-US" dirty="0" smtClean="0"/>
              <a:t>(HALON 1301).</a:t>
            </a:r>
          </a:p>
          <a:p>
            <a:r>
              <a:rPr lang="el-GR" dirty="0" err="1" smtClean="0"/>
              <a:t>Βρωμοχλωροδιφθορομεθάνιο</a:t>
            </a:r>
            <a:r>
              <a:rPr lang="el-GR" dirty="0" smtClean="0"/>
              <a:t> (</a:t>
            </a:r>
            <a:r>
              <a:rPr lang="en-US" dirty="0" smtClean="0"/>
              <a:t>HALON 1211)</a:t>
            </a:r>
          </a:p>
          <a:p>
            <a:r>
              <a:rPr lang="en-US" dirty="0" smtClean="0"/>
              <a:t>HALON 2402.</a:t>
            </a:r>
            <a:endParaRPr lang="el-GR" dirty="0" smtClean="0"/>
          </a:p>
          <a:p>
            <a:pPr>
              <a:buNone/>
            </a:pPr>
            <a:endParaRPr lang="el-GR" dirty="0"/>
          </a:p>
        </p:txBody>
      </p:sp>
      <p:sp>
        <p:nvSpPr>
          <p:cNvPr id="4" name="3 - Θέση αριθμού διαφάνειας"/>
          <p:cNvSpPr>
            <a:spLocks noGrp="1"/>
          </p:cNvSpPr>
          <p:nvPr>
            <p:ph type="sldNum" sz="quarter" idx="12"/>
          </p:nvPr>
        </p:nvSpPr>
        <p:spPr/>
        <p:txBody>
          <a:bodyPr/>
          <a:lstStyle/>
          <a:p>
            <a:fld id="{7983C032-0F8E-4CCF-B411-B41BC185FD42}" type="slidenum">
              <a:rPr lang="el-GR" smtClean="0"/>
              <a:pPr/>
              <a:t>22</a:t>
            </a:fld>
            <a:endParaRPr lang="el-G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Μεθοδοι</a:t>
            </a:r>
            <a:r>
              <a:rPr lang="el-GR" dirty="0" smtClean="0"/>
              <a:t> </a:t>
            </a:r>
            <a:r>
              <a:rPr lang="el-GR" dirty="0" err="1" smtClean="0"/>
              <a:t>κατασβεσησ</a:t>
            </a:r>
            <a:r>
              <a:rPr lang="el-GR" dirty="0" smtClean="0"/>
              <a:t> </a:t>
            </a:r>
            <a:r>
              <a:rPr lang="el-GR" dirty="0" err="1" smtClean="0"/>
              <a:t>πυρκαγιασ</a:t>
            </a:r>
            <a:endParaRPr lang="el-GR" dirty="0"/>
          </a:p>
        </p:txBody>
      </p:sp>
      <p:sp>
        <p:nvSpPr>
          <p:cNvPr id="3" name="2 - Θέση περιεχομένου"/>
          <p:cNvSpPr>
            <a:spLocks noGrp="1"/>
          </p:cNvSpPr>
          <p:nvPr>
            <p:ph idx="1"/>
          </p:nvPr>
        </p:nvSpPr>
        <p:spPr/>
        <p:txBody>
          <a:bodyPr/>
          <a:lstStyle/>
          <a:p>
            <a:r>
              <a:rPr lang="el-GR" dirty="0" smtClean="0"/>
              <a:t>Ψύξη </a:t>
            </a:r>
          </a:p>
          <a:p>
            <a:r>
              <a:rPr lang="el-GR" dirty="0" smtClean="0"/>
              <a:t>Κατάπνιξη</a:t>
            </a:r>
          </a:p>
          <a:p>
            <a:r>
              <a:rPr lang="el-GR" dirty="0" smtClean="0"/>
              <a:t>Απομάκρυνση ή αραίωση οξυγόνου</a:t>
            </a:r>
          </a:p>
          <a:p>
            <a:r>
              <a:rPr lang="el-GR" dirty="0" smtClean="0"/>
              <a:t>Διακοπή της χημικής αλυσιδωτής αντίδρασης</a:t>
            </a:r>
            <a:endParaRPr lang="el-GR" dirty="0"/>
          </a:p>
        </p:txBody>
      </p:sp>
      <p:sp>
        <p:nvSpPr>
          <p:cNvPr id="5" name="4 - Θέση αριθμού διαφάνειας"/>
          <p:cNvSpPr>
            <a:spLocks noGrp="1"/>
          </p:cNvSpPr>
          <p:nvPr>
            <p:ph type="sldNum" sz="quarter" idx="12"/>
          </p:nvPr>
        </p:nvSpPr>
        <p:spPr/>
        <p:txBody>
          <a:bodyPr/>
          <a:lstStyle/>
          <a:p>
            <a:fld id="{7983C032-0F8E-4CCF-B411-B41BC185FD42}" type="slidenum">
              <a:rPr lang="el-GR" smtClean="0"/>
              <a:pPr/>
              <a:t>23</a:t>
            </a:fld>
            <a:endParaRPr lang="el-G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Κινδυνοι</a:t>
            </a:r>
            <a:r>
              <a:rPr lang="el-GR" dirty="0" smtClean="0"/>
              <a:t> </a:t>
            </a:r>
            <a:r>
              <a:rPr lang="el-GR" dirty="0" err="1" smtClean="0"/>
              <a:t>πυροσβεστικων</a:t>
            </a:r>
            <a:r>
              <a:rPr lang="el-GR" dirty="0" smtClean="0"/>
              <a:t> </a:t>
            </a:r>
            <a:r>
              <a:rPr lang="el-GR" dirty="0" err="1" smtClean="0"/>
              <a:t>υλικων</a:t>
            </a:r>
            <a:endParaRPr lang="el-GR" dirty="0"/>
          </a:p>
        </p:txBody>
      </p:sp>
      <p:sp>
        <p:nvSpPr>
          <p:cNvPr id="3" name="2 - Θέση περιεχομένου"/>
          <p:cNvSpPr>
            <a:spLocks noGrp="1"/>
          </p:cNvSpPr>
          <p:nvPr>
            <p:ph idx="1"/>
          </p:nvPr>
        </p:nvSpPr>
        <p:spPr>
          <a:xfrm>
            <a:off x="304800" y="1357298"/>
            <a:ext cx="8686800" cy="5214974"/>
          </a:xfrm>
        </p:spPr>
        <p:txBody>
          <a:bodyPr>
            <a:normAutofit fontScale="62500" lnSpcReduction="20000"/>
          </a:bodyPr>
          <a:lstStyle/>
          <a:p>
            <a:pPr marL="571500" indent="-571500">
              <a:buNone/>
            </a:pPr>
            <a:r>
              <a:rPr lang="el-GR" sz="2300" b="1" i="1" u="sng" dirty="0" smtClean="0"/>
              <a:t>Νερό</a:t>
            </a:r>
            <a:r>
              <a:rPr lang="el-GR" sz="2300" dirty="0" smtClean="0"/>
              <a:t> </a:t>
            </a:r>
          </a:p>
          <a:p>
            <a:pPr marL="571500" indent="-571500"/>
            <a:r>
              <a:rPr lang="el-GR" sz="2300" dirty="0" smtClean="0"/>
              <a:t>Καλός αγωγός του ηλεκτρικού ρεύματος προκαλεί ηλεκτροπληξία στις ηλεκτρικές πυρκαγιές.</a:t>
            </a:r>
          </a:p>
          <a:p>
            <a:pPr marL="571500" indent="-571500"/>
            <a:r>
              <a:rPr lang="el-GR" sz="2300" dirty="0" smtClean="0"/>
              <a:t>Σε πυρκαγιές δραστικών μετάλλων με την επαφή του με  την καιγόμενη επιφάνεια μετατρέπεται ακαριαία σε ατμό εκσφενδονίζοντας σταγονίδια και πυρωμένα κομμάτια μετάλλου απειλώντας την σωματική ακεραιότητα των πυροσβεστών.</a:t>
            </a:r>
          </a:p>
          <a:p>
            <a:pPr marL="571500" indent="-571500"/>
            <a:r>
              <a:rPr lang="el-GR" sz="2300" dirty="0" smtClean="0"/>
              <a:t>Στις φωτιές των πετρελαιοειδών προκαλεί βρασμό στην επιφάνεια τους αυξάνοντας την εξάτμιση τους.</a:t>
            </a:r>
          </a:p>
          <a:p>
            <a:pPr marL="571500" indent="-571500">
              <a:buNone/>
            </a:pPr>
            <a:r>
              <a:rPr lang="el-GR" sz="2300" b="1" i="1" u="sng" dirty="0" smtClean="0"/>
              <a:t>Αφρός</a:t>
            </a:r>
          </a:p>
          <a:p>
            <a:pPr marL="571500" indent="-571500"/>
            <a:r>
              <a:rPr lang="el-GR" sz="2300" dirty="0" smtClean="0"/>
              <a:t>Περιέχει ποσότητες νερού 94-97% είναι καλός αγωγός του ηλεκτρικού ρεύματος προκαλεί ηλεκτροπληξία στις ηλεκτρικές πυρκαγιές.</a:t>
            </a:r>
          </a:p>
          <a:p>
            <a:pPr marL="571500" indent="-571500"/>
            <a:r>
              <a:rPr lang="el-GR" sz="2300" dirty="0" smtClean="0"/>
              <a:t>Ο αφρός υψηλής διαστολής μονίμων συστημάτων εκτοπίζει τον ατμοσφαιρικό αέρα μπορεί να προκαλέσει ασφυξία.</a:t>
            </a:r>
          </a:p>
          <a:p>
            <a:pPr marL="571500" indent="-571500">
              <a:buNone/>
            </a:pPr>
            <a:r>
              <a:rPr lang="el-GR" sz="2300" b="1" i="1" u="sng" dirty="0" smtClean="0"/>
              <a:t>Διοξείδιο του άνθρακα </a:t>
            </a:r>
            <a:r>
              <a:rPr lang="en-US" sz="2300" b="1" i="1" u="sng" dirty="0" smtClean="0"/>
              <a:t>CO</a:t>
            </a:r>
            <a:r>
              <a:rPr lang="en-US" sz="2300" b="1" i="1" u="sng" baseline="-25000" dirty="0" smtClean="0"/>
              <a:t>2</a:t>
            </a:r>
          </a:p>
          <a:p>
            <a:pPr marL="571500" indent="-571500"/>
            <a:r>
              <a:rPr lang="el-GR" sz="2300" dirty="0" smtClean="0"/>
              <a:t>Αραιώνει το οξυγόνο προκαλεί ασφυξία σε χρήση του σε μόνιμα συστήματα.</a:t>
            </a:r>
          </a:p>
          <a:p>
            <a:pPr marL="571500" indent="-571500"/>
            <a:r>
              <a:rPr lang="el-GR" sz="2300" dirty="0" smtClean="0"/>
              <a:t>Σε ηλεκτρικές φωτιές άνω των 3000 </a:t>
            </a:r>
            <a:r>
              <a:rPr lang="en-US" sz="2300" dirty="0" smtClean="0"/>
              <a:t>volt</a:t>
            </a:r>
            <a:r>
              <a:rPr lang="el-GR" sz="2300" dirty="0" smtClean="0"/>
              <a:t> προκαλεί βολταϊκό τόξο (υπερπήδηση του ρεύματος) μέσω του διοξειδίου προκαλώντας ηλεκτροπληξία.</a:t>
            </a:r>
          </a:p>
          <a:p>
            <a:pPr marL="571500" indent="-571500"/>
            <a:r>
              <a:rPr lang="el-GR" sz="2300" dirty="0" smtClean="0"/>
              <a:t>Σε φωτιές άνω των 500</a:t>
            </a:r>
            <a:r>
              <a:rPr lang="el-GR" sz="2300" baseline="30000" dirty="0" smtClean="0"/>
              <a:t>0 </a:t>
            </a:r>
            <a:r>
              <a:rPr lang="en-US" sz="2300" dirty="0" smtClean="0"/>
              <a:t>C </a:t>
            </a:r>
            <a:r>
              <a:rPr lang="el-GR" sz="2300" dirty="0" smtClean="0"/>
              <a:t>το </a:t>
            </a:r>
            <a:r>
              <a:rPr lang="en-US" sz="2300" dirty="0" smtClean="0"/>
              <a:t>CO</a:t>
            </a:r>
            <a:r>
              <a:rPr lang="en-US" sz="2300" baseline="-25000" dirty="0" smtClean="0"/>
              <a:t>2</a:t>
            </a:r>
            <a:r>
              <a:rPr lang="el-GR" sz="2300" baseline="-25000" dirty="0" smtClean="0"/>
              <a:t> </a:t>
            </a:r>
            <a:r>
              <a:rPr lang="el-GR" sz="2300" dirty="0" smtClean="0"/>
              <a:t>διασπάται στα συστατικά του ελευθερώνοντας οξυγόνο που θρέφει την φωτιά.</a:t>
            </a:r>
          </a:p>
          <a:p>
            <a:pPr marL="571500" indent="-571500">
              <a:buNone/>
            </a:pPr>
            <a:r>
              <a:rPr lang="el-GR" sz="2300" b="1" i="1" u="sng" dirty="0" smtClean="0"/>
              <a:t>Ξηρές χημικές σκόνες και σκόνες τύπου </a:t>
            </a:r>
            <a:r>
              <a:rPr lang="en-US" sz="2300" b="1" i="1" u="sng" dirty="0" smtClean="0"/>
              <a:t>D</a:t>
            </a:r>
            <a:endParaRPr lang="en-US" sz="2300" b="1" i="1" u="sng" baseline="-25000" dirty="0" smtClean="0"/>
          </a:p>
          <a:p>
            <a:pPr marL="571500" indent="-571500"/>
            <a:r>
              <a:rPr lang="el-GR" sz="2300" dirty="0" smtClean="0"/>
              <a:t>Αν τις εισπνεύσουμε σε μεγάλες ποσότητες προκαλούν αναπνευστικά προβλήματα.</a:t>
            </a:r>
          </a:p>
          <a:p>
            <a:pPr marL="571500" indent="-571500"/>
            <a:r>
              <a:rPr lang="el-GR" sz="2300" dirty="0" smtClean="0"/>
              <a:t>Σε ηλεκτρικές φωτιές έχουν ως όριο αντοχής τα 1000 </a:t>
            </a:r>
            <a:r>
              <a:rPr lang="en-US" sz="2300" dirty="0" smtClean="0"/>
              <a:t>volt.</a:t>
            </a:r>
          </a:p>
          <a:p>
            <a:pPr marL="571500" indent="-571500">
              <a:buNone/>
            </a:pPr>
            <a:r>
              <a:rPr lang="en-US" sz="2300" b="1" i="1" u="sng" dirty="0" smtClean="0"/>
              <a:t>HALON </a:t>
            </a:r>
          </a:p>
          <a:p>
            <a:pPr marL="571500" indent="-571500"/>
            <a:r>
              <a:rPr lang="el-GR" sz="2300" dirty="0" smtClean="0"/>
              <a:t>Σε φωτιές άνω των 500</a:t>
            </a:r>
            <a:r>
              <a:rPr lang="el-GR" sz="2300" baseline="30000" dirty="0" smtClean="0"/>
              <a:t>0 </a:t>
            </a:r>
            <a:r>
              <a:rPr lang="en-US" sz="2300" dirty="0" smtClean="0"/>
              <a:t>C </a:t>
            </a:r>
            <a:r>
              <a:rPr lang="el-GR" sz="2300" dirty="0" smtClean="0"/>
              <a:t>εκλύουν τοξικά και δηλητηριώδη αέρια.</a:t>
            </a:r>
          </a:p>
          <a:p>
            <a:pPr marL="571500" indent="-571500">
              <a:buNone/>
            </a:pPr>
            <a:endParaRPr lang="el-GR" sz="1600" dirty="0" smtClean="0"/>
          </a:p>
          <a:p>
            <a:pPr marL="571500" indent="-571500">
              <a:buNone/>
            </a:pPr>
            <a:endParaRPr lang="el-GR" sz="1600" b="1" i="1" u="sng" baseline="-25000" dirty="0" smtClean="0"/>
          </a:p>
          <a:p>
            <a:pPr marL="571500" indent="-571500">
              <a:buNone/>
            </a:pPr>
            <a:endParaRPr lang="el-GR" sz="1600" dirty="0" smtClean="0"/>
          </a:p>
          <a:p>
            <a:pPr marL="571500" indent="-571500"/>
            <a:endParaRPr lang="el-GR" dirty="0" smtClean="0"/>
          </a:p>
          <a:p>
            <a:endParaRPr lang="el-GR" dirty="0"/>
          </a:p>
        </p:txBody>
      </p:sp>
      <p:sp>
        <p:nvSpPr>
          <p:cNvPr id="5" name="4 - Θέση αριθμού διαφάνειας"/>
          <p:cNvSpPr>
            <a:spLocks noGrp="1"/>
          </p:cNvSpPr>
          <p:nvPr>
            <p:ph type="sldNum" sz="quarter" idx="12"/>
          </p:nvPr>
        </p:nvSpPr>
        <p:spPr/>
        <p:txBody>
          <a:bodyPr/>
          <a:lstStyle/>
          <a:p>
            <a:fld id="{7983C032-0F8E-4CCF-B411-B41BC185FD42}" type="slidenum">
              <a:rPr lang="el-GR" smtClean="0"/>
              <a:pPr/>
              <a:t>24</a:t>
            </a:fld>
            <a:endParaRPr lang="el-G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Επιδραση</a:t>
            </a:r>
            <a:r>
              <a:rPr lang="el-GR" dirty="0" smtClean="0"/>
              <a:t> </a:t>
            </a:r>
            <a:r>
              <a:rPr lang="el-GR" dirty="0" err="1" smtClean="0"/>
              <a:t>νερου</a:t>
            </a:r>
            <a:r>
              <a:rPr lang="el-GR" dirty="0" smtClean="0"/>
              <a:t> σε </a:t>
            </a:r>
            <a:r>
              <a:rPr lang="el-GR" dirty="0" err="1" smtClean="0"/>
              <a:t>επιφανειεσ</a:t>
            </a:r>
            <a:r>
              <a:rPr lang="el-GR" dirty="0" smtClean="0"/>
              <a:t> </a:t>
            </a:r>
            <a:r>
              <a:rPr lang="el-GR" dirty="0" err="1" smtClean="0"/>
              <a:t>υγρων</a:t>
            </a:r>
            <a:r>
              <a:rPr lang="el-GR" dirty="0" smtClean="0"/>
              <a:t> </a:t>
            </a:r>
            <a:r>
              <a:rPr lang="el-GR" dirty="0" err="1" smtClean="0"/>
              <a:t>καυσιμων</a:t>
            </a:r>
            <a:r>
              <a:rPr lang="el-GR" dirty="0" smtClean="0"/>
              <a:t> και </a:t>
            </a:r>
            <a:r>
              <a:rPr lang="el-GR" dirty="0" err="1" smtClean="0"/>
              <a:t>λαδιων</a:t>
            </a:r>
            <a:endParaRPr lang="el-GR" dirty="0"/>
          </a:p>
        </p:txBody>
      </p:sp>
      <p:sp>
        <p:nvSpPr>
          <p:cNvPr id="4" name="3 - Θέση αριθμού διαφάνειας"/>
          <p:cNvSpPr>
            <a:spLocks noGrp="1"/>
          </p:cNvSpPr>
          <p:nvPr>
            <p:ph type="sldNum" sz="quarter" idx="12"/>
          </p:nvPr>
        </p:nvSpPr>
        <p:spPr/>
        <p:txBody>
          <a:bodyPr/>
          <a:lstStyle/>
          <a:p>
            <a:fld id="{7983C032-0F8E-4CCF-B411-B41BC185FD42}" type="slidenum">
              <a:rPr lang="el-GR" smtClean="0"/>
              <a:pPr/>
              <a:t>25</a:t>
            </a:fld>
            <a:endParaRPr lang="el-GR"/>
          </a:p>
        </p:txBody>
      </p:sp>
      <p:pic>
        <p:nvPicPr>
          <p:cNvPr id="7" name="Death in the Kitchen (Warning).mp4">
            <a:hlinkClick r:id="" action="ppaction://media"/>
          </p:cNvPr>
          <p:cNvPicPr>
            <a:picLocks noGrp="1" noRot="1" noChangeAspect="1"/>
          </p:cNvPicPr>
          <p:nvPr>
            <p:ph idx="1"/>
            <a:videoFile r:link="rId1"/>
          </p:nvPr>
        </p:nvPicPr>
        <p:blipFill>
          <a:blip r:embed="rId3" cstate="print"/>
          <a:stretch>
            <a:fillRect/>
          </a:stretch>
        </p:blipFill>
        <p:spPr>
          <a:xfrm>
            <a:off x="899592" y="1340768"/>
            <a:ext cx="5904656" cy="4428492"/>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7"/>
                                        </p:tgtEl>
                                      </p:cBhvr>
                                    </p:cmd>
                                  </p:childTnLst>
                                </p:cTn>
                              </p:par>
                            </p:childTnLst>
                          </p:cTn>
                        </p:par>
                      </p:childTnLst>
                    </p:cTn>
                  </p:par>
                </p:childTnLst>
              </p:cTn>
              <p:nextCondLst>
                <p:cond evt="onClick" delay="0">
                  <p:tgtEl>
                    <p:spTgt spid="7"/>
                  </p:tgtEl>
                </p:cond>
              </p:nextCondLst>
            </p:seq>
            <p:video>
              <p:cMediaNode>
                <p:cTn id="7" fill="hold" display="0">
                  <p:stCondLst>
                    <p:cond delay="indefinite"/>
                  </p:stCondLst>
                  <p:endCondLst>
                    <p:cond evt="onNext" delay="0">
                      <p:tgtEl>
                        <p:sldTgt/>
                      </p:tgtEl>
                    </p:cond>
                    <p:cond evt="onPrev" delay="0">
                      <p:tgtEl>
                        <p:sldTgt/>
                      </p:tgtEl>
                    </p:cond>
                  </p:endCondLst>
                </p:cTn>
                <p:tgtEl>
                  <p:spTgt spid="7"/>
                </p:tgtEl>
              </p:cMediaNode>
            </p:video>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Διπλοι</a:t>
            </a:r>
            <a:r>
              <a:rPr lang="el-GR" dirty="0" smtClean="0"/>
              <a:t> </a:t>
            </a:r>
            <a:r>
              <a:rPr lang="el-GR" dirty="0" err="1" smtClean="0"/>
              <a:t>πρακτορεσ</a:t>
            </a:r>
            <a:endParaRPr lang="el-GR" dirty="0"/>
          </a:p>
        </p:txBody>
      </p:sp>
      <p:sp>
        <p:nvSpPr>
          <p:cNvPr id="3" name="2 - Θέση περιεχομένου"/>
          <p:cNvSpPr>
            <a:spLocks noGrp="1"/>
          </p:cNvSpPr>
          <p:nvPr>
            <p:ph idx="1"/>
          </p:nvPr>
        </p:nvSpPr>
        <p:spPr/>
        <p:txBody>
          <a:bodyPr>
            <a:normAutofit fontScale="77500" lnSpcReduction="20000"/>
          </a:bodyPr>
          <a:lstStyle/>
          <a:p>
            <a:pPr marL="514350" indent="-514350">
              <a:buFont typeface="+mj-lt"/>
              <a:buAutoNum type="arabicPeriod"/>
            </a:pPr>
            <a:r>
              <a:rPr lang="el-GR" dirty="0" err="1" smtClean="0"/>
              <a:t>Σπρέυ</a:t>
            </a:r>
            <a:r>
              <a:rPr lang="el-GR" dirty="0" smtClean="0"/>
              <a:t> νερού και αφρός χαμηλής διαστολής. Χρησιμοποιείται σε φωτιές πετρελαιοειδών.</a:t>
            </a:r>
          </a:p>
          <a:p>
            <a:pPr marL="514350" indent="-514350">
              <a:buFont typeface="+mj-lt"/>
              <a:buAutoNum type="arabicPeriod"/>
            </a:pPr>
            <a:r>
              <a:rPr lang="el-GR" dirty="0" err="1" smtClean="0"/>
              <a:t>Σπρέυ</a:t>
            </a:r>
            <a:r>
              <a:rPr lang="el-GR" dirty="0" smtClean="0"/>
              <a:t> νερού και ξηρά χημική σκόνη. Χρησιμοποιείται σε φωτιές αερίων </a:t>
            </a:r>
            <a:r>
              <a:rPr lang="en-US" dirty="0" smtClean="0"/>
              <a:t>LNG </a:t>
            </a:r>
            <a:r>
              <a:rPr lang="el-GR" dirty="0" smtClean="0"/>
              <a:t>και </a:t>
            </a:r>
            <a:r>
              <a:rPr lang="en-US" dirty="0" smtClean="0"/>
              <a:t>LPG.</a:t>
            </a:r>
          </a:p>
          <a:p>
            <a:pPr marL="514350" indent="-514350">
              <a:buFont typeface="+mj-lt"/>
              <a:buAutoNum type="arabicPeriod"/>
            </a:pPr>
            <a:r>
              <a:rPr lang="el-GR" dirty="0" err="1" smtClean="0"/>
              <a:t>Σπρέυ</a:t>
            </a:r>
            <a:r>
              <a:rPr lang="el-GR" dirty="0" smtClean="0"/>
              <a:t> νερού  και </a:t>
            </a:r>
            <a:r>
              <a:rPr lang="en-US" dirty="0" smtClean="0"/>
              <a:t>CO</a:t>
            </a:r>
            <a:r>
              <a:rPr lang="en-US" baseline="-25000" dirty="0" smtClean="0"/>
              <a:t>2. </a:t>
            </a:r>
            <a:r>
              <a:rPr lang="el-GR" dirty="0" smtClean="0"/>
              <a:t>Χρησιμοποιείται σε φωτιές άνω των 500</a:t>
            </a:r>
            <a:r>
              <a:rPr lang="el-GR" baseline="30000" dirty="0" smtClean="0"/>
              <a:t>0</a:t>
            </a:r>
            <a:r>
              <a:rPr lang="en-US" dirty="0" smtClean="0"/>
              <a:t>C </a:t>
            </a:r>
            <a:r>
              <a:rPr lang="el-GR" dirty="0" smtClean="0"/>
              <a:t>εντός μηχανοστασίων, όπου πρώτα κάνουμε ψύξη με νερό και μετά χρήση του μονίμου συστήματος </a:t>
            </a:r>
            <a:r>
              <a:rPr lang="en-US" dirty="0" smtClean="0"/>
              <a:t>CO</a:t>
            </a:r>
            <a:r>
              <a:rPr lang="en-US" baseline="-25000" dirty="0" smtClean="0"/>
              <a:t>2</a:t>
            </a:r>
            <a:r>
              <a:rPr lang="el-GR" baseline="-25000" dirty="0" smtClean="0"/>
              <a:t>.</a:t>
            </a:r>
          </a:p>
          <a:p>
            <a:pPr marL="514350" indent="-514350">
              <a:buFont typeface="+mj-lt"/>
              <a:buAutoNum type="arabicPeriod"/>
            </a:pPr>
            <a:r>
              <a:rPr lang="el-GR" dirty="0" smtClean="0"/>
              <a:t>Μόνιμο σύστημα </a:t>
            </a:r>
            <a:r>
              <a:rPr lang="en-US" dirty="0" smtClean="0"/>
              <a:t>CO</a:t>
            </a:r>
            <a:r>
              <a:rPr lang="en-US" baseline="-25000" dirty="0" smtClean="0"/>
              <a:t>2</a:t>
            </a:r>
            <a:r>
              <a:rPr lang="el-GR" baseline="-25000" dirty="0" smtClean="0"/>
              <a:t> </a:t>
            </a:r>
            <a:r>
              <a:rPr lang="el-GR" dirty="0" smtClean="0"/>
              <a:t>και αφρός υψηλής διαστολής. Χρησιμοποιείται σε φωτιές μηχανοστασίων.</a:t>
            </a:r>
          </a:p>
          <a:p>
            <a:pPr marL="514350" indent="-514350">
              <a:buFont typeface="+mj-lt"/>
              <a:buAutoNum type="arabicPeriod"/>
            </a:pPr>
            <a:r>
              <a:rPr lang="el-GR" dirty="0" smtClean="0"/>
              <a:t>Αφρός χαμηλής διαστολής και ξηρά χημική σκόνη. Χρησιμοποιείται σε φωτιές πετρελαιοειδών μεγάλων διαστάσεων, πρώτα αφαιρείται η φλόγα με την χρήση της σκόνης και μετά γίνεται κατάπνιξη με τον αφρό.</a:t>
            </a:r>
            <a:endParaRPr lang="el-GR" dirty="0"/>
          </a:p>
        </p:txBody>
      </p:sp>
      <p:sp>
        <p:nvSpPr>
          <p:cNvPr id="5" name="4 - Θέση αριθμού διαφάνειας"/>
          <p:cNvSpPr>
            <a:spLocks noGrp="1"/>
          </p:cNvSpPr>
          <p:nvPr>
            <p:ph type="sldNum" sz="quarter" idx="12"/>
          </p:nvPr>
        </p:nvSpPr>
        <p:spPr/>
        <p:txBody>
          <a:bodyPr/>
          <a:lstStyle/>
          <a:p>
            <a:fld id="{7983C032-0F8E-4CCF-B411-B41BC185FD42}" type="slidenum">
              <a:rPr lang="el-GR" smtClean="0"/>
              <a:pPr/>
              <a:t>26</a:t>
            </a:fld>
            <a:endParaRPr lang="el-G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Διακριση</a:t>
            </a:r>
            <a:r>
              <a:rPr lang="el-GR" dirty="0" smtClean="0"/>
              <a:t> </a:t>
            </a:r>
            <a:r>
              <a:rPr lang="el-GR" dirty="0" err="1" smtClean="0"/>
              <a:t>πυροσβεστηρων</a:t>
            </a:r>
            <a:r>
              <a:rPr lang="el-GR" dirty="0" smtClean="0"/>
              <a:t> με </a:t>
            </a:r>
            <a:r>
              <a:rPr lang="el-GR" dirty="0" err="1" smtClean="0"/>
              <a:t>χρωματισμο</a:t>
            </a:r>
            <a:endParaRPr lang="el-GR" dirty="0"/>
          </a:p>
        </p:txBody>
      </p:sp>
      <p:graphicFrame>
        <p:nvGraphicFramePr>
          <p:cNvPr id="4" name="3 - Θέση περιεχομένου"/>
          <p:cNvGraphicFramePr>
            <a:graphicFrameLocks noGrp="1"/>
          </p:cNvGraphicFramePr>
          <p:nvPr>
            <p:ph idx="1"/>
          </p:nvPr>
        </p:nvGraphicFramePr>
        <p:xfrm>
          <a:off x="304800" y="1554163"/>
          <a:ext cx="8686800" cy="2225040"/>
        </p:xfrm>
        <a:graphic>
          <a:graphicData uri="http://schemas.openxmlformats.org/drawingml/2006/table">
            <a:tbl>
              <a:tblPr firstRow="1" bandRow="1">
                <a:tableStyleId>{5C22544A-7EE6-4342-B048-85BDC9FD1C3A}</a:tableStyleId>
              </a:tblPr>
              <a:tblGrid>
                <a:gridCol w="4343400"/>
                <a:gridCol w="4343400"/>
              </a:tblGrid>
              <a:tr h="370840">
                <a:tc>
                  <a:txBody>
                    <a:bodyPr/>
                    <a:lstStyle/>
                    <a:p>
                      <a:r>
                        <a:rPr lang="el-GR" dirty="0" smtClean="0"/>
                        <a:t>Χρώμα</a:t>
                      </a:r>
                      <a:r>
                        <a:rPr lang="el-GR" baseline="0" dirty="0" smtClean="0"/>
                        <a:t> πυροσβεστήρα</a:t>
                      </a:r>
                      <a:endParaRPr lang="el-GR" dirty="0"/>
                    </a:p>
                  </a:txBody>
                  <a:tcPr/>
                </a:tc>
                <a:tc>
                  <a:txBody>
                    <a:bodyPr/>
                    <a:lstStyle/>
                    <a:p>
                      <a:r>
                        <a:rPr lang="el-GR" dirty="0" smtClean="0"/>
                        <a:t>περιεχόμενο</a:t>
                      </a:r>
                      <a:endParaRPr lang="el-GR" dirty="0"/>
                    </a:p>
                  </a:txBody>
                  <a:tcPr/>
                </a:tc>
              </a:tr>
              <a:tr h="370840">
                <a:tc>
                  <a:txBody>
                    <a:bodyPr/>
                    <a:lstStyle/>
                    <a:p>
                      <a:r>
                        <a:rPr lang="el-GR" dirty="0" smtClean="0"/>
                        <a:t>Κόκκινο</a:t>
                      </a:r>
                      <a:r>
                        <a:rPr lang="el-GR" baseline="0" dirty="0" smtClean="0"/>
                        <a:t> </a:t>
                      </a:r>
                      <a:endParaRPr lang="el-GR" dirty="0"/>
                    </a:p>
                  </a:txBody>
                  <a:tcPr/>
                </a:tc>
                <a:tc>
                  <a:txBody>
                    <a:bodyPr/>
                    <a:lstStyle/>
                    <a:p>
                      <a:r>
                        <a:rPr lang="el-GR" dirty="0" smtClean="0"/>
                        <a:t>Νερού </a:t>
                      </a:r>
                      <a:endParaRPr lang="el-GR" dirty="0"/>
                    </a:p>
                  </a:txBody>
                  <a:tcPr/>
                </a:tc>
              </a:tr>
              <a:tr h="370840">
                <a:tc>
                  <a:txBody>
                    <a:bodyPr/>
                    <a:lstStyle/>
                    <a:p>
                      <a:r>
                        <a:rPr lang="el-GR" dirty="0" smtClean="0"/>
                        <a:t>Άσπρο ή κίτρινο</a:t>
                      </a:r>
                      <a:endParaRPr lang="el-GR" dirty="0"/>
                    </a:p>
                  </a:txBody>
                  <a:tcPr/>
                </a:tc>
                <a:tc>
                  <a:txBody>
                    <a:bodyPr/>
                    <a:lstStyle/>
                    <a:p>
                      <a:r>
                        <a:rPr lang="el-GR" dirty="0" smtClean="0"/>
                        <a:t>Αφρού </a:t>
                      </a:r>
                      <a:endParaRPr lang="el-GR" dirty="0"/>
                    </a:p>
                  </a:txBody>
                  <a:tcPr/>
                </a:tc>
              </a:tr>
              <a:tr h="370840">
                <a:tc>
                  <a:txBody>
                    <a:bodyPr/>
                    <a:lstStyle/>
                    <a:p>
                      <a:r>
                        <a:rPr lang="el-GR" dirty="0" smtClean="0"/>
                        <a:t>Μαύρο </a:t>
                      </a:r>
                      <a:endParaRPr lang="el-GR" dirty="0"/>
                    </a:p>
                  </a:txBody>
                  <a:tcPr/>
                </a:tc>
                <a:tc>
                  <a:txBody>
                    <a:bodyPr/>
                    <a:lstStyle/>
                    <a:p>
                      <a:r>
                        <a:rPr lang="el-GR" dirty="0" smtClean="0"/>
                        <a:t>Διοξειδίου του άνθρακα</a:t>
                      </a:r>
                      <a:endParaRPr lang="el-GR" dirty="0"/>
                    </a:p>
                  </a:txBody>
                  <a:tcPr/>
                </a:tc>
              </a:tr>
              <a:tr h="370840">
                <a:tc>
                  <a:txBody>
                    <a:bodyPr/>
                    <a:lstStyle/>
                    <a:p>
                      <a:r>
                        <a:rPr lang="el-GR" dirty="0" err="1" smtClean="0"/>
                        <a:t>Μπλέ</a:t>
                      </a:r>
                      <a:r>
                        <a:rPr lang="el-GR" dirty="0" smtClean="0"/>
                        <a:t> </a:t>
                      </a:r>
                      <a:endParaRPr lang="el-GR" dirty="0"/>
                    </a:p>
                  </a:txBody>
                  <a:tcPr/>
                </a:tc>
                <a:tc>
                  <a:txBody>
                    <a:bodyPr/>
                    <a:lstStyle/>
                    <a:p>
                      <a:r>
                        <a:rPr lang="el-GR" dirty="0" smtClean="0"/>
                        <a:t>Ξηρής χημικής</a:t>
                      </a:r>
                      <a:r>
                        <a:rPr lang="el-GR" baseline="0" dirty="0" smtClean="0"/>
                        <a:t> σκόνης</a:t>
                      </a:r>
                    </a:p>
                  </a:txBody>
                  <a:tcPr/>
                </a:tc>
              </a:tr>
              <a:tr h="370840">
                <a:tc>
                  <a:txBody>
                    <a:bodyPr/>
                    <a:lstStyle/>
                    <a:p>
                      <a:r>
                        <a:rPr lang="el-GR" dirty="0" smtClean="0"/>
                        <a:t>Πράσινο</a:t>
                      </a:r>
                      <a:endParaRPr lang="el-GR" dirty="0"/>
                    </a:p>
                  </a:txBody>
                  <a:tcPr/>
                </a:tc>
                <a:tc>
                  <a:txBody>
                    <a:bodyPr/>
                    <a:lstStyle/>
                    <a:p>
                      <a:r>
                        <a:rPr lang="en-US" dirty="0" smtClean="0"/>
                        <a:t>HALON </a:t>
                      </a:r>
                      <a:r>
                        <a:rPr lang="el-GR" dirty="0" smtClean="0"/>
                        <a:t>(</a:t>
                      </a:r>
                      <a:r>
                        <a:rPr lang="el-GR" dirty="0" err="1" smtClean="0"/>
                        <a:t>αλογονωμένοι</a:t>
                      </a:r>
                      <a:r>
                        <a:rPr lang="el-GR" baseline="0" dirty="0" smtClean="0"/>
                        <a:t> υδρογονάνθρακες)</a:t>
                      </a:r>
                      <a:endParaRPr lang="el-GR" dirty="0"/>
                    </a:p>
                  </a:txBody>
                  <a:tcPr/>
                </a:tc>
              </a:tr>
            </a:tbl>
          </a:graphicData>
        </a:graphic>
      </p:graphicFrame>
      <p:sp>
        <p:nvSpPr>
          <p:cNvPr id="6" name="5 - Θέση αριθμού διαφάνειας"/>
          <p:cNvSpPr>
            <a:spLocks noGrp="1"/>
          </p:cNvSpPr>
          <p:nvPr>
            <p:ph type="sldNum" sz="quarter" idx="12"/>
          </p:nvPr>
        </p:nvSpPr>
        <p:spPr/>
        <p:txBody>
          <a:bodyPr/>
          <a:lstStyle/>
          <a:p>
            <a:fld id="{7983C032-0F8E-4CCF-B411-B41BC185FD42}" type="slidenum">
              <a:rPr lang="el-GR" smtClean="0"/>
              <a:pPr/>
              <a:t>27</a:t>
            </a:fld>
            <a:endParaRPr lang="el-G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Μονιμα</a:t>
            </a:r>
            <a:r>
              <a:rPr lang="el-GR" dirty="0" smtClean="0"/>
              <a:t> </a:t>
            </a:r>
            <a:r>
              <a:rPr lang="el-GR" dirty="0" err="1" smtClean="0"/>
              <a:t>συστηματα</a:t>
            </a:r>
            <a:endParaRPr lang="el-GR" dirty="0"/>
          </a:p>
        </p:txBody>
      </p:sp>
      <p:sp>
        <p:nvSpPr>
          <p:cNvPr id="3" name="2 - Θέση περιεχομένου"/>
          <p:cNvSpPr>
            <a:spLocks noGrp="1"/>
          </p:cNvSpPr>
          <p:nvPr>
            <p:ph idx="1"/>
          </p:nvPr>
        </p:nvSpPr>
        <p:spPr/>
        <p:txBody>
          <a:bodyPr/>
          <a:lstStyle/>
          <a:p>
            <a:pPr>
              <a:buNone/>
            </a:pPr>
            <a:endParaRPr lang="en-US" dirty="0" smtClean="0"/>
          </a:p>
          <a:p>
            <a:endParaRPr lang="el-GR" dirty="0"/>
          </a:p>
        </p:txBody>
      </p:sp>
      <p:graphicFrame>
        <p:nvGraphicFramePr>
          <p:cNvPr id="4" name="3 - Πίνακας"/>
          <p:cNvGraphicFramePr>
            <a:graphicFrameLocks noGrp="1"/>
          </p:cNvGraphicFramePr>
          <p:nvPr/>
        </p:nvGraphicFramePr>
        <p:xfrm>
          <a:off x="357158" y="1357298"/>
          <a:ext cx="8358246" cy="3942080"/>
        </p:xfrm>
        <a:graphic>
          <a:graphicData uri="http://schemas.openxmlformats.org/drawingml/2006/table">
            <a:tbl>
              <a:tblPr firstRow="1" bandRow="1">
                <a:tableStyleId>{5C22544A-7EE6-4342-B048-85BDC9FD1C3A}</a:tableStyleId>
              </a:tblPr>
              <a:tblGrid>
                <a:gridCol w="4000528"/>
                <a:gridCol w="4357718"/>
              </a:tblGrid>
              <a:tr h="370840">
                <a:tc>
                  <a:txBody>
                    <a:bodyPr/>
                    <a:lstStyle/>
                    <a:p>
                      <a:r>
                        <a:rPr lang="el-GR" dirty="0" smtClean="0"/>
                        <a:t>Μόνιμο</a:t>
                      </a:r>
                      <a:r>
                        <a:rPr lang="el-GR" baseline="0" dirty="0" smtClean="0"/>
                        <a:t> σύστημα</a:t>
                      </a:r>
                      <a:endParaRPr lang="el-GR" dirty="0"/>
                    </a:p>
                  </a:txBody>
                  <a:tcPr/>
                </a:tc>
                <a:tc>
                  <a:txBody>
                    <a:bodyPr/>
                    <a:lstStyle/>
                    <a:p>
                      <a:r>
                        <a:rPr lang="el-GR" dirty="0" smtClean="0"/>
                        <a:t>Χώρος που</a:t>
                      </a:r>
                      <a:r>
                        <a:rPr lang="el-GR" baseline="0" dirty="0" smtClean="0"/>
                        <a:t> εξυπηρετεί</a:t>
                      </a:r>
                      <a:endParaRPr lang="el-G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Γραμμή θαλασσινού νερού </a:t>
                      </a:r>
                      <a:r>
                        <a:rPr lang="en-US" dirty="0" smtClean="0"/>
                        <a:t>(fire line).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r>
                        <a:rPr lang="el-GR" dirty="0" smtClean="0"/>
                        <a:t>Όλους</a:t>
                      </a:r>
                      <a:r>
                        <a:rPr lang="el-GR" baseline="0" dirty="0" smtClean="0"/>
                        <a:t> τους χώρους του πλοίου</a:t>
                      </a:r>
                      <a:endParaRPr lang="el-G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Μόνιμο σύστημα αφρού.</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l-GR" dirty="0" smtClean="0"/>
                    </a:p>
                  </a:txBody>
                  <a:tcPr/>
                </a:tc>
                <a:tc>
                  <a:txBody>
                    <a:bodyPr/>
                    <a:lstStyle/>
                    <a:p>
                      <a:r>
                        <a:rPr lang="el-GR" dirty="0" smtClean="0"/>
                        <a:t>Μηχανοστάσιο </a:t>
                      </a:r>
                      <a:endParaRPr lang="el-GR" dirty="0"/>
                    </a:p>
                  </a:txBody>
                  <a:tcPr/>
                </a:tc>
              </a:tr>
              <a:tr h="370840">
                <a:tc>
                  <a:txBody>
                    <a:bodyPr/>
                    <a:lstStyle/>
                    <a:p>
                      <a:r>
                        <a:rPr lang="el-GR" dirty="0" smtClean="0"/>
                        <a:t>Μόνιμο σύστημα </a:t>
                      </a:r>
                      <a:r>
                        <a:rPr lang="en-US" dirty="0" err="1" smtClean="0"/>
                        <a:t>springler</a:t>
                      </a:r>
                      <a:endParaRPr lang="en-US" dirty="0" smtClean="0"/>
                    </a:p>
                    <a:p>
                      <a:endParaRPr lang="el-GR" dirty="0"/>
                    </a:p>
                  </a:txBody>
                  <a:tcPr/>
                </a:tc>
                <a:tc>
                  <a:txBody>
                    <a:bodyPr/>
                    <a:lstStyle/>
                    <a:p>
                      <a:r>
                        <a:rPr lang="el-GR" dirty="0" err="1" smtClean="0"/>
                        <a:t>Ακομμοδέσιο</a:t>
                      </a:r>
                      <a:endParaRPr lang="el-G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Μόνιμο σύστημα </a:t>
                      </a:r>
                      <a:r>
                        <a:rPr lang="en-US" dirty="0" smtClean="0"/>
                        <a:t>drencher.</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r>
                        <a:rPr lang="el-GR" dirty="0" smtClean="0"/>
                        <a:t>Χώροι οχημάτων σε Ε/Γ</a:t>
                      </a:r>
                      <a:r>
                        <a:rPr lang="el-GR" baseline="0" dirty="0" smtClean="0"/>
                        <a:t> – Ο/Γ πλοία</a:t>
                      </a:r>
                      <a:endParaRPr lang="el-G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Μόνιμο σύστημα</a:t>
                      </a:r>
                      <a:r>
                        <a:rPr lang="en-US" dirty="0" smtClean="0"/>
                        <a:t> CO</a:t>
                      </a:r>
                      <a:r>
                        <a:rPr lang="en-US" baseline="-25000" dirty="0" smtClean="0"/>
                        <a:t>2</a:t>
                      </a:r>
                      <a:r>
                        <a:rPr lang="el-GR" dirty="0" smtClean="0"/>
                        <a:t> </a:t>
                      </a:r>
                      <a:endParaRPr lang="en-US" dirty="0" smtClean="0"/>
                    </a:p>
                    <a:p>
                      <a:endParaRPr lang="el-GR" dirty="0"/>
                    </a:p>
                  </a:txBody>
                  <a:tcPr/>
                </a:tc>
                <a:tc>
                  <a:txBody>
                    <a:bodyPr/>
                    <a:lstStyle/>
                    <a:p>
                      <a:r>
                        <a:rPr lang="el-GR" sz="1600" dirty="0" smtClean="0"/>
                        <a:t>Μηχανοστάσιο, κουζίνα, αποθήκη χρωμάτων, δωμάτιο</a:t>
                      </a:r>
                      <a:r>
                        <a:rPr lang="el-GR" sz="1600" baseline="0" dirty="0" smtClean="0"/>
                        <a:t> ηλεκτρογεννήτριας ανάγκης.</a:t>
                      </a:r>
                      <a:endParaRPr lang="el-GR" sz="1600" dirty="0"/>
                    </a:p>
                  </a:txBody>
                  <a:tcPr/>
                </a:tc>
              </a:tr>
              <a:tr h="370840">
                <a:tc>
                  <a:txBody>
                    <a:bodyPr/>
                    <a:lstStyle/>
                    <a:p>
                      <a:r>
                        <a:rPr lang="el-GR" dirty="0" smtClean="0"/>
                        <a:t>Μόνιμο σύστημα ξηρής χημικής σκόνης</a:t>
                      </a:r>
                      <a:endParaRPr lang="en-US" dirty="0" smtClean="0"/>
                    </a:p>
                  </a:txBody>
                  <a:tcPr/>
                </a:tc>
                <a:tc>
                  <a:txBody>
                    <a:bodyPr/>
                    <a:lstStyle/>
                    <a:p>
                      <a:r>
                        <a:rPr lang="el-GR" dirty="0" smtClean="0"/>
                        <a:t>Χώροι φορτίου σε </a:t>
                      </a:r>
                      <a:r>
                        <a:rPr lang="en-US" dirty="0" smtClean="0"/>
                        <a:t>LNG </a:t>
                      </a:r>
                      <a:r>
                        <a:rPr lang="el-GR" dirty="0" smtClean="0"/>
                        <a:t>και </a:t>
                      </a:r>
                      <a:r>
                        <a:rPr lang="en-US" dirty="0" smtClean="0"/>
                        <a:t>LPG</a:t>
                      </a:r>
                      <a:endParaRPr lang="el-GR" dirty="0"/>
                    </a:p>
                  </a:txBody>
                  <a:tcPr/>
                </a:tc>
              </a:tr>
            </a:tbl>
          </a:graphicData>
        </a:graphic>
      </p:graphicFrame>
      <p:sp>
        <p:nvSpPr>
          <p:cNvPr id="6" name="5 - Θέση αριθμού διαφάνειας"/>
          <p:cNvSpPr>
            <a:spLocks noGrp="1"/>
          </p:cNvSpPr>
          <p:nvPr>
            <p:ph type="sldNum" sz="quarter" idx="12"/>
          </p:nvPr>
        </p:nvSpPr>
        <p:spPr/>
        <p:txBody>
          <a:bodyPr/>
          <a:lstStyle/>
          <a:p>
            <a:fld id="{7983C032-0F8E-4CCF-B411-B41BC185FD42}" type="slidenum">
              <a:rPr lang="el-GR" smtClean="0"/>
              <a:pPr/>
              <a:t>28</a:t>
            </a:fld>
            <a:endParaRPr lang="el-G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MONIMO </a:t>
            </a:r>
            <a:r>
              <a:rPr lang="el-GR" dirty="0" smtClean="0"/>
              <a:t>ΣΥΣΤΗΜΑ </a:t>
            </a:r>
            <a:r>
              <a:rPr lang="en-US" dirty="0" smtClean="0"/>
              <a:t>CO</a:t>
            </a:r>
            <a:r>
              <a:rPr lang="en-US" baseline="-25000" dirty="0" smtClean="0"/>
              <a:t>2</a:t>
            </a:r>
            <a:endParaRPr lang="el-GR" baseline="-25000" dirty="0"/>
          </a:p>
        </p:txBody>
      </p:sp>
      <p:pic>
        <p:nvPicPr>
          <p:cNvPr id="4" name="3 - Θέση περιεχομένου" descr="CO2_Fire_Fighting_System.jpg"/>
          <p:cNvPicPr>
            <a:picLocks noGrp="1" noChangeAspect="1"/>
          </p:cNvPicPr>
          <p:nvPr>
            <p:ph idx="1"/>
          </p:nvPr>
        </p:nvPicPr>
        <p:blipFill>
          <a:blip r:embed="rId2" cstate="print"/>
          <a:stretch>
            <a:fillRect/>
          </a:stretch>
        </p:blipFill>
        <p:spPr>
          <a:xfrm>
            <a:off x="428596" y="1500173"/>
            <a:ext cx="5572164" cy="4179123"/>
          </a:xfrm>
        </p:spPr>
      </p:pic>
      <p:sp>
        <p:nvSpPr>
          <p:cNvPr id="5" name="4 - TextBox"/>
          <p:cNvSpPr txBox="1"/>
          <p:nvPr/>
        </p:nvSpPr>
        <p:spPr>
          <a:xfrm>
            <a:off x="1357290" y="5786454"/>
            <a:ext cx="3857652" cy="369332"/>
          </a:xfrm>
          <a:prstGeom prst="rect">
            <a:avLst/>
          </a:prstGeom>
          <a:noFill/>
        </p:spPr>
        <p:txBody>
          <a:bodyPr wrap="square" rtlCol="0">
            <a:spAutoFit/>
          </a:bodyPr>
          <a:lstStyle/>
          <a:p>
            <a:r>
              <a:rPr lang="el-GR" dirty="0" smtClean="0"/>
              <a:t>Δωμάτιο διοξειδίου του άνθρακα</a:t>
            </a:r>
            <a:endParaRPr lang="el-GR" dirty="0"/>
          </a:p>
        </p:txBody>
      </p:sp>
      <p:sp>
        <p:nvSpPr>
          <p:cNvPr id="7" name="6 - Θέση αριθμού διαφάνειας"/>
          <p:cNvSpPr>
            <a:spLocks noGrp="1"/>
          </p:cNvSpPr>
          <p:nvPr>
            <p:ph type="sldNum" sz="quarter" idx="12"/>
          </p:nvPr>
        </p:nvSpPr>
        <p:spPr/>
        <p:txBody>
          <a:bodyPr/>
          <a:lstStyle/>
          <a:p>
            <a:fld id="{7983C032-0F8E-4CCF-B411-B41BC185FD42}" type="slidenum">
              <a:rPr lang="el-GR" smtClean="0"/>
              <a:pPr/>
              <a:t>29</a:t>
            </a:fld>
            <a:endParaRPr lang="el-G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err="1" smtClean="0">
                <a:latin typeface="+mn-lt"/>
              </a:rPr>
              <a:t>Ορισμοσ</a:t>
            </a:r>
            <a:r>
              <a:rPr lang="el-GR" dirty="0" smtClean="0">
                <a:latin typeface="+mn-lt"/>
              </a:rPr>
              <a:t> </a:t>
            </a:r>
            <a:r>
              <a:rPr lang="el-GR" dirty="0" err="1" smtClean="0">
                <a:latin typeface="+mn-lt"/>
              </a:rPr>
              <a:t>φωτιασ</a:t>
            </a:r>
            <a:endParaRPr lang="el-GR" dirty="0">
              <a:latin typeface="+mn-lt"/>
            </a:endParaRPr>
          </a:p>
        </p:txBody>
      </p:sp>
      <p:sp>
        <p:nvSpPr>
          <p:cNvPr id="3" name="2 - Θέση περιεχομένου"/>
          <p:cNvSpPr>
            <a:spLocks noGrp="1"/>
          </p:cNvSpPr>
          <p:nvPr>
            <p:ph idx="1"/>
          </p:nvPr>
        </p:nvSpPr>
        <p:spPr/>
        <p:txBody>
          <a:bodyPr/>
          <a:lstStyle/>
          <a:p>
            <a:r>
              <a:rPr lang="el-GR" dirty="0" smtClean="0"/>
              <a:t>Φωτιά είναι η βίαιη ένωση οποιουδήποτε χημικού στοιχείου, ενώσεως ή μίγματος με το οξυγόνο, κατά την οποία παράγεται φως και θερμότητα. Δηλαδή είναι μία ταχεία οξείδωση.</a:t>
            </a:r>
          </a:p>
          <a:p>
            <a:pPr>
              <a:buNone/>
            </a:pPr>
            <a:endParaRPr lang="el-GR" dirty="0"/>
          </a:p>
        </p:txBody>
      </p:sp>
      <p:sp>
        <p:nvSpPr>
          <p:cNvPr id="5" name="4 - Θέση αριθμού διαφάνειας"/>
          <p:cNvSpPr>
            <a:spLocks noGrp="1"/>
          </p:cNvSpPr>
          <p:nvPr>
            <p:ph type="sldNum" sz="quarter" idx="12"/>
          </p:nvPr>
        </p:nvSpPr>
        <p:spPr/>
        <p:txBody>
          <a:bodyPr/>
          <a:lstStyle/>
          <a:p>
            <a:fld id="{7983C032-0F8E-4CCF-B411-B41BC185FD42}" type="slidenum">
              <a:rPr lang="el-GR" smtClean="0"/>
              <a:pPr/>
              <a:t>3</a:t>
            </a:fld>
            <a:endParaRPr lang="el-G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E</a:t>
            </a:r>
            <a:r>
              <a:rPr lang="el-GR" dirty="0" err="1" smtClean="0"/>
              <a:t>νεργειεσ</a:t>
            </a:r>
            <a:r>
              <a:rPr lang="el-GR" dirty="0" smtClean="0"/>
              <a:t> για την </a:t>
            </a:r>
            <a:r>
              <a:rPr lang="el-GR" dirty="0" err="1" smtClean="0"/>
              <a:t>ενεργοποιηση</a:t>
            </a:r>
            <a:r>
              <a:rPr lang="el-GR" dirty="0" smtClean="0"/>
              <a:t> </a:t>
            </a:r>
            <a:r>
              <a:rPr lang="en-US" dirty="0" smtClean="0"/>
              <a:t>co</a:t>
            </a:r>
            <a:r>
              <a:rPr lang="en-US" baseline="-25000" dirty="0" smtClean="0"/>
              <a:t>2</a:t>
            </a:r>
            <a:endParaRPr lang="el-GR" baseline="-25000" dirty="0"/>
          </a:p>
        </p:txBody>
      </p:sp>
      <p:sp>
        <p:nvSpPr>
          <p:cNvPr id="3" name="Θέση περιεχομένου 2"/>
          <p:cNvSpPr>
            <a:spLocks noGrp="1"/>
          </p:cNvSpPr>
          <p:nvPr>
            <p:ph idx="1"/>
          </p:nvPr>
        </p:nvSpPr>
        <p:spPr/>
        <p:txBody>
          <a:bodyPr>
            <a:normAutofit fontScale="92500" lnSpcReduction="20000"/>
          </a:bodyPr>
          <a:lstStyle/>
          <a:p>
            <a:r>
              <a:rPr lang="el-GR" dirty="0" smtClean="0"/>
              <a:t>Εκκένωση μηχανοστασίου.</a:t>
            </a:r>
          </a:p>
          <a:p>
            <a:r>
              <a:rPr lang="el-GR" dirty="0" smtClean="0"/>
              <a:t>Κλείσιμο εξαερισμού και αερισμού του μηχανοστασίου χειροκίνητου και ηλεκτρικού.</a:t>
            </a:r>
          </a:p>
          <a:p>
            <a:r>
              <a:rPr lang="el-GR" dirty="0" smtClean="0"/>
              <a:t>Άνοιγμα του δωματίου </a:t>
            </a:r>
            <a:r>
              <a:rPr lang="en-US" dirty="0" smtClean="0"/>
              <a:t>CO</a:t>
            </a:r>
            <a:r>
              <a:rPr lang="en-US" baseline="-25000" dirty="0" smtClean="0"/>
              <a:t>2</a:t>
            </a:r>
            <a:r>
              <a:rPr lang="el-GR" dirty="0" smtClean="0"/>
              <a:t>, ενεργοποίηση </a:t>
            </a:r>
            <a:r>
              <a:rPr lang="en-US" dirty="0" smtClean="0"/>
              <a:t>limit </a:t>
            </a:r>
            <a:r>
              <a:rPr lang="el-GR" dirty="0" smtClean="0"/>
              <a:t>εξαερισμού.</a:t>
            </a:r>
          </a:p>
          <a:p>
            <a:r>
              <a:rPr lang="el-GR" dirty="0" smtClean="0"/>
              <a:t>Άνοιγμα κεντρικού επιστομίου δικτύου.</a:t>
            </a:r>
          </a:p>
          <a:p>
            <a:r>
              <a:rPr lang="el-GR" dirty="0" smtClean="0"/>
              <a:t>Ενεργοποίηση </a:t>
            </a:r>
            <a:r>
              <a:rPr lang="el-GR" dirty="0" err="1" smtClean="0"/>
              <a:t>φιαλλών</a:t>
            </a:r>
            <a:r>
              <a:rPr lang="el-GR" dirty="0" smtClean="0"/>
              <a:t> </a:t>
            </a:r>
            <a:r>
              <a:rPr lang="en-US" dirty="0" smtClean="0"/>
              <a:t>CO</a:t>
            </a:r>
            <a:r>
              <a:rPr lang="en-US" baseline="-25000" dirty="0" smtClean="0"/>
              <a:t>2.</a:t>
            </a:r>
          </a:p>
          <a:p>
            <a:pPr marL="0" indent="0">
              <a:buNone/>
            </a:pPr>
            <a:r>
              <a:rPr lang="el-GR" dirty="0" smtClean="0">
                <a:solidFill>
                  <a:srgbClr val="FF0000"/>
                </a:solidFill>
              </a:rPr>
              <a:t>ΠΡΟΣΟΧΗ ΓΙΑ ΝΑ ΜΠΟΥΜΕ ΣΤΟ ΜΗΧΑΝΟΣΤΑΣΙΟ ΠΡΕΠΕΙ ΠΡΩΤΑ ΝΑ ΓΙΝΕΙ ΚΑΛΟΣ ΑΕΡΙΣΜΟΣ ΤΟΥ ΧΩΡΟΥ.</a:t>
            </a:r>
            <a:endParaRPr lang="el-GR" dirty="0">
              <a:solidFill>
                <a:srgbClr val="FF0000"/>
              </a:solidFill>
            </a:endParaRPr>
          </a:p>
        </p:txBody>
      </p:sp>
      <p:sp>
        <p:nvSpPr>
          <p:cNvPr id="4" name="Θέση αριθμού διαφάνειας 3"/>
          <p:cNvSpPr>
            <a:spLocks noGrp="1"/>
          </p:cNvSpPr>
          <p:nvPr>
            <p:ph type="sldNum" sz="quarter" idx="12"/>
          </p:nvPr>
        </p:nvSpPr>
        <p:spPr/>
        <p:txBody>
          <a:bodyPr/>
          <a:lstStyle/>
          <a:p>
            <a:fld id="{7983C032-0F8E-4CCF-B411-B41BC185FD42}" type="slidenum">
              <a:rPr lang="el-GR" smtClean="0"/>
              <a:pPr/>
              <a:t>30</a:t>
            </a:fld>
            <a:endParaRPr lang="el-GR"/>
          </a:p>
        </p:txBody>
      </p:sp>
    </p:spTree>
    <p:extLst>
      <p:ext uri="{BB962C8B-B14F-4D97-AF65-F5344CB8AC3E}">
        <p14:creationId xmlns="" xmlns:p14="http://schemas.microsoft.com/office/powerpoint/2010/main" val="29289685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Μονιμο</a:t>
            </a:r>
            <a:r>
              <a:rPr lang="el-GR" dirty="0" smtClean="0"/>
              <a:t> </a:t>
            </a:r>
            <a:r>
              <a:rPr lang="el-GR" dirty="0" err="1" smtClean="0"/>
              <a:t>συστημα</a:t>
            </a:r>
            <a:r>
              <a:rPr lang="el-GR" dirty="0" smtClean="0"/>
              <a:t> </a:t>
            </a:r>
            <a:r>
              <a:rPr lang="el-GR" dirty="0" err="1" smtClean="0"/>
              <a:t>αφρου</a:t>
            </a:r>
            <a:r>
              <a:rPr lang="el-GR" dirty="0" smtClean="0"/>
              <a:t> </a:t>
            </a:r>
            <a:r>
              <a:rPr lang="el-GR" dirty="0" err="1" smtClean="0"/>
              <a:t>υψηλησ</a:t>
            </a:r>
            <a:r>
              <a:rPr lang="el-GR" dirty="0" smtClean="0"/>
              <a:t> </a:t>
            </a:r>
            <a:r>
              <a:rPr lang="el-GR" dirty="0" err="1" smtClean="0"/>
              <a:t>διαστολησ</a:t>
            </a:r>
            <a:endParaRPr lang="el-GR" dirty="0"/>
          </a:p>
        </p:txBody>
      </p:sp>
      <p:sp>
        <p:nvSpPr>
          <p:cNvPr id="6" name="5 - Θέση αριθμού διαφάνειας"/>
          <p:cNvSpPr>
            <a:spLocks noGrp="1"/>
          </p:cNvSpPr>
          <p:nvPr>
            <p:ph type="sldNum" sz="quarter" idx="12"/>
          </p:nvPr>
        </p:nvSpPr>
        <p:spPr/>
        <p:txBody>
          <a:bodyPr/>
          <a:lstStyle/>
          <a:p>
            <a:fld id="{7983C032-0F8E-4CCF-B411-B41BC185FD42}" type="slidenum">
              <a:rPr lang="el-GR" smtClean="0"/>
              <a:pPr/>
              <a:t>31</a:t>
            </a:fld>
            <a:endParaRPr lang="el-GR"/>
          </a:p>
        </p:txBody>
      </p:sp>
      <p:pic>
        <p:nvPicPr>
          <p:cNvPr id="8" name="High Expansion Foam Test - Aircraft Hangar.mp4">
            <a:hlinkClick r:id="" action="ppaction://media"/>
          </p:cNvPr>
          <p:cNvPicPr>
            <a:picLocks noGrp="1" noRot="1" noChangeAspect="1"/>
          </p:cNvPicPr>
          <p:nvPr>
            <p:ph idx="1"/>
            <a:videoFile r:link="rId1"/>
          </p:nvPr>
        </p:nvPicPr>
        <p:blipFill>
          <a:blip r:embed="rId3" cstate="print"/>
          <a:stretch>
            <a:fillRect/>
          </a:stretch>
        </p:blipFill>
        <p:spPr>
          <a:xfrm>
            <a:off x="971600" y="1268760"/>
            <a:ext cx="6408712" cy="4806534"/>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8"/>
                                        </p:tgtEl>
                                      </p:cBhvr>
                                    </p:cmd>
                                  </p:childTnLst>
                                </p:cTn>
                              </p:par>
                            </p:childTnLst>
                          </p:cTn>
                        </p:par>
                      </p:childTnLst>
                    </p:cTn>
                  </p:par>
                </p:childTnLst>
              </p:cTn>
              <p:nextCondLst>
                <p:cond evt="onClick" delay="0">
                  <p:tgtEl>
                    <p:spTgt spid="8"/>
                  </p:tgtEl>
                </p:cond>
              </p:nextCondLst>
            </p:seq>
            <p:video>
              <p:cMediaNode>
                <p:cTn id="7" fill="hold" display="0">
                  <p:stCondLst>
                    <p:cond delay="indefinite"/>
                  </p:stCondLst>
                  <p:endCondLst>
                    <p:cond evt="onNext" delay="0">
                      <p:tgtEl>
                        <p:sldTgt/>
                      </p:tgtEl>
                    </p:cond>
                    <p:cond evt="onPrev" delay="0">
                      <p:tgtEl>
                        <p:sldTgt/>
                      </p:tgtEl>
                    </p:cond>
                  </p:endCondLst>
                </p:cTn>
                <p:tgtEl>
                  <p:spTgt spid="8"/>
                </p:tgtEl>
              </p:cMediaNode>
            </p:video>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Συστημα</a:t>
            </a:r>
            <a:r>
              <a:rPr lang="el-GR" dirty="0" smtClean="0"/>
              <a:t> </a:t>
            </a:r>
            <a:r>
              <a:rPr lang="en-US" dirty="0" err="1" smtClean="0"/>
              <a:t>springler</a:t>
            </a:r>
            <a:endParaRPr lang="el-GR" dirty="0"/>
          </a:p>
        </p:txBody>
      </p:sp>
      <p:pic>
        <p:nvPicPr>
          <p:cNvPr id="4" name="3 - Θέση περιεχομένου" descr="fire-sprinkler-system-service.jpg"/>
          <p:cNvPicPr>
            <a:picLocks noGrp="1" noChangeAspect="1"/>
          </p:cNvPicPr>
          <p:nvPr>
            <p:ph idx="1"/>
          </p:nvPr>
        </p:nvPicPr>
        <p:blipFill>
          <a:blip r:embed="rId2" cstate="print"/>
          <a:stretch>
            <a:fillRect/>
          </a:stretch>
        </p:blipFill>
        <p:spPr>
          <a:xfrm>
            <a:off x="357158" y="1357298"/>
            <a:ext cx="3339443" cy="2786082"/>
          </a:xfrm>
        </p:spPr>
      </p:pic>
      <p:pic>
        <p:nvPicPr>
          <p:cNvPr id="5" name="4 - Εικόνα" descr="icynews_display.jpg"/>
          <p:cNvPicPr>
            <a:picLocks noChangeAspect="1"/>
          </p:cNvPicPr>
          <p:nvPr/>
        </p:nvPicPr>
        <p:blipFill>
          <a:blip r:embed="rId3" cstate="print"/>
          <a:stretch>
            <a:fillRect/>
          </a:stretch>
        </p:blipFill>
        <p:spPr>
          <a:xfrm>
            <a:off x="3786182" y="1357298"/>
            <a:ext cx="5334036" cy="4000528"/>
          </a:xfrm>
          <a:prstGeom prst="rect">
            <a:avLst/>
          </a:prstGeom>
        </p:spPr>
      </p:pic>
      <p:sp>
        <p:nvSpPr>
          <p:cNvPr id="7" name="6 - Θέση αριθμού διαφάνειας"/>
          <p:cNvSpPr>
            <a:spLocks noGrp="1"/>
          </p:cNvSpPr>
          <p:nvPr>
            <p:ph type="sldNum" sz="quarter" idx="12"/>
          </p:nvPr>
        </p:nvSpPr>
        <p:spPr/>
        <p:txBody>
          <a:bodyPr/>
          <a:lstStyle/>
          <a:p>
            <a:fld id="{7983C032-0F8E-4CCF-B411-B41BC185FD42}" type="slidenum">
              <a:rPr lang="el-GR" smtClean="0"/>
              <a:pPr/>
              <a:t>32</a:t>
            </a:fld>
            <a:endParaRPr lang="el-G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Συστημα</a:t>
            </a:r>
            <a:r>
              <a:rPr lang="el-GR" dirty="0" smtClean="0"/>
              <a:t> </a:t>
            </a:r>
            <a:r>
              <a:rPr lang="el-GR" dirty="0" err="1" smtClean="0"/>
              <a:t>ξηρησ</a:t>
            </a:r>
            <a:r>
              <a:rPr lang="el-GR" dirty="0" smtClean="0"/>
              <a:t> </a:t>
            </a:r>
            <a:r>
              <a:rPr lang="el-GR" dirty="0" err="1" smtClean="0"/>
              <a:t>σκονησ</a:t>
            </a:r>
            <a:endParaRPr lang="el-GR" dirty="0"/>
          </a:p>
        </p:txBody>
      </p:sp>
      <p:pic>
        <p:nvPicPr>
          <p:cNvPr id="4" name="3 - Θέση περιεχομένου" descr="powder_dc018_b.png"/>
          <p:cNvPicPr>
            <a:picLocks noGrp="1" noChangeAspect="1"/>
          </p:cNvPicPr>
          <p:nvPr>
            <p:ph idx="1"/>
          </p:nvPr>
        </p:nvPicPr>
        <p:blipFill>
          <a:blip r:embed="rId2" cstate="print"/>
          <a:stretch>
            <a:fillRect/>
          </a:stretch>
        </p:blipFill>
        <p:spPr>
          <a:xfrm>
            <a:off x="428596" y="1285860"/>
            <a:ext cx="5405466" cy="4054100"/>
          </a:xfrm>
        </p:spPr>
      </p:pic>
      <p:sp>
        <p:nvSpPr>
          <p:cNvPr id="6" name="5 - Θέση αριθμού διαφάνειας"/>
          <p:cNvSpPr>
            <a:spLocks noGrp="1"/>
          </p:cNvSpPr>
          <p:nvPr>
            <p:ph type="sldNum" sz="quarter" idx="12"/>
          </p:nvPr>
        </p:nvSpPr>
        <p:spPr/>
        <p:txBody>
          <a:bodyPr/>
          <a:lstStyle/>
          <a:p>
            <a:fld id="{7983C032-0F8E-4CCF-B411-B41BC185FD42}" type="slidenum">
              <a:rPr lang="el-GR" smtClean="0"/>
              <a:pPr/>
              <a:t>33</a:t>
            </a:fld>
            <a:endParaRPr lang="el-GR"/>
          </a:p>
        </p:txBody>
      </p:sp>
      <p:sp>
        <p:nvSpPr>
          <p:cNvPr id="5" name="4 - TextBox"/>
          <p:cNvSpPr txBox="1"/>
          <p:nvPr/>
        </p:nvSpPr>
        <p:spPr>
          <a:xfrm>
            <a:off x="357158" y="5786454"/>
            <a:ext cx="4857784" cy="369332"/>
          </a:xfrm>
          <a:prstGeom prst="rect">
            <a:avLst/>
          </a:prstGeom>
          <a:noFill/>
        </p:spPr>
        <p:txBody>
          <a:bodyPr wrap="square" rtlCol="0">
            <a:spAutoFit/>
          </a:bodyPr>
          <a:lstStyle/>
          <a:p>
            <a:r>
              <a:rPr lang="el-GR" dirty="0" smtClean="0">
                <a:solidFill>
                  <a:srgbClr val="FF0000"/>
                </a:solidFill>
              </a:rPr>
              <a:t>Προβολή </a:t>
            </a:r>
            <a:r>
              <a:rPr lang="en-US" dirty="0" smtClean="0">
                <a:solidFill>
                  <a:srgbClr val="FF0000"/>
                </a:solidFill>
              </a:rPr>
              <a:t>DVD </a:t>
            </a:r>
            <a:r>
              <a:rPr lang="el-GR" dirty="0" smtClean="0">
                <a:solidFill>
                  <a:srgbClr val="FF0000"/>
                </a:solidFill>
              </a:rPr>
              <a:t>1</a:t>
            </a:r>
            <a:r>
              <a:rPr lang="el-GR" baseline="30000" dirty="0" smtClean="0">
                <a:solidFill>
                  <a:srgbClr val="FF0000"/>
                </a:solidFill>
              </a:rPr>
              <a:t>ο</a:t>
            </a:r>
            <a:r>
              <a:rPr lang="el-GR" dirty="0" smtClean="0">
                <a:solidFill>
                  <a:srgbClr val="FF0000"/>
                </a:solidFill>
              </a:rPr>
              <a:t> μέρος</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πυροπροστασια</a:t>
            </a:r>
            <a:endParaRPr lang="el-GR" dirty="0"/>
          </a:p>
        </p:txBody>
      </p:sp>
      <p:graphicFrame>
        <p:nvGraphicFramePr>
          <p:cNvPr id="5" name="4 - Θέση περιεχομένου"/>
          <p:cNvGraphicFramePr>
            <a:graphicFrameLocks noGrp="1"/>
          </p:cNvGraphicFramePr>
          <p:nvPr>
            <p:ph idx="1"/>
          </p:nvPr>
        </p:nvGraphicFramePr>
        <p:xfrm>
          <a:off x="142844" y="1285860"/>
          <a:ext cx="8686800" cy="5286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 Θέση αριθμού διαφάνειας"/>
          <p:cNvSpPr>
            <a:spLocks noGrp="1"/>
          </p:cNvSpPr>
          <p:nvPr>
            <p:ph type="sldNum" sz="quarter" idx="12"/>
          </p:nvPr>
        </p:nvSpPr>
        <p:spPr/>
        <p:txBody>
          <a:bodyPr/>
          <a:lstStyle/>
          <a:p>
            <a:fld id="{7983C032-0F8E-4CCF-B411-B41BC185FD42}" type="slidenum">
              <a:rPr lang="el-GR" smtClean="0"/>
              <a:pPr/>
              <a:t>34</a:t>
            </a:fld>
            <a:endParaRPr lang="el-G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Ανιχνευση</a:t>
            </a:r>
            <a:r>
              <a:rPr lang="el-GR" dirty="0" smtClean="0"/>
              <a:t> </a:t>
            </a:r>
            <a:r>
              <a:rPr lang="el-GR" dirty="0" err="1" smtClean="0"/>
              <a:t>πυρκαγιασ</a:t>
            </a:r>
            <a:endParaRPr lang="el-GR" dirty="0"/>
          </a:p>
        </p:txBody>
      </p:sp>
      <p:graphicFrame>
        <p:nvGraphicFramePr>
          <p:cNvPr id="6" name="5 - Θέση περιεχομένου"/>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 Θέση αριθμού διαφάνειας"/>
          <p:cNvSpPr>
            <a:spLocks noGrp="1"/>
          </p:cNvSpPr>
          <p:nvPr>
            <p:ph type="sldNum" sz="quarter" idx="12"/>
          </p:nvPr>
        </p:nvSpPr>
        <p:spPr/>
        <p:txBody>
          <a:bodyPr/>
          <a:lstStyle/>
          <a:p>
            <a:fld id="{7983C032-0F8E-4CCF-B411-B41BC185FD42}" type="slidenum">
              <a:rPr lang="el-GR" smtClean="0"/>
              <a:pPr/>
              <a:t>35</a:t>
            </a:fld>
            <a:endParaRPr lang="el-GR"/>
          </a:p>
        </p:txBody>
      </p:sp>
      <p:pic>
        <p:nvPicPr>
          <p:cNvPr id="7" name="6 - Εικόνα" descr="manual-button-call-point-.jpg"/>
          <p:cNvPicPr>
            <a:picLocks noChangeAspect="1"/>
          </p:cNvPicPr>
          <p:nvPr/>
        </p:nvPicPr>
        <p:blipFill>
          <a:blip r:embed="rId7" cstate="print"/>
          <a:stretch>
            <a:fillRect/>
          </a:stretch>
        </p:blipFill>
        <p:spPr>
          <a:xfrm>
            <a:off x="357158" y="1714488"/>
            <a:ext cx="2286016" cy="1714512"/>
          </a:xfrm>
          <a:prstGeom prst="rect">
            <a:avLst/>
          </a:prstGeom>
        </p:spPr>
      </p:pic>
      <p:pic>
        <p:nvPicPr>
          <p:cNvPr id="9" name="8 - Εικόνα" descr="Z620_3.jpg"/>
          <p:cNvPicPr>
            <a:picLocks noChangeAspect="1"/>
          </p:cNvPicPr>
          <p:nvPr/>
        </p:nvPicPr>
        <p:blipFill>
          <a:blip r:embed="rId8" cstate="print"/>
          <a:stretch>
            <a:fillRect/>
          </a:stretch>
        </p:blipFill>
        <p:spPr>
          <a:xfrm>
            <a:off x="7072330" y="1643050"/>
            <a:ext cx="1714512" cy="1714512"/>
          </a:xfrm>
          <a:prstGeom prst="rect">
            <a:avLst/>
          </a:prstGeom>
        </p:spPr>
      </p:pic>
      <p:pic>
        <p:nvPicPr>
          <p:cNvPr id="10" name="9 - Εικόνα" descr="Covert-Camera-With-Smoke-Detector-Shape-CV-S310-.jpg"/>
          <p:cNvPicPr>
            <a:picLocks noChangeAspect="1"/>
          </p:cNvPicPr>
          <p:nvPr/>
        </p:nvPicPr>
        <p:blipFill>
          <a:blip r:embed="rId9" cstate="print"/>
          <a:stretch>
            <a:fillRect/>
          </a:stretch>
        </p:blipFill>
        <p:spPr>
          <a:xfrm>
            <a:off x="357158" y="3929066"/>
            <a:ext cx="2286016" cy="1631912"/>
          </a:xfrm>
          <a:prstGeom prst="rect">
            <a:avLst/>
          </a:prstGeom>
        </p:spPr>
      </p:pic>
      <p:pic>
        <p:nvPicPr>
          <p:cNvPr id="11" name="10 - Εικόνα" descr="infrared-ultraviolet-flame-detector-35342-2911625.jpg"/>
          <p:cNvPicPr>
            <a:picLocks noChangeAspect="1"/>
          </p:cNvPicPr>
          <p:nvPr/>
        </p:nvPicPr>
        <p:blipFill>
          <a:blip r:embed="rId10" cstate="print"/>
          <a:stretch>
            <a:fillRect/>
          </a:stretch>
        </p:blipFill>
        <p:spPr>
          <a:xfrm>
            <a:off x="7072330" y="3857628"/>
            <a:ext cx="1844340" cy="1571612"/>
          </a:xfrm>
          <a:prstGeom prst="rect">
            <a:avLst/>
          </a:prstGeom>
        </p:spPr>
      </p:pic>
      <p:pic>
        <p:nvPicPr>
          <p:cNvPr id="12" name="11 - Εικόνα" descr="Nav-Bilge-Fire_Panel_-_Small.jpg"/>
          <p:cNvPicPr>
            <a:picLocks noChangeAspect="1"/>
          </p:cNvPicPr>
          <p:nvPr/>
        </p:nvPicPr>
        <p:blipFill>
          <a:blip r:embed="rId11" cstate="print"/>
          <a:stretch>
            <a:fillRect/>
          </a:stretch>
        </p:blipFill>
        <p:spPr>
          <a:xfrm>
            <a:off x="2714612" y="2500306"/>
            <a:ext cx="4286280" cy="1714512"/>
          </a:xfrm>
          <a:prstGeom prst="rect">
            <a:avLst/>
          </a:prstGeom>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Ανθρωπινη</a:t>
            </a:r>
            <a:r>
              <a:rPr lang="el-GR" dirty="0" smtClean="0"/>
              <a:t> </a:t>
            </a:r>
            <a:r>
              <a:rPr lang="el-GR" dirty="0" err="1" smtClean="0"/>
              <a:t>παρεμβαση</a:t>
            </a:r>
            <a:r>
              <a:rPr lang="el-GR" dirty="0" smtClean="0"/>
              <a:t> στην </a:t>
            </a:r>
            <a:r>
              <a:rPr lang="el-GR" dirty="0" err="1" smtClean="0"/>
              <a:t>ανιχνευση</a:t>
            </a:r>
            <a:endParaRPr lang="el-GR" dirty="0"/>
          </a:p>
        </p:txBody>
      </p:sp>
      <p:sp>
        <p:nvSpPr>
          <p:cNvPr id="3" name="2 - Θέση περιεχομένου"/>
          <p:cNvSpPr>
            <a:spLocks noGrp="1"/>
          </p:cNvSpPr>
          <p:nvPr>
            <p:ph idx="1"/>
          </p:nvPr>
        </p:nvSpPr>
        <p:spPr/>
        <p:txBody>
          <a:bodyPr/>
          <a:lstStyle/>
          <a:p>
            <a:r>
              <a:rPr lang="el-GR" dirty="0" smtClean="0"/>
              <a:t>Βάρδιες πυρασφαλείας.</a:t>
            </a:r>
          </a:p>
          <a:p>
            <a:r>
              <a:rPr lang="el-GR" dirty="0" smtClean="0"/>
              <a:t>Συνεχής επαγρύπνηση. Όπου βρισκόμαστε, ότι και να κάνουμε όταν βλέπουμε κάτι το περίεργο </a:t>
            </a:r>
            <a:r>
              <a:rPr lang="el-GR" i="1" dirty="0" smtClean="0">
                <a:solidFill>
                  <a:srgbClr val="FF0000"/>
                </a:solidFill>
              </a:rPr>
              <a:t>δεν το αγνοούμε</a:t>
            </a:r>
            <a:r>
              <a:rPr lang="el-GR" dirty="0" smtClean="0"/>
              <a:t>, αναφέρουμε σχετικά.</a:t>
            </a:r>
          </a:p>
          <a:p>
            <a:pPr>
              <a:buNone/>
            </a:pPr>
            <a:endParaRPr lang="el-GR" dirty="0" smtClean="0"/>
          </a:p>
          <a:p>
            <a:endParaRPr lang="el-GR" dirty="0"/>
          </a:p>
        </p:txBody>
      </p:sp>
      <p:sp>
        <p:nvSpPr>
          <p:cNvPr id="4" name="3 - Θέση αριθμού διαφάνειας"/>
          <p:cNvSpPr>
            <a:spLocks noGrp="1"/>
          </p:cNvSpPr>
          <p:nvPr>
            <p:ph type="sldNum" sz="quarter" idx="12"/>
          </p:nvPr>
        </p:nvSpPr>
        <p:spPr/>
        <p:txBody>
          <a:bodyPr/>
          <a:lstStyle/>
          <a:p>
            <a:fld id="{7983C032-0F8E-4CCF-B411-B41BC185FD42}" type="slidenum">
              <a:rPr lang="el-GR" smtClean="0"/>
              <a:pPr/>
              <a:t>36</a:t>
            </a:fld>
            <a:endParaRPr lang="el-G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Πρωτεσ</a:t>
            </a:r>
            <a:r>
              <a:rPr lang="el-GR" dirty="0" smtClean="0"/>
              <a:t> </a:t>
            </a:r>
            <a:r>
              <a:rPr lang="el-GR" dirty="0" err="1" smtClean="0"/>
              <a:t>ενεργειεσ</a:t>
            </a:r>
            <a:r>
              <a:rPr lang="el-GR" dirty="0" smtClean="0"/>
              <a:t> στην </a:t>
            </a:r>
            <a:r>
              <a:rPr lang="el-GR" dirty="0" err="1" smtClean="0"/>
              <a:t>πυρκαγια</a:t>
            </a:r>
            <a:endParaRPr lang="el-GR" dirty="0"/>
          </a:p>
        </p:txBody>
      </p:sp>
      <p:sp>
        <p:nvSpPr>
          <p:cNvPr id="3" name="2 - Θέση περιεχομένου"/>
          <p:cNvSpPr>
            <a:spLocks noGrp="1"/>
          </p:cNvSpPr>
          <p:nvPr>
            <p:ph idx="1"/>
          </p:nvPr>
        </p:nvSpPr>
        <p:spPr/>
        <p:txBody>
          <a:bodyPr>
            <a:normAutofit fontScale="92500" lnSpcReduction="20000"/>
          </a:bodyPr>
          <a:lstStyle/>
          <a:p>
            <a:pPr marL="514350" indent="-514350">
              <a:buNone/>
            </a:pPr>
            <a:r>
              <a:rPr lang="el-GR" dirty="0" smtClean="0"/>
              <a:t>Όταν εντοπίσετε πυρκαγιά</a:t>
            </a:r>
            <a:r>
              <a:rPr lang="en-US" dirty="0" smtClean="0"/>
              <a:t>:</a:t>
            </a:r>
            <a:endParaRPr lang="el-GR" dirty="0" smtClean="0"/>
          </a:p>
          <a:p>
            <a:pPr marL="514350" indent="-514350">
              <a:buFont typeface="+mj-lt"/>
              <a:buAutoNum type="arabicPeriod"/>
            </a:pPr>
            <a:r>
              <a:rPr lang="el-GR" dirty="0" smtClean="0"/>
              <a:t>Ενεργοποιήστε το πλησιέστερο </a:t>
            </a:r>
            <a:r>
              <a:rPr lang="el-GR" dirty="0" err="1" smtClean="0"/>
              <a:t>κομβίο</a:t>
            </a:r>
            <a:r>
              <a:rPr lang="el-GR" dirty="0" smtClean="0"/>
              <a:t> αναγγελίας.</a:t>
            </a:r>
          </a:p>
          <a:p>
            <a:pPr marL="514350" indent="-514350">
              <a:buFont typeface="+mj-lt"/>
              <a:buAutoNum type="arabicPeriod"/>
            </a:pPr>
            <a:r>
              <a:rPr lang="el-GR" dirty="0" smtClean="0"/>
              <a:t>Ειδοποιήστε την γέφυρα τηλεφωνικά και δώστε πληροφορίες για την φωτιά.</a:t>
            </a:r>
          </a:p>
          <a:p>
            <a:pPr marL="514350" indent="-514350">
              <a:buFont typeface="+mj-lt"/>
              <a:buAutoNum type="arabicPeriod"/>
            </a:pPr>
            <a:r>
              <a:rPr lang="el-GR" dirty="0" smtClean="0"/>
              <a:t>Επιστρέψτε στην φωτιά πάρτε έναν πυροσβεστήρα και σβήστε την αν είναι δυνατόν.</a:t>
            </a:r>
          </a:p>
          <a:p>
            <a:pPr marL="514350" indent="-514350">
              <a:buFont typeface="+mj-lt"/>
              <a:buAutoNum type="arabicPeriod"/>
            </a:pPr>
            <a:r>
              <a:rPr lang="el-GR" dirty="0" smtClean="0"/>
              <a:t>Αν έχει επεκταθεί μην ρισκάρετε την σωματική σας ακεραιότητα, περιορίστε την φωτιά κλείνοντας τον αερισμό του χώρου και αναμείνετε τις ομάδες πυρόσβεσης.</a:t>
            </a:r>
          </a:p>
          <a:p>
            <a:pPr marL="514350" indent="-514350">
              <a:buFont typeface="+mj-lt"/>
              <a:buAutoNum type="arabicPeriod"/>
            </a:pPr>
            <a:endParaRPr lang="el-GR" dirty="0"/>
          </a:p>
        </p:txBody>
      </p:sp>
      <p:sp>
        <p:nvSpPr>
          <p:cNvPr id="4" name="3 - Θέση αριθμού διαφάνειας"/>
          <p:cNvSpPr>
            <a:spLocks noGrp="1"/>
          </p:cNvSpPr>
          <p:nvPr>
            <p:ph type="sldNum" sz="quarter" idx="12"/>
          </p:nvPr>
        </p:nvSpPr>
        <p:spPr/>
        <p:txBody>
          <a:bodyPr/>
          <a:lstStyle/>
          <a:p>
            <a:fld id="{7983C032-0F8E-4CCF-B411-B41BC185FD42}" type="slidenum">
              <a:rPr lang="el-GR" smtClean="0"/>
              <a:pPr/>
              <a:t>37</a:t>
            </a:fld>
            <a:endParaRPr lang="el-G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0"/>
            <a:ext cx="8686800" cy="838200"/>
          </a:xfrm>
        </p:spPr>
        <p:txBody>
          <a:bodyPr>
            <a:normAutofit fontScale="90000"/>
          </a:bodyPr>
          <a:lstStyle/>
          <a:p>
            <a:r>
              <a:rPr lang="el-GR" dirty="0" smtClean="0"/>
              <a:t>Η </a:t>
            </a:r>
            <a:r>
              <a:rPr lang="el-GR" dirty="0" err="1" smtClean="0"/>
              <a:t>Προληψη</a:t>
            </a:r>
            <a:r>
              <a:rPr lang="el-GR" dirty="0" smtClean="0"/>
              <a:t> </a:t>
            </a:r>
            <a:r>
              <a:rPr lang="el-GR" dirty="0" err="1" smtClean="0"/>
              <a:t>καλυτερη</a:t>
            </a:r>
            <a:r>
              <a:rPr lang="el-GR" dirty="0" smtClean="0"/>
              <a:t> </a:t>
            </a:r>
            <a:r>
              <a:rPr lang="el-GR" dirty="0" err="1" smtClean="0"/>
              <a:t>τησ</a:t>
            </a:r>
            <a:r>
              <a:rPr lang="el-GR" dirty="0" smtClean="0"/>
              <a:t> </a:t>
            </a:r>
            <a:r>
              <a:rPr lang="el-GR" dirty="0" err="1" smtClean="0"/>
              <a:t>αντιμετωπισησ</a:t>
            </a:r>
            <a:endParaRPr lang="el-GR" dirty="0"/>
          </a:p>
        </p:txBody>
      </p:sp>
      <p:sp>
        <p:nvSpPr>
          <p:cNvPr id="3" name="2 - Θέση περιεχομένου"/>
          <p:cNvSpPr>
            <a:spLocks noGrp="1"/>
          </p:cNvSpPr>
          <p:nvPr>
            <p:ph idx="1"/>
          </p:nvPr>
        </p:nvSpPr>
        <p:spPr>
          <a:xfrm>
            <a:off x="179512" y="908720"/>
            <a:ext cx="8686800" cy="5760640"/>
          </a:xfrm>
        </p:spPr>
        <p:txBody>
          <a:bodyPr>
            <a:normAutofit lnSpcReduction="10000"/>
          </a:bodyPr>
          <a:lstStyle/>
          <a:p>
            <a:pPr>
              <a:buNone/>
            </a:pPr>
            <a:r>
              <a:rPr lang="el-GR" sz="1800" b="1" i="1" u="sng" dirty="0" smtClean="0"/>
              <a:t>Μηχανοστάσιο</a:t>
            </a:r>
            <a:r>
              <a:rPr lang="el-GR" b="1" i="1" u="sng" dirty="0" smtClean="0"/>
              <a:t> </a:t>
            </a:r>
          </a:p>
          <a:p>
            <a:r>
              <a:rPr lang="el-GR" sz="1400" dirty="0" smtClean="0"/>
              <a:t>Αποφυγή διαρροών λαδιών ή πετρελαίου και ειδικά κοντά σε θερμές επιφάνειες.</a:t>
            </a:r>
          </a:p>
          <a:p>
            <a:r>
              <a:rPr lang="el-GR" sz="1400" dirty="0" smtClean="0"/>
              <a:t>Λήψη μέτρων πρόληψης πυρκαγιάς όταν γίνονται εργασίες κοπής ή συγκόλλησης μετάλλων.</a:t>
            </a:r>
          </a:p>
          <a:p>
            <a:r>
              <a:rPr lang="el-GR" sz="1400" dirty="0" smtClean="0"/>
              <a:t>Τάπες μετρητών δεξαμενών πετρελαίου να είναι κλειστές όταν δεν εργαζόμαστε εκεί.</a:t>
            </a:r>
          </a:p>
          <a:p>
            <a:r>
              <a:rPr lang="el-GR" sz="1400" dirty="0" smtClean="0"/>
              <a:t>Διατήρηση μηχανοστασίου καθαρού. Περισυλλογή λαδωμένων στουπιών και πανιών και αποθήκευση τους σε ασφαλές δοχείο.</a:t>
            </a:r>
          </a:p>
          <a:p>
            <a:pPr>
              <a:buNone/>
            </a:pPr>
            <a:r>
              <a:rPr lang="el-GR" sz="1800" b="1" i="1" u="sng" dirty="0" smtClean="0"/>
              <a:t>Κουζίνα</a:t>
            </a:r>
          </a:p>
          <a:p>
            <a:r>
              <a:rPr lang="el-GR" sz="1400" dirty="0" smtClean="0"/>
              <a:t>Καπνοδόχος και εξαεριστήρας να είναι καθαρά.</a:t>
            </a:r>
          </a:p>
          <a:p>
            <a:r>
              <a:rPr lang="el-GR" sz="1400" dirty="0" smtClean="0"/>
              <a:t>Προσοχή στην υπερθέρμανση μαγειρικών  λαδιών και λιπών στις εστίες.</a:t>
            </a:r>
          </a:p>
          <a:p>
            <a:r>
              <a:rPr lang="el-GR" sz="1400" dirty="0" smtClean="0"/>
              <a:t>Διατήρηση του ηλεκτρολογικού εξοπλισμού σε καλή κατάσταση.</a:t>
            </a:r>
          </a:p>
          <a:p>
            <a:pPr>
              <a:buNone/>
            </a:pPr>
            <a:r>
              <a:rPr lang="el-GR" sz="1800" b="1" i="1" u="sng" dirty="0" smtClean="0"/>
              <a:t>Ενδιαίτηση</a:t>
            </a:r>
            <a:r>
              <a:rPr lang="el-GR" sz="1400" dirty="0" smtClean="0"/>
              <a:t> </a:t>
            </a:r>
          </a:p>
          <a:p>
            <a:r>
              <a:rPr lang="el-GR" sz="1400" dirty="0" smtClean="0"/>
              <a:t>Όχι κάπνισμα στο κρεβάτι.</a:t>
            </a:r>
          </a:p>
          <a:p>
            <a:r>
              <a:rPr lang="el-GR" sz="1400" dirty="0" smtClean="0"/>
              <a:t>Όχι χρήση μη εγκεκριμένων ηλεκτρικών συσκευών. Αποσύνδεση τους όταν λείπουμε από την καμπίνα μας.</a:t>
            </a:r>
          </a:p>
          <a:p>
            <a:r>
              <a:rPr lang="el-GR" sz="1400" dirty="0" smtClean="0"/>
              <a:t>Έλεγχος στα αποτσίγαρα πριν τα ρίξουμε στα σκουπίδια αν κάποιο είναι </a:t>
            </a:r>
            <a:r>
              <a:rPr lang="el-GR" sz="1400" dirty="0" err="1" smtClean="0"/>
              <a:t>αναμένο</a:t>
            </a:r>
            <a:r>
              <a:rPr lang="el-GR" sz="1400" dirty="0" smtClean="0"/>
              <a:t>.</a:t>
            </a:r>
          </a:p>
          <a:p>
            <a:pPr>
              <a:buNone/>
            </a:pPr>
            <a:r>
              <a:rPr lang="el-GR" sz="1800" b="1" i="1" u="sng" dirty="0" smtClean="0"/>
              <a:t>Χώροι φορτίου</a:t>
            </a:r>
          </a:p>
          <a:p>
            <a:r>
              <a:rPr lang="el-GR" sz="1400" dirty="0" smtClean="0"/>
              <a:t>Εξασφάλιση της καθαρότητας των αμπαριών.</a:t>
            </a:r>
          </a:p>
          <a:p>
            <a:r>
              <a:rPr lang="el-GR" sz="1400" dirty="0" smtClean="0"/>
              <a:t>Αερισμός του φορτίου όπως καθορίζονται από τον </a:t>
            </a:r>
            <a:r>
              <a:rPr lang="en-US" sz="1400" dirty="0" smtClean="0"/>
              <a:t>IMDGC.</a:t>
            </a:r>
            <a:endParaRPr lang="el-GR" sz="1400" dirty="0" smtClean="0"/>
          </a:p>
          <a:p>
            <a:r>
              <a:rPr lang="el-GR" sz="1400" dirty="0" smtClean="0"/>
              <a:t>Απαγόρευση καπνίσματος κατά την διάρκεια εργασιών φορτίου.</a:t>
            </a:r>
          </a:p>
          <a:p>
            <a:r>
              <a:rPr lang="el-GR" sz="1400" dirty="0" smtClean="0"/>
              <a:t>Ασφάλιση φορτίου (</a:t>
            </a:r>
            <a:r>
              <a:rPr lang="el-GR" sz="1400" dirty="0" err="1" smtClean="0"/>
              <a:t>μποτσάρισμα</a:t>
            </a:r>
            <a:r>
              <a:rPr lang="el-GR" sz="1400" dirty="0" smtClean="0"/>
              <a:t>).</a:t>
            </a:r>
          </a:p>
          <a:p>
            <a:r>
              <a:rPr lang="el-GR" sz="1400" dirty="0" smtClean="0"/>
              <a:t>Προσοχή στην αλληλεπίδραση φορτίων, διαχωρισμός αυτών σύμφωνα με </a:t>
            </a:r>
            <a:r>
              <a:rPr lang="en-US" sz="1400" dirty="0" smtClean="0"/>
              <a:t>IMDGC</a:t>
            </a:r>
            <a:r>
              <a:rPr lang="el-GR" sz="1400" dirty="0" smtClean="0"/>
              <a:t>.</a:t>
            </a:r>
          </a:p>
          <a:p>
            <a:r>
              <a:rPr lang="el-GR" sz="1400" dirty="0" smtClean="0"/>
              <a:t>Αδρανοποίηση δεξαμενών φορτίου όταν απαιτείται.</a:t>
            </a:r>
          </a:p>
          <a:p>
            <a:pPr>
              <a:buNone/>
            </a:pPr>
            <a:r>
              <a:rPr lang="el-GR" sz="1400" dirty="0" smtClean="0">
                <a:solidFill>
                  <a:srgbClr val="FF0000"/>
                </a:solidFill>
              </a:rPr>
              <a:t>Προβολή </a:t>
            </a:r>
            <a:r>
              <a:rPr lang="en-US" sz="1400" dirty="0" smtClean="0">
                <a:solidFill>
                  <a:srgbClr val="FF0000"/>
                </a:solidFill>
              </a:rPr>
              <a:t>DVD 2o </a:t>
            </a:r>
            <a:r>
              <a:rPr lang="el-GR" sz="1400" dirty="0" smtClean="0">
                <a:solidFill>
                  <a:srgbClr val="FF0000"/>
                </a:solidFill>
              </a:rPr>
              <a:t>μέρος</a:t>
            </a:r>
          </a:p>
          <a:p>
            <a:endParaRPr lang="el-GR" sz="1800" dirty="0" smtClean="0"/>
          </a:p>
        </p:txBody>
      </p:sp>
      <p:sp>
        <p:nvSpPr>
          <p:cNvPr id="4" name="3 - Θέση αριθμού διαφάνειας"/>
          <p:cNvSpPr>
            <a:spLocks noGrp="1"/>
          </p:cNvSpPr>
          <p:nvPr>
            <p:ph type="sldNum" sz="quarter" idx="12"/>
          </p:nvPr>
        </p:nvSpPr>
        <p:spPr/>
        <p:txBody>
          <a:bodyPr/>
          <a:lstStyle/>
          <a:p>
            <a:fld id="{7983C032-0F8E-4CCF-B411-B41BC185FD42}" type="slidenum">
              <a:rPr lang="el-GR" smtClean="0"/>
              <a:pPr/>
              <a:t>38</a:t>
            </a:fld>
            <a:endParaRPr lang="el-G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Εξοπλισμοσ</a:t>
            </a:r>
            <a:r>
              <a:rPr lang="el-GR" dirty="0" smtClean="0"/>
              <a:t> </a:t>
            </a:r>
            <a:r>
              <a:rPr lang="el-GR" dirty="0" err="1" smtClean="0"/>
              <a:t>πυροσβεστη</a:t>
            </a:r>
            <a:endParaRPr lang="el-GR" dirty="0"/>
          </a:p>
        </p:txBody>
      </p:sp>
      <p:sp>
        <p:nvSpPr>
          <p:cNvPr id="3" name="2 - Θέση περιεχομένου"/>
          <p:cNvSpPr>
            <a:spLocks noGrp="1"/>
          </p:cNvSpPr>
          <p:nvPr>
            <p:ph idx="1"/>
          </p:nvPr>
        </p:nvSpPr>
        <p:spPr>
          <a:xfrm>
            <a:off x="304800" y="1554162"/>
            <a:ext cx="4843264" cy="4525963"/>
          </a:xfrm>
        </p:spPr>
        <p:txBody>
          <a:bodyPr>
            <a:normAutofit fontScale="77500" lnSpcReduction="20000"/>
          </a:bodyPr>
          <a:lstStyle/>
          <a:p>
            <a:r>
              <a:rPr lang="el-GR" dirty="0" smtClean="0"/>
              <a:t>Πυρίμαχο μπουφάν </a:t>
            </a:r>
          </a:p>
          <a:p>
            <a:r>
              <a:rPr lang="el-GR" dirty="0" smtClean="0"/>
              <a:t>Πυρίμαχο παντελόνι </a:t>
            </a:r>
          </a:p>
          <a:p>
            <a:r>
              <a:rPr lang="el-GR" dirty="0" smtClean="0"/>
              <a:t>Γάντια και μπότες ηλεκτρικά μονωμένα.</a:t>
            </a:r>
          </a:p>
          <a:p>
            <a:r>
              <a:rPr lang="el-GR" dirty="0" smtClean="0"/>
              <a:t>Άκαμπτο κράνος</a:t>
            </a:r>
          </a:p>
          <a:p>
            <a:r>
              <a:rPr lang="el-GR" dirty="0" smtClean="0"/>
              <a:t>Εγκεκριμένος αντιεκρηκτικός φανός</a:t>
            </a:r>
          </a:p>
          <a:p>
            <a:r>
              <a:rPr lang="el-GR" dirty="0" smtClean="0"/>
              <a:t>Άκαυστο σωσίβιο σχοινί (κολαούζο) </a:t>
            </a:r>
          </a:p>
          <a:p>
            <a:r>
              <a:rPr lang="el-GR" dirty="0" smtClean="0"/>
              <a:t>Αυτόνομη αναπνευστική συσκευή</a:t>
            </a:r>
          </a:p>
          <a:p>
            <a:r>
              <a:rPr lang="el-GR" dirty="0" smtClean="0"/>
              <a:t>Τσεκούρι </a:t>
            </a:r>
            <a:endParaRPr lang="el-GR" dirty="0"/>
          </a:p>
        </p:txBody>
      </p:sp>
      <p:sp>
        <p:nvSpPr>
          <p:cNvPr id="4" name="3 - Θέση αριθμού διαφάνειας"/>
          <p:cNvSpPr>
            <a:spLocks noGrp="1"/>
          </p:cNvSpPr>
          <p:nvPr>
            <p:ph type="sldNum" sz="quarter" idx="12"/>
          </p:nvPr>
        </p:nvSpPr>
        <p:spPr/>
        <p:txBody>
          <a:bodyPr/>
          <a:lstStyle/>
          <a:p>
            <a:fld id="{7983C032-0F8E-4CCF-B411-B41BC185FD42}" type="slidenum">
              <a:rPr lang="el-GR" smtClean="0"/>
              <a:pPr/>
              <a:t>39</a:t>
            </a:fld>
            <a:endParaRPr lang="el-GR"/>
          </a:p>
        </p:txBody>
      </p:sp>
      <p:pic>
        <p:nvPicPr>
          <p:cNvPr id="5" name="4 - Εικόνα" descr="Fireman-s-Outfit.jpg"/>
          <p:cNvPicPr>
            <a:picLocks noChangeAspect="1"/>
          </p:cNvPicPr>
          <p:nvPr/>
        </p:nvPicPr>
        <p:blipFill>
          <a:blip r:embed="rId2" cstate="print"/>
          <a:stretch>
            <a:fillRect/>
          </a:stretch>
        </p:blipFill>
        <p:spPr>
          <a:xfrm>
            <a:off x="5652120" y="1124744"/>
            <a:ext cx="3461308" cy="5328592"/>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Πυρολυση</a:t>
            </a:r>
            <a:endParaRPr lang="el-GR" dirty="0"/>
          </a:p>
        </p:txBody>
      </p:sp>
      <p:sp>
        <p:nvSpPr>
          <p:cNvPr id="3" name="2 - Θέση περιεχομένου"/>
          <p:cNvSpPr>
            <a:spLocks noGrp="1"/>
          </p:cNvSpPr>
          <p:nvPr>
            <p:ph idx="1"/>
          </p:nvPr>
        </p:nvSpPr>
        <p:spPr>
          <a:xfrm>
            <a:off x="357158" y="1500174"/>
            <a:ext cx="8686800" cy="1589086"/>
          </a:xfrm>
        </p:spPr>
        <p:txBody>
          <a:bodyPr/>
          <a:lstStyle/>
          <a:p>
            <a:pPr>
              <a:buNone/>
            </a:pPr>
            <a:r>
              <a:rPr lang="el-GR" dirty="0" smtClean="0"/>
              <a:t>Πυρόλυση είναι η διαδικασία της μετατροπής μιας ουσίας σε εύφλεκτους ατμούς, με την βοήθεια της θερμότητας.</a:t>
            </a:r>
            <a:endParaRPr lang="el-GR" dirty="0"/>
          </a:p>
        </p:txBody>
      </p:sp>
      <p:sp>
        <p:nvSpPr>
          <p:cNvPr id="9" name="8 - Θέση αριθμού διαφάνειας"/>
          <p:cNvSpPr>
            <a:spLocks noGrp="1"/>
          </p:cNvSpPr>
          <p:nvPr>
            <p:ph type="sldNum" sz="quarter" idx="12"/>
          </p:nvPr>
        </p:nvSpPr>
        <p:spPr/>
        <p:txBody>
          <a:bodyPr/>
          <a:lstStyle/>
          <a:p>
            <a:fld id="{7983C032-0F8E-4CCF-B411-B41BC185FD42}" type="slidenum">
              <a:rPr lang="el-GR" smtClean="0"/>
              <a:pPr/>
              <a:t>4</a:t>
            </a:fld>
            <a:endParaRPr lang="el-G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lvl="0"/>
            <a:r>
              <a:rPr lang="el-GR" i="1" u="sng" dirty="0" smtClean="0"/>
              <a:t>ΜΟΡΦΕΣ ΤΗΣ ΥΛΗΣ</a:t>
            </a:r>
            <a:br>
              <a:rPr lang="el-GR" i="1" u="sng" dirty="0" smtClean="0"/>
            </a:br>
            <a:endParaRPr lang="el-GR" dirty="0"/>
          </a:p>
        </p:txBody>
      </p:sp>
      <p:sp>
        <p:nvSpPr>
          <p:cNvPr id="3" name="2 - Θέση περιεχομένου"/>
          <p:cNvSpPr>
            <a:spLocks noGrp="1"/>
          </p:cNvSpPr>
          <p:nvPr>
            <p:ph idx="1"/>
          </p:nvPr>
        </p:nvSpPr>
        <p:spPr/>
        <p:txBody>
          <a:bodyPr/>
          <a:lstStyle/>
          <a:p>
            <a:pPr marL="0" lvl="0" indent="0">
              <a:spcBef>
                <a:spcPct val="0"/>
              </a:spcBef>
              <a:buClrTx/>
              <a:buSzTx/>
              <a:buFont typeface="Arial" pitchFamily="34" charset="0"/>
              <a:buChar char="•"/>
              <a:defRPr/>
            </a:pPr>
            <a:r>
              <a:rPr lang="el-GR" cap="all" dirty="0" smtClean="0">
                <a:effectLst>
                  <a:reflection blurRad="12700" stA="48000" endA="300" endPos="55000" dir="5400000" sy="-90000" algn="bl" rotWithShape="0"/>
                </a:effectLst>
              </a:rPr>
              <a:t>ΣΤΕΡΕΑ</a:t>
            </a:r>
          </a:p>
          <a:p>
            <a:pPr marL="0" lvl="0" indent="0">
              <a:spcBef>
                <a:spcPct val="0"/>
              </a:spcBef>
              <a:buClrTx/>
              <a:buSzTx/>
              <a:buFont typeface="Arial" pitchFamily="34" charset="0"/>
              <a:buChar char="•"/>
              <a:defRPr/>
            </a:pPr>
            <a:r>
              <a:rPr lang="el-GR" cap="all" dirty="0" smtClean="0">
                <a:effectLst>
                  <a:reflection blurRad="12700" stA="48000" endA="300" endPos="55000" dir="5400000" sy="-90000" algn="bl" rotWithShape="0"/>
                </a:effectLst>
              </a:rPr>
              <a:t>ΥΓΡΑ</a:t>
            </a:r>
          </a:p>
          <a:p>
            <a:pPr marL="0" lvl="0" indent="0">
              <a:spcBef>
                <a:spcPct val="0"/>
              </a:spcBef>
              <a:buClrTx/>
              <a:buSzTx/>
              <a:buFont typeface="Arial" pitchFamily="34" charset="0"/>
              <a:buChar char="•"/>
              <a:defRPr/>
            </a:pPr>
            <a:r>
              <a:rPr lang="el-GR" cap="all" dirty="0" smtClean="0">
                <a:effectLst>
                  <a:reflection blurRad="12700" stA="48000" endA="300" endPos="55000" dir="5400000" sy="-90000" algn="bl" rotWithShape="0"/>
                </a:effectLst>
              </a:rPr>
              <a:t>ΑΕΡΙ</a:t>
            </a:r>
            <a:r>
              <a:rPr lang="en-US" cap="all" dirty="0" smtClean="0">
                <a:effectLst>
                  <a:reflection blurRad="12700" stA="48000" endA="300" endPos="55000" dir="5400000" sy="-90000" algn="bl" rotWithShape="0"/>
                </a:effectLst>
              </a:rPr>
              <a:t>a</a:t>
            </a:r>
            <a:endParaRPr lang="el-GR" cap="all" dirty="0" smtClean="0">
              <a:effectLst>
                <a:reflection blurRad="12700" stA="48000" endA="300" endPos="55000" dir="5400000" sy="-90000" algn="bl" rotWithShape="0"/>
              </a:effectLst>
            </a:endParaRPr>
          </a:p>
        </p:txBody>
      </p:sp>
      <p:sp>
        <p:nvSpPr>
          <p:cNvPr id="4" name="3 - Θέση αριθμού διαφάνειας"/>
          <p:cNvSpPr>
            <a:spLocks noGrp="1"/>
          </p:cNvSpPr>
          <p:nvPr>
            <p:ph type="sldNum" sz="quarter" idx="12"/>
          </p:nvPr>
        </p:nvSpPr>
        <p:spPr/>
        <p:txBody>
          <a:bodyPr/>
          <a:lstStyle/>
          <a:p>
            <a:fld id="{7983C032-0F8E-4CCF-B411-B41BC185FD42}" type="slidenum">
              <a:rPr lang="el-GR" smtClean="0"/>
              <a:pPr/>
              <a:t>5</a:t>
            </a:fld>
            <a:endParaRPr lang="el-G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ΕΙΔΙΚΗ ΕΠΙΦΑΝΕΙΑ </a:t>
            </a:r>
            <a:r>
              <a:rPr lang="el-GR" dirty="0" err="1" smtClean="0"/>
              <a:t>στερεων</a:t>
            </a:r>
            <a:r>
              <a:rPr lang="el-GR" dirty="0" smtClean="0"/>
              <a:t> </a:t>
            </a:r>
            <a:endParaRPr lang="el-GR" dirty="0"/>
          </a:p>
        </p:txBody>
      </p:sp>
      <p:sp>
        <p:nvSpPr>
          <p:cNvPr id="3" name="2 - Θέση περιεχομένου"/>
          <p:cNvSpPr>
            <a:spLocks noGrp="1"/>
          </p:cNvSpPr>
          <p:nvPr>
            <p:ph idx="1"/>
          </p:nvPr>
        </p:nvSpPr>
        <p:spPr/>
        <p:txBody>
          <a:bodyPr/>
          <a:lstStyle/>
          <a:p>
            <a:pPr>
              <a:buNone/>
            </a:pPr>
            <a:r>
              <a:rPr lang="el-GR" dirty="0" smtClean="0"/>
              <a:t>	Η ειδική επιφάνεια ενός σώματος είναι ένας δείκτης της </a:t>
            </a:r>
            <a:r>
              <a:rPr lang="el-GR" dirty="0" err="1" smtClean="0"/>
              <a:t>ευφλεκτικότητας</a:t>
            </a:r>
            <a:r>
              <a:rPr lang="el-GR" dirty="0" smtClean="0"/>
              <a:t> του. Όσο μεγαλύτερη είναι τόσο πιο εύφλεκτο είναι αυτό.</a:t>
            </a:r>
          </a:p>
          <a:p>
            <a:pPr>
              <a:buNone/>
            </a:pPr>
            <a:endParaRPr lang="el-GR" dirty="0" smtClean="0"/>
          </a:p>
          <a:p>
            <a:pPr>
              <a:buNone/>
            </a:pPr>
            <a:r>
              <a:rPr lang="el-GR" sz="2400" dirty="0" smtClean="0"/>
              <a:t>Ειδική επιφάνεια = εξωτερική επιφάνεια / μάζα σώματος</a:t>
            </a:r>
            <a:endParaRPr lang="el-GR" sz="2400" dirty="0"/>
          </a:p>
        </p:txBody>
      </p:sp>
      <p:sp>
        <p:nvSpPr>
          <p:cNvPr id="5" name="4 - Θέση αριθμού διαφάνειας"/>
          <p:cNvSpPr>
            <a:spLocks noGrp="1"/>
          </p:cNvSpPr>
          <p:nvPr>
            <p:ph type="sldNum" sz="quarter" idx="12"/>
          </p:nvPr>
        </p:nvSpPr>
        <p:spPr/>
        <p:txBody>
          <a:bodyPr/>
          <a:lstStyle/>
          <a:p>
            <a:fld id="{7983C032-0F8E-4CCF-B411-B41BC185FD42}" type="slidenum">
              <a:rPr lang="el-GR" smtClean="0"/>
              <a:pPr/>
              <a:t>6</a:t>
            </a:fld>
            <a:endParaRPr lang="el-G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Πτητικα</a:t>
            </a:r>
            <a:r>
              <a:rPr lang="el-GR" dirty="0" smtClean="0"/>
              <a:t> </a:t>
            </a:r>
            <a:r>
              <a:rPr lang="el-GR" dirty="0" err="1" smtClean="0"/>
              <a:t>υγρα</a:t>
            </a:r>
            <a:r>
              <a:rPr lang="el-GR" dirty="0" smtClean="0"/>
              <a:t> (</a:t>
            </a:r>
            <a:r>
              <a:rPr lang="el-GR" dirty="0" err="1" smtClean="0"/>
              <a:t>πτητικοτητα</a:t>
            </a:r>
            <a:r>
              <a:rPr lang="el-GR" dirty="0" smtClean="0"/>
              <a:t> </a:t>
            </a:r>
            <a:r>
              <a:rPr lang="el-GR" dirty="0" err="1" smtClean="0"/>
              <a:t>ωσ</a:t>
            </a:r>
            <a:r>
              <a:rPr lang="el-GR" dirty="0" smtClean="0"/>
              <a:t> </a:t>
            </a:r>
            <a:r>
              <a:rPr lang="el-GR" dirty="0" err="1" smtClean="0"/>
              <a:t>μετρο</a:t>
            </a:r>
            <a:r>
              <a:rPr lang="el-GR" dirty="0" smtClean="0"/>
              <a:t> </a:t>
            </a:r>
            <a:r>
              <a:rPr lang="el-GR" dirty="0" err="1" smtClean="0"/>
              <a:t>ευφλεκτικοτητασ</a:t>
            </a:r>
            <a:r>
              <a:rPr lang="el-GR" dirty="0" smtClean="0"/>
              <a:t> των </a:t>
            </a:r>
            <a:r>
              <a:rPr lang="el-GR" dirty="0" err="1" smtClean="0"/>
              <a:t>υγρων</a:t>
            </a:r>
            <a:r>
              <a:rPr lang="el-GR" dirty="0" smtClean="0"/>
              <a:t>)</a:t>
            </a:r>
            <a:endParaRPr lang="el-GR" dirty="0"/>
          </a:p>
        </p:txBody>
      </p:sp>
      <p:sp>
        <p:nvSpPr>
          <p:cNvPr id="3" name="2 - Θέση περιεχομένου"/>
          <p:cNvSpPr>
            <a:spLocks noGrp="1"/>
          </p:cNvSpPr>
          <p:nvPr>
            <p:ph idx="1"/>
          </p:nvPr>
        </p:nvSpPr>
        <p:spPr/>
        <p:txBody>
          <a:bodyPr/>
          <a:lstStyle/>
          <a:p>
            <a:pPr>
              <a:buNone/>
            </a:pPr>
            <a:endParaRPr lang="el-GR" dirty="0" smtClean="0"/>
          </a:p>
          <a:p>
            <a:pPr>
              <a:buNone/>
            </a:pPr>
            <a:r>
              <a:rPr lang="el-GR" dirty="0" smtClean="0"/>
              <a:t>	Πτητικά ονομάζονται τα υγρά αυτά που παράγουν από την επιφάνεια τους μεγάλη ποσότητα εύφλεκτων ατμών σε συνηθισμένες θερμοκρασίες περιβάλλοντος. Π.χ. βενζίνη. </a:t>
            </a:r>
            <a:endParaRPr lang="el-GR" dirty="0"/>
          </a:p>
        </p:txBody>
      </p:sp>
      <p:sp>
        <p:nvSpPr>
          <p:cNvPr id="5" name="4 - Θέση αριθμού διαφάνειας"/>
          <p:cNvSpPr>
            <a:spLocks noGrp="1"/>
          </p:cNvSpPr>
          <p:nvPr>
            <p:ph type="sldNum" sz="quarter" idx="12"/>
          </p:nvPr>
        </p:nvSpPr>
        <p:spPr/>
        <p:txBody>
          <a:bodyPr/>
          <a:lstStyle/>
          <a:p>
            <a:fld id="{7983C032-0F8E-4CCF-B411-B41BC185FD42}" type="slidenum">
              <a:rPr lang="el-GR" smtClean="0"/>
              <a:pPr/>
              <a:t>7</a:t>
            </a:fld>
            <a:endParaRPr lang="el-G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Πτητικα</a:t>
            </a:r>
            <a:r>
              <a:rPr lang="el-GR" dirty="0" smtClean="0"/>
              <a:t> </a:t>
            </a:r>
            <a:r>
              <a:rPr lang="el-GR" dirty="0" err="1" smtClean="0"/>
              <a:t>υγρα</a:t>
            </a:r>
            <a:r>
              <a:rPr lang="el-GR" dirty="0" smtClean="0"/>
              <a:t> στο </a:t>
            </a:r>
            <a:r>
              <a:rPr lang="el-GR" dirty="0" err="1" smtClean="0"/>
              <a:t>πλοιο</a:t>
            </a:r>
            <a:endParaRPr lang="el-GR" dirty="0"/>
          </a:p>
        </p:txBody>
      </p:sp>
      <p:sp>
        <p:nvSpPr>
          <p:cNvPr id="3" name="2 - Θέση περιεχομένου"/>
          <p:cNvSpPr>
            <a:spLocks noGrp="1"/>
          </p:cNvSpPr>
          <p:nvPr>
            <p:ph idx="1"/>
          </p:nvPr>
        </p:nvSpPr>
        <p:spPr/>
        <p:txBody>
          <a:bodyPr/>
          <a:lstStyle/>
          <a:p>
            <a:pPr>
              <a:buNone/>
            </a:pPr>
            <a:r>
              <a:rPr lang="el-GR" i="1" u="sng" dirty="0" smtClean="0"/>
              <a:t>Κλάσεις υδρογονανθράκων</a:t>
            </a:r>
          </a:p>
          <a:p>
            <a:pPr>
              <a:buNone/>
            </a:pPr>
            <a:endParaRPr lang="el-GR" i="1" u="sng" dirty="0" smtClean="0"/>
          </a:p>
          <a:p>
            <a:pPr>
              <a:buFont typeface="+mj-lt"/>
              <a:buAutoNum type="alphaUcPeriod"/>
            </a:pPr>
            <a:r>
              <a:rPr lang="el-GR" sz="1800" dirty="0" smtClean="0"/>
              <a:t>Θερμοκρασία ανάφλεξης μικρότερη των 23</a:t>
            </a:r>
            <a:r>
              <a:rPr lang="el-GR" sz="1800" baseline="30000" dirty="0" smtClean="0"/>
              <a:t>0 </a:t>
            </a:r>
            <a:r>
              <a:rPr lang="en-US" sz="1800" dirty="0" smtClean="0"/>
              <a:t>C. </a:t>
            </a:r>
            <a:r>
              <a:rPr lang="el-GR" sz="1800" dirty="0" smtClean="0"/>
              <a:t>Πολύ εύφλεκτα. Π.χ. βενζίνη, οινόπνευμα.</a:t>
            </a:r>
          </a:p>
          <a:p>
            <a:pPr>
              <a:buFont typeface="+mj-lt"/>
              <a:buAutoNum type="alphaUcPeriod"/>
            </a:pPr>
            <a:r>
              <a:rPr lang="el-GR" sz="1800" dirty="0" smtClean="0"/>
              <a:t>Θερμοκρασία ανάφλεξης από 23</a:t>
            </a:r>
            <a:r>
              <a:rPr lang="el-GR" sz="1800" baseline="30000" dirty="0" smtClean="0"/>
              <a:t>0 </a:t>
            </a:r>
            <a:r>
              <a:rPr lang="en-US" sz="1800" dirty="0" smtClean="0"/>
              <a:t>C</a:t>
            </a:r>
            <a:r>
              <a:rPr lang="el-GR" sz="1800" dirty="0" smtClean="0"/>
              <a:t> </a:t>
            </a:r>
            <a:r>
              <a:rPr lang="el-GR" sz="1800" dirty="0" err="1" smtClean="0"/>
              <a:t>εώς</a:t>
            </a:r>
            <a:r>
              <a:rPr lang="el-GR" sz="1800" dirty="0" smtClean="0"/>
              <a:t> 66</a:t>
            </a:r>
            <a:r>
              <a:rPr lang="el-GR" sz="1800" baseline="30000" dirty="0" smtClean="0"/>
              <a:t>0 </a:t>
            </a:r>
            <a:r>
              <a:rPr lang="en-US" sz="1800" dirty="0" smtClean="0"/>
              <a:t>C</a:t>
            </a:r>
            <a:r>
              <a:rPr lang="el-GR" sz="1800" dirty="0" smtClean="0"/>
              <a:t>. Εύφλεκτα. Π.χ. κηροζίνες </a:t>
            </a:r>
          </a:p>
          <a:p>
            <a:pPr>
              <a:buFont typeface="+mj-lt"/>
              <a:buAutoNum type="alphaUcPeriod"/>
            </a:pPr>
            <a:r>
              <a:rPr lang="el-GR" sz="1800" dirty="0" smtClean="0"/>
              <a:t>Θερμοκρασία ανάφλεξης μεγαλύτερη των 66</a:t>
            </a:r>
            <a:r>
              <a:rPr lang="el-GR" sz="1800" baseline="30000" dirty="0" smtClean="0"/>
              <a:t>0 </a:t>
            </a:r>
            <a:r>
              <a:rPr lang="en-US" sz="1800" dirty="0" smtClean="0"/>
              <a:t>C</a:t>
            </a:r>
            <a:r>
              <a:rPr lang="el-GR" sz="1800" dirty="0" smtClean="0"/>
              <a:t>. Λιγότερο εύφλεκτα. Π.χ. </a:t>
            </a:r>
            <a:r>
              <a:rPr lang="en-US" sz="1800" dirty="0" smtClean="0"/>
              <a:t>Diesel, </a:t>
            </a:r>
            <a:r>
              <a:rPr lang="el-GR" sz="1800" dirty="0" smtClean="0"/>
              <a:t>μαγειρικό λάδι, </a:t>
            </a:r>
            <a:r>
              <a:rPr lang="el-GR" sz="1800" dirty="0" err="1" smtClean="0"/>
              <a:t>λιπαντέλαιο</a:t>
            </a:r>
            <a:r>
              <a:rPr lang="el-GR" sz="1800" dirty="0" smtClean="0"/>
              <a:t>.</a:t>
            </a:r>
          </a:p>
        </p:txBody>
      </p:sp>
      <p:sp>
        <p:nvSpPr>
          <p:cNvPr id="5" name="4 - Θέση αριθμού διαφάνειας"/>
          <p:cNvSpPr>
            <a:spLocks noGrp="1"/>
          </p:cNvSpPr>
          <p:nvPr>
            <p:ph type="sldNum" sz="quarter" idx="12"/>
          </p:nvPr>
        </p:nvSpPr>
        <p:spPr/>
        <p:txBody>
          <a:bodyPr/>
          <a:lstStyle/>
          <a:p>
            <a:fld id="{7983C032-0F8E-4CCF-B411-B41BC185FD42}" type="slidenum">
              <a:rPr lang="el-GR" smtClean="0"/>
              <a:pPr/>
              <a:t>8</a:t>
            </a:fld>
            <a:endParaRPr lang="el-G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err="1" smtClean="0"/>
              <a:t>τριγωνο</a:t>
            </a:r>
            <a:r>
              <a:rPr lang="el-GR" dirty="0" smtClean="0"/>
              <a:t> </a:t>
            </a:r>
            <a:r>
              <a:rPr lang="el-GR" dirty="0" err="1" smtClean="0"/>
              <a:t>πυρκαγιασ</a:t>
            </a:r>
            <a:endParaRPr lang="el-GR" dirty="0"/>
          </a:p>
        </p:txBody>
      </p:sp>
      <p:sp>
        <p:nvSpPr>
          <p:cNvPr id="3" name="2 - Θέση περιεχομένου"/>
          <p:cNvSpPr>
            <a:spLocks noGrp="1"/>
          </p:cNvSpPr>
          <p:nvPr>
            <p:ph idx="1"/>
          </p:nvPr>
        </p:nvSpPr>
        <p:spPr/>
        <p:txBody>
          <a:bodyPr>
            <a:normAutofit/>
          </a:bodyPr>
          <a:lstStyle/>
          <a:p>
            <a:r>
              <a:rPr lang="el-GR" sz="2400" dirty="0" smtClean="0"/>
              <a:t>Το τρίγωνο της πυρκαγιάς μας δίνει τις βασικές προϋποθέσεις για την δημιουργία της πυρκαγιάς.</a:t>
            </a:r>
          </a:p>
          <a:p>
            <a:endParaRPr lang="el-GR" sz="2400" dirty="0" smtClean="0"/>
          </a:p>
          <a:p>
            <a:pPr>
              <a:buNone/>
            </a:pPr>
            <a:endParaRPr lang="el-GR" sz="2400" dirty="0"/>
          </a:p>
        </p:txBody>
      </p:sp>
      <p:sp>
        <p:nvSpPr>
          <p:cNvPr id="4" name="3 - Ισοσκελές τρίγωνο"/>
          <p:cNvSpPr/>
          <p:nvPr/>
        </p:nvSpPr>
        <p:spPr>
          <a:xfrm>
            <a:off x="1571604" y="2928934"/>
            <a:ext cx="3071834" cy="228601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4 - TextBox"/>
          <p:cNvSpPr txBox="1"/>
          <p:nvPr/>
        </p:nvSpPr>
        <p:spPr>
          <a:xfrm rot="18266382">
            <a:off x="1483753" y="3667799"/>
            <a:ext cx="1434359" cy="369332"/>
          </a:xfrm>
          <a:prstGeom prst="rect">
            <a:avLst/>
          </a:prstGeom>
          <a:noFill/>
        </p:spPr>
        <p:txBody>
          <a:bodyPr wrap="square" rtlCol="0">
            <a:spAutoFit/>
          </a:bodyPr>
          <a:lstStyle/>
          <a:p>
            <a:r>
              <a:rPr lang="el-GR" dirty="0" smtClean="0"/>
              <a:t>Οξυγόνο</a:t>
            </a:r>
            <a:endParaRPr lang="el-GR" dirty="0"/>
          </a:p>
        </p:txBody>
      </p:sp>
      <p:sp>
        <p:nvSpPr>
          <p:cNvPr id="6" name="5 - TextBox"/>
          <p:cNvSpPr txBox="1"/>
          <p:nvPr/>
        </p:nvSpPr>
        <p:spPr>
          <a:xfrm rot="3368568">
            <a:off x="3264722" y="3728469"/>
            <a:ext cx="1434359" cy="369332"/>
          </a:xfrm>
          <a:prstGeom prst="rect">
            <a:avLst/>
          </a:prstGeom>
          <a:noFill/>
        </p:spPr>
        <p:txBody>
          <a:bodyPr wrap="square" rtlCol="0">
            <a:spAutoFit/>
          </a:bodyPr>
          <a:lstStyle/>
          <a:p>
            <a:r>
              <a:rPr lang="el-GR" dirty="0" smtClean="0"/>
              <a:t>Θερμότητα</a:t>
            </a:r>
            <a:endParaRPr lang="el-GR" dirty="0"/>
          </a:p>
        </p:txBody>
      </p:sp>
      <p:sp>
        <p:nvSpPr>
          <p:cNvPr id="7" name="6 - TextBox"/>
          <p:cNvSpPr txBox="1"/>
          <p:nvPr/>
        </p:nvSpPr>
        <p:spPr>
          <a:xfrm>
            <a:off x="2357422" y="5214950"/>
            <a:ext cx="1857388" cy="369332"/>
          </a:xfrm>
          <a:prstGeom prst="rect">
            <a:avLst/>
          </a:prstGeom>
          <a:noFill/>
        </p:spPr>
        <p:txBody>
          <a:bodyPr wrap="square" rtlCol="0">
            <a:spAutoFit/>
          </a:bodyPr>
          <a:lstStyle/>
          <a:p>
            <a:r>
              <a:rPr lang="el-GR" dirty="0" smtClean="0"/>
              <a:t>Καύσιμη ύλη</a:t>
            </a:r>
            <a:endParaRPr lang="el-GR" dirty="0"/>
          </a:p>
        </p:txBody>
      </p:sp>
      <p:sp>
        <p:nvSpPr>
          <p:cNvPr id="9" name="8 - Θέση αριθμού διαφάνειας"/>
          <p:cNvSpPr>
            <a:spLocks noGrp="1"/>
          </p:cNvSpPr>
          <p:nvPr>
            <p:ph type="sldNum" sz="quarter" idx="12"/>
          </p:nvPr>
        </p:nvSpPr>
        <p:spPr/>
        <p:txBody>
          <a:bodyPr/>
          <a:lstStyle/>
          <a:p>
            <a:fld id="{7983C032-0F8E-4CCF-B411-B41BC185FD42}" type="slidenum">
              <a:rPr lang="el-GR" smtClean="0"/>
              <a:pPr/>
              <a:t>9</a:t>
            </a:fld>
            <a:endParaRPr lang="el-G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αστημικό">
  <a:themeElements>
    <a:clrScheme name="Διαστημικό">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Διαστημικό">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αστημικό">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806</TotalTime>
  <Words>1524</Words>
  <Application>Microsoft Office PowerPoint</Application>
  <PresentationFormat>Προβολή στην οθόνη (4:3)</PresentationFormat>
  <Paragraphs>316</Paragraphs>
  <Slides>39</Slides>
  <Notes>0</Notes>
  <HiddenSlides>0</HiddenSlides>
  <MMClips>3</MMClips>
  <ScaleCrop>false</ScaleCrop>
  <HeadingPairs>
    <vt:vector size="4" baseType="variant">
      <vt:variant>
        <vt:lpstr>Θέμα</vt:lpstr>
      </vt:variant>
      <vt:variant>
        <vt:i4>1</vt:i4>
      </vt:variant>
      <vt:variant>
        <vt:lpstr>Τίτλοι διαφανειών</vt:lpstr>
      </vt:variant>
      <vt:variant>
        <vt:i4>39</vt:i4>
      </vt:variant>
    </vt:vector>
  </HeadingPairs>
  <TitlesOfParts>
    <vt:vector size="40" baseType="lpstr">
      <vt:lpstr>Διαστημικό</vt:lpstr>
      <vt:lpstr>ΕΚΠΑΙΔΕΥΣΗ ΣΤΗΝ ΠΡΟΛΗΨΗ ΚΑΙ ΚΑΤΑΠΟΛΕΜΗΣΗ ΤΗΣ ΠΥΡΚΑΓΙΑΣ STCW A-VI/1-2</vt:lpstr>
      <vt:lpstr>ΔΙΕΘΝΕΙΣ ΝΑΥΤΙΛΙΑΚΕΣ ΣΥΜΒΑΣΕΙΣ ΚΑΙ ΟΡΓΑΝΙΣΜΟΙ</vt:lpstr>
      <vt:lpstr>Ορισμοσ φωτιασ</vt:lpstr>
      <vt:lpstr>Πυρολυση</vt:lpstr>
      <vt:lpstr>ΜΟΡΦΕΣ ΤΗΣ ΥΛΗΣ </vt:lpstr>
      <vt:lpstr>ΕΙΔΙΚΗ ΕΠΙΦΑΝΕΙΑ στερεων </vt:lpstr>
      <vt:lpstr>Πτητικα υγρα (πτητικοτητα ωσ μετρο ευφλεκτικοτητασ των υγρων)</vt:lpstr>
      <vt:lpstr>Πτητικα υγρα στο πλοιο</vt:lpstr>
      <vt:lpstr>τριγωνο πυρκαγιασ</vt:lpstr>
      <vt:lpstr>Κρισιμεσ θερμοκρασιεσ</vt:lpstr>
      <vt:lpstr>Πηγεσ αναφλεξησ </vt:lpstr>
      <vt:lpstr>Χημικη αλυσιδωτη αντιδραση</vt:lpstr>
      <vt:lpstr>Τετραεδρο τησ πυρκαγιασ</vt:lpstr>
      <vt:lpstr>Προιοντα τησ πυρκαγιασ </vt:lpstr>
      <vt:lpstr>Ορια ευφλεκτικοτητασ</vt:lpstr>
      <vt:lpstr>Τροποι εξαπλωσησ πυρκαγιασ</vt:lpstr>
      <vt:lpstr>Σημασια του χρονου για την Εξαπλωση τησ πυρκαγιασ </vt:lpstr>
      <vt:lpstr>Κατηγοριοποιηση πυρκαγιων καταλληλοτητα πυροσβεστικων μεσων</vt:lpstr>
      <vt:lpstr>αφροι</vt:lpstr>
      <vt:lpstr>Ξηρη χημικη σκονη</vt:lpstr>
      <vt:lpstr>Σκονη τυπου d</vt:lpstr>
      <vt:lpstr>Ηαlon (Αλογονομένοι υδρογονάνθρακεσ)</vt:lpstr>
      <vt:lpstr>Μεθοδοι κατασβεσησ πυρκαγιασ</vt:lpstr>
      <vt:lpstr>Κινδυνοι πυροσβεστικων υλικων</vt:lpstr>
      <vt:lpstr>Επιδραση νερου σε επιφανειεσ υγρων καυσιμων και λαδιων</vt:lpstr>
      <vt:lpstr>Διπλοι πρακτορεσ</vt:lpstr>
      <vt:lpstr>Διακριση πυροσβεστηρων με χρωματισμο</vt:lpstr>
      <vt:lpstr>Μονιμα συστηματα</vt:lpstr>
      <vt:lpstr>MONIMO ΣΥΣΤΗΜΑ CO2</vt:lpstr>
      <vt:lpstr>Eνεργειεσ για την ενεργοποιηση co2</vt:lpstr>
      <vt:lpstr>Μονιμο συστημα αφρου υψηλησ διαστολησ</vt:lpstr>
      <vt:lpstr>Συστημα springler</vt:lpstr>
      <vt:lpstr>Συστημα ξηρησ σκονησ</vt:lpstr>
      <vt:lpstr>πυροπροστασια</vt:lpstr>
      <vt:lpstr>Ανιχνευση πυρκαγιασ</vt:lpstr>
      <vt:lpstr>Ανθρωπινη παρεμβαση στην ανιχνευση</vt:lpstr>
      <vt:lpstr>Πρωτεσ ενεργειεσ στην πυρκαγια</vt:lpstr>
      <vt:lpstr>Η Προληψη καλυτερη τησ αντιμετωπισησ</vt:lpstr>
      <vt:lpstr>Εξοπλισμοσ πυροσβεστη</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ΕΚΠΑΙΔΕΥΣΗ ΣΤΗΝ ΠΡΟΛΗΨΗ ΚΑΙ ΚΑΤΑΠΟΛΕΜΗΣΗ ΤΗΣ ΠΥΡΚΑΓΙΑΣ STCW A-VI/1-1</dc:title>
  <dc:creator>PC</dc:creator>
  <cp:lastModifiedBy>ΛΕΟΝΑΡΔΟΣ</cp:lastModifiedBy>
  <cp:revision>127</cp:revision>
  <dcterms:created xsi:type="dcterms:W3CDTF">2012-12-17T20:16:04Z</dcterms:created>
  <dcterms:modified xsi:type="dcterms:W3CDTF">2014-09-26T05:03:30Z</dcterms:modified>
</cp:coreProperties>
</file>