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60" r:id="rId1"/>
  </p:sldMasterIdLst>
  <p:notesMasterIdLst>
    <p:notesMasterId r:id="rId2"/>
  </p:notesMasterIdLst>
  <p:sldIdLst>
    <p:sldId id="265" r:id="rId3"/>
    <p:sldId id="267" r:id="rId4"/>
    <p:sldId id="268" r:id="rId5"/>
    <p:sldId id="269" r:id="rId6"/>
    <p:sldId id="270" r:id="rId7"/>
    <p:sldId id="271" r:id="rId8"/>
    <p:sldId id="272" r:id="rId9"/>
  </p:sldIdLst>
  <p:sldSz type="screen4x3" cy="6858000" cx="9144000"/>
  <p:notesSz cx="6858000" cy="9144000"/>
  <p:defaultText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987" autoAdjust="0"/>
    <p:restoredTop sz="94660"/>
  </p:normalViewPr>
  <p:slideViewPr>
    <p:cSldViewPr snapToGrid="0">
      <p:cViewPr varScale="1">
        <p:scale>
          <a:sx n="116" d="100"/>
          <a:sy n="116" d="100"/>
        </p:scale>
        <p:origin x="1446" y="108"/>
      </p:cViewPr>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tableStyles" Target="tableStyles.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27" name=""/>
        <p:cNvGrpSpPr/>
        <p:nvPr/>
      </p:nvGrpSpPr>
      <p:grpSpPr>
        <a:xfrm>
          <a:off x="0" y="0"/>
          <a:ext cx="0" cy="0"/>
          <a:chOff x="0" y="0"/>
          <a:chExt cx="0" cy="0"/>
        </a:xfrm>
      </p:grpSpPr>
      <p:sp>
        <p:nvSpPr>
          <p:cNvPr id="1048641"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42"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43"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44"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45"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46"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14" name=""/>
        <p:cNvGrpSpPr/>
        <p:nvPr/>
      </p:nvGrpSpPr>
      <p:grpSpPr>
        <a:xfrm>
          <a:off x="0" y="0"/>
          <a:ext cx="0" cy="0"/>
          <a:chOff x="0" y="0"/>
          <a:chExt cx="0" cy="0"/>
        </a:xfrm>
      </p:grpSpPr>
      <p:sp>
        <p:nvSpPr>
          <p:cNvPr id="1048581" name="Title 1"/>
          <p:cNvSpPr>
            <a:spLocks noGrp="1"/>
          </p:cNvSpPr>
          <p:nvPr>
            <p:ph type="ctrTitle"/>
          </p:nvPr>
        </p:nvSpPr>
        <p:spPr>
          <a:xfrm>
            <a:off x="685800" y="1122363"/>
            <a:ext cx="7772400" cy="2387600"/>
          </a:xfrm>
        </p:spPr>
        <p:txBody>
          <a:bodyPr anchor="b"/>
          <a:lstStyle>
            <a:lvl1pPr algn="ctr">
              <a:defRPr sz="6000"/>
            </a:lvl1pPr>
          </a:lstStyle>
          <a:p>
            <a:r>
              <a:rPr altLang="zh-CN" lang="en-US" smtClean="0"/>
              <a:t>Click to edit Master title style</a:t>
            </a:r>
            <a:endParaRPr dirty="0" lang="en-US"/>
          </a:p>
        </p:txBody>
      </p:sp>
      <p:sp>
        <p:nvSpPr>
          <p:cNvPr id="1048582" name="Subtitle 2"/>
          <p:cNvSpPr>
            <a:spLocks noGrp="1"/>
          </p:cNvSpPr>
          <p:nvPr>
            <p:ph type="subTitle" idx="1"/>
          </p:nvPr>
        </p:nvSpPr>
        <p:spPr>
          <a:xfrm>
            <a:off x="1143000" y="3602038"/>
            <a:ext cx="6858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zh-CN" lang="en-US" smtClean="0"/>
              <a:t>Click to edit Master subtitle style</a:t>
            </a:r>
            <a:endParaRPr dirty="0" lang="en-US"/>
          </a:p>
        </p:txBody>
      </p:sp>
      <p:sp>
        <p:nvSpPr>
          <p:cNvPr id="1048583" name="Date Placeholder 3"/>
          <p:cNvSpPr>
            <a:spLocks noGrp="1"/>
          </p:cNvSpPr>
          <p:nvPr>
            <p:ph type="dt" sz="half" idx="10"/>
          </p:nvPr>
        </p:nvSpPr>
        <p:spPr/>
        <p:txBody>
          <a:bodyPr/>
          <a:p>
            <a:fld id="{70BC1078-46ED-40F9-8930-935BAD7C2B02}" type="datetimeFigureOut">
              <a:rPr altLang="en-US" lang="zh-CN" smtClean="0"/>
              <a:t>2015/5/12</a:t>
            </a:fld>
            <a:endParaRPr altLang="en-US" lang="zh-CN"/>
          </a:p>
        </p:txBody>
      </p:sp>
      <p:sp>
        <p:nvSpPr>
          <p:cNvPr id="1048584" name="Footer Placeholder 4"/>
          <p:cNvSpPr>
            <a:spLocks noGrp="1"/>
          </p:cNvSpPr>
          <p:nvPr>
            <p:ph type="ftr" sz="quarter" idx="11"/>
          </p:nvPr>
        </p:nvSpPr>
        <p:spPr/>
        <p:txBody>
          <a:bodyPr/>
          <a:p>
            <a:endParaRPr altLang="en-US" lang="zh-CN"/>
          </a:p>
        </p:txBody>
      </p:sp>
      <p:sp>
        <p:nvSpPr>
          <p:cNvPr id="1048585" name="Slide Number Placeholder 5"/>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20" name=""/>
        <p:cNvGrpSpPr/>
        <p:nvPr/>
      </p:nvGrpSpPr>
      <p:grpSpPr>
        <a:xfrm>
          <a:off x="0" y="0"/>
          <a:ext cx="0" cy="0"/>
          <a:chOff x="0" y="0"/>
          <a:chExt cx="0" cy="0"/>
        </a:xfrm>
      </p:grpSpPr>
      <p:sp>
        <p:nvSpPr>
          <p:cNvPr id="1048608" name="Title 1"/>
          <p:cNvSpPr>
            <a:spLocks noGrp="1"/>
          </p:cNvSpPr>
          <p:nvPr>
            <p:ph type="title"/>
          </p:nvPr>
        </p:nvSpPr>
        <p:spPr/>
        <p:txBody>
          <a:bodyPr/>
          <a:p>
            <a:r>
              <a:rPr altLang="zh-CN" lang="en-US" smtClean="0"/>
              <a:t>Click to edit Master title style</a:t>
            </a:r>
            <a:endParaRPr dirty="0" lang="en-US"/>
          </a:p>
        </p:txBody>
      </p:sp>
      <p:sp>
        <p:nvSpPr>
          <p:cNvPr id="1048609" name="Vertical Text Placeholder 2"/>
          <p:cNvSpPr>
            <a:spLocks noGrp="1"/>
          </p:cNvSpPr>
          <p:nvPr>
            <p:ph type="body" orient="vert" idx="1"/>
          </p:nvPr>
        </p:nvSpPr>
        <p:spPr/>
        <p:txBody>
          <a:bodyPr vert="eaVert"/>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10" name="Date Placeholder 3"/>
          <p:cNvSpPr>
            <a:spLocks noGrp="1"/>
          </p:cNvSpPr>
          <p:nvPr>
            <p:ph type="dt" sz="half" idx="10"/>
          </p:nvPr>
        </p:nvSpPr>
        <p:spPr/>
        <p:txBody>
          <a:bodyPr/>
          <a:p>
            <a:fld id="{70BC1078-46ED-40F9-8930-935BAD7C2B02}" type="datetimeFigureOut">
              <a:rPr altLang="en-US" lang="zh-CN" smtClean="0"/>
              <a:t>2015/5/12</a:t>
            </a:fld>
            <a:endParaRPr altLang="en-US" lang="zh-CN"/>
          </a:p>
        </p:txBody>
      </p:sp>
      <p:sp>
        <p:nvSpPr>
          <p:cNvPr id="1048611" name="Footer Placeholder 4"/>
          <p:cNvSpPr>
            <a:spLocks noGrp="1"/>
          </p:cNvSpPr>
          <p:nvPr>
            <p:ph type="ftr" sz="quarter" idx="11"/>
          </p:nvPr>
        </p:nvSpPr>
        <p:spPr/>
        <p:txBody>
          <a:bodyPr/>
          <a:p>
            <a:endParaRPr altLang="en-US" lang="zh-CN"/>
          </a:p>
        </p:txBody>
      </p:sp>
      <p:sp>
        <p:nvSpPr>
          <p:cNvPr id="1048612" name="Slide Number Placeholder 5"/>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7" name=""/>
        <p:cNvGrpSpPr/>
        <p:nvPr/>
      </p:nvGrpSpPr>
      <p:grpSpPr>
        <a:xfrm>
          <a:off x="0" y="0"/>
          <a:ext cx="0" cy="0"/>
          <a:chOff x="0" y="0"/>
          <a:chExt cx="0" cy="0"/>
        </a:xfrm>
      </p:grpSpPr>
      <p:sp>
        <p:nvSpPr>
          <p:cNvPr id="1048592" name="Vertical Title 1"/>
          <p:cNvSpPr>
            <a:spLocks noGrp="1"/>
          </p:cNvSpPr>
          <p:nvPr>
            <p:ph type="title" orient="vert"/>
          </p:nvPr>
        </p:nvSpPr>
        <p:spPr>
          <a:xfrm>
            <a:off x="6543675" y="365125"/>
            <a:ext cx="1971675" cy="5811838"/>
          </a:xfrm>
        </p:spPr>
        <p:txBody>
          <a:bodyPr vert="eaVert"/>
          <a:p>
            <a:r>
              <a:rPr altLang="zh-CN" lang="en-US" smtClean="0"/>
              <a:t>Click to edit Master title style</a:t>
            </a:r>
            <a:endParaRPr dirty="0" lang="en-US"/>
          </a:p>
        </p:txBody>
      </p:sp>
      <p:sp>
        <p:nvSpPr>
          <p:cNvPr id="1048593" name="Vertical Text Placeholder 2"/>
          <p:cNvSpPr>
            <a:spLocks noGrp="1"/>
          </p:cNvSpPr>
          <p:nvPr>
            <p:ph type="body" orient="vert" idx="1"/>
          </p:nvPr>
        </p:nvSpPr>
        <p:spPr>
          <a:xfrm>
            <a:off x="628650" y="365125"/>
            <a:ext cx="5800725" cy="5811838"/>
          </a:xfrm>
        </p:spPr>
        <p:txBody>
          <a:bodyPr vert="eaVert"/>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594" name="Date Placeholder 3"/>
          <p:cNvSpPr>
            <a:spLocks noGrp="1"/>
          </p:cNvSpPr>
          <p:nvPr>
            <p:ph type="dt" sz="half" idx="10"/>
          </p:nvPr>
        </p:nvSpPr>
        <p:spPr/>
        <p:txBody>
          <a:bodyPr/>
          <a:p>
            <a:fld id="{70BC1078-46ED-40F9-8930-935BAD7C2B02}" type="datetimeFigureOut">
              <a:rPr altLang="en-US" lang="zh-CN" smtClean="0"/>
              <a:t>2015/5/12</a:t>
            </a:fld>
            <a:endParaRPr altLang="en-US" lang="zh-CN"/>
          </a:p>
        </p:txBody>
      </p:sp>
      <p:sp>
        <p:nvSpPr>
          <p:cNvPr id="1048595" name="Footer Placeholder 4"/>
          <p:cNvSpPr>
            <a:spLocks noGrp="1"/>
          </p:cNvSpPr>
          <p:nvPr>
            <p:ph type="ftr" sz="quarter" idx="11"/>
          </p:nvPr>
        </p:nvSpPr>
        <p:spPr/>
        <p:txBody>
          <a:bodyPr/>
          <a:p>
            <a:endParaRPr altLang="en-US" lang="zh-CN"/>
          </a:p>
        </p:txBody>
      </p:sp>
      <p:sp>
        <p:nvSpPr>
          <p:cNvPr id="1048596" name="Slide Number Placeholder 5"/>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8" name=""/>
        <p:cNvGrpSpPr/>
        <p:nvPr/>
      </p:nvGrpSpPr>
      <p:grpSpPr>
        <a:xfrm>
          <a:off x="0" y="0"/>
          <a:ext cx="0" cy="0"/>
          <a:chOff x="0" y="0"/>
          <a:chExt cx="0" cy="0"/>
        </a:xfrm>
      </p:grpSpPr>
      <p:sp>
        <p:nvSpPr>
          <p:cNvPr id="1048597" name="Title 1"/>
          <p:cNvSpPr>
            <a:spLocks noGrp="1"/>
          </p:cNvSpPr>
          <p:nvPr>
            <p:ph type="title"/>
          </p:nvPr>
        </p:nvSpPr>
        <p:spPr/>
        <p:txBody>
          <a:bodyPr/>
          <a:p>
            <a:r>
              <a:rPr altLang="zh-CN" lang="en-US" smtClean="0"/>
              <a:t>Click to edit Master title style</a:t>
            </a:r>
            <a:endParaRPr dirty="0" lang="en-US"/>
          </a:p>
        </p:txBody>
      </p:sp>
      <p:sp>
        <p:nvSpPr>
          <p:cNvPr id="1048598" name="Content Placeholder 2"/>
          <p:cNvSpPr>
            <a:spLocks noGrp="1"/>
          </p:cNvSpPr>
          <p:nvPr>
            <p:ph idx="1"/>
          </p:nvPr>
        </p:nvSpPr>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599" name="Date Placeholder 3"/>
          <p:cNvSpPr>
            <a:spLocks noGrp="1"/>
          </p:cNvSpPr>
          <p:nvPr>
            <p:ph type="dt" sz="half" idx="10"/>
          </p:nvPr>
        </p:nvSpPr>
        <p:spPr/>
        <p:txBody>
          <a:bodyPr/>
          <a:p>
            <a:fld id="{70BC1078-46ED-40F9-8930-935BAD7C2B02}" type="datetimeFigureOut">
              <a:rPr altLang="en-US" lang="zh-CN" smtClean="0"/>
              <a:t>2015/5/12</a:t>
            </a:fld>
            <a:endParaRPr altLang="en-US" lang="zh-CN"/>
          </a:p>
        </p:txBody>
      </p:sp>
      <p:sp>
        <p:nvSpPr>
          <p:cNvPr id="1048600" name="Footer Placeholder 4"/>
          <p:cNvSpPr>
            <a:spLocks noGrp="1"/>
          </p:cNvSpPr>
          <p:nvPr>
            <p:ph type="ftr" sz="quarter" idx="11"/>
          </p:nvPr>
        </p:nvSpPr>
        <p:spPr/>
        <p:txBody>
          <a:bodyPr/>
          <a:p>
            <a:endParaRPr altLang="en-US" lang="zh-CN"/>
          </a:p>
        </p:txBody>
      </p:sp>
      <p:sp>
        <p:nvSpPr>
          <p:cNvPr id="1048601" name="Slide Number Placeholder 5"/>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21" name=""/>
        <p:cNvGrpSpPr/>
        <p:nvPr/>
      </p:nvGrpSpPr>
      <p:grpSpPr>
        <a:xfrm>
          <a:off x="0" y="0"/>
          <a:ext cx="0" cy="0"/>
          <a:chOff x="0" y="0"/>
          <a:chExt cx="0" cy="0"/>
        </a:xfrm>
      </p:grpSpPr>
      <p:sp>
        <p:nvSpPr>
          <p:cNvPr id="1048613" name="Title 1"/>
          <p:cNvSpPr>
            <a:spLocks noGrp="1"/>
          </p:cNvSpPr>
          <p:nvPr>
            <p:ph type="title"/>
          </p:nvPr>
        </p:nvSpPr>
        <p:spPr>
          <a:xfrm>
            <a:off x="623888" y="1709739"/>
            <a:ext cx="7886700" cy="2852737"/>
          </a:xfrm>
        </p:spPr>
        <p:txBody>
          <a:bodyPr anchor="b"/>
          <a:lstStyle>
            <a:lvl1pPr>
              <a:defRPr sz="6000"/>
            </a:lvl1pPr>
          </a:lstStyle>
          <a:p>
            <a:r>
              <a:rPr altLang="zh-CN" lang="en-US" smtClean="0"/>
              <a:t>Click to edit Master title style</a:t>
            </a:r>
            <a:endParaRPr dirty="0" lang="en-US"/>
          </a:p>
        </p:txBody>
      </p:sp>
      <p:sp>
        <p:nvSpPr>
          <p:cNvPr id="1048614" name="Text Placeholder 2"/>
          <p:cNvSpPr>
            <a:spLocks noGrp="1"/>
          </p:cNvSpPr>
          <p:nvPr>
            <p:ph type="body" idx="1"/>
          </p:nvPr>
        </p:nvSpPr>
        <p:spPr>
          <a:xfrm>
            <a:off x="623888" y="4589464"/>
            <a:ext cx="7886700" cy="1500187"/>
          </a:xfrm>
        </p:spPr>
        <p:txBody>
          <a:bodyPr/>
          <a:lstStyle>
            <a:lvl1pPr indent="0" marL="0">
              <a:buNone/>
              <a:defRPr sz="2400">
                <a:solidFill>
                  <a:schemeClr val="tx1"/>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altLang="zh-CN" lang="en-US" smtClean="0"/>
              <a:t>Click to edit Master text styles</a:t>
            </a:r>
          </a:p>
        </p:txBody>
      </p:sp>
      <p:sp>
        <p:nvSpPr>
          <p:cNvPr id="1048615" name="Date Placeholder 3"/>
          <p:cNvSpPr>
            <a:spLocks noGrp="1"/>
          </p:cNvSpPr>
          <p:nvPr>
            <p:ph type="dt" sz="half" idx="10"/>
          </p:nvPr>
        </p:nvSpPr>
        <p:spPr/>
        <p:txBody>
          <a:bodyPr/>
          <a:p>
            <a:fld id="{70BC1078-46ED-40F9-8930-935BAD7C2B02}" type="datetimeFigureOut">
              <a:rPr altLang="en-US" lang="zh-CN" smtClean="0"/>
              <a:t>2015/5/12</a:t>
            </a:fld>
            <a:endParaRPr altLang="en-US" lang="zh-CN"/>
          </a:p>
        </p:txBody>
      </p:sp>
      <p:sp>
        <p:nvSpPr>
          <p:cNvPr id="1048616" name="Footer Placeholder 4"/>
          <p:cNvSpPr>
            <a:spLocks noGrp="1"/>
          </p:cNvSpPr>
          <p:nvPr>
            <p:ph type="ftr" sz="quarter" idx="11"/>
          </p:nvPr>
        </p:nvSpPr>
        <p:spPr/>
        <p:txBody>
          <a:bodyPr/>
          <a:p>
            <a:endParaRPr altLang="en-US" lang="zh-CN"/>
          </a:p>
        </p:txBody>
      </p:sp>
      <p:sp>
        <p:nvSpPr>
          <p:cNvPr id="1048617" name="Slide Number Placeholder 5"/>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22" name=""/>
        <p:cNvGrpSpPr/>
        <p:nvPr/>
      </p:nvGrpSpPr>
      <p:grpSpPr>
        <a:xfrm>
          <a:off x="0" y="0"/>
          <a:ext cx="0" cy="0"/>
          <a:chOff x="0" y="0"/>
          <a:chExt cx="0" cy="0"/>
        </a:xfrm>
      </p:grpSpPr>
      <p:sp>
        <p:nvSpPr>
          <p:cNvPr id="1048618" name="Title 1"/>
          <p:cNvSpPr>
            <a:spLocks noGrp="1"/>
          </p:cNvSpPr>
          <p:nvPr>
            <p:ph type="title"/>
          </p:nvPr>
        </p:nvSpPr>
        <p:spPr/>
        <p:txBody>
          <a:bodyPr/>
          <a:p>
            <a:r>
              <a:rPr altLang="zh-CN" lang="en-US" smtClean="0"/>
              <a:t>Click to edit Master title style</a:t>
            </a:r>
            <a:endParaRPr dirty="0" lang="en-US"/>
          </a:p>
        </p:txBody>
      </p:sp>
      <p:sp>
        <p:nvSpPr>
          <p:cNvPr id="1048619" name="Content Placeholder 2"/>
          <p:cNvSpPr>
            <a:spLocks noGrp="1"/>
          </p:cNvSpPr>
          <p:nvPr>
            <p:ph sz="half" idx="1"/>
          </p:nvPr>
        </p:nvSpPr>
        <p:spPr>
          <a:xfrm>
            <a:off x="628650" y="1825625"/>
            <a:ext cx="3886200" cy="435133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20" name="Content Placeholder 3"/>
          <p:cNvSpPr>
            <a:spLocks noGrp="1"/>
          </p:cNvSpPr>
          <p:nvPr>
            <p:ph sz="half" idx="2"/>
          </p:nvPr>
        </p:nvSpPr>
        <p:spPr>
          <a:xfrm>
            <a:off x="4629150" y="1825625"/>
            <a:ext cx="3886200" cy="435133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21" name="Date Placeholder 4"/>
          <p:cNvSpPr>
            <a:spLocks noGrp="1"/>
          </p:cNvSpPr>
          <p:nvPr>
            <p:ph type="dt" sz="half" idx="10"/>
          </p:nvPr>
        </p:nvSpPr>
        <p:spPr/>
        <p:txBody>
          <a:bodyPr/>
          <a:p>
            <a:fld id="{70BC1078-46ED-40F9-8930-935BAD7C2B02}" type="datetimeFigureOut">
              <a:rPr altLang="en-US" lang="zh-CN" smtClean="0"/>
              <a:t>2015/5/12</a:t>
            </a:fld>
            <a:endParaRPr altLang="en-US" lang="zh-CN"/>
          </a:p>
        </p:txBody>
      </p:sp>
      <p:sp>
        <p:nvSpPr>
          <p:cNvPr id="1048622" name="Footer Placeholder 5"/>
          <p:cNvSpPr>
            <a:spLocks noGrp="1"/>
          </p:cNvSpPr>
          <p:nvPr>
            <p:ph type="ftr" sz="quarter" idx="11"/>
          </p:nvPr>
        </p:nvSpPr>
        <p:spPr/>
        <p:txBody>
          <a:bodyPr/>
          <a:p>
            <a:endParaRPr altLang="en-US" lang="zh-CN"/>
          </a:p>
        </p:txBody>
      </p:sp>
      <p:sp>
        <p:nvSpPr>
          <p:cNvPr id="1048623" name="Slide Number Placeholder 6"/>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23" name=""/>
        <p:cNvGrpSpPr/>
        <p:nvPr/>
      </p:nvGrpSpPr>
      <p:grpSpPr>
        <a:xfrm>
          <a:off x="0" y="0"/>
          <a:ext cx="0" cy="0"/>
          <a:chOff x="0" y="0"/>
          <a:chExt cx="0" cy="0"/>
        </a:xfrm>
      </p:grpSpPr>
      <p:sp>
        <p:nvSpPr>
          <p:cNvPr id="1048624" name="Title 1"/>
          <p:cNvSpPr>
            <a:spLocks noGrp="1"/>
          </p:cNvSpPr>
          <p:nvPr>
            <p:ph type="title"/>
          </p:nvPr>
        </p:nvSpPr>
        <p:spPr>
          <a:xfrm>
            <a:off x="629841" y="365126"/>
            <a:ext cx="7886700" cy="1325563"/>
          </a:xfrm>
        </p:spPr>
        <p:txBody>
          <a:bodyPr/>
          <a:p>
            <a:r>
              <a:rPr altLang="zh-CN" lang="en-US" smtClean="0"/>
              <a:t>Click to edit Master title style</a:t>
            </a:r>
            <a:endParaRPr dirty="0" lang="en-US"/>
          </a:p>
        </p:txBody>
      </p:sp>
      <p:sp>
        <p:nvSpPr>
          <p:cNvPr id="1048625" name="Text Placeholder 2"/>
          <p:cNvSpPr>
            <a:spLocks noGrp="1"/>
          </p:cNvSpPr>
          <p:nvPr>
            <p:ph type="body" idx="1"/>
          </p:nvPr>
        </p:nvSpPr>
        <p:spPr>
          <a:xfrm>
            <a:off x="629842" y="1681163"/>
            <a:ext cx="3868340"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zh-CN" lang="en-US" smtClean="0"/>
              <a:t>Click to edit Master text styles</a:t>
            </a:r>
          </a:p>
        </p:txBody>
      </p:sp>
      <p:sp>
        <p:nvSpPr>
          <p:cNvPr id="1048626" name="Content Placeholder 3"/>
          <p:cNvSpPr>
            <a:spLocks noGrp="1"/>
          </p:cNvSpPr>
          <p:nvPr>
            <p:ph sz="half" idx="2"/>
          </p:nvPr>
        </p:nvSpPr>
        <p:spPr>
          <a:xfrm>
            <a:off x="629842" y="2505075"/>
            <a:ext cx="3868340" cy="368458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27" name="Text Placeholder 4"/>
          <p:cNvSpPr>
            <a:spLocks noGrp="1"/>
          </p:cNvSpPr>
          <p:nvPr>
            <p:ph type="body" sz="quarter" idx="3"/>
          </p:nvPr>
        </p:nvSpPr>
        <p:spPr>
          <a:xfrm>
            <a:off x="4629150" y="1681163"/>
            <a:ext cx="3887391"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zh-CN" lang="en-US" smtClean="0"/>
              <a:t>Click to edit Master text styles</a:t>
            </a:r>
          </a:p>
        </p:txBody>
      </p:sp>
      <p:sp>
        <p:nvSpPr>
          <p:cNvPr id="1048628" name="Content Placeholder 5"/>
          <p:cNvSpPr>
            <a:spLocks noGrp="1"/>
          </p:cNvSpPr>
          <p:nvPr>
            <p:ph sz="quarter" idx="4"/>
          </p:nvPr>
        </p:nvSpPr>
        <p:spPr>
          <a:xfrm>
            <a:off x="4629150" y="2505075"/>
            <a:ext cx="3887391" cy="368458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29" name="Date Placeholder 6"/>
          <p:cNvSpPr>
            <a:spLocks noGrp="1"/>
          </p:cNvSpPr>
          <p:nvPr>
            <p:ph type="dt" sz="half" idx="10"/>
          </p:nvPr>
        </p:nvSpPr>
        <p:spPr/>
        <p:txBody>
          <a:bodyPr/>
          <a:p>
            <a:fld id="{70BC1078-46ED-40F9-8930-935BAD7C2B02}" type="datetimeFigureOut">
              <a:rPr altLang="en-US" lang="zh-CN" smtClean="0"/>
              <a:t>2015/5/12</a:t>
            </a:fld>
            <a:endParaRPr altLang="en-US" lang="zh-CN"/>
          </a:p>
        </p:txBody>
      </p:sp>
      <p:sp>
        <p:nvSpPr>
          <p:cNvPr id="1048630" name="Footer Placeholder 7"/>
          <p:cNvSpPr>
            <a:spLocks noGrp="1"/>
          </p:cNvSpPr>
          <p:nvPr>
            <p:ph type="ftr" sz="quarter" idx="11"/>
          </p:nvPr>
        </p:nvSpPr>
        <p:spPr/>
        <p:txBody>
          <a:bodyPr/>
          <a:p>
            <a:endParaRPr altLang="en-US" lang="zh-CN"/>
          </a:p>
        </p:txBody>
      </p:sp>
      <p:sp>
        <p:nvSpPr>
          <p:cNvPr id="1048631" name="Slide Number Placeholder 8"/>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6" name=""/>
        <p:cNvGrpSpPr/>
        <p:nvPr/>
      </p:nvGrpSpPr>
      <p:grpSpPr>
        <a:xfrm>
          <a:off x="0" y="0"/>
          <a:ext cx="0" cy="0"/>
          <a:chOff x="0" y="0"/>
          <a:chExt cx="0" cy="0"/>
        </a:xfrm>
      </p:grpSpPr>
      <p:sp>
        <p:nvSpPr>
          <p:cNvPr id="1048588" name="Title 1"/>
          <p:cNvSpPr>
            <a:spLocks noGrp="1"/>
          </p:cNvSpPr>
          <p:nvPr>
            <p:ph type="title"/>
          </p:nvPr>
        </p:nvSpPr>
        <p:spPr/>
        <p:txBody>
          <a:bodyPr/>
          <a:p>
            <a:r>
              <a:rPr altLang="zh-CN" lang="en-US" smtClean="0"/>
              <a:t>Click to edit Master title style</a:t>
            </a:r>
            <a:endParaRPr dirty="0" lang="en-US"/>
          </a:p>
        </p:txBody>
      </p:sp>
      <p:sp>
        <p:nvSpPr>
          <p:cNvPr id="1048589" name="Date Placeholder 2"/>
          <p:cNvSpPr>
            <a:spLocks noGrp="1"/>
          </p:cNvSpPr>
          <p:nvPr>
            <p:ph type="dt" sz="half" idx="10"/>
          </p:nvPr>
        </p:nvSpPr>
        <p:spPr/>
        <p:txBody>
          <a:bodyPr/>
          <a:p>
            <a:fld id="{70BC1078-46ED-40F9-8930-935BAD7C2B02}" type="datetimeFigureOut">
              <a:rPr altLang="en-US" lang="zh-CN" smtClean="0"/>
              <a:t>2015/5/12</a:t>
            </a:fld>
            <a:endParaRPr altLang="en-US" lang="zh-CN"/>
          </a:p>
        </p:txBody>
      </p:sp>
      <p:sp>
        <p:nvSpPr>
          <p:cNvPr id="1048590" name="Footer Placeholder 3"/>
          <p:cNvSpPr>
            <a:spLocks noGrp="1"/>
          </p:cNvSpPr>
          <p:nvPr>
            <p:ph type="ftr" sz="quarter" idx="11"/>
          </p:nvPr>
        </p:nvSpPr>
        <p:spPr/>
        <p:txBody>
          <a:bodyPr/>
          <a:p>
            <a:endParaRPr altLang="en-US" lang="zh-CN"/>
          </a:p>
        </p:txBody>
      </p:sp>
      <p:sp>
        <p:nvSpPr>
          <p:cNvPr id="1048591" name="Slide Number Placeholder 4"/>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24" name=""/>
        <p:cNvGrpSpPr/>
        <p:nvPr/>
      </p:nvGrpSpPr>
      <p:grpSpPr>
        <a:xfrm>
          <a:off x="0" y="0"/>
          <a:ext cx="0" cy="0"/>
          <a:chOff x="0" y="0"/>
          <a:chExt cx="0" cy="0"/>
        </a:xfrm>
      </p:grpSpPr>
      <p:sp>
        <p:nvSpPr>
          <p:cNvPr id="1048632" name="Date Placeholder 1"/>
          <p:cNvSpPr>
            <a:spLocks noGrp="1"/>
          </p:cNvSpPr>
          <p:nvPr>
            <p:ph type="dt" sz="half" idx="10"/>
          </p:nvPr>
        </p:nvSpPr>
        <p:spPr/>
        <p:txBody>
          <a:bodyPr/>
          <a:p>
            <a:fld id="{70BC1078-46ED-40F9-8930-935BAD7C2B02}" type="datetimeFigureOut">
              <a:rPr altLang="en-US" lang="zh-CN" smtClean="0"/>
              <a:t>2015/5/12</a:t>
            </a:fld>
            <a:endParaRPr altLang="en-US" lang="zh-CN"/>
          </a:p>
        </p:txBody>
      </p:sp>
      <p:sp>
        <p:nvSpPr>
          <p:cNvPr id="1048633" name="Footer Placeholder 2"/>
          <p:cNvSpPr>
            <a:spLocks noGrp="1"/>
          </p:cNvSpPr>
          <p:nvPr>
            <p:ph type="ftr" sz="quarter" idx="11"/>
          </p:nvPr>
        </p:nvSpPr>
        <p:spPr/>
        <p:txBody>
          <a:bodyPr/>
          <a:p>
            <a:endParaRPr altLang="en-US" lang="zh-CN"/>
          </a:p>
        </p:txBody>
      </p:sp>
      <p:sp>
        <p:nvSpPr>
          <p:cNvPr id="1048634" name="Slide Number Placeholder 3"/>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25" name=""/>
        <p:cNvGrpSpPr/>
        <p:nvPr/>
      </p:nvGrpSpPr>
      <p:grpSpPr>
        <a:xfrm>
          <a:off x="0" y="0"/>
          <a:ext cx="0" cy="0"/>
          <a:chOff x="0" y="0"/>
          <a:chExt cx="0" cy="0"/>
        </a:xfrm>
      </p:grpSpPr>
      <p:sp>
        <p:nvSpPr>
          <p:cNvPr id="1048635" name="Title 1"/>
          <p:cNvSpPr>
            <a:spLocks noGrp="1"/>
          </p:cNvSpPr>
          <p:nvPr>
            <p:ph type="title"/>
          </p:nvPr>
        </p:nvSpPr>
        <p:spPr>
          <a:xfrm>
            <a:off x="629841" y="457200"/>
            <a:ext cx="2949178" cy="1600200"/>
          </a:xfrm>
        </p:spPr>
        <p:txBody>
          <a:bodyPr anchor="b"/>
          <a:lstStyle>
            <a:lvl1pPr>
              <a:defRPr sz="3200"/>
            </a:lvl1pPr>
          </a:lstStyle>
          <a:p>
            <a:r>
              <a:rPr altLang="zh-CN" lang="en-US" smtClean="0"/>
              <a:t>Click to edit Master title style</a:t>
            </a:r>
            <a:endParaRPr dirty="0" lang="en-US"/>
          </a:p>
        </p:txBody>
      </p:sp>
      <p:sp>
        <p:nvSpPr>
          <p:cNvPr id="1048636"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37" name="Text Placeholder 3"/>
          <p:cNvSpPr>
            <a:spLocks noGrp="1"/>
          </p:cNvSpPr>
          <p:nvPr>
            <p:ph type="body" sz="half" idx="2"/>
          </p:nvPr>
        </p:nvSpPr>
        <p:spPr>
          <a:xfrm>
            <a:off x="629841" y="2057400"/>
            <a:ext cx="2949178"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zh-CN" lang="en-US" smtClean="0"/>
              <a:t>Click to edit Master text styles</a:t>
            </a:r>
          </a:p>
        </p:txBody>
      </p:sp>
      <p:sp>
        <p:nvSpPr>
          <p:cNvPr id="1048638" name="Date Placeholder 4"/>
          <p:cNvSpPr>
            <a:spLocks noGrp="1"/>
          </p:cNvSpPr>
          <p:nvPr>
            <p:ph type="dt" sz="half" idx="10"/>
          </p:nvPr>
        </p:nvSpPr>
        <p:spPr/>
        <p:txBody>
          <a:bodyPr/>
          <a:p>
            <a:fld id="{70BC1078-46ED-40F9-8930-935BAD7C2B02}" type="datetimeFigureOut">
              <a:rPr altLang="en-US" lang="zh-CN" smtClean="0"/>
              <a:t>2015/5/12</a:t>
            </a:fld>
            <a:endParaRPr altLang="en-US" lang="zh-CN"/>
          </a:p>
        </p:txBody>
      </p:sp>
      <p:sp>
        <p:nvSpPr>
          <p:cNvPr id="1048639" name="Footer Placeholder 5"/>
          <p:cNvSpPr>
            <a:spLocks noGrp="1"/>
          </p:cNvSpPr>
          <p:nvPr>
            <p:ph type="ftr" sz="quarter" idx="11"/>
          </p:nvPr>
        </p:nvSpPr>
        <p:spPr/>
        <p:txBody>
          <a:bodyPr/>
          <a:p>
            <a:endParaRPr altLang="en-US" lang="zh-CN"/>
          </a:p>
        </p:txBody>
      </p:sp>
      <p:sp>
        <p:nvSpPr>
          <p:cNvPr id="1048640" name="Slide Number Placeholder 6"/>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9" name=""/>
        <p:cNvGrpSpPr/>
        <p:nvPr/>
      </p:nvGrpSpPr>
      <p:grpSpPr>
        <a:xfrm>
          <a:off x="0" y="0"/>
          <a:ext cx="0" cy="0"/>
          <a:chOff x="0" y="0"/>
          <a:chExt cx="0" cy="0"/>
        </a:xfrm>
      </p:grpSpPr>
      <p:sp>
        <p:nvSpPr>
          <p:cNvPr id="1048602" name="Title 1"/>
          <p:cNvSpPr>
            <a:spLocks noGrp="1"/>
          </p:cNvSpPr>
          <p:nvPr>
            <p:ph type="title"/>
          </p:nvPr>
        </p:nvSpPr>
        <p:spPr>
          <a:xfrm>
            <a:off x="629841" y="457200"/>
            <a:ext cx="2949178" cy="1600200"/>
          </a:xfrm>
        </p:spPr>
        <p:txBody>
          <a:bodyPr anchor="b"/>
          <a:lstStyle>
            <a:lvl1pPr>
              <a:defRPr sz="3200"/>
            </a:lvl1pPr>
          </a:lstStyle>
          <a:p>
            <a:r>
              <a:rPr altLang="zh-CN" lang="en-US" smtClean="0"/>
              <a:t>Click to edit Master title style</a:t>
            </a:r>
            <a:endParaRPr dirty="0" lang="en-US"/>
          </a:p>
        </p:txBody>
      </p:sp>
      <p:sp>
        <p:nvSpPr>
          <p:cNvPr id="1048603" name="Picture Placeholder 2"/>
          <p:cNvSpPr>
            <a:spLocks noChangeAspect="1" noGrp="1"/>
          </p:cNvSpPr>
          <p:nvPr>
            <p:ph type="pic" idx="1"/>
          </p:nvPr>
        </p:nvSpPr>
        <p:spPr>
          <a:xfrm>
            <a:off x="3887391" y="987426"/>
            <a:ext cx="4629150" cy="4873625"/>
          </a:xfrm>
        </p:spPr>
        <p:txBody>
          <a:bodyPr anchor="t"/>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zh-CN" lang="en-US" smtClean="0"/>
              <a:t>Click icon to add picture</a:t>
            </a:r>
            <a:endParaRPr dirty="0" lang="en-US"/>
          </a:p>
        </p:txBody>
      </p:sp>
      <p:sp>
        <p:nvSpPr>
          <p:cNvPr id="1048604" name="Text Placeholder 3"/>
          <p:cNvSpPr>
            <a:spLocks noGrp="1"/>
          </p:cNvSpPr>
          <p:nvPr>
            <p:ph type="body" sz="half" idx="2"/>
          </p:nvPr>
        </p:nvSpPr>
        <p:spPr>
          <a:xfrm>
            <a:off x="629841" y="2057400"/>
            <a:ext cx="2949178"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zh-CN" lang="en-US" smtClean="0"/>
              <a:t>Click to edit Master text styles</a:t>
            </a:r>
          </a:p>
        </p:txBody>
      </p:sp>
      <p:sp>
        <p:nvSpPr>
          <p:cNvPr id="1048605" name="Date Placeholder 4"/>
          <p:cNvSpPr>
            <a:spLocks noGrp="1"/>
          </p:cNvSpPr>
          <p:nvPr>
            <p:ph type="dt" sz="half" idx="10"/>
          </p:nvPr>
        </p:nvSpPr>
        <p:spPr/>
        <p:txBody>
          <a:bodyPr/>
          <a:p>
            <a:fld id="{70BC1078-46ED-40F9-8930-935BAD7C2B02}" type="datetimeFigureOut">
              <a:rPr altLang="en-US" lang="zh-CN" smtClean="0"/>
              <a:t>2015/5/12</a:t>
            </a:fld>
            <a:endParaRPr altLang="en-US" lang="zh-CN"/>
          </a:p>
        </p:txBody>
      </p:sp>
      <p:sp>
        <p:nvSpPr>
          <p:cNvPr id="1048606" name="Footer Placeholder 5"/>
          <p:cNvSpPr>
            <a:spLocks noGrp="1"/>
          </p:cNvSpPr>
          <p:nvPr>
            <p:ph type="ftr" sz="quarter" idx="11"/>
          </p:nvPr>
        </p:nvSpPr>
        <p:spPr/>
        <p:txBody>
          <a:bodyPr/>
          <a:p>
            <a:endParaRPr altLang="en-US" lang="zh-CN"/>
          </a:p>
        </p:txBody>
      </p:sp>
      <p:sp>
        <p:nvSpPr>
          <p:cNvPr id="1048607" name="Slide Number Placeholder 6"/>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2"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p:spPr>
        <p:txBody>
          <a:bodyPr anchor="ctr" bIns="45720" lIns="91440" rIns="91440" rtlCol="0" tIns="45720" vert="horz">
            <a:normAutofit/>
          </a:bodyPr>
          <a:p>
            <a:r>
              <a:rPr altLang="zh-CN" lang="en-US" smtClean="0"/>
              <a:t>Click to edit Master title style</a:t>
            </a:r>
            <a:endParaRPr dirty="0" lang="en-US"/>
          </a:p>
        </p:txBody>
      </p:sp>
      <p:sp>
        <p:nvSpPr>
          <p:cNvPr id="1048577" name="Text Placeholder 2"/>
          <p:cNvSpPr>
            <a:spLocks noGrp="1"/>
          </p:cNvSpPr>
          <p:nvPr>
            <p:ph type="body" idx="1"/>
          </p:nvPr>
        </p:nvSpPr>
        <p:spPr>
          <a:xfrm>
            <a:off x="628650" y="1825625"/>
            <a:ext cx="7886700" cy="4351338"/>
          </a:xfrm>
          <a:prstGeom prst="rect"/>
        </p:spPr>
        <p:txBody>
          <a:bodyPr bIns="45720" lIns="91440" rIns="91440" rtlCol="0" tIns="45720" vert="horz">
            <a:normAutofit/>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578" name="Date Placeholder 3"/>
          <p:cNvSpPr>
            <a:spLocks noGrp="1"/>
          </p:cNvSpPr>
          <p:nvPr>
            <p:ph type="dt" sz="half" idx="2"/>
          </p:nvPr>
        </p:nvSpPr>
        <p:spPr>
          <a:xfrm>
            <a:off x="628650" y="6356351"/>
            <a:ext cx="2057400" cy="365125"/>
          </a:xfrm>
          <a:prstGeom prst="rect"/>
        </p:spPr>
        <p:txBody>
          <a:bodyPr anchor="ctr" bIns="45720" lIns="91440" rIns="91440" rtlCol="0" tIns="45720" vert="horz"/>
          <a:lstStyle>
            <a:lvl1pPr algn="l">
              <a:defRPr sz="1200">
                <a:solidFill>
                  <a:schemeClr val="tx1">
                    <a:tint val="75000"/>
                  </a:schemeClr>
                </a:solidFill>
              </a:defRPr>
            </a:lvl1pPr>
          </a:lstStyle>
          <a:p>
            <a:fld id="{70BC1078-46ED-40F9-8930-935BAD7C2B02}" type="datetimeFigureOut">
              <a:rPr altLang="en-US" lang="zh-CN" smtClean="0"/>
              <a:t>2015/5/12</a:t>
            </a:fld>
            <a:endParaRPr altLang="en-US" lang="zh-CN"/>
          </a:p>
        </p:txBody>
      </p:sp>
      <p:sp>
        <p:nvSpPr>
          <p:cNvPr id="1048579" name="Footer Placeholder 4"/>
          <p:cNvSpPr>
            <a:spLocks noGrp="1"/>
          </p:cNvSpPr>
          <p:nvPr>
            <p:ph type="ftr" sz="quarter" idx="3"/>
          </p:nvPr>
        </p:nvSpPr>
        <p:spPr>
          <a:xfrm>
            <a:off x="3028950" y="6356351"/>
            <a:ext cx="3086100" cy="365125"/>
          </a:xfrm>
          <a:prstGeom prst="rect"/>
        </p:spPr>
        <p:txBody>
          <a:bodyPr anchor="ctr" bIns="45720" lIns="91440" rIns="91440" rtlCol="0" tIns="45720" vert="horz"/>
          <a:lstStyle>
            <a:lvl1pPr algn="ctr">
              <a:defRPr sz="1200">
                <a:solidFill>
                  <a:schemeClr val="tx1">
                    <a:tint val="75000"/>
                  </a:schemeClr>
                </a:solidFill>
              </a:defRPr>
            </a:lvl1pPr>
          </a:lstStyle>
          <a:p>
            <a:endParaRPr altLang="en-US" lang="zh-CN"/>
          </a:p>
        </p:txBody>
      </p:sp>
      <p:sp>
        <p:nvSpPr>
          <p:cNvPr id="1048580" name="Slide Number Placeholder 5"/>
          <p:cNvSpPr>
            <a:spLocks noGrp="1"/>
          </p:cNvSpPr>
          <p:nvPr>
            <p:ph type="sldNum" sz="quarter" idx="4"/>
          </p:nvPr>
        </p:nvSpPr>
        <p:spPr>
          <a:xfrm>
            <a:off x="6457950" y="6356351"/>
            <a:ext cx="2057400" cy="365125"/>
          </a:xfrm>
          <a:prstGeom prst="rect"/>
        </p:spPr>
        <p:txBody>
          <a:bodyPr anchor="ctr" bIns="45720" lIns="91440" rIns="91440" rtlCol="0" tIns="45720" vert="horz"/>
          <a:lstStyle>
            <a:lvl1pPr algn="r">
              <a:defRPr sz="1200">
                <a:solidFill>
                  <a:schemeClr val="tx1">
                    <a:tint val="75000"/>
                  </a:schemeClr>
                </a:solidFill>
              </a:defRPr>
            </a:lvl1pPr>
          </a:lstStyle>
          <a:p>
            <a:fld id="{D5B52ADC-5BFA-4FBD-BEE2-16096B7F4166}" type="slidenum">
              <a:rPr altLang="en-US" lang="zh-CN" smtClean="0"/>
              <a:t>‹#›</a:t>
            </a:fld>
            <a:endParaRPr altLang="en-US" lang="zh-CN"/>
          </a:p>
        </p:txBody>
      </p:sp>
    </p:spTree>
  </p:cSld>
  <p:clrMap accent1="accent1" accent2="accent2" accent3="accent3" accent4="accent4" accent5="accent5" accent6="accent6" bg1="lt1" bg2="lt2" tx1="dk1" tx2="dk2"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D87C2"/>
        </a:solidFill>
      </p:bgPr>
    </p:bg>
    <p:spTree>
      <p:nvGrpSpPr>
        <p:cNvPr id="15" name=""/>
        <p:cNvGrpSpPr/>
        <p:nvPr/>
      </p:nvGrpSpPr>
      <p:grpSpPr>
        <a:xfrm>
          <a:off x="0" y="0"/>
          <a:ext cx="0" cy="0"/>
          <a:chOff x="0" y="0"/>
          <a:chExt cx="0" cy="0"/>
        </a:xfrm>
      </p:grpSpPr>
      <p:sp>
        <p:nvSpPr>
          <p:cNvPr id="1048586" name="Title 1"/>
          <p:cNvSpPr>
            <a:spLocks noGrp="1"/>
          </p:cNvSpPr>
          <p:nvPr>
            <p:ph type="ctrTitle"/>
          </p:nvPr>
        </p:nvSpPr>
        <p:spPr>
          <a:xfrm>
            <a:off x="685799" y="-649882"/>
            <a:ext cx="7772400" cy="2387600"/>
          </a:xfrm>
        </p:spPr>
        <p:txBody>
          <a:bodyPr>
            <a:normAutofit/>
          </a:bodyPr>
          <a:p>
            <a:r>
              <a:rPr altLang="zh-CN" b="1" sz="3200" lang="de-DE" u="sng"/>
              <a:t>Η σημασία των ωκεάνιων ρευμάτων και η επίδρασή τους στο παγκόσμιο οικοσύστημα</a:t>
            </a:r>
            <a:endParaRPr altLang="zh-CN" b="1" sz="3200" lang="en-US" u="sng"/>
          </a:p>
        </p:txBody>
      </p:sp>
      <p:sp>
        <p:nvSpPr>
          <p:cNvPr id="1048647" name=""/>
          <p:cNvSpPr txBox="1"/>
          <p:nvPr/>
        </p:nvSpPr>
        <p:spPr>
          <a:xfrm>
            <a:off x="314500" y="5575289"/>
            <a:ext cx="3859292" cy="1056640"/>
          </a:xfrm>
          <a:prstGeom prst="rect"/>
        </p:spPr>
        <p:txBody>
          <a:bodyPr rtlCol="0" wrap="square">
            <a:spAutoFit/>
          </a:bodyPr>
          <a:p>
            <a:r>
              <a:rPr altLang="de-DE" sz="1600" lang="de-DE">
                <a:solidFill>
                  <a:srgbClr val="000000"/>
                </a:solidFill>
              </a:rPr>
              <a:t>Μ</a:t>
            </a:r>
            <a:r>
              <a:rPr altLang="de-DE" sz="1600" lang="de-DE">
                <a:solidFill>
                  <a:srgbClr val="000000"/>
                </a:solidFill>
              </a:rPr>
              <a:t>α</a:t>
            </a:r>
            <a:r>
              <a:rPr altLang="de-DE" sz="1600" lang="de-DE">
                <a:solidFill>
                  <a:srgbClr val="000000"/>
                </a:solidFill>
              </a:rPr>
              <a:t>θ</a:t>
            </a:r>
            <a:r>
              <a:rPr altLang="de-DE" sz="1600" lang="de-DE">
                <a:solidFill>
                  <a:srgbClr val="000000"/>
                </a:solidFill>
              </a:rPr>
              <a:t>ή</a:t>
            </a:r>
            <a:r>
              <a:rPr altLang="de-DE" sz="1600" lang="de-DE">
                <a:solidFill>
                  <a:srgbClr val="000000"/>
                </a:solidFill>
              </a:rPr>
              <a:t>τ</a:t>
            </a:r>
            <a:r>
              <a:rPr altLang="de-DE" sz="1600" lang="de-DE">
                <a:solidFill>
                  <a:srgbClr val="000000"/>
                </a:solidFill>
              </a:rPr>
              <a:t>ρ</a:t>
            </a:r>
            <a:r>
              <a:rPr altLang="de-DE" sz="1600" lang="de-DE">
                <a:solidFill>
                  <a:srgbClr val="000000"/>
                </a:solidFill>
              </a:rPr>
              <a:t>ι</a:t>
            </a:r>
            <a:r>
              <a:rPr altLang="de-DE" sz="1600" lang="de-DE">
                <a:solidFill>
                  <a:srgbClr val="000000"/>
                </a:solidFill>
              </a:rPr>
              <a:t>α</a:t>
            </a:r>
            <a:r>
              <a:rPr altLang="de-DE" sz="1600" lang="en-US">
                <a:solidFill>
                  <a:srgbClr val="000000"/>
                </a:solidFill>
              </a:rPr>
              <a:t>:</a:t>
            </a:r>
            <a:r>
              <a:rPr altLang="de-DE" sz="1600" lang="de-DE">
                <a:solidFill>
                  <a:srgbClr val="000000"/>
                </a:solidFill>
              </a:rPr>
              <a:t>Ε</a:t>
            </a:r>
            <a:r>
              <a:rPr altLang="de-DE" sz="1600" lang="de-DE">
                <a:solidFill>
                  <a:srgbClr val="000000"/>
                </a:solidFill>
              </a:rPr>
              <a:t>ι</a:t>
            </a:r>
            <a:r>
              <a:rPr altLang="de-DE" sz="1600" lang="de-DE">
                <a:solidFill>
                  <a:srgbClr val="000000"/>
                </a:solidFill>
              </a:rPr>
              <a:t>ρ</a:t>
            </a:r>
            <a:r>
              <a:rPr altLang="de-DE" sz="1600" lang="de-DE">
                <a:solidFill>
                  <a:srgbClr val="000000"/>
                </a:solidFill>
              </a:rPr>
              <a:t>ή</a:t>
            </a:r>
            <a:r>
              <a:rPr altLang="de-DE" sz="1600" lang="de-DE">
                <a:solidFill>
                  <a:srgbClr val="000000"/>
                </a:solidFill>
              </a:rPr>
              <a:t>ν</a:t>
            </a:r>
            <a:r>
              <a:rPr altLang="de-DE" sz="1600" lang="de-DE">
                <a:solidFill>
                  <a:srgbClr val="000000"/>
                </a:solidFill>
              </a:rPr>
              <a:t>η</a:t>
            </a:r>
            <a:r>
              <a:rPr altLang="de-DE" sz="1600" lang="en-US">
                <a:solidFill>
                  <a:srgbClr val="000000"/>
                </a:solidFill>
              </a:rPr>
              <a:t> Νικολαΐδη</a:t>
            </a:r>
            <a:endParaRPr sz="1600" lang="de-DE">
              <a:solidFill>
                <a:srgbClr val="000000"/>
              </a:solidFill>
            </a:endParaRPr>
          </a:p>
          <a:p>
            <a:r>
              <a:rPr altLang="de-DE" sz="1600" lang="de-DE">
                <a:solidFill>
                  <a:srgbClr val="000000"/>
                </a:solidFill>
              </a:rPr>
              <a:t>Κ</a:t>
            </a:r>
            <a:r>
              <a:rPr altLang="de-DE" sz="1600" lang="de-DE">
                <a:solidFill>
                  <a:srgbClr val="000000"/>
                </a:solidFill>
              </a:rPr>
              <a:t>α</a:t>
            </a:r>
            <a:r>
              <a:rPr altLang="de-DE" sz="1600" lang="de-DE">
                <a:solidFill>
                  <a:srgbClr val="000000"/>
                </a:solidFill>
              </a:rPr>
              <a:t>θ</a:t>
            </a:r>
            <a:r>
              <a:rPr altLang="de-DE" sz="1600" lang="de-DE">
                <a:solidFill>
                  <a:srgbClr val="000000"/>
                </a:solidFill>
              </a:rPr>
              <a:t>η</a:t>
            </a:r>
            <a:r>
              <a:rPr altLang="de-DE" sz="1600" lang="de-DE">
                <a:solidFill>
                  <a:srgbClr val="000000"/>
                </a:solidFill>
              </a:rPr>
              <a:t>γ</a:t>
            </a:r>
            <a:r>
              <a:rPr altLang="de-DE" sz="1600" lang="de-DE">
                <a:solidFill>
                  <a:srgbClr val="000000"/>
                </a:solidFill>
              </a:rPr>
              <a:t>η</a:t>
            </a:r>
            <a:r>
              <a:rPr altLang="de-DE" sz="1600" lang="de-DE">
                <a:solidFill>
                  <a:srgbClr val="000000"/>
                </a:solidFill>
              </a:rPr>
              <a:t>τ</a:t>
            </a:r>
            <a:r>
              <a:rPr altLang="de-DE" sz="1600" lang="de-DE">
                <a:solidFill>
                  <a:srgbClr val="000000"/>
                </a:solidFill>
              </a:rPr>
              <a:t>ή</a:t>
            </a:r>
            <a:r>
              <a:rPr altLang="de-DE" sz="1600" lang="de-DE">
                <a:solidFill>
                  <a:srgbClr val="000000"/>
                </a:solidFill>
              </a:rPr>
              <a:t>ς</a:t>
            </a:r>
            <a:r>
              <a:rPr altLang="de-DE" sz="1600" lang="en-US">
                <a:solidFill>
                  <a:srgbClr val="000000"/>
                </a:solidFill>
              </a:rPr>
              <a:t>:</a:t>
            </a:r>
            <a:r>
              <a:rPr altLang="de-DE" sz="1600" lang="de-DE">
                <a:solidFill>
                  <a:srgbClr val="000000"/>
                </a:solidFill>
              </a:rPr>
              <a:t>Θ</a:t>
            </a:r>
            <a:r>
              <a:rPr altLang="de-DE" sz="1600" lang="de-DE">
                <a:solidFill>
                  <a:srgbClr val="000000"/>
                </a:solidFill>
              </a:rPr>
              <a:t>ρ</a:t>
            </a:r>
            <a:r>
              <a:rPr altLang="de-DE" sz="1600" lang="de-DE">
                <a:solidFill>
                  <a:srgbClr val="000000"/>
                </a:solidFill>
              </a:rPr>
              <a:t>α</a:t>
            </a:r>
            <a:r>
              <a:rPr altLang="de-DE" sz="1600" lang="de-DE">
                <a:solidFill>
                  <a:srgbClr val="000000"/>
                </a:solidFill>
              </a:rPr>
              <a:t>σ</a:t>
            </a:r>
            <a:r>
              <a:rPr altLang="de-DE" sz="1600" lang="de-DE">
                <a:solidFill>
                  <a:srgbClr val="000000"/>
                </a:solidFill>
              </a:rPr>
              <a:t>ύ</a:t>
            </a:r>
            <a:r>
              <a:rPr altLang="de-DE" sz="1600" lang="de-DE">
                <a:solidFill>
                  <a:srgbClr val="000000"/>
                </a:solidFill>
              </a:rPr>
              <a:t>β</a:t>
            </a:r>
            <a:r>
              <a:rPr altLang="de-DE" sz="1600" lang="de-DE">
                <a:solidFill>
                  <a:srgbClr val="000000"/>
                </a:solidFill>
              </a:rPr>
              <a:t>ο</a:t>
            </a:r>
            <a:r>
              <a:rPr altLang="de-DE" sz="1600" lang="de-DE">
                <a:solidFill>
                  <a:srgbClr val="000000"/>
                </a:solidFill>
              </a:rPr>
              <a:t>υ</a:t>
            </a:r>
            <a:r>
              <a:rPr altLang="de-DE" sz="1600" lang="de-DE">
                <a:solidFill>
                  <a:srgbClr val="000000"/>
                </a:solidFill>
              </a:rPr>
              <a:t>λ</a:t>
            </a:r>
            <a:r>
              <a:rPr altLang="de-DE" sz="1600" lang="de-DE">
                <a:solidFill>
                  <a:srgbClr val="000000"/>
                </a:solidFill>
              </a:rPr>
              <a:t>ο</a:t>
            </a:r>
            <a:r>
              <a:rPr altLang="de-DE" sz="1600" lang="de-DE">
                <a:solidFill>
                  <a:srgbClr val="000000"/>
                </a:solidFill>
              </a:rPr>
              <a:t>ς</a:t>
            </a:r>
            <a:r>
              <a:rPr altLang="de-DE" sz="1600" lang="en-US">
                <a:solidFill>
                  <a:srgbClr val="000000"/>
                </a:solidFill>
              </a:rPr>
              <a:t> </a:t>
            </a:r>
            <a:r>
              <a:rPr altLang="de-DE" sz="1600" lang="de-DE">
                <a:solidFill>
                  <a:srgbClr val="000000"/>
                </a:solidFill>
              </a:rPr>
              <a:t>Κ</a:t>
            </a:r>
            <a:r>
              <a:rPr altLang="de-DE" sz="1600" lang="de-DE">
                <a:solidFill>
                  <a:srgbClr val="000000"/>
                </a:solidFill>
              </a:rPr>
              <a:t>ο</a:t>
            </a:r>
            <a:r>
              <a:rPr altLang="de-DE" sz="1600" lang="de-DE">
                <a:solidFill>
                  <a:srgbClr val="000000"/>
                </a:solidFill>
              </a:rPr>
              <a:t>τ</a:t>
            </a:r>
            <a:r>
              <a:rPr altLang="de-DE" sz="1600" lang="de-DE">
                <a:solidFill>
                  <a:srgbClr val="000000"/>
                </a:solidFill>
              </a:rPr>
              <a:t>σ</a:t>
            </a:r>
            <a:r>
              <a:rPr altLang="de-DE" sz="1600" lang="de-DE">
                <a:solidFill>
                  <a:srgbClr val="000000"/>
                </a:solidFill>
              </a:rPr>
              <a:t>ι</a:t>
            </a:r>
            <a:r>
              <a:rPr altLang="de-DE" sz="1600" lang="de-DE">
                <a:solidFill>
                  <a:srgbClr val="000000"/>
                </a:solidFill>
              </a:rPr>
              <a:t>φ</a:t>
            </a:r>
            <a:r>
              <a:rPr altLang="de-DE" sz="1600" lang="de-DE">
                <a:solidFill>
                  <a:srgbClr val="000000"/>
                </a:solidFill>
              </a:rPr>
              <a:t>ά</a:t>
            </a:r>
            <a:r>
              <a:rPr altLang="de-DE" sz="1600" lang="de-DE">
                <a:solidFill>
                  <a:srgbClr val="000000"/>
                </a:solidFill>
              </a:rPr>
              <a:t>κ</a:t>
            </a:r>
            <a:r>
              <a:rPr altLang="de-DE" sz="1600" lang="de-DE">
                <a:solidFill>
                  <a:srgbClr val="000000"/>
                </a:solidFill>
              </a:rPr>
              <a:t>η</a:t>
            </a:r>
            <a:r>
              <a:rPr altLang="de-DE" sz="1600" lang="de-DE">
                <a:solidFill>
                  <a:srgbClr val="000000"/>
                </a:solidFill>
              </a:rPr>
              <a:t>ς</a:t>
            </a:r>
            <a:endParaRPr sz="1600" lang="de-DE">
              <a:solidFill>
                <a:srgbClr val="000000"/>
              </a:solidFill>
            </a:endParaRPr>
          </a:p>
          <a:p>
            <a:r>
              <a:rPr sz="1600" lang="de-DE">
                <a:solidFill>
                  <a:srgbClr val="000000"/>
                </a:solidFill>
              </a:rPr>
              <a:t>Μ</a:t>
            </a:r>
            <a:r>
              <a:rPr sz="1600" lang="de-DE">
                <a:solidFill>
                  <a:srgbClr val="000000"/>
                </a:solidFill>
              </a:rPr>
              <a:t>ά</a:t>
            </a:r>
            <a:r>
              <a:rPr sz="1600" lang="de-DE">
                <a:solidFill>
                  <a:srgbClr val="000000"/>
                </a:solidFill>
              </a:rPr>
              <a:t>θ</a:t>
            </a:r>
            <a:r>
              <a:rPr sz="1600" lang="de-DE">
                <a:solidFill>
                  <a:srgbClr val="000000"/>
                </a:solidFill>
              </a:rPr>
              <a:t>η</a:t>
            </a:r>
            <a:r>
              <a:rPr sz="1600" lang="de-DE">
                <a:solidFill>
                  <a:srgbClr val="000000"/>
                </a:solidFill>
              </a:rPr>
              <a:t>μ</a:t>
            </a:r>
            <a:r>
              <a:rPr sz="1600" lang="de-DE">
                <a:solidFill>
                  <a:srgbClr val="000000"/>
                </a:solidFill>
              </a:rPr>
              <a:t>α</a:t>
            </a:r>
            <a:r>
              <a:rPr altLang="de-DE" sz="1600" lang="en-US">
                <a:solidFill>
                  <a:srgbClr val="000000"/>
                </a:solidFill>
              </a:rPr>
              <a:t>:</a:t>
            </a:r>
            <a:r>
              <a:rPr altLang="de-DE" sz="1600" lang="de-DE">
                <a:solidFill>
                  <a:srgbClr val="000000"/>
                </a:solidFill>
              </a:rPr>
              <a:t>Ν</a:t>
            </a:r>
            <a:r>
              <a:rPr altLang="de-DE" sz="1600" lang="de-DE">
                <a:solidFill>
                  <a:srgbClr val="000000"/>
                </a:solidFill>
              </a:rPr>
              <a:t>α</a:t>
            </a:r>
            <a:r>
              <a:rPr altLang="de-DE" sz="1600" lang="de-DE">
                <a:solidFill>
                  <a:srgbClr val="000000"/>
                </a:solidFill>
              </a:rPr>
              <a:t>υ</a:t>
            </a:r>
            <a:r>
              <a:rPr altLang="de-DE" sz="1600" lang="de-DE">
                <a:solidFill>
                  <a:srgbClr val="000000"/>
                </a:solidFill>
              </a:rPr>
              <a:t>τ</a:t>
            </a:r>
            <a:r>
              <a:rPr altLang="de-DE" sz="1600" lang="de-DE">
                <a:solidFill>
                  <a:srgbClr val="000000"/>
                </a:solidFill>
              </a:rPr>
              <a:t>ι</a:t>
            </a:r>
            <a:r>
              <a:rPr altLang="de-DE" sz="1600" lang="de-DE">
                <a:solidFill>
                  <a:srgbClr val="000000"/>
                </a:solidFill>
              </a:rPr>
              <a:t>λ</a:t>
            </a:r>
            <a:r>
              <a:rPr altLang="de-DE" sz="1600" lang="de-DE">
                <a:solidFill>
                  <a:srgbClr val="000000"/>
                </a:solidFill>
              </a:rPr>
              <a:t>ί</a:t>
            </a:r>
            <a:r>
              <a:rPr altLang="de-DE" sz="1600" lang="de-DE">
                <a:solidFill>
                  <a:srgbClr val="000000"/>
                </a:solidFill>
              </a:rPr>
              <a:t>α</a:t>
            </a:r>
            <a:r>
              <a:rPr altLang="de-DE" sz="1600" lang="en-US">
                <a:solidFill>
                  <a:srgbClr val="000000"/>
                </a:solidFill>
              </a:rPr>
              <a:t> </a:t>
            </a:r>
            <a:r>
              <a:rPr altLang="de-DE" sz="1600" lang="de-DE">
                <a:solidFill>
                  <a:srgbClr val="000000"/>
                </a:solidFill>
              </a:rPr>
              <a:t>Ι</a:t>
            </a:r>
            <a:r>
              <a:rPr altLang="de-DE" sz="1600" lang="de-DE">
                <a:solidFill>
                  <a:srgbClr val="000000"/>
                </a:solidFill>
              </a:rPr>
              <a:t>Ι</a:t>
            </a:r>
            <a:endParaRPr sz="1600" lang="de-DE">
              <a:solidFill>
                <a:srgbClr val="000000"/>
              </a:solidFill>
            </a:endParaRPr>
          </a:p>
          <a:p>
            <a:endParaRPr sz="1600" lang="de-DE">
              <a:solidFill>
                <a:srgbClr val="000000"/>
              </a:solidFill>
            </a:endParaRPr>
          </a:p>
        </p:txBody>
      </p:sp>
      <p:pic>
        <p:nvPicPr>
          <p:cNvPr id="2097158" name=""/>
          <p:cNvPicPr>
            <a:picLocks/>
          </p:cNvPicPr>
          <p:nvPr/>
        </p:nvPicPr>
        <p:blipFill>
          <a:blip xmlns:r="http://schemas.openxmlformats.org/officeDocument/2006/relationships" r:embed="rId1"/>
          <a:stretch>
            <a:fillRect/>
          </a:stretch>
        </p:blipFill>
        <p:spPr>
          <a:xfrm rot="0">
            <a:off x="1837176" y="1855085"/>
            <a:ext cx="5266897" cy="3147831"/>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28" name=""/>
        <p:cNvGrpSpPr/>
        <p:nvPr/>
      </p:nvGrpSpPr>
      <p:grpSpPr>
        <a:xfrm>
          <a:off x="0" y="0"/>
          <a:ext cx="0" cy="0"/>
          <a:chOff x="0" y="0"/>
          <a:chExt cx="0" cy="0"/>
        </a:xfrm>
      </p:grpSpPr>
      <p:sp>
        <p:nvSpPr>
          <p:cNvPr id="1048648" name=""/>
          <p:cNvSpPr>
            <a:spLocks noGrp="1"/>
          </p:cNvSpPr>
          <p:nvPr>
            <p:ph type="title"/>
          </p:nvPr>
        </p:nvSpPr>
        <p:spPr/>
        <p:txBody>
          <a:bodyPr/>
          <a:p>
            <a:pPr algn="ctr"/>
            <a:r>
              <a:rPr b="1" sz="3600" lang="de-DE" u="sng">
                <a:solidFill>
                  <a:srgbClr val="00FFFF"/>
                </a:solidFill>
              </a:rPr>
              <a:t>Ω</a:t>
            </a:r>
            <a:r>
              <a:rPr b="1" sz="3600" lang="de-DE" u="sng">
                <a:solidFill>
                  <a:srgbClr val="00FFFF"/>
                </a:solidFill>
              </a:rPr>
              <a:t>κ</a:t>
            </a:r>
            <a:r>
              <a:rPr b="1" sz="3600" lang="de-DE" u="sng">
                <a:solidFill>
                  <a:srgbClr val="00FFFF"/>
                </a:solidFill>
              </a:rPr>
              <a:t>ε</a:t>
            </a:r>
            <a:r>
              <a:rPr b="1" sz="3600" lang="de-DE" u="sng">
                <a:solidFill>
                  <a:srgbClr val="00FFFF"/>
                </a:solidFill>
              </a:rPr>
              <a:t>ά</a:t>
            </a:r>
            <a:r>
              <a:rPr b="1" sz="3600" lang="de-DE" u="sng">
                <a:solidFill>
                  <a:srgbClr val="00FFFF"/>
                </a:solidFill>
              </a:rPr>
              <a:t>ν</a:t>
            </a:r>
            <a:r>
              <a:rPr b="1" sz="3600" lang="de-DE" u="sng">
                <a:solidFill>
                  <a:srgbClr val="00FFFF"/>
                </a:solidFill>
              </a:rPr>
              <a:t>ι</a:t>
            </a:r>
            <a:r>
              <a:rPr b="1" sz="3600" lang="de-DE" u="sng">
                <a:solidFill>
                  <a:srgbClr val="00FFFF"/>
                </a:solidFill>
              </a:rPr>
              <a:t>α</a:t>
            </a:r>
            <a:r>
              <a:rPr altLang="de-DE" b="1" sz="3600" lang="en-US" u="sng">
                <a:solidFill>
                  <a:srgbClr val="00FFFF"/>
                </a:solidFill>
              </a:rPr>
              <a:t> </a:t>
            </a:r>
            <a:r>
              <a:rPr altLang="de-DE" b="1" sz="3600" lang="de-DE" u="sng">
                <a:solidFill>
                  <a:srgbClr val="00FFFF"/>
                </a:solidFill>
              </a:rPr>
              <a:t>ρ</a:t>
            </a:r>
            <a:r>
              <a:rPr altLang="de-DE" b="1" sz="3600" lang="de-DE" u="sng">
                <a:solidFill>
                  <a:srgbClr val="00FFFF"/>
                </a:solidFill>
              </a:rPr>
              <a:t>ε</a:t>
            </a:r>
            <a:r>
              <a:rPr altLang="de-DE" b="1" sz="3600" lang="de-DE" u="sng">
                <a:solidFill>
                  <a:srgbClr val="00FFFF"/>
                </a:solidFill>
              </a:rPr>
              <a:t>ύ</a:t>
            </a:r>
            <a:r>
              <a:rPr altLang="de-DE" b="1" sz="3600" lang="de-DE" u="sng">
                <a:solidFill>
                  <a:srgbClr val="00FFFF"/>
                </a:solidFill>
              </a:rPr>
              <a:t>μ</a:t>
            </a:r>
            <a:r>
              <a:rPr altLang="de-DE" b="1" sz="3600" lang="de-DE" u="sng">
                <a:solidFill>
                  <a:srgbClr val="00FFFF"/>
                </a:solidFill>
              </a:rPr>
              <a:t>α</a:t>
            </a:r>
            <a:r>
              <a:rPr altLang="de-DE" b="1" sz="3600" lang="de-DE" u="sng">
                <a:solidFill>
                  <a:srgbClr val="00FFFF"/>
                </a:solidFill>
              </a:rPr>
              <a:t>τ</a:t>
            </a:r>
            <a:r>
              <a:rPr altLang="de-DE" b="1" sz="3600" lang="de-DE" u="sng">
                <a:solidFill>
                  <a:srgbClr val="00FFFF"/>
                </a:solidFill>
              </a:rPr>
              <a:t>α</a:t>
            </a:r>
            <a:r>
              <a:rPr altLang="de-DE" b="1" sz="3600" lang="en-US" u="sng">
                <a:solidFill>
                  <a:srgbClr val="00FFFF"/>
                </a:solidFill>
              </a:rPr>
              <a:t> </a:t>
            </a:r>
            <a:endParaRPr b="1" sz="3600" lang="de-DE" u="sng">
              <a:solidFill>
                <a:srgbClr val="00FFFF"/>
              </a:solidFill>
            </a:endParaRPr>
          </a:p>
        </p:txBody>
      </p:sp>
      <p:sp>
        <p:nvSpPr>
          <p:cNvPr id="1048649" name=""/>
          <p:cNvSpPr>
            <a:spLocks noGrp="1"/>
          </p:cNvSpPr>
          <p:nvPr>
            <p:ph idx="1"/>
          </p:nvPr>
        </p:nvSpPr>
        <p:spPr>
          <a:xfrm>
            <a:off x="550777" y="2223034"/>
            <a:ext cx="7886700" cy="3192898"/>
          </a:xfrm>
        </p:spPr>
        <p:txBody>
          <a:bodyPr/>
          <a:p>
            <a:pPr indent="0" marL="0">
              <a:buNone/>
            </a:pPr>
            <a:r>
              <a:rPr b="0" sz="2400" lang="de-DE" u="none">
                <a:solidFill>
                  <a:srgbClr val="00FFFF"/>
                </a:solidFill>
              </a:rPr>
              <a:t>Τα ωκεάνια ρεύματα είναι σταθερές, κατευθυνόμενες κινήσεις του θαλασσινού νερού που επηρεάζονται από διάφορους παράγοντες όπως ο άνεμος, η θερμοκρασία, η αλατότητα και το σχήμα του βυθού. Διαδραματίζουν κρίσιμο ρόλο στο παγκόσμιο κλιματικό σύστημα και επηρεάζουν τον καιρό, τη θαλάσσια οικολογία και το εμπόριο.</a:t>
            </a:r>
            <a:endParaRPr b="0" sz="2400" lang="de-DE" u="none">
              <a:solidFill>
                <a:srgbClr val="00FFFF"/>
              </a:solidFill>
            </a:endParaRPr>
          </a:p>
          <a:p>
            <a:pPr indent="0" marL="0">
              <a:buNone/>
            </a:pPr>
            <a:endParaRPr b="0" sz="2400" lang="de-DE" u="none">
              <a:solidFill>
                <a:srgbClr val="00FFFF"/>
              </a:solidFill>
            </a:endParaRPr>
          </a:p>
        </p:txBody>
      </p:sp>
      <p:sp>
        <p:nvSpPr>
          <p:cNvPr id="1048652" name=""/>
          <p:cNvSpPr txBox="1"/>
          <p:nvPr/>
        </p:nvSpPr>
        <p:spPr>
          <a:xfrm>
            <a:off x="628649" y="1690689"/>
            <a:ext cx="4572000" cy="510540"/>
          </a:xfrm>
          <a:prstGeom prst="rect"/>
        </p:spPr>
        <p:txBody>
          <a:bodyPr rtlCol="0" wrap="square">
            <a:spAutoFit/>
          </a:bodyPr>
          <a:p>
            <a:r>
              <a:rPr b="1" sz="2800" lang="de-DE" u="sng">
                <a:solidFill>
                  <a:srgbClr val="00FFFF"/>
                </a:solidFill>
              </a:rPr>
              <a:t>Ο</a:t>
            </a:r>
            <a:r>
              <a:rPr b="1" sz="2800" lang="de-DE" u="sng">
                <a:solidFill>
                  <a:srgbClr val="00FFFF"/>
                </a:solidFill>
              </a:rPr>
              <a:t>ρ</a:t>
            </a:r>
            <a:r>
              <a:rPr b="1" sz="2800" lang="de-DE" u="sng">
                <a:solidFill>
                  <a:srgbClr val="00FFFF"/>
                </a:solidFill>
              </a:rPr>
              <a:t>ι</a:t>
            </a:r>
            <a:r>
              <a:rPr b="1" sz="2800" lang="de-DE" u="sng">
                <a:solidFill>
                  <a:srgbClr val="00FFFF"/>
                </a:solidFill>
              </a:rPr>
              <a:t>σ</a:t>
            </a:r>
            <a:r>
              <a:rPr b="1" sz="2800" lang="de-DE" u="sng">
                <a:solidFill>
                  <a:srgbClr val="00FFFF"/>
                </a:solidFill>
              </a:rPr>
              <a:t>μ</a:t>
            </a:r>
            <a:r>
              <a:rPr b="1" sz="2800" lang="de-DE" u="sng">
                <a:solidFill>
                  <a:srgbClr val="00FFFF"/>
                </a:solidFill>
              </a:rPr>
              <a:t>ό</a:t>
            </a:r>
            <a:r>
              <a:rPr b="1" sz="2800" lang="de-DE" u="sng">
                <a:solidFill>
                  <a:srgbClr val="00FFFF"/>
                </a:solidFill>
              </a:rPr>
              <a:t>ς</a:t>
            </a:r>
            <a:endParaRPr b="1" sz="2800" lang="de-DE" u="sng">
              <a:solidFill>
                <a:srgbClr val="00FFFF"/>
              </a:solidFill>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29" name=""/>
        <p:cNvGrpSpPr/>
        <p:nvPr/>
      </p:nvGrpSpPr>
      <p:grpSpPr>
        <a:xfrm>
          <a:off x="0" y="0"/>
          <a:ext cx="0" cy="0"/>
          <a:chOff x="0" y="0"/>
          <a:chExt cx="0" cy="0"/>
        </a:xfrm>
      </p:grpSpPr>
      <p:sp>
        <p:nvSpPr>
          <p:cNvPr id="1048653" name=""/>
          <p:cNvSpPr>
            <a:spLocks noGrp="1"/>
          </p:cNvSpPr>
          <p:nvPr>
            <p:ph type="title"/>
          </p:nvPr>
        </p:nvSpPr>
        <p:spPr>
          <a:xfrm>
            <a:off x="2485119" y="0"/>
            <a:ext cx="3647889" cy="1600200"/>
          </a:xfrm>
        </p:spPr>
        <p:txBody>
          <a:bodyPr/>
          <a:p>
            <a:pPr algn="ctr"/>
            <a:r>
              <a:rPr altLang="de-DE" b="1" sz="2800" lang="en-US" u="sng"/>
              <a:t> </a:t>
            </a:r>
            <a:r>
              <a:rPr altLang="de-DE" b="1" sz="2800" lang="en-US" u="sng"/>
              <a:t>G</a:t>
            </a:r>
            <a:r>
              <a:rPr altLang="de-DE" b="1" sz="2800" lang="en-US" u="sng"/>
              <a:t>o</a:t>
            </a:r>
            <a:r>
              <a:rPr altLang="de-DE" b="1" sz="2800" lang="en-US" u="sng"/>
              <a:t>l</a:t>
            </a:r>
            <a:r>
              <a:rPr altLang="de-DE" b="1" sz="2800" lang="en-US" u="sng"/>
              <a:t>f</a:t>
            </a:r>
            <a:r>
              <a:rPr altLang="de-DE" b="1" sz="2800" lang="en-US" u="sng"/>
              <a:t> </a:t>
            </a:r>
            <a:r>
              <a:rPr altLang="de-DE" b="1" sz="2800" lang="en-US" u="sng"/>
              <a:t>S</a:t>
            </a:r>
            <a:r>
              <a:rPr altLang="de-DE" b="1" sz="2800" lang="en-US" u="sng"/>
              <a:t>t</a:t>
            </a:r>
            <a:r>
              <a:rPr altLang="de-DE" b="1" sz="2800" lang="en-US" u="sng"/>
              <a:t>r</a:t>
            </a:r>
            <a:r>
              <a:rPr altLang="de-DE" b="1" sz="2800" lang="en-US" u="sng"/>
              <a:t>e</a:t>
            </a:r>
            <a:r>
              <a:rPr altLang="de-DE" b="1" sz="2800" lang="en-US" u="sng"/>
              <a:t>a</a:t>
            </a:r>
            <a:r>
              <a:rPr altLang="de-DE" b="1" sz="2800" lang="en-US" u="sng"/>
              <a:t>m</a:t>
            </a:r>
            <a:endParaRPr b="1" sz="2800" lang="de-DE" u="sng"/>
          </a:p>
        </p:txBody>
      </p:sp>
      <p:pic>
        <p:nvPicPr>
          <p:cNvPr id="2097156" name=""/>
          <p:cNvPicPr>
            <a:picLocks/>
          </p:cNvPicPr>
          <p:nvPr>
            <p:ph type="pic" idx="1"/>
          </p:nvPr>
        </p:nvPicPr>
        <p:blipFill>
          <a:blip xmlns:r="http://schemas.openxmlformats.org/officeDocument/2006/relationships" r:embed="rId1"/>
          <a:srcRect l="-1329" r="-1329"/>
          <a:stretch>
            <a:fillRect/>
          </a:stretch>
        </p:blipFill>
        <p:spPr>
          <a:xfrm>
            <a:off x="3959707" y="1795212"/>
            <a:ext cx="4629150" cy="3959673"/>
          </a:xfrm>
        </p:spPr>
      </p:pic>
      <p:sp>
        <p:nvSpPr>
          <p:cNvPr id="1048655" name=""/>
          <p:cNvSpPr>
            <a:spLocks noGrp="1"/>
          </p:cNvSpPr>
          <p:nvPr>
            <p:ph type="body" sz="half" idx="2"/>
          </p:nvPr>
        </p:nvSpPr>
        <p:spPr>
          <a:xfrm>
            <a:off x="639450" y="2231580"/>
            <a:ext cx="2949178" cy="3824706"/>
          </a:xfrm>
        </p:spPr>
        <p:txBody>
          <a:bodyPr/>
          <a:p>
            <a:r>
              <a:rPr sz="2000" lang="de-DE"/>
              <a:t> Ένα θερμό ωκεάνιο ρεύμα στον Ατλαντικό που πηγάζει από την Καραϊβική και εκτείνεται στην Ευρώπη. Έχει ισχυρή επιρροή στο κλίμα στη Δυτική Ευρώπη.</a:t>
            </a:r>
            <a:endParaRPr sz="2000" lang="de-DE"/>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0" name=""/>
        <p:cNvGrpSpPr/>
        <p:nvPr/>
      </p:nvGrpSpPr>
      <p:grpSpPr>
        <a:xfrm>
          <a:off x="0" y="0"/>
          <a:ext cx="0" cy="0"/>
          <a:chOff x="0" y="0"/>
          <a:chExt cx="0" cy="0"/>
        </a:xfrm>
      </p:grpSpPr>
      <p:sp>
        <p:nvSpPr>
          <p:cNvPr id="1048656" name=""/>
          <p:cNvSpPr>
            <a:spLocks noGrp="1"/>
          </p:cNvSpPr>
          <p:nvPr>
            <p:ph type="title"/>
          </p:nvPr>
        </p:nvSpPr>
        <p:spPr>
          <a:xfrm>
            <a:off x="3097410" y="203514"/>
            <a:ext cx="2949178" cy="1450801"/>
          </a:xfrm>
        </p:spPr>
        <p:txBody>
          <a:bodyPr/>
          <a:p>
            <a:r>
              <a:rPr b="1" sz="2800" lang="de-DE" u="sng"/>
              <a:t>Ρεύμα Kuroshio</a:t>
            </a:r>
            <a:endParaRPr b="1" sz="2800" lang="de-DE" u="sng"/>
          </a:p>
        </p:txBody>
      </p:sp>
      <p:pic>
        <p:nvPicPr>
          <p:cNvPr id="2097154" name=""/>
          <p:cNvPicPr>
            <a:picLocks/>
          </p:cNvPicPr>
          <p:nvPr>
            <p:ph type="pic" idx="1"/>
          </p:nvPr>
        </p:nvPicPr>
        <p:blipFill>
          <a:blip xmlns:r="http://schemas.openxmlformats.org/officeDocument/2006/relationships" r:embed="rId1"/>
          <a:srcRect t="17115" b="17115"/>
          <a:stretch>
            <a:fillRect/>
          </a:stretch>
        </p:blipFill>
        <p:spPr>
          <a:xfrm rot="13220">
            <a:off x="3885562" y="1938591"/>
            <a:ext cx="4629150" cy="3922456"/>
          </a:xfrm>
        </p:spPr>
      </p:pic>
      <p:sp>
        <p:nvSpPr>
          <p:cNvPr id="1048658" name=""/>
          <p:cNvSpPr>
            <a:spLocks noGrp="1"/>
          </p:cNvSpPr>
          <p:nvPr>
            <p:ph type="body" sz="half" idx="2"/>
          </p:nvPr>
        </p:nvSpPr>
        <p:spPr>
          <a:xfrm>
            <a:off x="629841" y="2708259"/>
            <a:ext cx="2949178" cy="3811588"/>
          </a:xfrm>
        </p:spPr>
        <p:txBody>
          <a:bodyPr/>
          <a:p>
            <a:r>
              <a:rPr lang="de-DE"/>
              <a:t>Αυτό το θερμό ωκεάνιο ρεύμα ρέει κατά μήκος της ανατολικής ακτής της Ιαπωνίας και επηρεάζει το κλίμα της περιοχής.</a:t>
            </a:r>
            <a:endParaRPr lang="de-DE"/>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1" name=""/>
        <p:cNvGrpSpPr/>
        <p:nvPr/>
      </p:nvGrpSpPr>
      <p:grpSpPr>
        <a:xfrm>
          <a:off x="0" y="0"/>
          <a:ext cx="0" cy="0"/>
          <a:chOff x="0" y="0"/>
          <a:chExt cx="0" cy="0"/>
        </a:xfrm>
      </p:grpSpPr>
      <p:sp>
        <p:nvSpPr>
          <p:cNvPr id="1048659" name=""/>
          <p:cNvSpPr>
            <a:spLocks noGrp="1"/>
          </p:cNvSpPr>
          <p:nvPr>
            <p:ph type="title"/>
          </p:nvPr>
        </p:nvSpPr>
        <p:spPr>
          <a:xfrm>
            <a:off x="3268294" y="259377"/>
            <a:ext cx="3487288" cy="1600200"/>
          </a:xfrm>
        </p:spPr>
        <p:txBody>
          <a:bodyPr/>
          <a:p>
            <a:r>
              <a:rPr b="1" lang="de-DE" u="sng"/>
              <a:t>Ρεύμα Humboldt</a:t>
            </a:r>
            <a:endParaRPr b="1" lang="de-DE" u="sng"/>
          </a:p>
        </p:txBody>
      </p:sp>
      <p:pic>
        <p:nvPicPr>
          <p:cNvPr id="2097155" name=""/>
          <p:cNvPicPr>
            <a:picLocks/>
          </p:cNvPicPr>
          <p:nvPr>
            <p:ph type="pic" idx="1"/>
          </p:nvPr>
        </p:nvPicPr>
        <p:blipFill>
          <a:blip xmlns:r="http://schemas.openxmlformats.org/officeDocument/2006/relationships" r:embed="rId1"/>
          <a:srcRect l="-6177" r="-6177"/>
          <a:stretch>
            <a:fillRect/>
          </a:stretch>
        </p:blipFill>
        <p:spPr>
          <a:xfrm rot="14948">
            <a:off x="374510" y="2198492"/>
            <a:ext cx="4629150" cy="3818163"/>
          </a:xfrm>
        </p:spPr>
      </p:pic>
      <p:sp>
        <p:nvSpPr>
          <p:cNvPr id="1048661" name=""/>
          <p:cNvSpPr>
            <a:spLocks noGrp="1"/>
          </p:cNvSpPr>
          <p:nvPr>
            <p:ph type="body" sz="half" idx="2"/>
          </p:nvPr>
        </p:nvSpPr>
        <p:spPr>
          <a:xfrm>
            <a:off x="5378741" y="2215113"/>
            <a:ext cx="2949178" cy="3811588"/>
          </a:xfrm>
        </p:spPr>
        <p:txBody>
          <a:bodyPr/>
          <a:p>
            <a:r>
              <a:rPr sz="1800" lang="de-DE"/>
              <a:t>Ένα ψυχρό ωκεάνιο ρεύμα στα ανοιχτά της δυτικής ακτής της Νότιας Αμερικής, γνωστό για την πλούσια αλιεία της περιοχής.</a:t>
            </a:r>
            <a:endParaRPr sz="1800" lang="de-DE"/>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32" name=""/>
        <p:cNvGrpSpPr/>
        <p:nvPr/>
      </p:nvGrpSpPr>
      <p:grpSpPr>
        <a:xfrm>
          <a:off x="0" y="0"/>
          <a:ext cx="0" cy="0"/>
          <a:chOff x="0" y="0"/>
          <a:chExt cx="0" cy="0"/>
        </a:xfrm>
      </p:grpSpPr>
      <p:sp>
        <p:nvSpPr>
          <p:cNvPr id="1048662" name=""/>
          <p:cNvSpPr>
            <a:spLocks noGrp="1"/>
          </p:cNvSpPr>
          <p:nvPr>
            <p:ph type="title"/>
          </p:nvPr>
        </p:nvSpPr>
        <p:spPr>
          <a:xfrm>
            <a:off x="629841" y="-231217"/>
            <a:ext cx="7837482" cy="1600200"/>
          </a:xfrm>
        </p:spPr>
        <p:txBody>
          <a:bodyPr>
            <a:normAutofit/>
          </a:bodyPr>
          <a:p>
            <a:pPr algn="ctr"/>
            <a:r>
              <a:rPr b="1" sz="3200" lang="de-DE" u="sng"/>
              <a:t>Κυκλικό πολικό ρεύμα της Ανταρκτικής</a:t>
            </a:r>
            <a:endParaRPr b="1" sz="3200" lang="de-DE" u="sng"/>
          </a:p>
        </p:txBody>
      </p:sp>
      <p:pic>
        <p:nvPicPr>
          <p:cNvPr id="2097157" name=""/>
          <p:cNvPicPr>
            <a:picLocks/>
          </p:cNvPicPr>
          <p:nvPr>
            <p:ph type="pic" idx="1"/>
          </p:nvPr>
        </p:nvPicPr>
        <p:blipFill>
          <a:blip xmlns:r="http://schemas.openxmlformats.org/officeDocument/2006/relationships" r:embed="rId1"/>
          <a:srcRect l="-2683" r="-2683"/>
          <a:stretch>
            <a:fillRect/>
          </a:stretch>
        </p:blipFill>
        <p:spPr>
          <a:xfrm>
            <a:off x="3887391" y="1467678"/>
            <a:ext cx="4629150" cy="4393373"/>
          </a:xfrm>
        </p:spPr>
      </p:pic>
      <p:sp>
        <p:nvSpPr>
          <p:cNvPr id="1048664" name=""/>
          <p:cNvSpPr>
            <a:spLocks noGrp="1"/>
          </p:cNvSpPr>
          <p:nvPr>
            <p:ph type="body" sz="half" idx="2"/>
          </p:nvPr>
        </p:nvSpPr>
        <p:spPr>
          <a:xfrm>
            <a:off x="629841" y="2271633"/>
            <a:ext cx="2949178" cy="3811588"/>
          </a:xfrm>
        </p:spPr>
        <p:txBody>
          <a:bodyPr/>
          <a:p>
            <a:r>
              <a:rPr sz="2000" lang="de-DE"/>
              <a:t> Αυτό το τεράστιο ρεύμα που ρέει προς τα δυτικά κυκλώνει την Ανταρκτική και παίζει σημαντικό ρόλο στο παγκόσμιο σύστημα υπερθέρμανσης των ωκεανών.</a:t>
            </a:r>
            <a:endParaRPr sz="2000" lang="de-DE"/>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33" name=""/>
        <p:cNvGrpSpPr/>
        <p:nvPr/>
      </p:nvGrpSpPr>
      <p:grpSpPr>
        <a:xfrm>
          <a:off x="0" y="0"/>
          <a:ext cx="0" cy="0"/>
          <a:chOff x="0" y="0"/>
          <a:chExt cx="0" cy="0"/>
        </a:xfrm>
      </p:grpSpPr>
      <p:sp>
        <p:nvSpPr>
          <p:cNvPr id="1048666" name=""/>
          <p:cNvSpPr>
            <a:spLocks noGrp="1"/>
          </p:cNvSpPr>
          <p:nvPr>
            <p:ph idx="1"/>
          </p:nvPr>
        </p:nvSpPr>
        <p:spPr>
          <a:xfrm rot="9052">
            <a:off x="637468" y="696075"/>
            <a:ext cx="7886700" cy="3187583"/>
          </a:xfrm>
        </p:spPr>
        <p:txBody>
          <a:bodyPr/>
          <a:p>
            <a:r>
              <a:rPr sz="2000" lang="de-DE">
                <a:solidFill>
                  <a:srgbClr val="00FFFF"/>
                </a:solidFill>
              </a:rPr>
              <a:t>Τα ωκεάνια ρεύματα επηρεάζουν την κατανομή των θρεπτικών ουσιών και τη θερμοκρασία στους ωκεανούς, γεγονός που με τη σειρά του επηρεάζει την ανάπτυξη της θαλάσσιας ζωής και τα καιρικά φαινόμενα σε όλο τον κόσμο. Είναι επίσης υπεύθυνοι για τη μεταφορά θερμότητας και υγρασίας σε μεγάλες αποστάσεις, γεγονός που επηρεάζει το κλίμα των γειτονικών ηπείρων.</a:t>
            </a:r>
            <a:endParaRPr sz="2000" lang="de-DE">
              <a:solidFill>
                <a:srgbClr val="00FFFF"/>
              </a:solidFill>
            </a:endParaRPr>
          </a:p>
          <a:p>
            <a:r>
              <a:rPr sz="2000" lang="de-DE">
                <a:solidFill>
                  <a:srgbClr val="00FFFF"/>
                </a:solidFill>
              </a:rPr>
              <a:t>Συνολικά, τα ωκεάνια ρεύματα είναι ένα συναρπαστικό και σημαντικό στοιχείο του παγκόσμιου οικοσυστήματος, με τοπικές και παγκόσμιες επιπτώσεις.</a:t>
            </a:r>
            <a:endParaRPr sz="2000" lang="de-DE">
              <a:solidFill>
                <a:srgbClr val="00FFFF"/>
              </a:solidFill>
            </a:endParaRPr>
          </a:p>
        </p:txBody>
      </p:sp>
      <p:sp>
        <p:nvSpPr>
          <p:cNvPr id="1048673" name=""/>
          <p:cNvSpPr>
            <a:spLocks noGrp="1"/>
          </p:cNvSpPr>
          <p:nvPr/>
        </p:nvSpPr>
        <p:spPr>
          <a:xfrm>
            <a:off x="1670492" y="4448049"/>
            <a:ext cx="5820652" cy="497698"/>
          </a:xfrm>
          <a:prstGeom prst="rect"/>
        </p:spPr>
        <p:txBody>
          <a:bodyPr bIns="45720" lIns="91440" rIns="91440" rtlCol="0" tIns="45720" vert="horz">
            <a:normAutofit/>
          </a:bodyPr>
          <a:lstStyle>
            <a:lvl1pPr algn="l" defTabSz="914400" indent="0" marL="0">
              <a:lnSpc>
                <a:spcPct val="90000"/>
              </a:lnSpc>
              <a:spcBef>
                <a:spcPts val="1000"/>
              </a:spcBef>
              <a:buNone/>
              <a:defRPr sz="1600" kern="1200">
                <a:solidFill>
                  <a:srgbClr val="000000"/>
                </a:solidFill>
                <a:latin typeface="+mn-lt"/>
                <a:ea typeface="+mn-ea"/>
                <a:cs typeface="+mn-cs"/>
              </a:defRPr>
            </a:lvl1pPr>
            <a:lvl2pPr algn="l" defTabSz="914400" indent="0" marL="457200">
              <a:lnSpc>
                <a:spcPct val="90000"/>
              </a:lnSpc>
              <a:spcBef>
                <a:spcPts val="500"/>
              </a:spcBef>
              <a:buNone/>
              <a:defRPr sz="1400" kern="1200">
                <a:solidFill>
                  <a:srgbClr val="000000"/>
                </a:solidFill>
                <a:latin typeface="+mn-lt"/>
                <a:ea typeface="+mn-ea"/>
                <a:cs typeface="+mn-cs"/>
              </a:defRPr>
            </a:lvl2pPr>
            <a:lvl3pPr algn="l" defTabSz="914400" indent="0" marL="914400">
              <a:lnSpc>
                <a:spcPct val="90000"/>
              </a:lnSpc>
              <a:spcBef>
                <a:spcPts val="500"/>
              </a:spcBef>
              <a:buNone/>
              <a:defRPr sz="1200" kern="1200">
                <a:solidFill>
                  <a:srgbClr val="000000"/>
                </a:solidFill>
                <a:latin typeface="+mn-lt"/>
                <a:ea typeface="+mn-ea"/>
                <a:cs typeface="+mn-cs"/>
              </a:defRPr>
            </a:lvl3pPr>
            <a:lvl4pPr algn="l" defTabSz="914400" indent="0" marL="1371600">
              <a:lnSpc>
                <a:spcPct val="90000"/>
              </a:lnSpc>
              <a:spcBef>
                <a:spcPts val="500"/>
              </a:spcBef>
              <a:buNone/>
              <a:defRPr sz="1000" kern="1200">
                <a:solidFill>
                  <a:srgbClr val="000000"/>
                </a:solidFill>
                <a:latin typeface="+mn-lt"/>
                <a:ea typeface="+mn-ea"/>
                <a:cs typeface="+mn-cs"/>
              </a:defRPr>
            </a:lvl4pPr>
            <a:lvl5pPr algn="l" defTabSz="914400" indent="0" marL="1828800">
              <a:lnSpc>
                <a:spcPct val="90000"/>
              </a:lnSpc>
              <a:spcBef>
                <a:spcPts val="500"/>
              </a:spcBef>
              <a:buNone/>
              <a:defRPr sz="1000" kern="1200">
                <a:solidFill>
                  <a:srgbClr val="000000"/>
                </a:solidFill>
                <a:latin typeface="+mn-lt"/>
                <a:ea typeface="+mn-ea"/>
                <a:cs typeface="+mn-cs"/>
              </a:defRPr>
            </a:lvl5pPr>
            <a:lvl6pPr algn="l" defTabSz="914400" indent="0" marL="2286000">
              <a:lnSpc>
                <a:spcPct val="90000"/>
              </a:lnSpc>
              <a:spcBef>
                <a:spcPts val="500"/>
              </a:spcBef>
              <a:buNone/>
              <a:defRPr sz="1000" kern="1200">
                <a:solidFill>
                  <a:srgbClr val="000000"/>
                </a:solidFill>
                <a:latin typeface="+mn-lt"/>
                <a:ea typeface="+mn-ea"/>
                <a:cs typeface="+mn-cs"/>
              </a:defRPr>
            </a:lvl6pPr>
            <a:lvl7pPr algn="l" defTabSz="914400" indent="0" marL="2743200">
              <a:lnSpc>
                <a:spcPct val="90000"/>
              </a:lnSpc>
              <a:spcBef>
                <a:spcPts val="500"/>
              </a:spcBef>
              <a:buNone/>
              <a:defRPr sz="1000" kern="1200">
                <a:solidFill>
                  <a:srgbClr val="000000"/>
                </a:solidFill>
                <a:latin typeface="+mn-lt"/>
                <a:ea typeface="+mn-ea"/>
                <a:cs typeface="+mn-cs"/>
              </a:defRPr>
            </a:lvl7pPr>
            <a:lvl8pPr algn="l" defTabSz="914400" indent="0" marL="3200400">
              <a:lnSpc>
                <a:spcPct val="90000"/>
              </a:lnSpc>
              <a:spcBef>
                <a:spcPts val="500"/>
              </a:spcBef>
              <a:buNone/>
              <a:defRPr sz="1000" kern="1200">
                <a:solidFill>
                  <a:srgbClr val="000000"/>
                </a:solidFill>
                <a:latin typeface="+mn-lt"/>
                <a:ea typeface="+mn-ea"/>
                <a:cs typeface="+mn-cs"/>
              </a:defRPr>
            </a:lvl8pPr>
            <a:lvl9pPr algn="l" defTabSz="914400" indent="0" marL="3657600">
              <a:lnSpc>
                <a:spcPct val="90000"/>
              </a:lnSpc>
              <a:spcBef>
                <a:spcPts val="500"/>
              </a:spcBef>
              <a:buNone/>
              <a:defRPr sz="1000" kern="1200">
                <a:solidFill>
                  <a:srgbClr val="000000"/>
                </a:solidFill>
                <a:latin typeface="+mn-lt"/>
                <a:ea typeface="+mn-ea"/>
                <a:cs typeface="+mn-cs"/>
              </a:defRPr>
            </a:lvl9pPr>
          </a:lstStyle>
          <a:p>
            <a:pPr algn="ctr"/>
            <a:r>
              <a:rPr altLang="de-DE" sz="2000" lang="de-DE">
                <a:solidFill>
                  <a:srgbClr val="00FFFF"/>
                </a:solidFill>
                <a:latin typeface="Calibri"/>
              </a:rPr>
              <a:t>Σ</a:t>
            </a:r>
            <a:r>
              <a:rPr altLang="de-DE" sz="2000" lang="de-DE">
                <a:solidFill>
                  <a:srgbClr val="00FFFF"/>
                </a:solidFill>
                <a:latin typeface="Calibri"/>
              </a:rPr>
              <a:t>α</a:t>
            </a:r>
            <a:r>
              <a:rPr altLang="de-DE" sz="2000" lang="de-DE">
                <a:solidFill>
                  <a:srgbClr val="00FFFF"/>
                </a:solidFill>
                <a:latin typeface="Calibri"/>
              </a:rPr>
              <a:t>ς</a:t>
            </a:r>
            <a:r>
              <a:rPr altLang="de-DE" sz="2000" lang="en-US">
                <a:solidFill>
                  <a:srgbClr val="00FFFF"/>
                </a:solidFill>
                <a:latin typeface="Calibri"/>
              </a:rPr>
              <a:t> </a:t>
            </a:r>
            <a:r>
              <a:rPr altLang="de-DE" sz="2000" lang="de-DE">
                <a:solidFill>
                  <a:srgbClr val="00FFFF"/>
                </a:solidFill>
                <a:latin typeface="Calibri"/>
              </a:rPr>
              <a:t>ε</a:t>
            </a:r>
            <a:r>
              <a:rPr altLang="de-DE" sz="2000" lang="de-DE">
                <a:solidFill>
                  <a:srgbClr val="00FFFF"/>
                </a:solidFill>
                <a:latin typeface="Calibri"/>
              </a:rPr>
              <a:t>υ</a:t>
            </a:r>
            <a:r>
              <a:rPr altLang="de-DE" sz="2000" lang="de-DE">
                <a:solidFill>
                  <a:srgbClr val="00FFFF"/>
                </a:solidFill>
                <a:latin typeface="Calibri"/>
              </a:rPr>
              <a:t>χ</a:t>
            </a:r>
            <a:r>
              <a:rPr altLang="de-DE" sz="2000" lang="de-DE">
                <a:solidFill>
                  <a:srgbClr val="00FFFF"/>
                </a:solidFill>
                <a:latin typeface="Calibri"/>
              </a:rPr>
              <a:t>α</a:t>
            </a:r>
            <a:r>
              <a:rPr altLang="de-DE" sz="2000" lang="de-DE">
                <a:solidFill>
                  <a:srgbClr val="00FFFF"/>
                </a:solidFill>
                <a:latin typeface="Calibri"/>
              </a:rPr>
              <a:t>ρ</a:t>
            </a:r>
            <a:r>
              <a:rPr altLang="de-DE" sz="2000" lang="de-DE">
                <a:solidFill>
                  <a:srgbClr val="00FFFF"/>
                </a:solidFill>
                <a:latin typeface="Calibri"/>
              </a:rPr>
              <a:t>ι</a:t>
            </a:r>
            <a:r>
              <a:rPr altLang="de-DE" sz="2000" lang="de-DE">
                <a:solidFill>
                  <a:srgbClr val="00FFFF"/>
                </a:solidFill>
                <a:latin typeface="Calibri"/>
              </a:rPr>
              <a:t>σ</a:t>
            </a:r>
            <a:r>
              <a:rPr altLang="de-DE" sz="2000" lang="de-DE">
                <a:solidFill>
                  <a:srgbClr val="00FFFF"/>
                </a:solidFill>
                <a:latin typeface="Calibri"/>
              </a:rPr>
              <a:t>τ</a:t>
            </a:r>
            <a:r>
              <a:rPr altLang="de-DE" sz="2000" lang="de-DE">
                <a:solidFill>
                  <a:srgbClr val="00FFFF"/>
                </a:solidFill>
                <a:latin typeface="Calibri"/>
              </a:rPr>
              <a:t>ώ</a:t>
            </a:r>
            <a:r>
              <a:rPr altLang="de-DE" sz="2000" lang="en-US">
                <a:solidFill>
                  <a:srgbClr val="00FFFF"/>
                </a:solidFill>
                <a:latin typeface="Calibri"/>
              </a:rPr>
              <a:t> </a:t>
            </a:r>
            <a:r>
              <a:rPr altLang="de-DE" sz="2000" lang="de-DE">
                <a:solidFill>
                  <a:srgbClr val="00FFFF"/>
                </a:solidFill>
                <a:latin typeface="Calibri"/>
              </a:rPr>
              <a:t>γ</a:t>
            </a:r>
            <a:r>
              <a:rPr altLang="de-DE" sz="2000" lang="de-DE">
                <a:solidFill>
                  <a:srgbClr val="00FFFF"/>
                </a:solidFill>
                <a:latin typeface="Calibri"/>
              </a:rPr>
              <a:t>ι</a:t>
            </a:r>
            <a:r>
              <a:rPr altLang="de-DE" sz="2000" lang="de-DE">
                <a:solidFill>
                  <a:srgbClr val="00FFFF"/>
                </a:solidFill>
                <a:latin typeface="Calibri"/>
              </a:rPr>
              <a:t>α</a:t>
            </a:r>
            <a:r>
              <a:rPr altLang="de-DE" sz="2000" lang="en-US">
                <a:solidFill>
                  <a:srgbClr val="00FFFF"/>
                </a:solidFill>
                <a:latin typeface="Calibri"/>
              </a:rPr>
              <a:t> </a:t>
            </a:r>
            <a:r>
              <a:rPr altLang="de-DE" sz="2000" lang="de-DE">
                <a:solidFill>
                  <a:srgbClr val="00FFFF"/>
                </a:solidFill>
                <a:latin typeface="Calibri"/>
              </a:rPr>
              <a:t>τ</a:t>
            </a:r>
            <a:r>
              <a:rPr altLang="de-DE" sz="2000" lang="de-DE">
                <a:solidFill>
                  <a:srgbClr val="00FFFF"/>
                </a:solidFill>
                <a:latin typeface="Calibri"/>
              </a:rPr>
              <a:t>η</a:t>
            </a:r>
            <a:r>
              <a:rPr altLang="de-DE" sz="2000" lang="de-DE">
                <a:solidFill>
                  <a:srgbClr val="00FFFF"/>
                </a:solidFill>
                <a:latin typeface="Calibri"/>
              </a:rPr>
              <a:t>ν</a:t>
            </a:r>
            <a:r>
              <a:rPr altLang="de-DE" sz="2000" lang="en-US">
                <a:solidFill>
                  <a:srgbClr val="00FFFF"/>
                </a:solidFill>
                <a:latin typeface="Calibri"/>
              </a:rPr>
              <a:t> </a:t>
            </a:r>
            <a:r>
              <a:rPr altLang="de-DE" sz="2000" lang="de-DE">
                <a:solidFill>
                  <a:srgbClr val="00FFFF"/>
                </a:solidFill>
                <a:latin typeface="Calibri"/>
              </a:rPr>
              <a:t>π</a:t>
            </a:r>
            <a:r>
              <a:rPr altLang="de-DE" sz="2000" lang="de-DE">
                <a:solidFill>
                  <a:srgbClr val="00FFFF"/>
                </a:solidFill>
                <a:latin typeface="Calibri"/>
              </a:rPr>
              <a:t>ρ</a:t>
            </a:r>
            <a:r>
              <a:rPr altLang="de-DE" sz="2000" lang="de-DE">
                <a:solidFill>
                  <a:srgbClr val="00FFFF"/>
                </a:solidFill>
                <a:latin typeface="Calibri"/>
              </a:rPr>
              <a:t>ο</a:t>
            </a:r>
            <a:r>
              <a:rPr altLang="de-DE" sz="2000" lang="de-DE">
                <a:solidFill>
                  <a:srgbClr val="00FFFF"/>
                </a:solidFill>
                <a:latin typeface="Calibri"/>
              </a:rPr>
              <a:t>σ</a:t>
            </a:r>
            <a:r>
              <a:rPr altLang="de-DE" sz="2000" lang="de-DE">
                <a:solidFill>
                  <a:srgbClr val="00FFFF"/>
                </a:solidFill>
                <a:latin typeface="Calibri"/>
              </a:rPr>
              <a:t>ο</a:t>
            </a:r>
            <a:r>
              <a:rPr altLang="de-DE" sz="2000" lang="de-DE">
                <a:solidFill>
                  <a:srgbClr val="00FFFF"/>
                </a:solidFill>
                <a:latin typeface="Calibri"/>
              </a:rPr>
              <a:t>χ</a:t>
            </a:r>
            <a:r>
              <a:rPr altLang="de-DE" sz="2000" lang="de-DE">
                <a:solidFill>
                  <a:srgbClr val="00FFFF"/>
                </a:solidFill>
                <a:latin typeface="Calibri"/>
              </a:rPr>
              <a:t>ή</a:t>
            </a:r>
            <a:r>
              <a:rPr altLang="de-DE" sz="2000" lang="en-US">
                <a:solidFill>
                  <a:srgbClr val="00FFFF"/>
                </a:solidFill>
                <a:latin typeface="Calibri"/>
              </a:rPr>
              <a:t> </a:t>
            </a:r>
            <a:r>
              <a:rPr altLang="de-DE" sz="2000" lang="de-DE">
                <a:solidFill>
                  <a:srgbClr val="00FFFF"/>
                </a:solidFill>
                <a:latin typeface="Calibri"/>
              </a:rPr>
              <a:t>σ</a:t>
            </a:r>
            <a:r>
              <a:rPr altLang="de-DE" sz="2000" lang="de-DE">
                <a:solidFill>
                  <a:srgbClr val="00FFFF"/>
                </a:solidFill>
                <a:latin typeface="Calibri"/>
              </a:rPr>
              <a:t>α</a:t>
            </a:r>
            <a:r>
              <a:rPr altLang="de-DE" sz="2000" lang="de-DE">
                <a:solidFill>
                  <a:srgbClr val="00FFFF"/>
                </a:solidFill>
                <a:latin typeface="Calibri"/>
              </a:rPr>
              <a:t>ς</a:t>
            </a:r>
            <a:r>
              <a:rPr altLang="de-DE" sz="2000" lang="en-US">
                <a:solidFill>
                  <a:srgbClr val="00FFFF"/>
                </a:solidFill>
                <a:latin typeface="Calibri"/>
              </a:rPr>
              <a:t> </a:t>
            </a:r>
            <a:endParaRPr sz="2000" lang="de-DE">
              <a:solidFill>
                <a:srgbClr val="00FFFF"/>
              </a:solidFill>
            </a:endParaRPr>
          </a:p>
        </p:txBody>
      </p:sp>
      <p:sp>
        <p:nvSpPr>
          <p:cNvPr id="1048675" name=""/>
          <p:cNvSpPr>
            <a:spLocks noGrp="1"/>
          </p:cNvSpPr>
          <p:nvPr/>
        </p:nvSpPr>
        <p:spPr>
          <a:xfrm>
            <a:off x="207676" y="5499761"/>
            <a:ext cx="5767287" cy="598791"/>
          </a:xfrm>
          <a:prstGeom prst="rect"/>
        </p:spPr>
        <p:txBody>
          <a:bodyPr bIns="45720" lIns="91440" rIns="91440" rtlCol="0" tIns="45720" vert="horz">
            <a:normAutofit fontScale="60000" lnSpcReduction="20000"/>
          </a:bodyPr>
          <a:lstStyle>
            <a:lvl1pPr algn="l" defTabSz="914400" indent="0" marL="0">
              <a:lnSpc>
                <a:spcPct val="90000"/>
              </a:lnSpc>
              <a:spcBef>
                <a:spcPts val="1000"/>
              </a:spcBef>
              <a:buNone/>
              <a:defRPr sz="1600" kern="1200">
                <a:solidFill>
                  <a:srgbClr val="000000"/>
                </a:solidFill>
                <a:latin typeface="+mn-lt"/>
                <a:ea typeface="+mn-ea"/>
                <a:cs typeface="+mn-cs"/>
              </a:defRPr>
            </a:lvl1pPr>
            <a:lvl2pPr algn="l" defTabSz="914400" indent="0" marL="457200">
              <a:lnSpc>
                <a:spcPct val="90000"/>
              </a:lnSpc>
              <a:spcBef>
                <a:spcPts val="500"/>
              </a:spcBef>
              <a:buNone/>
              <a:defRPr sz="1400" kern="1200">
                <a:solidFill>
                  <a:srgbClr val="000000"/>
                </a:solidFill>
                <a:latin typeface="+mn-lt"/>
                <a:ea typeface="+mn-ea"/>
                <a:cs typeface="+mn-cs"/>
              </a:defRPr>
            </a:lvl2pPr>
            <a:lvl3pPr algn="l" defTabSz="914400" indent="0" marL="914400">
              <a:lnSpc>
                <a:spcPct val="90000"/>
              </a:lnSpc>
              <a:spcBef>
                <a:spcPts val="500"/>
              </a:spcBef>
              <a:buNone/>
              <a:defRPr sz="1200" kern="1200">
                <a:solidFill>
                  <a:srgbClr val="000000"/>
                </a:solidFill>
                <a:latin typeface="+mn-lt"/>
                <a:ea typeface="+mn-ea"/>
                <a:cs typeface="+mn-cs"/>
              </a:defRPr>
            </a:lvl3pPr>
            <a:lvl4pPr algn="l" defTabSz="914400" indent="0" marL="1371600">
              <a:lnSpc>
                <a:spcPct val="90000"/>
              </a:lnSpc>
              <a:spcBef>
                <a:spcPts val="500"/>
              </a:spcBef>
              <a:buNone/>
              <a:defRPr sz="1000" kern="1200">
                <a:solidFill>
                  <a:srgbClr val="000000"/>
                </a:solidFill>
                <a:latin typeface="+mn-lt"/>
                <a:ea typeface="+mn-ea"/>
                <a:cs typeface="+mn-cs"/>
              </a:defRPr>
            </a:lvl4pPr>
            <a:lvl5pPr algn="l" defTabSz="914400" indent="0" marL="1828800">
              <a:lnSpc>
                <a:spcPct val="90000"/>
              </a:lnSpc>
              <a:spcBef>
                <a:spcPts val="500"/>
              </a:spcBef>
              <a:buNone/>
              <a:defRPr sz="1000" kern="1200">
                <a:solidFill>
                  <a:srgbClr val="000000"/>
                </a:solidFill>
                <a:latin typeface="+mn-lt"/>
                <a:ea typeface="+mn-ea"/>
                <a:cs typeface="+mn-cs"/>
              </a:defRPr>
            </a:lvl5pPr>
            <a:lvl6pPr algn="l" defTabSz="914400" indent="0" marL="2286000">
              <a:lnSpc>
                <a:spcPct val="90000"/>
              </a:lnSpc>
              <a:spcBef>
                <a:spcPts val="500"/>
              </a:spcBef>
              <a:buNone/>
              <a:defRPr sz="1000" kern="1200">
                <a:solidFill>
                  <a:srgbClr val="000000"/>
                </a:solidFill>
                <a:latin typeface="+mn-lt"/>
                <a:ea typeface="+mn-ea"/>
                <a:cs typeface="+mn-cs"/>
              </a:defRPr>
            </a:lvl6pPr>
            <a:lvl7pPr algn="l" defTabSz="914400" indent="0" marL="2743200">
              <a:lnSpc>
                <a:spcPct val="90000"/>
              </a:lnSpc>
              <a:spcBef>
                <a:spcPts val="500"/>
              </a:spcBef>
              <a:buNone/>
              <a:defRPr sz="1000" kern="1200">
                <a:solidFill>
                  <a:srgbClr val="000000"/>
                </a:solidFill>
                <a:latin typeface="+mn-lt"/>
                <a:ea typeface="+mn-ea"/>
                <a:cs typeface="+mn-cs"/>
              </a:defRPr>
            </a:lvl7pPr>
            <a:lvl8pPr algn="l" defTabSz="914400" indent="0" marL="3200400">
              <a:lnSpc>
                <a:spcPct val="90000"/>
              </a:lnSpc>
              <a:spcBef>
                <a:spcPts val="500"/>
              </a:spcBef>
              <a:buNone/>
              <a:defRPr sz="1000" kern="1200">
                <a:solidFill>
                  <a:srgbClr val="000000"/>
                </a:solidFill>
                <a:latin typeface="+mn-lt"/>
                <a:ea typeface="+mn-ea"/>
                <a:cs typeface="+mn-cs"/>
              </a:defRPr>
            </a:lvl8pPr>
            <a:lvl9pPr algn="l" defTabSz="914400" indent="0" marL="3657600">
              <a:lnSpc>
                <a:spcPct val="90000"/>
              </a:lnSpc>
              <a:spcBef>
                <a:spcPts val="500"/>
              </a:spcBef>
              <a:buNone/>
              <a:defRPr sz="1000" kern="1200">
                <a:solidFill>
                  <a:srgbClr val="000000"/>
                </a:solidFill>
                <a:latin typeface="+mn-lt"/>
                <a:ea typeface="+mn-ea"/>
                <a:cs typeface="+mn-cs"/>
              </a:defRPr>
            </a:lvl9pPr>
          </a:lstStyle>
          <a:p>
            <a:pPr algn="l"/>
            <a:r>
              <a:rPr sz="2000" lang="de-DE">
                <a:solidFill>
                  <a:srgbClr val="CCFECC"/>
                </a:solidFill>
              </a:rPr>
              <a:t>Π</a:t>
            </a:r>
            <a:r>
              <a:rPr sz="2000" lang="de-DE">
                <a:solidFill>
                  <a:srgbClr val="CCFECC"/>
                </a:solidFill>
              </a:rPr>
              <a:t>η</a:t>
            </a:r>
            <a:r>
              <a:rPr sz="2000" lang="de-DE">
                <a:solidFill>
                  <a:srgbClr val="CCFECC"/>
                </a:solidFill>
              </a:rPr>
              <a:t>γ</a:t>
            </a:r>
            <a:r>
              <a:rPr sz="2000" lang="de-DE">
                <a:solidFill>
                  <a:srgbClr val="CCFECC"/>
                </a:solidFill>
              </a:rPr>
              <a:t>έ</a:t>
            </a:r>
            <a:r>
              <a:rPr sz="2000" lang="de-DE">
                <a:solidFill>
                  <a:srgbClr val="CCFECC"/>
                </a:solidFill>
              </a:rPr>
              <a:t>ς</a:t>
            </a:r>
            <a:r>
              <a:rPr altLang="de-DE" sz="2000" lang="en-US">
                <a:solidFill>
                  <a:srgbClr val="CCFECC"/>
                </a:solidFill>
              </a:rPr>
              <a:t>:</a:t>
            </a:r>
            <a:r>
              <a:rPr altLang="de-DE" sz="2000" lang="en-US">
                <a:solidFill>
                  <a:srgbClr val="CCFECC"/>
                </a:solidFill>
              </a:rPr>
              <a:t> Οι πληροφορίες προέρχονται από ποικίλες πηγές, συμπεριλαμβανομένων επιστημονικών άρθρων, βιβλίων ωκεανογραφίας και επίσημων ιστοσελίδων ινστιτούτων θαλάσσιων ερευνών και περιβαλλοντικών οργανώσεων.</a:t>
            </a:r>
            <a:endParaRPr sz="2000" lang="de-DE">
              <a:solidFill>
                <a:srgbClr val="CCFECC"/>
              </a:solidFill>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WPS Office</Application>
  <ScaleCrop>0</ScaleCrop>
  <LinksUpToDate>0</LinksUpToDate>
  <AppVersion>15.0000</AppVersion>
</Properties>
</file>

<file path=docProps/core.xml><?xml version="1.0" encoding="utf-8"?>
<cp:coreProperties xmlns:cp="http://schemas.openxmlformats.org/package/2006/metadata/core-properties" xmlns:dc="http://purl.org/dc/elements/1.1/" xmlns:dcterms="http://purl.org/dc/terms/" xmlns:xsi="http://www.w3.org/2001/XMLSchema-instance">
  <dc:creator>23043RP34G</dc:creator>
  <dcterms:created xsi:type="dcterms:W3CDTF">2015-05-12T03:30:45Z</dcterms:created>
  <dcterms:modified xsi:type="dcterms:W3CDTF">2024-03-09T16:10:22Z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694e07e5e34248f980dfe9de83d6761e</vt:lpwstr>
  </property>
</Properties>
</file>