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9"/>
  </p:notesMasterIdLst>
  <p:handoutMasterIdLst>
    <p:handoutMasterId r:id="rId30"/>
  </p:handoutMasterIdLst>
  <p:sldIdLst>
    <p:sldId id="325" r:id="rId5"/>
    <p:sldId id="326" r:id="rId6"/>
    <p:sldId id="327" r:id="rId7"/>
    <p:sldId id="328" r:id="rId8"/>
    <p:sldId id="340" r:id="rId9"/>
    <p:sldId id="330" r:id="rId10"/>
    <p:sldId id="336" r:id="rId11"/>
    <p:sldId id="348" r:id="rId12"/>
    <p:sldId id="350" r:id="rId13"/>
    <p:sldId id="351" r:id="rId14"/>
    <p:sldId id="352" r:id="rId15"/>
    <p:sldId id="329" r:id="rId16"/>
    <p:sldId id="356" r:id="rId17"/>
    <p:sldId id="361" r:id="rId18"/>
    <p:sldId id="360" r:id="rId19"/>
    <p:sldId id="359" r:id="rId20"/>
    <p:sldId id="362" r:id="rId21"/>
    <p:sldId id="363" r:id="rId22"/>
    <p:sldId id="366" r:id="rId23"/>
    <p:sldId id="367" r:id="rId24"/>
    <p:sldId id="364" r:id="rId25"/>
    <p:sldId id="365" r:id="rId26"/>
    <p:sldId id="357" r:id="rId27"/>
    <p:sldId id="35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816" userDrawn="1">
          <p15:clr>
            <a:srgbClr val="A4A3A4"/>
          </p15:clr>
        </p15:guide>
        <p15:guide id="2" orient="horz" pos="38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1" autoAdjust="0"/>
    <p:restoredTop sz="94205" autoAdjust="0"/>
  </p:normalViewPr>
  <p:slideViewPr>
    <p:cSldViewPr snapToGrid="0">
      <p:cViewPr varScale="1">
        <p:scale>
          <a:sx n="154" d="100"/>
          <a:sy n="154" d="100"/>
        </p:scale>
        <p:origin x="116" y="180"/>
      </p:cViewPr>
      <p:guideLst>
        <p:guide pos="816"/>
        <p:guide orient="horz" pos="384"/>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BA57456-157A-C12A-2FEC-91B7B9EE491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9D46761-828E-1508-56BD-BAEADF34862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FF95820-84BB-3447-8286-60A51307E7F2}" type="datetimeFigureOut">
              <a:rPr lang="en-US" smtClean="0"/>
              <a:t>3/11/2024</a:t>
            </a:fld>
            <a:endParaRPr lang="en-US" dirty="0"/>
          </a:p>
        </p:txBody>
      </p:sp>
      <p:sp>
        <p:nvSpPr>
          <p:cNvPr id="4" name="Footer Placeholder 3">
            <a:extLst>
              <a:ext uri="{FF2B5EF4-FFF2-40B4-BE49-F238E27FC236}">
                <a16:creationId xmlns:a16="http://schemas.microsoft.com/office/drawing/2014/main" id="{CD428A7E-6B0E-809C-73D1-4B5E2FF471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89A5AA6-0C5B-430A-E0C4-C90B2F0A1CD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E476440-F66F-F947-8EFC-EA5202ACFD25}" type="slidenum">
              <a:rPr lang="en-US" smtClean="0"/>
              <a:t>‹#›</a:t>
            </a:fld>
            <a:endParaRPr lang="en-US" dirty="0"/>
          </a:p>
        </p:txBody>
      </p:sp>
    </p:spTree>
    <p:extLst>
      <p:ext uri="{BB962C8B-B14F-4D97-AF65-F5344CB8AC3E}">
        <p14:creationId xmlns:p14="http://schemas.microsoft.com/office/powerpoint/2010/main" val="233711763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08FC54-6AE4-6A4A-9756-823A0F1BE5A6}" type="datetimeFigureOut">
              <a:rPr lang="en-US" smtClean="0"/>
              <a:t>3/11/2024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79E9EB-07EB-9D44-9F5A-AB1FBECCDD88}" type="slidenum">
              <a:rPr lang="en-US" smtClean="0"/>
              <a:t>‹#›</a:t>
            </a:fld>
            <a:endParaRPr lang="en-US" dirty="0"/>
          </a:p>
        </p:txBody>
      </p:sp>
    </p:spTree>
    <p:extLst>
      <p:ext uri="{BB962C8B-B14F-4D97-AF65-F5344CB8AC3E}">
        <p14:creationId xmlns:p14="http://schemas.microsoft.com/office/powerpoint/2010/main" val="154675874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1C745E-9B5A-59BF-BF50-4F251E39D58D}"/>
              </a:ext>
            </a:extLst>
          </p:cNvPr>
          <p:cNvSpPr/>
          <p:nvPr userDrawn="1"/>
        </p:nvSpPr>
        <p:spPr>
          <a:xfrm>
            <a:off x="304800" y="266701"/>
            <a:ext cx="11582400" cy="6324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524000" y="6044184"/>
            <a:ext cx="9144000" cy="356616"/>
          </a:xfrm>
        </p:spPr>
        <p:txBody>
          <a:bodyPr/>
          <a:lstStyle>
            <a:lvl1pPr marL="0" indent="0" algn="ct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Picture Placeholder 9">
            <a:extLst>
              <a:ext uri="{FF2B5EF4-FFF2-40B4-BE49-F238E27FC236}">
                <a16:creationId xmlns:a16="http://schemas.microsoft.com/office/drawing/2014/main" id="{F2B4A7EA-9E3F-9CE1-56B5-92F4FDDA6991}"/>
              </a:ext>
            </a:extLst>
          </p:cNvPr>
          <p:cNvSpPr>
            <a:spLocks noGrp="1"/>
          </p:cNvSpPr>
          <p:nvPr>
            <p:ph type="pic" sz="quarter" idx="10"/>
          </p:nvPr>
        </p:nvSpPr>
        <p:spPr>
          <a:xfrm>
            <a:off x="2324100" y="758952"/>
            <a:ext cx="7543800" cy="5029200"/>
          </a:xfrm>
          <a:custGeom>
            <a:avLst/>
            <a:gdLst>
              <a:gd name="connsiteX0" fmla="*/ 3567113 w 7543800"/>
              <a:gd name="connsiteY0" fmla="*/ 4869270 h 5029200"/>
              <a:gd name="connsiteX1" fmla="*/ 3567113 w 7543800"/>
              <a:gd name="connsiteY1" fmla="*/ 4957572 h 5029200"/>
              <a:gd name="connsiteX2" fmla="*/ 3976688 w 7543800"/>
              <a:gd name="connsiteY2" fmla="*/ 4957572 h 5029200"/>
              <a:gd name="connsiteX3" fmla="*/ 3976688 w 7543800"/>
              <a:gd name="connsiteY3" fmla="*/ 4869270 h 5029200"/>
              <a:gd name="connsiteX4" fmla="*/ 0 w 7543800"/>
              <a:gd name="connsiteY4" fmla="*/ 0 h 5029200"/>
              <a:gd name="connsiteX5" fmla="*/ 7543800 w 7543800"/>
              <a:gd name="connsiteY5" fmla="*/ 0 h 5029200"/>
              <a:gd name="connsiteX6" fmla="*/ 7543800 w 7543800"/>
              <a:gd name="connsiteY6" fmla="*/ 5029200 h 5029200"/>
              <a:gd name="connsiteX7" fmla="*/ 0 w 7543800"/>
              <a:gd name="connsiteY7" fmla="*/ 5029200 h 50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43800" h="5029200">
                <a:moveTo>
                  <a:pt x="3567113" y="4869270"/>
                </a:moveTo>
                <a:lnTo>
                  <a:pt x="3567113" y="4957572"/>
                </a:lnTo>
                <a:lnTo>
                  <a:pt x="3976688" y="4957572"/>
                </a:lnTo>
                <a:lnTo>
                  <a:pt x="3976688" y="4869270"/>
                </a:lnTo>
                <a:close/>
                <a:moveTo>
                  <a:pt x="0" y="0"/>
                </a:moveTo>
                <a:lnTo>
                  <a:pt x="7543800" y="0"/>
                </a:lnTo>
                <a:lnTo>
                  <a:pt x="7543800" y="5029200"/>
                </a:lnTo>
                <a:lnTo>
                  <a:pt x="0" y="5029200"/>
                </a:lnTo>
                <a:close/>
              </a:path>
            </a:pathLst>
          </a:custGeom>
        </p:spPr>
        <p:txBody>
          <a:bodyPr wrap="square">
            <a:noAutofit/>
          </a:bodyPr>
          <a:lstStyle>
            <a:lvl1pPr marL="0" indent="0" algn="ctr">
              <a:buNone/>
              <a:defRPr/>
            </a:lvl1pPr>
          </a:lstStyle>
          <a:p>
            <a:r>
              <a:rPr lang="en-US"/>
              <a:t>Click icon to add picture</a:t>
            </a:r>
            <a:endParaRPr lang="en-US" dirty="0"/>
          </a:p>
        </p:txBody>
      </p:sp>
      <p:sp>
        <p:nvSpPr>
          <p:cNvPr id="9" name="Title 8">
            <a:extLst>
              <a:ext uri="{FF2B5EF4-FFF2-40B4-BE49-F238E27FC236}">
                <a16:creationId xmlns:a16="http://schemas.microsoft.com/office/drawing/2014/main" id="{42398E06-9E0E-BC81-DEB5-1DB2F8635C23}"/>
              </a:ext>
            </a:extLst>
          </p:cNvPr>
          <p:cNvSpPr>
            <a:spLocks noGrp="1"/>
          </p:cNvSpPr>
          <p:nvPr>
            <p:ph type="title"/>
          </p:nvPr>
        </p:nvSpPr>
        <p:spPr>
          <a:xfrm>
            <a:off x="838200" y="3108960"/>
            <a:ext cx="10515600" cy="640080"/>
          </a:xfrm>
        </p:spPr>
        <p:txBody>
          <a:bodyPr anchor="ctr"/>
          <a:lstStyle>
            <a:lvl1pPr algn="ctr">
              <a:defRPr sz="6000" spc="300" baseline="0"/>
            </a:lvl1pPr>
          </a:lstStyle>
          <a:p>
            <a:r>
              <a:rPr lang="en-US"/>
              <a:t>Click to edit Master title style</a:t>
            </a:r>
            <a:endParaRPr lang="en-US" dirty="0"/>
          </a:p>
        </p:txBody>
      </p:sp>
      <p:sp>
        <p:nvSpPr>
          <p:cNvPr id="11" name="Rectangle 10">
            <a:extLst>
              <a:ext uri="{FF2B5EF4-FFF2-40B4-BE49-F238E27FC236}">
                <a16:creationId xmlns:a16="http://schemas.microsoft.com/office/drawing/2014/main" id="{39F70834-CB8D-A95B-D859-6E5B4C6B4F78}"/>
              </a:ext>
            </a:extLst>
          </p:cNvPr>
          <p:cNvSpPr/>
          <p:nvPr userDrawn="1"/>
        </p:nvSpPr>
        <p:spPr>
          <a:xfrm>
            <a:off x="5891213" y="5628222"/>
            <a:ext cx="409575" cy="883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90691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st">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7068A9B7-F56A-44B7-D61E-66289C79F1C3}"/>
              </a:ext>
            </a:extLst>
          </p:cNvPr>
          <p:cNvSpPr>
            <a:spLocks noGrp="1"/>
          </p:cNvSpPr>
          <p:nvPr>
            <p:ph type="pic" sz="quarter" idx="30"/>
          </p:nvPr>
        </p:nvSpPr>
        <p:spPr>
          <a:xfrm>
            <a:off x="0" y="5175504"/>
            <a:ext cx="12188952" cy="1682496"/>
          </a:xfrm>
        </p:spPr>
        <p:txBody>
          <a:bodyPr anchor="ctr"/>
          <a:lstStyle>
            <a:lvl1pPr marL="0" indent="0"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0783ED19-9B5E-8852-24D6-62401816CBB7}"/>
              </a:ext>
            </a:extLst>
          </p:cNvPr>
          <p:cNvSpPr>
            <a:spLocks noGrp="1"/>
          </p:cNvSpPr>
          <p:nvPr>
            <p:ph type="title"/>
          </p:nvPr>
        </p:nvSpPr>
        <p:spPr>
          <a:xfrm>
            <a:off x="1085088" y="609600"/>
            <a:ext cx="10021824" cy="1252728"/>
          </a:xfrm>
        </p:spPr>
        <p:txBody>
          <a:bodyPr/>
          <a:lstStyle>
            <a:lvl1pPr algn="ctr">
              <a:lnSpc>
                <a:spcPts val="5760"/>
              </a:lnSpc>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4307A8A0-5009-A086-A6AE-542CA4684892}"/>
              </a:ext>
            </a:extLst>
          </p:cNvPr>
          <p:cNvSpPr>
            <a:spLocks noGrp="1"/>
          </p:cNvSpPr>
          <p:nvPr>
            <p:ph type="sldNum" sz="quarter" idx="10"/>
          </p:nvPr>
        </p:nvSpPr>
        <p:spPr/>
        <p:txBody>
          <a:bodyPr/>
          <a:lstStyle>
            <a:lvl1pPr>
              <a:defRPr>
                <a:solidFill>
                  <a:schemeClr val="bg1"/>
                </a:solidFill>
              </a:defRPr>
            </a:lvl1pPr>
          </a:lstStyle>
          <a:p>
            <a:fld id="{75DF2D63-3FF5-D547-96B9-BE9CCD1ABA58}" type="slidenum">
              <a:rPr lang="en-US" smtClean="0"/>
              <a:pPr/>
              <a:t>‹#›</a:t>
            </a:fld>
            <a:endParaRPr lang="en-US" dirty="0"/>
          </a:p>
        </p:txBody>
      </p:sp>
      <p:sp>
        <p:nvSpPr>
          <p:cNvPr id="4" name="Footer Placeholder 3">
            <a:extLst>
              <a:ext uri="{FF2B5EF4-FFF2-40B4-BE49-F238E27FC236}">
                <a16:creationId xmlns:a16="http://schemas.microsoft.com/office/drawing/2014/main" id="{56746F73-AB2D-A55B-67FD-85A2F20D50E8}"/>
              </a:ext>
            </a:extLst>
          </p:cNvPr>
          <p:cNvSpPr>
            <a:spLocks noGrp="1"/>
          </p:cNvSpPr>
          <p:nvPr>
            <p:ph type="ftr" sz="quarter" idx="11"/>
          </p:nvPr>
        </p:nvSpPr>
        <p:spPr/>
        <p:txBody>
          <a:bodyPr/>
          <a:lstStyle/>
          <a:p>
            <a:r>
              <a:rPr lang="en-US" dirty="0"/>
              <a:t>presentation title</a:t>
            </a:r>
          </a:p>
        </p:txBody>
      </p:sp>
      <p:sp>
        <p:nvSpPr>
          <p:cNvPr id="9" name="Text Placeholder 13">
            <a:extLst>
              <a:ext uri="{FF2B5EF4-FFF2-40B4-BE49-F238E27FC236}">
                <a16:creationId xmlns:a16="http://schemas.microsoft.com/office/drawing/2014/main" id="{AA3DDCC3-9231-434E-A1D1-8A078DE7BF10}"/>
              </a:ext>
            </a:extLst>
          </p:cNvPr>
          <p:cNvSpPr>
            <a:spLocks noGrp="1"/>
          </p:cNvSpPr>
          <p:nvPr>
            <p:ph type="body" sz="quarter" idx="16"/>
          </p:nvPr>
        </p:nvSpPr>
        <p:spPr>
          <a:xfrm>
            <a:off x="1298448" y="2441448"/>
            <a:ext cx="1280160" cy="758952"/>
          </a:xfrm>
        </p:spPr>
        <p:txBody>
          <a:bodyPr lIns="0" tIns="0" rIns="0" bIns="0" anchor="b">
            <a:noAutofit/>
          </a:bodyPr>
          <a:lstStyle>
            <a:lvl1pPr marL="0" indent="0" algn="l">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10" name="Text Placeholder 13">
            <a:extLst>
              <a:ext uri="{FF2B5EF4-FFF2-40B4-BE49-F238E27FC236}">
                <a16:creationId xmlns:a16="http://schemas.microsoft.com/office/drawing/2014/main" id="{970A1046-F88C-E11E-0E2E-A7F3AEDB3A26}"/>
              </a:ext>
            </a:extLst>
          </p:cNvPr>
          <p:cNvSpPr>
            <a:spLocks noGrp="1"/>
          </p:cNvSpPr>
          <p:nvPr>
            <p:ph type="body" sz="quarter" idx="17"/>
          </p:nvPr>
        </p:nvSpPr>
        <p:spPr>
          <a:xfrm>
            <a:off x="1298448" y="3730752"/>
            <a:ext cx="1280160" cy="1143000"/>
          </a:xfrm>
        </p:spPr>
        <p:txBody>
          <a:bodyPr lIns="0" tIns="0" rIns="0" bIns="0" anchor="t">
            <a:noAutofit/>
          </a:bodyPr>
          <a:lstStyle>
            <a:lvl1pPr marL="0" indent="0" algn="l">
              <a:lnSpc>
                <a:spcPts val="1580"/>
              </a:lnSpc>
              <a:spcBef>
                <a:spcPts val="0"/>
              </a:spcBef>
              <a:buNone/>
              <a:defRPr sz="1400" b="0">
                <a:solidFill>
                  <a:schemeClr val="tx1"/>
                </a:solidFill>
                <a:latin typeface="+mn-lt"/>
              </a:defRPr>
            </a:lvl1pPr>
          </a:lstStyle>
          <a:p>
            <a:pPr lvl="0"/>
            <a:r>
              <a:rPr lang="en-US"/>
              <a:t>Click to edit Master text styles</a:t>
            </a:r>
          </a:p>
        </p:txBody>
      </p:sp>
      <p:sp>
        <p:nvSpPr>
          <p:cNvPr id="11" name="Text Placeholder 13">
            <a:extLst>
              <a:ext uri="{FF2B5EF4-FFF2-40B4-BE49-F238E27FC236}">
                <a16:creationId xmlns:a16="http://schemas.microsoft.com/office/drawing/2014/main" id="{BF27FC0A-1C34-6BFF-806A-6911C16F2184}"/>
              </a:ext>
            </a:extLst>
          </p:cNvPr>
          <p:cNvSpPr>
            <a:spLocks noGrp="1"/>
          </p:cNvSpPr>
          <p:nvPr>
            <p:ph type="body" sz="quarter" idx="18"/>
          </p:nvPr>
        </p:nvSpPr>
        <p:spPr>
          <a:xfrm>
            <a:off x="3383280" y="2441448"/>
            <a:ext cx="1280160" cy="758952"/>
          </a:xfrm>
        </p:spPr>
        <p:txBody>
          <a:bodyPr lIns="0" tIns="0" rIns="0" bIns="0" anchor="b">
            <a:noAutofit/>
          </a:bodyPr>
          <a:lstStyle>
            <a:lvl1pPr marL="0" indent="0" algn="l">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12" name="Text Placeholder 13">
            <a:extLst>
              <a:ext uri="{FF2B5EF4-FFF2-40B4-BE49-F238E27FC236}">
                <a16:creationId xmlns:a16="http://schemas.microsoft.com/office/drawing/2014/main" id="{EF94CC5A-0B90-D0D3-CF42-2A9B86331729}"/>
              </a:ext>
            </a:extLst>
          </p:cNvPr>
          <p:cNvSpPr>
            <a:spLocks noGrp="1"/>
          </p:cNvSpPr>
          <p:nvPr>
            <p:ph type="body" sz="quarter" idx="19"/>
          </p:nvPr>
        </p:nvSpPr>
        <p:spPr>
          <a:xfrm>
            <a:off x="3383280" y="3730752"/>
            <a:ext cx="1280160" cy="1143000"/>
          </a:xfrm>
        </p:spPr>
        <p:txBody>
          <a:bodyPr lIns="0" tIns="0" rIns="0" bIns="0" anchor="t">
            <a:noAutofit/>
          </a:bodyPr>
          <a:lstStyle>
            <a:lvl1pPr marL="0" indent="0" algn="l">
              <a:lnSpc>
                <a:spcPts val="1580"/>
              </a:lnSpc>
              <a:spcBef>
                <a:spcPts val="0"/>
              </a:spcBef>
              <a:buNone/>
              <a:defRPr sz="1400" b="0">
                <a:solidFill>
                  <a:schemeClr val="tx1"/>
                </a:solidFill>
                <a:latin typeface="+mn-lt"/>
              </a:defRPr>
            </a:lvl1pPr>
          </a:lstStyle>
          <a:p>
            <a:pPr lvl="0"/>
            <a:r>
              <a:rPr lang="en-US"/>
              <a:t>Click to edit Master text styles</a:t>
            </a:r>
          </a:p>
        </p:txBody>
      </p:sp>
      <p:sp>
        <p:nvSpPr>
          <p:cNvPr id="13" name="Text Placeholder 13">
            <a:extLst>
              <a:ext uri="{FF2B5EF4-FFF2-40B4-BE49-F238E27FC236}">
                <a16:creationId xmlns:a16="http://schemas.microsoft.com/office/drawing/2014/main" id="{8E685B28-FC51-9FE8-2F7E-C8255BD75945}"/>
              </a:ext>
            </a:extLst>
          </p:cNvPr>
          <p:cNvSpPr>
            <a:spLocks noGrp="1"/>
          </p:cNvSpPr>
          <p:nvPr>
            <p:ph type="body" sz="quarter" idx="20"/>
          </p:nvPr>
        </p:nvSpPr>
        <p:spPr>
          <a:xfrm>
            <a:off x="5468112" y="2441448"/>
            <a:ext cx="1280160" cy="758952"/>
          </a:xfrm>
        </p:spPr>
        <p:txBody>
          <a:bodyPr lIns="0" tIns="0" rIns="0" bIns="0" anchor="b">
            <a:noAutofit/>
          </a:bodyPr>
          <a:lstStyle>
            <a:lvl1pPr marL="0" indent="0" algn="l">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14" name="Text Placeholder 13">
            <a:extLst>
              <a:ext uri="{FF2B5EF4-FFF2-40B4-BE49-F238E27FC236}">
                <a16:creationId xmlns:a16="http://schemas.microsoft.com/office/drawing/2014/main" id="{B472F1E6-DAE5-AE6D-F688-575FC243CD0C}"/>
              </a:ext>
            </a:extLst>
          </p:cNvPr>
          <p:cNvSpPr>
            <a:spLocks noGrp="1"/>
          </p:cNvSpPr>
          <p:nvPr>
            <p:ph type="body" sz="quarter" idx="21"/>
          </p:nvPr>
        </p:nvSpPr>
        <p:spPr>
          <a:xfrm>
            <a:off x="5468112" y="3730752"/>
            <a:ext cx="1280160" cy="1143000"/>
          </a:xfrm>
        </p:spPr>
        <p:txBody>
          <a:bodyPr lIns="0" tIns="0" rIns="0" bIns="0" anchor="t">
            <a:noAutofit/>
          </a:bodyPr>
          <a:lstStyle>
            <a:lvl1pPr marL="0" indent="0" algn="l">
              <a:lnSpc>
                <a:spcPts val="1580"/>
              </a:lnSpc>
              <a:spcBef>
                <a:spcPts val="0"/>
              </a:spcBef>
              <a:buNone/>
              <a:defRPr sz="1400" b="0">
                <a:solidFill>
                  <a:schemeClr val="tx1"/>
                </a:solidFill>
                <a:latin typeface="+mn-lt"/>
              </a:defRPr>
            </a:lvl1pPr>
          </a:lstStyle>
          <a:p>
            <a:pPr lvl="0"/>
            <a:r>
              <a:rPr lang="en-US"/>
              <a:t>Click to edit Master text styles</a:t>
            </a:r>
          </a:p>
        </p:txBody>
      </p:sp>
      <p:sp>
        <p:nvSpPr>
          <p:cNvPr id="15" name="Text Placeholder 13">
            <a:extLst>
              <a:ext uri="{FF2B5EF4-FFF2-40B4-BE49-F238E27FC236}">
                <a16:creationId xmlns:a16="http://schemas.microsoft.com/office/drawing/2014/main" id="{7138E486-F729-AEC8-0C2D-44FA21EDC617}"/>
              </a:ext>
            </a:extLst>
          </p:cNvPr>
          <p:cNvSpPr>
            <a:spLocks noGrp="1"/>
          </p:cNvSpPr>
          <p:nvPr>
            <p:ph type="body" sz="quarter" idx="22"/>
          </p:nvPr>
        </p:nvSpPr>
        <p:spPr>
          <a:xfrm>
            <a:off x="7552944" y="2441448"/>
            <a:ext cx="1280160" cy="758952"/>
          </a:xfrm>
        </p:spPr>
        <p:txBody>
          <a:bodyPr lIns="0" tIns="0" rIns="0" bIns="0" anchor="b">
            <a:noAutofit/>
          </a:bodyPr>
          <a:lstStyle>
            <a:lvl1pPr marL="0" indent="0" algn="l">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16" name="Text Placeholder 13">
            <a:extLst>
              <a:ext uri="{FF2B5EF4-FFF2-40B4-BE49-F238E27FC236}">
                <a16:creationId xmlns:a16="http://schemas.microsoft.com/office/drawing/2014/main" id="{0F182FA8-4DA0-527F-89C3-96D9A996F2C7}"/>
              </a:ext>
            </a:extLst>
          </p:cNvPr>
          <p:cNvSpPr>
            <a:spLocks noGrp="1"/>
          </p:cNvSpPr>
          <p:nvPr>
            <p:ph type="body" sz="quarter" idx="23"/>
          </p:nvPr>
        </p:nvSpPr>
        <p:spPr>
          <a:xfrm>
            <a:off x="7552944" y="3730752"/>
            <a:ext cx="1280160" cy="1143000"/>
          </a:xfrm>
        </p:spPr>
        <p:txBody>
          <a:bodyPr lIns="0" tIns="0" rIns="0" bIns="0" anchor="t">
            <a:noAutofit/>
          </a:bodyPr>
          <a:lstStyle>
            <a:lvl1pPr marL="0" indent="0" algn="l">
              <a:lnSpc>
                <a:spcPts val="1580"/>
              </a:lnSpc>
              <a:spcBef>
                <a:spcPts val="0"/>
              </a:spcBef>
              <a:buNone/>
              <a:defRPr sz="1400" b="0">
                <a:solidFill>
                  <a:schemeClr val="tx1"/>
                </a:solidFill>
                <a:latin typeface="+mn-lt"/>
              </a:defRPr>
            </a:lvl1pPr>
          </a:lstStyle>
          <a:p>
            <a:pPr lvl="0"/>
            <a:r>
              <a:rPr lang="en-US"/>
              <a:t>Click to edit Master text styles</a:t>
            </a:r>
          </a:p>
        </p:txBody>
      </p:sp>
      <p:cxnSp>
        <p:nvCxnSpPr>
          <p:cNvPr id="17" name="Straight Connector 16">
            <a:extLst>
              <a:ext uri="{FF2B5EF4-FFF2-40B4-BE49-F238E27FC236}">
                <a16:creationId xmlns:a16="http://schemas.microsoft.com/office/drawing/2014/main" id="{BF42A71B-2F05-7F67-85C0-0C5AA947983D}"/>
              </a:ext>
            </a:extLst>
          </p:cNvPr>
          <p:cNvCxnSpPr>
            <a:cxnSpLocks/>
          </p:cNvCxnSpPr>
          <p:nvPr userDrawn="1"/>
        </p:nvCxnSpPr>
        <p:spPr>
          <a:xfrm>
            <a:off x="3383280" y="3438144"/>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BC25395-CA95-6040-8ED6-C7D8A2E16C49}"/>
              </a:ext>
            </a:extLst>
          </p:cNvPr>
          <p:cNvCxnSpPr>
            <a:cxnSpLocks/>
          </p:cNvCxnSpPr>
          <p:nvPr userDrawn="1"/>
        </p:nvCxnSpPr>
        <p:spPr>
          <a:xfrm>
            <a:off x="9637776" y="3438144"/>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E2F589B-649A-57C2-1D3E-79FDFF84BADB}"/>
              </a:ext>
            </a:extLst>
          </p:cNvPr>
          <p:cNvCxnSpPr>
            <a:cxnSpLocks/>
          </p:cNvCxnSpPr>
          <p:nvPr userDrawn="1"/>
        </p:nvCxnSpPr>
        <p:spPr>
          <a:xfrm>
            <a:off x="7552944" y="3438144"/>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1F3728F-0FBF-5AD2-357E-FFCFFBF7687E}"/>
              </a:ext>
            </a:extLst>
          </p:cNvPr>
          <p:cNvCxnSpPr>
            <a:cxnSpLocks/>
          </p:cNvCxnSpPr>
          <p:nvPr userDrawn="1"/>
        </p:nvCxnSpPr>
        <p:spPr>
          <a:xfrm>
            <a:off x="5468112" y="3438144"/>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Text Placeholder 13">
            <a:extLst>
              <a:ext uri="{FF2B5EF4-FFF2-40B4-BE49-F238E27FC236}">
                <a16:creationId xmlns:a16="http://schemas.microsoft.com/office/drawing/2014/main" id="{1025D334-8990-1960-8865-C877ECC47E67}"/>
              </a:ext>
            </a:extLst>
          </p:cNvPr>
          <p:cNvSpPr>
            <a:spLocks noGrp="1"/>
          </p:cNvSpPr>
          <p:nvPr>
            <p:ph type="body" sz="quarter" idx="28"/>
          </p:nvPr>
        </p:nvSpPr>
        <p:spPr>
          <a:xfrm>
            <a:off x="9637776" y="2441448"/>
            <a:ext cx="1280160" cy="758952"/>
          </a:xfrm>
        </p:spPr>
        <p:txBody>
          <a:bodyPr lIns="0" tIns="0" rIns="0" bIns="0" anchor="b">
            <a:noAutofit/>
          </a:bodyPr>
          <a:lstStyle>
            <a:lvl1pPr marL="0" indent="0" algn="l">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26" name="Text Placeholder 13">
            <a:extLst>
              <a:ext uri="{FF2B5EF4-FFF2-40B4-BE49-F238E27FC236}">
                <a16:creationId xmlns:a16="http://schemas.microsoft.com/office/drawing/2014/main" id="{7F491CA2-1A10-E7DB-4203-DC7E9E48CCFF}"/>
              </a:ext>
            </a:extLst>
          </p:cNvPr>
          <p:cNvSpPr>
            <a:spLocks noGrp="1"/>
          </p:cNvSpPr>
          <p:nvPr>
            <p:ph type="body" sz="quarter" idx="29"/>
          </p:nvPr>
        </p:nvSpPr>
        <p:spPr>
          <a:xfrm>
            <a:off x="9637776" y="3730752"/>
            <a:ext cx="1280160" cy="1143000"/>
          </a:xfrm>
        </p:spPr>
        <p:txBody>
          <a:bodyPr lIns="0" tIns="0" rIns="0" bIns="0" anchor="t">
            <a:noAutofit/>
          </a:bodyPr>
          <a:lstStyle>
            <a:lvl1pPr marL="0" indent="0" algn="l">
              <a:lnSpc>
                <a:spcPts val="1580"/>
              </a:lnSpc>
              <a:spcBef>
                <a:spcPts val="0"/>
              </a:spcBef>
              <a:buNone/>
              <a:defRPr sz="1400" b="0">
                <a:solidFill>
                  <a:schemeClr val="tx1"/>
                </a:solidFill>
                <a:latin typeface="+mn-lt"/>
              </a:defRPr>
            </a:lvl1pPr>
          </a:lstStyle>
          <a:p>
            <a:pPr lvl="0"/>
            <a:r>
              <a:rPr lang="en-US"/>
              <a:t>Click to edit Master text styles</a:t>
            </a:r>
          </a:p>
        </p:txBody>
      </p:sp>
      <p:cxnSp>
        <p:nvCxnSpPr>
          <p:cNvPr id="34" name="Straight Connector 33">
            <a:extLst>
              <a:ext uri="{FF2B5EF4-FFF2-40B4-BE49-F238E27FC236}">
                <a16:creationId xmlns:a16="http://schemas.microsoft.com/office/drawing/2014/main" id="{7A9AA302-5107-FDE7-557C-3305A9A7DEC2}"/>
              </a:ext>
            </a:extLst>
          </p:cNvPr>
          <p:cNvCxnSpPr>
            <a:cxnSpLocks/>
          </p:cNvCxnSpPr>
          <p:nvPr userDrawn="1"/>
        </p:nvCxnSpPr>
        <p:spPr>
          <a:xfrm>
            <a:off x="1298448" y="3438144"/>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4106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7068A9B7-F56A-44B7-D61E-66289C79F1C3}"/>
              </a:ext>
            </a:extLst>
          </p:cNvPr>
          <p:cNvSpPr>
            <a:spLocks noGrp="1"/>
          </p:cNvSpPr>
          <p:nvPr>
            <p:ph type="pic" sz="quarter" idx="30"/>
          </p:nvPr>
        </p:nvSpPr>
        <p:spPr>
          <a:xfrm>
            <a:off x="0" y="0"/>
            <a:ext cx="12188952" cy="1682496"/>
          </a:xfrm>
        </p:spPr>
        <p:txBody>
          <a:bodyPr anchor="ctr"/>
          <a:lstStyle>
            <a:lvl1pPr marL="0" indent="0"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0783ED19-9B5E-8852-24D6-62401816CBB7}"/>
              </a:ext>
            </a:extLst>
          </p:cNvPr>
          <p:cNvSpPr>
            <a:spLocks noGrp="1"/>
          </p:cNvSpPr>
          <p:nvPr>
            <p:ph type="title"/>
          </p:nvPr>
        </p:nvSpPr>
        <p:spPr>
          <a:xfrm>
            <a:off x="1298448" y="5221224"/>
            <a:ext cx="3621024" cy="621792"/>
          </a:xfrm>
        </p:spPr>
        <p:txBody>
          <a:bodyPr/>
          <a:lstStyle>
            <a:lvl1pPr algn="l">
              <a:lnSpc>
                <a:spcPts val="5760"/>
              </a:lnSpc>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4307A8A0-5009-A086-A6AE-542CA4684892}"/>
              </a:ext>
            </a:extLst>
          </p:cNvPr>
          <p:cNvSpPr>
            <a:spLocks noGrp="1"/>
          </p:cNvSpPr>
          <p:nvPr>
            <p:ph type="sldNum" sz="quarter" idx="10"/>
          </p:nvPr>
        </p:nvSpPr>
        <p:spPr/>
        <p:txBody>
          <a:bodyPr/>
          <a:lstStyle>
            <a:lvl1pPr>
              <a:defRPr>
                <a:solidFill>
                  <a:schemeClr val="accent1"/>
                </a:solidFill>
              </a:defRPr>
            </a:lvl1pPr>
          </a:lstStyle>
          <a:p>
            <a:fld id="{75DF2D63-3FF5-D547-96B9-BE9CCD1ABA58}" type="slidenum">
              <a:rPr lang="en-US" smtClean="0"/>
              <a:pPr/>
              <a:t>‹#›</a:t>
            </a:fld>
            <a:endParaRPr lang="en-US" dirty="0"/>
          </a:p>
        </p:txBody>
      </p:sp>
      <p:sp>
        <p:nvSpPr>
          <p:cNvPr id="4" name="Footer Placeholder 3">
            <a:extLst>
              <a:ext uri="{FF2B5EF4-FFF2-40B4-BE49-F238E27FC236}">
                <a16:creationId xmlns:a16="http://schemas.microsoft.com/office/drawing/2014/main" id="{56746F73-AB2D-A55B-67FD-85A2F20D50E8}"/>
              </a:ext>
            </a:extLst>
          </p:cNvPr>
          <p:cNvSpPr>
            <a:spLocks noGrp="1"/>
          </p:cNvSpPr>
          <p:nvPr>
            <p:ph type="ftr" sz="quarter" idx="11"/>
          </p:nvPr>
        </p:nvSpPr>
        <p:spPr/>
        <p:txBody>
          <a:bodyPr/>
          <a:lstStyle/>
          <a:p>
            <a:r>
              <a:rPr lang="en-US" dirty="0"/>
              <a:t>presentation title</a:t>
            </a:r>
          </a:p>
        </p:txBody>
      </p:sp>
      <p:sp>
        <p:nvSpPr>
          <p:cNvPr id="9" name="Text Placeholder 13">
            <a:extLst>
              <a:ext uri="{FF2B5EF4-FFF2-40B4-BE49-F238E27FC236}">
                <a16:creationId xmlns:a16="http://schemas.microsoft.com/office/drawing/2014/main" id="{AA3DDCC3-9231-434E-A1D1-8A078DE7BF10}"/>
              </a:ext>
            </a:extLst>
          </p:cNvPr>
          <p:cNvSpPr>
            <a:spLocks noGrp="1"/>
          </p:cNvSpPr>
          <p:nvPr>
            <p:ph type="body" sz="quarter" idx="16"/>
          </p:nvPr>
        </p:nvSpPr>
        <p:spPr>
          <a:xfrm>
            <a:off x="1298448" y="3351784"/>
            <a:ext cx="1620520" cy="411476"/>
          </a:xfrm>
        </p:spPr>
        <p:txBody>
          <a:bodyPr lIns="0" tIns="0" rIns="0" bIns="0" anchor="t">
            <a:noAutofit/>
          </a:bodyPr>
          <a:lstStyle>
            <a:lvl1pPr marL="0" indent="0" algn="l">
              <a:lnSpc>
                <a:spcPct val="100000"/>
              </a:lnSpc>
              <a:spcBef>
                <a:spcPts val="0"/>
              </a:spcBef>
              <a:buNone/>
              <a:defRPr sz="2000" b="0" cap="all" spc="200" baseline="0">
                <a:solidFill>
                  <a:schemeClr val="tx1"/>
                </a:solidFill>
                <a:latin typeface="+mj-lt"/>
              </a:defRPr>
            </a:lvl1pPr>
          </a:lstStyle>
          <a:p>
            <a:pPr lvl="0"/>
            <a:r>
              <a:rPr lang="en-US"/>
              <a:t>Click to edit Master text styles</a:t>
            </a:r>
          </a:p>
        </p:txBody>
      </p:sp>
      <p:sp>
        <p:nvSpPr>
          <p:cNvPr id="11" name="Text Placeholder 13">
            <a:extLst>
              <a:ext uri="{FF2B5EF4-FFF2-40B4-BE49-F238E27FC236}">
                <a16:creationId xmlns:a16="http://schemas.microsoft.com/office/drawing/2014/main" id="{BF27FC0A-1C34-6BFF-806A-6911C16F2184}"/>
              </a:ext>
            </a:extLst>
          </p:cNvPr>
          <p:cNvSpPr>
            <a:spLocks noGrp="1"/>
          </p:cNvSpPr>
          <p:nvPr>
            <p:ph type="body" sz="quarter" idx="18"/>
          </p:nvPr>
        </p:nvSpPr>
        <p:spPr>
          <a:xfrm>
            <a:off x="3300984" y="3351784"/>
            <a:ext cx="1620520" cy="411476"/>
          </a:xfrm>
        </p:spPr>
        <p:txBody>
          <a:bodyPr lIns="0" tIns="0" rIns="0" bIns="0" anchor="t">
            <a:noAutofit/>
          </a:bodyPr>
          <a:lstStyle>
            <a:lvl1pPr marL="0" indent="0" algn="l">
              <a:lnSpc>
                <a:spcPct val="100000"/>
              </a:lnSpc>
              <a:spcBef>
                <a:spcPts val="0"/>
              </a:spcBef>
              <a:buNone/>
              <a:defRPr sz="2000" b="0" cap="all" spc="200" baseline="0">
                <a:solidFill>
                  <a:schemeClr val="tx1"/>
                </a:solidFill>
                <a:latin typeface="+mj-lt"/>
              </a:defRPr>
            </a:lvl1pPr>
          </a:lstStyle>
          <a:p>
            <a:pPr lvl="0"/>
            <a:r>
              <a:rPr lang="en-US"/>
              <a:t>Click to edit Master text styles</a:t>
            </a:r>
          </a:p>
        </p:txBody>
      </p:sp>
      <p:sp>
        <p:nvSpPr>
          <p:cNvPr id="13" name="Text Placeholder 13">
            <a:extLst>
              <a:ext uri="{FF2B5EF4-FFF2-40B4-BE49-F238E27FC236}">
                <a16:creationId xmlns:a16="http://schemas.microsoft.com/office/drawing/2014/main" id="{8E685B28-FC51-9FE8-2F7E-C8255BD75945}"/>
              </a:ext>
            </a:extLst>
          </p:cNvPr>
          <p:cNvSpPr>
            <a:spLocks noGrp="1"/>
          </p:cNvSpPr>
          <p:nvPr>
            <p:ph type="body" sz="quarter" idx="20"/>
          </p:nvPr>
        </p:nvSpPr>
        <p:spPr>
          <a:xfrm>
            <a:off x="5312664" y="3351784"/>
            <a:ext cx="1620520" cy="411476"/>
          </a:xfrm>
        </p:spPr>
        <p:txBody>
          <a:bodyPr lIns="0" tIns="0" rIns="0" bIns="0" anchor="t">
            <a:noAutofit/>
          </a:bodyPr>
          <a:lstStyle>
            <a:lvl1pPr marL="0" indent="0" algn="l">
              <a:lnSpc>
                <a:spcPct val="100000"/>
              </a:lnSpc>
              <a:spcBef>
                <a:spcPts val="0"/>
              </a:spcBef>
              <a:buNone/>
              <a:defRPr sz="2000" b="0" cap="all" spc="200" baseline="0">
                <a:solidFill>
                  <a:schemeClr val="tx1"/>
                </a:solidFill>
                <a:latin typeface="+mj-lt"/>
              </a:defRPr>
            </a:lvl1pPr>
          </a:lstStyle>
          <a:p>
            <a:pPr lvl="0"/>
            <a:r>
              <a:rPr lang="en-US"/>
              <a:t>Click to edit Master text styles</a:t>
            </a:r>
          </a:p>
        </p:txBody>
      </p:sp>
      <p:sp>
        <p:nvSpPr>
          <p:cNvPr id="15" name="Text Placeholder 13">
            <a:extLst>
              <a:ext uri="{FF2B5EF4-FFF2-40B4-BE49-F238E27FC236}">
                <a16:creationId xmlns:a16="http://schemas.microsoft.com/office/drawing/2014/main" id="{7138E486-F729-AEC8-0C2D-44FA21EDC617}"/>
              </a:ext>
            </a:extLst>
          </p:cNvPr>
          <p:cNvSpPr>
            <a:spLocks noGrp="1"/>
          </p:cNvSpPr>
          <p:nvPr>
            <p:ph type="body" sz="quarter" idx="22"/>
          </p:nvPr>
        </p:nvSpPr>
        <p:spPr>
          <a:xfrm>
            <a:off x="7315200" y="3351784"/>
            <a:ext cx="1620520" cy="411476"/>
          </a:xfrm>
        </p:spPr>
        <p:txBody>
          <a:bodyPr lIns="0" tIns="0" rIns="0" bIns="0" anchor="t">
            <a:noAutofit/>
          </a:bodyPr>
          <a:lstStyle>
            <a:lvl1pPr marL="0" indent="0" algn="l">
              <a:lnSpc>
                <a:spcPct val="100000"/>
              </a:lnSpc>
              <a:spcBef>
                <a:spcPts val="0"/>
              </a:spcBef>
              <a:buNone/>
              <a:defRPr sz="2000" b="0" cap="all" spc="200" baseline="0">
                <a:solidFill>
                  <a:schemeClr val="tx1"/>
                </a:solidFill>
                <a:latin typeface="+mj-lt"/>
              </a:defRPr>
            </a:lvl1pPr>
          </a:lstStyle>
          <a:p>
            <a:pPr lvl="0"/>
            <a:r>
              <a:rPr lang="en-US"/>
              <a:t>Click to edit Master text styles</a:t>
            </a:r>
          </a:p>
        </p:txBody>
      </p:sp>
      <p:sp>
        <p:nvSpPr>
          <p:cNvPr id="25" name="Text Placeholder 13">
            <a:extLst>
              <a:ext uri="{FF2B5EF4-FFF2-40B4-BE49-F238E27FC236}">
                <a16:creationId xmlns:a16="http://schemas.microsoft.com/office/drawing/2014/main" id="{1025D334-8990-1960-8865-C877ECC47E67}"/>
              </a:ext>
            </a:extLst>
          </p:cNvPr>
          <p:cNvSpPr>
            <a:spLocks noGrp="1"/>
          </p:cNvSpPr>
          <p:nvPr>
            <p:ph type="body" sz="quarter" idx="28"/>
          </p:nvPr>
        </p:nvSpPr>
        <p:spPr>
          <a:xfrm>
            <a:off x="9321800" y="3351784"/>
            <a:ext cx="1620520" cy="411476"/>
          </a:xfrm>
        </p:spPr>
        <p:txBody>
          <a:bodyPr lIns="0" tIns="0" rIns="0" bIns="0" anchor="t">
            <a:noAutofit/>
          </a:bodyPr>
          <a:lstStyle>
            <a:lvl1pPr marL="0" indent="0" algn="l">
              <a:lnSpc>
                <a:spcPct val="100000"/>
              </a:lnSpc>
              <a:spcBef>
                <a:spcPts val="0"/>
              </a:spcBef>
              <a:buNone/>
              <a:defRPr sz="2000" b="0" cap="all" spc="200" baseline="0">
                <a:solidFill>
                  <a:schemeClr val="tx1"/>
                </a:solidFill>
                <a:latin typeface="+mj-lt"/>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73769F54-E10C-40C4-5EFF-E8A9CA520AEC}"/>
              </a:ext>
            </a:extLst>
          </p:cNvPr>
          <p:cNvCxnSpPr>
            <a:cxnSpLocks/>
          </p:cNvCxnSpPr>
          <p:nvPr userDrawn="1"/>
        </p:nvCxnSpPr>
        <p:spPr>
          <a:xfrm>
            <a:off x="1298448" y="6111876"/>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6E7B1EF-9D07-1E66-7467-93C9AE48BD85}"/>
              </a:ext>
            </a:extLst>
          </p:cNvPr>
          <p:cNvCxnSpPr>
            <a:cxnSpLocks/>
          </p:cNvCxnSpPr>
          <p:nvPr userDrawn="1"/>
        </p:nvCxnSpPr>
        <p:spPr>
          <a:xfrm flipH="1">
            <a:off x="1219200" y="2871216"/>
            <a:ext cx="9595104" cy="0"/>
          </a:xfrm>
          <a:prstGeom prst="line">
            <a:avLst/>
          </a:prstGeom>
          <a:ln w="12700" cap="flat" cmpd="sng" algn="ctr">
            <a:solidFill>
              <a:schemeClr val="accent1"/>
            </a:solidFill>
            <a:prstDash val="solid"/>
            <a:round/>
            <a:headEnd type="triangle" w="med" len="med"/>
            <a:tailEnd type="none" w="med" len="med"/>
          </a:ln>
        </p:spPr>
        <p:style>
          <a:lnRef idx="0">
            <a:scrgbClr r="0" g="0" b="0"/>
          </a:lnRef>
          <a:fillRef idx="0">
            <a:scrgbClr r="0" g="0" b="0"/>
          </a:fillRef>
          <a:effectRef idx="0">
            <a:scrgbClr r="0" g="0" b="0"/>
          </a:effectRef>
          <a:fontRef idx="minor">
            <a:schemeClr val="tx1"/>
          </a:fontRef>
        </p:style>
      </p:cxnSp>
      <p:sp>
        <p:nvSpPr>
          <p:cNvPr id="10" name="Text Placeholder 13">
            <a:extLst>
              <a:ext uri="{FF2B5EF4-FFF2-40B4-BE49-F238E27FC236}">
                <a16:creationId xmlns:a16="http://schemas.microsoft.com/office/drawing/2014/main" id="{970A1046-F88C-E11E-0E2E-A7F3AEDB3A26}"/>
              </a:ext>
            </a:extLst>
          </p:cNvPr>
          <p:cNvSpPr>
            <a:spLocks noGrp="1"/>
          </p:cNvSpPr>
          <p:nvPr>
            <p:ph type="body" sz="quarter" idx="17"/>
          </p:nvPr>
        </p:nvSpPr>
        <p:spPr>
          <a:xfrm>
            <a:off x="1298448" y="3803904"/>
            <a:ext cx="1620520" cy="1143000"/>
          </a:xfrm>
        </p:spPr>
        <p:txBody>
          <a:bodyPr lIns="0" tIns="0" rIns="0" bIns="0" anchor="t">
            <a:noAutofit/>
          </a:bodyPr>
          <a:lstStyle>
            <a:lvl1pPr marL="0" indent="0" algn="l">
              <a:lnSpc>
                <a:spcPts val="1580"/>
              </a:lnSpc>
              <a:spcBef>
                <a:spcPts val="0"/>
              </a:spcBef>
              <a:buNone/>
              <a:defRPr sz="1400" b="0">
                <a:solidFill>
                  <a:schemeClr val="tx1"/>
                </a:solidFill>
                <a:latin typeface="+mn-lt"/>
              </a:defRPr>
            </a:lvl1pPr>
          </a:lstStyle>
          <a:p>
            <a:pPr lvl="0"/>
            <a:r>
              <a:rPr lang="en-US"/>
              <a:t>Click to edit Master text styles</a:t>
            </a:r>
          </a:p>
        </p:txBody>
      </p:sp>
      <p:sp>
        <p:nvSpPr>
          <p:cNvPr id="12" name="Text Placeholder 13">
            <a:extLst>
              <a:ext uri="{FF2B5EF4-FFF2-40B4-BE49-F238E27FC236}">
                <a16:creationId xmlns:a16="http://schemas.microsoft.com/office/drawing/2014/main" id="{EF94CC5A-0B90-D0D3-CF42-2A9B86331729}"/>
              </a:ext>
            </a:extLst>
          </p:cNvPr>
          <p:cNvSpPr>
            <a:spLocks noGrp="1"/>
          </p:cNvSpPr>
          <p:nvPr>
            <p:ph type="body" sz="quarter" idx="19"/>
          </p:nvPr>
        </p:nvSpPr>
        <p:spPr>
          <a:xfrm>
            <a:off x="3300984" y="3803904"/>
            <a:ext cx="1620520" cy="1143000"/>
          </a:xfrm>
        </p:spPr>
        <p:txBody>
          <a:bodyPr lIns="0" tIns="0" rIns="0" bIns="0" anchor="t">
            <a:noAutofit/>
          </a:bodyPr>
          <a:lstStyle>
            <a:lvl1pPr marL="0" indent="0" algn="l">
              <a:lnSpc>
                <a:spcPts val="1580"/>
              </a:lnSpc>
              <a:spcBef>
                <a:spcPts val="0"/>
              </a:spcBef>
              <a:buNone/>
              <a:defRPr sz="1400" b="0">
                <a:solidFill>
                  <a:schemeClr val="tx1"/>
                </a:solidFill>
                <a:latin typeface="+mn-lt"/>
              </a:defRPr>
            </a:lvl1pPr>
          </a:lstStyle>
          <a:p>
            <a:pPr lvl="0"/>
            <a:r>
              <a:rPr lang="en-US"/>
              <a:t>Click to edit Master text styles</a:t>
            </a:r>
          </a:p>
        </p:txBody>
      </p:sp>
      <p:sp>
        <p:nvSpPr>
          <p:cNvPr id="14" name="Text Placeholder 13">
            <a:extLst>
              <a:ext uri="{FF2B5EF4-FFF2-40B4-BE49-F238E27FC236}">
                <a16:creationId xmlns:a16="http://schemas.microsoft.com/office/drawing/2014/main" id="{B472F1E6-DAE5-AE6D-F688-575FC243CD0C}"/>
              </a:ext>
            </a:extLst>
          </p:cNvPr>
          <p:cNvSpPr>
            <a:spLocks noGrp="1"/>
          </p:cNvSpPr>
          <p:nvPr>
            <p:ph type="body" sz="quarter" idx="21"/>
          </p:nvPr>
        </p:nvSpPr>
        <p:spPr>
          <a:xfrm>
            <a:off x="5312664" y="3803904"/>
            <a:ext cx="1620520" cy="1143000"/>
          </a:xfrm>
        </p:spPr>
        <p:txBody>
          <a:bodyPr lIns="0" tIns="0" rIns="0" bIns="0" anchor="t">
            <a:noAutofit/>
          </a:bodyPr>
          <a:lstStyle>
            <a:lvl1pPr marL="0" indent="0" algn="l">
              <a:lnSpc>
                <a:spcPts val="1580"/>
              </a:lnSpc>
              <a:spcBef>
                <a:spcPts val="0"/>
              </a:spcBef>
              <a:buNone/>
              <a:defRPr sz="1400" b="0">
                <a:solidFill>
                  <a:schemeClr val="tx1"/>
                </a:solidFill>
                <a:latin typeface="+mn-lt"/>
              </a:defRPr>
            </a:lvl1pPr>
          </a:lstStyle>
          <a:p>
            <a:pPr lvl="0"/>
            <a:r>
              <a:rPr lang="en-US"/>
              <a:t>Click to edit Master text styles</a:t>
            </a:r>
          </a:p>
        </p:txBody>
      </p:sp>
      <p:sp>
        <p:nvSpPr>
          <p:cNvPr id="16" name="Text Placeholder 13">
            <a:extLst>
              <a:ext uri="{FF2B5EF4-FFF2-40B4-BE49-F238E27FC236}">
                <a16:creationId xmlns:a16="http://schemas.microsoft.com/office/drawing/2014/main" id="{0F182FA8-4DA0-527F-89C3-96D9A996F2C7}"/>
              </a:ext>
            </a:extLst>
          </p:cNvPr>
          <p:cNvSpPr>
            <a:spLocks noGrp="1"/>
          </p:cNvSpPr>
          <p:nvPr>
            <p:ph type="body" sz="quarter" idx="23"/>
          </p:nvPr>
        </p:nvSpPr>
        <p:spPr>
          <a:xfrm>
            <a:off x="7315200" y="3803904"/>
            <a:ext cx="1620520" cy="1143000"/>
          </a:xfrm>
        </p:spPr>
        <p:txBody>
          <a:bodyPr lIns="0" tIns="0" rIns="0" bIns="0" anchor="t">
            <a:noAutofit/>
          </a:bodyPr>
          <a:lstStyle>
            <a:lvl1pPr marL="0" indent="0" algn="l">
              <a:lnSpc>
                <a:spcPts val="1580"/>
              </a:lnSpc>
              <a:spcBef>
                <a:spcPts val="0"/>
              </a:spcBef>
              <a:buNone/>
              <a:defRPr sz="1400" b="0">
                <a:solidFill>
                  <a:schemeClr val="tx1"/>
                </a:solidFill>
                <a:latin typeface="+mn-lt"/>
              </a:defRPr>
            </a:lvl1pPr>
          </a:lstStyle>
          <a:p>
            <a:pPr lvl="0"/>
            <a:r>
              <a:rPr lang="en-US"/>
              <a:t>Click to edit Master text styles</a:t>
            </a:r>
          </a:p>
        </p:txBody>
      </p:sp>
      <p:sp>
        <p:nvSpPr>
          <p:cNvPr id="26" name="Text Placeholder 13">
            <a:extLst>
              <a:ext uri="{FF2B5EF4-FFF2-40B4-BE49-F238E27FC236}">
                <a16:creationId xmlns:a16="http://schemas.microsoft.com/office/drawing/2014/main" id="{7F491CA2-1A10-E7DB-4203-DC7E9E48CCFF}"/>
              </a:ext>
            </a:extLst>
          </p:cNvPr>
          <p:cNvSpPr>
            <a:spLocks noGrp="1"/>
          </p:cNvSpPr>
          <p:nvPr>
            <p:ph type="body" sz="quarter" idx="29"/>
          </p:nvPr>
        </p:nvSpPr>
        <p:spPr>
          <a:xfrm>
            <a:off x="9321800" y="3803904"/>
            <a:ext cx="1620520" cy="1143000"/>
          </a:xfrm>
        </p:spPr>
        <p:txBody>
          <a:bodyPr lIns="0" tIns="0" rIns="0" bIns="0" anchor="t">
            <a:noAutofit/>
          </a:bodyPr>
          <a:lstStyle>
            <a:lvl1pPr marL="0" indent="0" algn="l">
              <a:lnSpc>
                <a:spcPts val="1580"/>
              </a:lnSpc>
              <a:spcBef>
                <a:spcPts val="0"/>
              </a:spcBef>
              <a:buNone/>
              <a:defRPr sz="1400" b="0">
                <a:solidFill>
                  <a:schemeClr val="tx1"/>
                </a:solidFill>
                <a:latin typeface="+mn-lt"/>
              </a:defRPr>
            </a:lvl1pPr>
          </a:lstStyle>
          <a:p>
            <a:pPr lvl="0"/>
            <a:r>
              <a:rPr lang="en-US"/>
              <a:t>Click to edit Master text styles</a:t>
            </a:r>
          </a:p>
        </p:txBody>
      </p:sp>
      <p:sp>
        <p:nvSpPr>
          <p:cNvPr id="8" name="Text Placeholder 7">
            <a:extLst>
              <a:ext uri="{FF2B5EF4-FFF2-40B4-BE49-F238E27FC236}">
                <a16:creationId xmlns:a16="http://schemas.microsoft.com/office/drawing/2014/main" id="{75476138-49FF-70BE-6359-0A511EFB243F}"/>
              </a:ext>
            </a:extLst>
          </p:cNvPr>
          <p:cNvSpPr>
            <a:spLocks noGrp="1"/>
          </p:cNvSpPr>
          <p:nvPr>
            <p:ph type="body" sz="quarter" idx="31" hasCustomPrompt="1"/>
          </p:nvPr>
        </p:nvSpPr>
        <p:spPr>
          <a:xfrm>
            <a:off x="3300984" y="2638738"/>
            <a:ext cx="91440" cy="411480"/>
          </a:xfrm>
          <a:solidFill>
            <a:schemeClr val="accent1"/>
          </a:solidFill>
        </p:spPr>
        <p:txBody>
          <a:bodyPr anchor="ctr"/>
          <a:lstStyle>
            <a:lvl1pPr marL="0" indent="0" algn="ctr">
              <a:buNone/>
              <a:defRPr>
                <a:solidFill>
                  <a:schemeClr val="tx1">
                    <a:alpha val="0"/>
                  </a:schemeClr>
                </a:solidFill>
              </a:defRPr>
            </a:lvl1pPr>
          </a:lstStyle>
          <a:p>
            <a:pPr lvl="0"/>
            <a:r>
              <a:rPr lang="en-US" dirty="0"/>
              <a:t>X</a:t>
            </a:r>
          </a:p>
        </p:txBody>
      </p:sp>
      <p:sp>
        <p:nvSpPr>
          <p:cNvPr id="22" name="Text Placeholder 7">
            <a:extLst>
              <a:ext uri="{FF2B5EF4-FFF2-40B4-BE49-F238E27FC236}">
                <a16:creationId xmlns:a16="http://schemas.microsoft.com/office/drawing/2014/main" id="{46EFC43B-3F8D-6957-F343-F3D9C3E7A716}"/>
              </a:ext>
            </a:extLst>
          </p:cNvPr>
          <p:cNvSpPr>
            <a:spLocks noGrp="1"/>
          </p:cNvSpPr>
          <p:nvPr>
            <p:ph type="body" sz="quarter" idx="32" hasCustomPrompt="1"/>
          </p:nvPr>
        </p:nvSpPr>
        <p:spPr>
          <a:xfrm>
            <a:off x="1298448" y="2638738"/>
            <a:ext cx="91440" cy="411480"/>
          </a:xfrm>
          <a:solidFill>
            <a:schemeClr val="accent1"/>
          </a:solidFill>
        </p:spPr>
        <p:txBody>
          <a:bodyPr anchor="ctr"/>
          <a:lstStyle>
            <a:lvl1pPr marL="0" indent="0" algn="ctr">
              <a:buNone/>
              <a:defRPr>
                <a:solidFill>
                  <a:schemeClr val="tx1">
                    <a:alpha val="0"/>
                  </a:schemeClr>
                </a:solidFill>
              </a:defRPr>
            </a:lvl1pPr>
          </a:lstStyle>
          <a:p>
            <a:pPr lvl="0"/>
            <a:r>
              <a:rPr lang="en-US" dirty="0"/>
              <a:t>X</a:t>
            </a:r>
          </a:p>
        </p:txBody>
      </p:sp>
      <p:sp>
        <p:nvSpPr>
          <p:cNvPr id="23" name="Text Placeholder 7">
            <a:extLst>
              <a:ext uri="{FF2B5EF4-FFF2-40B4-BE49-F238E27FC236}">
                <a16:creationId xmlns:a16="http://schemas.microsoft.com/office/drawing/2014/main" id="{D6007DD2-0F2E-6F92-8457-FC670750ED38}"/>
              </a:ext>
            </a:extLst>
          </p:cNvPr>
          <p:cNvSpPr>
            <a:spLocks noGrp="1"/>
          </p:cNvSpPr>
          <p:nvPr>
            <p:ph type="body" sz="quarter" idx="33" hasCustomPrompt="1"/>
          </p:nvPr>
        </p:nvSpPr>
        <p:spPr>
          <a:xfrm>
            <a:off x="5312664" y="2638738"/>
            <a:ext cx="91440" cy="411480"/>
          </a:xfrm>
          <a:solidFill>
            <a:schemeClr val="accent1"/>
          </a:solidFill>
        </p:spPr>
        <p:txBody>
          <a:bodyPr anchor="ctr"/>
          <a:lstStyle>
            <a:lvl1pPr marL="0" indent="0" algn="ctr">
              <a:buNone/>
              <a:defRPr>
                <a:solidFill>
                  <a:schemeClr val="tx1">
                    <a:alpha val="0"/>
                  </a:schemeClr>
                </a:solidFill>
              </a:defRPr>
            </a:lvl1pPr>
          </a:lstStyle>
          <a:p>
            <a:pPr lvl="0"/>
            <a:r>
              <a:rPr lang="en-US" dirty="0"/>
              <a:t>X</a:t>
            </a:r>
          </a:p>
        </p:txBody>
      </p:sp>
      <p:sp>
        <p:nvSpPr>
          <p:cNvPr id="24" name="Text Placeholder 7">
            <a:extLst>
              <a:ext uri="{FF2B5EF4-FFF2-40B4-BE49-F238E27FC236}">
                <a16:creationId xmlns:a16="http://schemas.microsoft.com/office/drawing/2014/main" id="{06C5667F-C463-51B6-B8D6-F757BDB8AFCC}"/>
              </a:ext>
            </a:extLst>
          </p:cNvPr>
          <p:cNvSpPr>
            <a:spLocks noGrp="1"/>
          </p:cNvSpPr>
          <p:nvPr>
            <p:ph type="body" sz="quarter" idx="34" hasCustomPrompt="1"/>
          </p:nvPr>
        </p:nvSpPr>
        <p:spPr>
          <a:xfrm>
            <a:off x="7315200" y="2638738"/>
            <a:ext cx="91440" cy="411480"/>
          </a:xfrm>
          <a:solidFill>
            <a:schemeClr val="accent1"/>
          </a:solidFill>
        </p:spPr>
        <p:txBody>
          <a:bodyPr anchor="ctr"/>
          <a:lstStyle>
            <a:lvl1pPr marL="0" indent="0" algn="ctr">
              <a:buNone/>
              <a:defRPr>
                <a:solidFill>
                  <a:schemeClr val="tx1">
                    <a:alpha val="0"/>
                  </a:schemeClr>
                </a:solidFill>
              </a:defRPr>
            </a:lvl1pPr>
          </a:lstStyle>
          <a:p>
            <a:pPr lvl="0"/>
            <a:r>
              <a:rPr lang="en-US" dirty="0"/>
              <a:t>X</a:t>
            </a:r>
          </a:p>
        </p:txBody>
      </p:sp>
      <p:sp>
        <p:nvSpPr>
          <p:cNvPr id="27" name="Text Placeholder 7">
            <a:extLst>
              <a:ext uri="{FF2B5EF4-FFF2-40B4-BE49-F238E27FC236}">
                <a16:creationId xmlns:a16="http://schemas.microsoft.com/office/drawing/2014/main" id="{0FF09CBB-BD48-E8E5-EECF-B6CBC36B236C}"/>
              </a:ext>
            </a:extLst>
          </p:cNvPr>
          <p:cNvSpPr>
            <a:spLocks noGrp="1"/>
          </p:cNvSpPr>
          <p:nvPr>
            <p:ph type="body" sz="quarter" idx="35" hasCustomPrompt="1"/>
          </p:nvPr>
        </p:nvSpPr>
        <p:spPr>
          <a:xfrm>
            <a:off x="9321800" y="2638738"/>
            <a:ext cx="91440" cy="411480"/>
          </a:xfrm>
          <a:solidFill>
            <a:schemeClr val="accent1"/>
          </a:solidFill>
        </p:spPr>
        <p:txBody>
          <a:bodyPr anchor="ctr"/>
          <a:lstStyle>
            <a:lvl1pPr marL="0" indent="0" algn="ctr">
              <a:buNone/>
              <a:defRPr>
                <a:solidFill>
                  <a:schemeClr val="tx1">
                    <a:alpha val="0"/>
                  </a:schemeClr>
                </a:solidFill>
              </a:defRPr>
            </a:lvl1pPr>
          </a:lstStyle>
          <a:p>
            <a:pPr lvl="0"/>
            <a:r>
              <a:rPr lang="en-US" dirty="0"/>
              <a:t>X</a:t>
            </a:r>
          </a:p>
        </p:txBody>
      </p:sp>
    </p:spTree>
    <p:extLst>
      <p:ext uri="{BB962C8B-B14F-4D97-AF65-F5344CB8AC3E}">
        <p14:creationId xmlns:p14="http://schemas.microsoft.com/office/powerpoint/2010/main" val="2333783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1A881D2A-2C75-8B2A-DA41-F42ABBA59AA9}"/>
              </a:ext>
            </a:extLst>
          </p:cNvPr>
          <p:cNvSpPr>
            <a:spLocks noGrp="1"/>
          </p:cNvSpPr>
          <p:nvPr>
            <p:ph type="pic" sz="quarter" idx="13"/>
          </p:nvPr>
        </p:nvSpPr>
        <p:spPr>
          <a:xfrm>
            <a:off x="0" y="0"/>
            <a:ext cx="6656832" cy="6858000"/>
          </a:xfrm>
          <a:custGeom>
            <a:avLst/>
            <a:gdLst>
              <a:gd name="connsiteX0" fmla="*/ 1295400 w 6656832"/>
              <a:gd name="connsiteY0" fmla="*/ 1492377 h 6858000"/>
              <a:gd name="connsiteX1" fmla="*/ 1295400 w 6656832"/>
              <a:gd name="connsiteY1" fmla="*/ 1580679 h 6858000"/>
              <a:gd name="connsiteX2" fmla="*/ 1704975 w 6656832"/>
              <a:gd name="connsiteY2" fmla="*/ 1580679 h 6858000"/>
              <a:gd name="connsiteX3" fmla="*/ 1704975 w 6656832"/>
              <a:gd name="connsiteY3" fmla="*/ 1492377 h 6858000"/>
              <a:gd name="connsiteX4" fmla="*/ 0 w 6656832"/>
              <a:gd name="connsiteY4" fmla="*/ 0 h 6858000"/>
              <a:gd name="connsiteX5" fmla="*/ 6656832 w 6656832"/>
              <a:gd name="connsiteY5" fmla="*/ 0 h 6858000"/>
              <a:gd name="connsiteX6" fmla="*/ 6656832 w 6656832"/>
              <a:gd name="connsiteY6" fmla="*/ 6858000 h 6858000"/>
              <a:gd name="connsiteX7" fmla="*/ 0 w 665683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56832" h="6858000">
                <a:moveTo>
                  <a:pt x="1295400" y="1492377"/>
                </a:moveTo>
                <a:lnTo>
                  <a:pt x="1295400" y="1580679"/>
                </a:lnTo>
                <a:lnTo>
                  <a:pt x="1704975" y="1580679"/>
                </a:lnTo>
                <a:lnTo>
                  <a:pt x="1704975" y="1492377"/>
                </a:lnTo>
                <a:close/>
                <a:moveTo>
                  <a:pt x="0" y="0"/>
                </a:moveTo>
                <a:lnTo>
                  <a:pt x="6656832" y="0"/>
                </a:lnTo>
                <a:lnTo>
                  <a:pt x="6656832" y="6858000"/>
                </a:lnTo>
                <a:lnTo>
                  <a:pt x="0" y="6858000"/>
                </a:lnTo>
                <a:close/>
              </a:path>
            </a:pathLst>
          </a:custGeom>
        </p:spPr>
        <p:txBody>
          <a:bodyPr wrap="square">
            <a:noAutofit/>
          </a:bodyPr>
          <a:lstStyle/>
          <a:p>
            <a:r>
              <a:rPr lang="en-US"/>
              <a:t>Click icon to add picture</a:t>
            </a:r>
            <a:endParaRPr lang="en-US" dirty="0"/>
          </a:p>
        </p:txBody>
      </p:sp>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1298448" y="609600"/>
            <a:ext cx="6656832" cy="530352"/>
          </a:xfrm>
        </p:spPr>
        <p:txBody>
          <a:bodyPr anchor="t" anchorCtr="0"/>
          <a:lstStyle/>
          <a:p>
            <a:r>
              <a:rPr lang="en-US"/>
              <a:t>Click to edit Master title style</a:t>
            </a:r>
            <a:endParaRPr lang="en-US" dirty="0"/>
          </a:p>
        </p:txBody>
      </p:sp>
      <p:sp>
        <p:nvSpPr>
          <p:cNvPr id="18" name="Text Placeholder 17">
            <a:extLst>
              <a:ext uri="{FF2B5EF4-FFF2-40B4-BE49-F238E27FC236}">
                <a16:creationId xmlns:a16="http://schemas.microsoft.com/office/drawing/2014/main" id="{CCA7A15A-B484-E46E-FF4D-179F31F1777F}"/>
              </a:ext>
            </a:extLst>
          </p:cNvPr>
          <p:cNvSpPr>
            <a:spLocks noGrp="1"/>
          </p:cNvSpPr>
          <p:nvPr>
            <p:ph type="body" idx="1"/>
          </p:nvPr>
        </p:nvSpPr>
        <p:spPr>
          <a:xfrm>
            <a:off x="1298448" y="2209800"/>
            <a:ext cx="4495744" cy="4648200"/>
          </a:xfrm>
          <a:custGeom>
            <a:avLst/>
            <a:gdLst>
              <a:gd name="connsiteX0" fmla="*/ 0 w 4495744"/>
              <a:gd name="connsiteY0" fmla="*/ 0 h 4648200"/>
              <a:gd name="connsiteX1" fmla="*/ 4495744 w 4495744"/>
              <a:gd name="connsiteY1" fmla="*/ 0 h 4648200"/>
              <a:gd name="connsiteX2" fmla="*/ 4495744 w 4495744"/>
              <a:gd name="connsiteY2" fmla="*/ 4648200 h 4648200"/>
              <a:gd name="connsiteX3" fmla="*/ 0 w 4495744"/>
              <a:gd name="connsiteY3" fmla="*/ 4648200 h 4648200"/>
            </a:gdLst>
            <a:ahLst/>
            <a:cxnLst>
              <a:cxn ang="0">
                <a:pos x="connsiteX0" y="connsiteY0"/>
              </a:cxn>
              <a:cxn ang="0">
                <a:pos x="connsiteX1" y="connsiteY1"/>
              </a:cxn>
              <a:cxn ang="0">
                <a:pos x="connsiteX2" y="connsiteY2"/>
              </a:cxn>
              <a:cxn ang="0">
                <a:pos x="connsiteX3" y="connsiteY3"/>
              </a:cxn>
            </a:cxnLst>
            <a:rect l="l" t="t" r="r" b="b"/>
            <a:pathLst>
              <a:path w="4495744" h="4648200">
                <a:moveTo>
                  <a:pt x="0" y="0"/>
                </a:moveTo>
                <a:lnTo>
                  <a:pt x="4495744" y="0"/>
                </a:lnTo>
                <a:lnTo>
                  <a:pt x="4495744" y="4648200"/>
                </a:lnTo>
                <a:lnTo>
                  <a:pt x="0" y="4648200"/>
                </a:lnTo>
                <a:close/>
              </a:path>
            </a:pathLst>
          </a:custGeom>
          <a:solidFill>
            <a:schemeClr val="accent4"/>
          </a:solidFill>
        </p:spPr>
        <p:txBody>
          <a:bodyPr wrap="square" lIns="310896" tIns="365760" rIns="274320" anchor="t">
            <a:noAutofit/>
          </a:bodyPr>
          <a:lstStyle>
            <a:lvl1pPr marL="0" indent="0">
              <a:lnSpc>
                <a:spcPts val="2400"/>
              </a:lnSpc>
              <a:buNone/>
              <a:defRPr sz="2000" b="0" i="0" cap="all" spc="200" baseline="0">
                <a:latin typeface="+mj-lt"/>
                <a:cs typeface="Posterama" panose="020B0504020200020000"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1618488" y="3630168"/>
            <a:ext cx="3886200" cy="2514600"/>
          </a:xfrm>
        </p:spPr>
        <p:txBody>
          <a:bodyPr/>
          <a:lstStyle>
            <a:lvl1pPr marL="0" indent="0">
              <a:buNone/>
              <a:defRPr sz="1400"/>
            </a:lvl1pPr>
            <a:lvl2pPr marL="228600">
              <a:defRPr sz="1400"/>
            </a:lvl2pPr>
            <a:lvl3pPr marL="457200">
              <a:defRPr sz="1400"/>
            </a:lvl3pPr>
            <a:lvl4pPr marL="685800">
              <a:defRPr sz="1400"/>
            </a:lvl4pPr>
            <a:lvl5pPr marL="11430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20">
            <a:extLst>
              <a:ext uri="{FF2B5EF4-FFF2-40B4-BE49-F238E27FC236}">
                <a16:creationId xmlns:a16="http://schemas.microsoft.com/office/drawing/2014/main" id="{A123542D-139D-45CC-7853-FE3702B4BB1E}"/>
              </a:ext>
            </a:extLst>
          </p:cNvPr>
          <p:cNvSpPr>
            <a:spLocks noGrp="1"/>
          </p:cNvSpPr>
          <p:nvPr>
            <p:ph type="body" sz="quarter" idx="3"/>
          </p:nvPr>
        </p:nvSpPr>
        <p:spPr>
          <a:xfrm>
            <a:off x="6705600" y="2209800"/>
            <a:ext cx="4495744" cy="4648200"/>
          </a:xfrm>
          <a:custGeom>
            <a:avLst/>
            <a:gdLst>
              <a:gd name="connsiteX0" fmla="*/ 0 w 4495744"/>
              <a:gd name="connsiteY0" fmla="*/ 0 h 4648200"/>
              <a:gd name="connsiteX1" fmla="*/ 4495744 w 4495744"/>
              <a:gd name="connsiteY1" fmla="*/ 0 h 4648200"/>
              <a:gd name="connsiteX2" fmla="*/ 4495744 w 4495744"/>
              <a:gd name="connsiteY2" fmla="*/ 4648200 h 4648200"/>
              <a:gd name="connsiteX3" fmla="*/ 0 w 4495744"/>
              <a:gd name="connsiteY3" fmla="*/ 4648200 h 4648200"/>
            </a:gdLst>
            <a:ahLst/>
            <a:cxnLst>
              <a:cxn ang="0">
                <a:pos x="connsiteX0" y="connsiteY0"/>
              </a:cxn>
              <a:cxn ang="0">
                <a:pos x="connsiteX1" y="connsiteY1"/>
              </a:cxn>
              <a:cxn ang="0">
                <a:pos x="connsiteX2" y="connsiteY2"/>
              </a:cxn>
              <a:cxn ang="0">
                <a:pos x="connsiteX3" y="connsiteY3"/>
              </a:cxn>
            </a:cxnLst>
            <a:rect l="l" t="t" r="r" b="b"/>
            <a:pathLst>
              <a:path w="4495744" h="4648200">
                <a:moveTo>
                  <a:pt x="0" y="0"/>
                </a:moveTo>
                <a:lnTo>
                  <a:pt x="4495744" y="0"/>
                </a:lnTo>
                <a:lnTo>
                  <a:pt x="4495744" y="4648200"/>
                </a:lnTo>
                <a:lnTo>
                  <a:pt x="0" y="4648200"/>
                </a:lnTo>
                <a:close/>
              </a:path>
            </a:pathLst>
          </a:custGeom>
          <a:solidFill>
            <a:schemeClr val="accent4"/>
          </a:solidFill>
        </p:spPr>
        <p:txBody>
          <a:bodyPr wrap="square" lIns="310896" tIns="365760" rIns="274320" anchor="t" anchorCtr="0">
            <a:noAutofit/>
          </a:bodyPr>
          <a:lstStyle>
            <a:lvl1pPr marL="0" indent="0">
              <a:lnSpc>
                <a:spcPts val="2400"/>
              </a:lnSpc>
              <a:buNone/>
              <a:defRPr sz="2000" b="0" i="0" cap="all" spc="200" baseline="0">
                <a:latin typeface="+mj-lt"/>
                <a:cs typeface="Posterama" panose="020B0504020200020000"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7013448" y="3630168"/>
            <a:ext cx="3886200" cy="2514600"/>
          </a:xfrm>
        </p:spPr>
        <p:txBody>
          <a:bodyPr/>
          <a:lstStyle>
            <a:lvl1pPr marL="0" indent="0">
              <a:buNone/>
              <a:defRPr sz="1400"/>
            </a:lvl1pPr>
            <a:lvl2pPr marL="228600">
              <a:defRPr sz="1400"/>
            </a:lvl2pPr>
            <a:lvl3pPr marL="457200">
              <a:defRPr sz="1400"/>
            </a:lvl3pPr>
            <a:lvl4pPr marL="685800">
              <a:defRPr sz="1400"/>
            </a:lvl4pPr>
            <a:lvl5pPr marL="11430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0659A9D2-C6ED-A99E-6041-56B568841809}"/>
              </a:ext>
            </a:extLst>
          </p:cNvPr>
          <p:cNvSpPr>
            <a:spLocks noGrp="1"/>
          </p:cNvSpPr>
          <p:nvPr>
            <p:ph type="sldNum" sz="quarter" idx="11"/>
          </p:nvPr>
        </p:nvSpPr>
        <p:spPr/>
        <p:txBody>
          <a:bodyPr/>
          <a:lstStyle/>
          <a:p>
            <a:fld id="{75DF2D63-3FF5-D547-96B9-BE9CCD1ABA58}" type="slidenum">
              <a:rPr lang="en-US" smtClean="0"/>
              <a:t>‹#›</a:t>
            </a:fld>
            <a:endParaRPr lang="en-US" dirty="0"/>
          </a:p>
        </p:txBody>
      </p:sp>
      <p:sp>
        <p:nvSpPr>
          <p:cNvPr id="12" name="Footer Placeholder 11">
            <a:extLst>
              <a:ext uri="{FF2B5EF4-FFF2-40B4-BE49-F238E27FC236}">
                <a16:creationId xmlns:a16="http://schemas.microsoft.com/office/drawing/2014/main" id="{971F094C-919A-3E78-DE58-27C2B997C940}"/>
              </a:ext>
            </a:extLst>
          </p:cNvPr>
          <p:cNvSpPr>
            <a:spLocks noGrp="1"/>
          </p:cNvSpPr>
          <p:nvPr>
            <p:ph type="ftr" sz="quarter" idx="12"/>
          </p:nvPr>
        </p:nvSpPr>
        <p:spPr/>
        <p:txBody>
          <a:bodyPr/>
          <a:lstStyle/>
          <a:p>
            <a:r>
              <a:rPr lang="en-US" dirty="0"/>
              <a:t>presentation title</a:t>
            </a:r>
          </a:p>
        </p:txBody>
      </p:sp>
      <p:sp>
        <p:nvSpPr>
          <p:cNvPr id="17" name="Rectangle 16">
            <a:extLst>
              <a:ext uri="{FF2B5EF4-FFF2-40B4-BE49-F238E27FC236}">
                <a16:creationId xmlns:a16="http://schemas.microsoft.com/office/drawing/2014/main" id="{D5896335-CC4F-4D72-23F0-F7FBFA640021}"/>
              </a:ext>
            </a:extLst>
          </p:cNvPr>
          <p:cNvSpPr/>
          <p:nvPr userDrawn="1"/>
        </p:nvSpPr>
        <p:spPr>
          <a:xfrm>
            <a:off x="1295400" y="1492377"/>
            <a:ext cx="409575" cy="883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62460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zon x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B9EF4E7-F4EF-FFCD-9B0C-961E519F6DDD}"/>
              </a:ext>
            </a:extLst>
          </p:cNvPr>
          <p:cNvSpPr/>
          <p:nvPr userDrawn="1"/>
        </p:nvSpPr>
        <p:spPr>
          <a:xfrm>
            <a:off x="5791200" y="0"/>
            <a:ext cx="64008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1298448" y="4014216"/>
            <a:ext cx="4160520" cy="1828800"/>
          </a:xfrm>
        </p:spPr>
        <p:txBody>
          <a:bodyPr anchor="b" anchorCtr="0"/>
          <a:lstStyle/>
          <a:p>
            <a:r>
              <a:rPr lang="en-US"/>
              <a:t>Click to edit Master title style</a:t>
            </a:r>
            <a:endParaRPr lang="en-US" dirty="0"/>
          </a:p>
        </p:txBody>
      </p:sp>
      <p:sp>
        <p:nvSpPr>
          <p:cNvPr id="18" name="Text Placeholder 17">
            <a:extLst>
              <a:ext uri="{FF2B5EF4-FFF2-40B4-BE49-F238E27FC236}">
                <a16:creationId xmlns:a16="http://schemas.microsoft.com/office/drawing/2014/main" id="{CCA7A15A-B484-E46E-FF4D-179F31F1777F}"/>
              </a:ext>
            </a:extLst>
          </p:cNvPr>
          <p:cNvSpPr>
            <a:spLocks noGrp="1"/>
          </p:cNvSpPr>
          <p:nvPr>
            <p:ph type="body" idx="1"/>
          </p:nvPr>
        </p:nvSpPr>
        <p:spPr>
          <a:xfrm>
            <a:off x="7498080" y="621792"/>
            <a:ext cx="4114800" cy="347472"/>
          </a:xfrm>
          <a:custGeom>
            <a:avLst/>
            <a:gdLst>
              <a:gd name="connsiteX0" fmla="*/ 0 w 4495744"/>
              <a:gd name="connsiteY0" fmla="*/ 0 h 4648200"/>
              <a:gd name="connsiteX1" fmla="*/ 4495744 w 4495744"/>
              <a:gd name="connsiteY1" fmla="*/ 0 h 4648200"/>
              <a:gd name="connsiteX2" fmla="*/ 4495744 w 4495744"/>
              <a:gd name="connsiteY2" fmla="*/ 4648200 h 4648200"/>
              <a:gd name="connsiteX3" fmla="*/ 0 w 4495744"/>
              <a:gd name="connsiteY3" fmla="*/ 4648200 h 4648200"/>
            </a:gdLst>
            <a:ahLst/>
            <a:cxnLst>
              <a:cxn ang="0">
                <a:pos x="connsiteX0" y="connsiteY0"/>
              </a:cxn>
              <a:cxn ang="0">
                <a:pos x="connsiteX1" y="connsiteY1"/>
              </a:cxn>
              <a:cxn ang="0">
                <a:pos x="connsiteX2" y="connsiteY2"/>
              </a:cxn>
              <a:cxn ang="0">
                <a:pos x="connsiteX3" y="connsiteY3"/>
              </a:cxn>
            </a:cxnLst>
            <a:rect l="l" t="t" r="r" b="b"/>
            <a:pathLst>
              <a:path w="4495744" h="4648200">
                <a:moveTo>
                  <a:pt x="0" y="0"/>
                </a:moveTo>
                <a:lnTo>
                  <a:pt x="4495744" y="0"/>
                </a:lnTo>
                <a:lnTo>
                  <a:pt x="4495744" y="4648200"/>
                </a:lnTo>
                <a:lnTo>
                  <a:pt x="0" y="4648200"/>
                </a:lnTo>
                <a:close/>
              </a:path>
            </a:pathLst>
          </a:custGeom>
          <a:noFill/>
        </p:spPr>
        <p:txBody>
          <a:bodyPr wrap="square" lIns="0" tIns="0" rIns="0" anchor="b">
            <a:noAutofit/>
          </a:bodyPr>
          <a:lstStyle>
            <a:lvl1pPr marL="0" indent="0">
              <a:lnSpc>
                <a:spcPts val="1720"/>
              </a:lnSpc>
              <a:buNone/>
              <a:defRPr sz="2000" b="0" i="0" cap="all" spc="200" baseline="0">
                <a:latin typeface="+mj-lt"/>
                <a:cs typeface="Posterama" panose="020B0504020200020000"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7498080" y="1069848"/>
            <a:ext cx="3886200" cy="1527048"/>
          </a:xfrm>
        </p:spPr>
        <p:txBody>
          <a:bodyPr/>
          <a:lstStyle>
            <a:lvl1pPr marL="0" indent="0">
              <a:lnSpc>
                <a:spcPct val="100000"/>
              </a:lnSpc>
              <a:buNone/>
              <a:defRPr sz="1400"/>
            </a:lvl1pPr>
            <a:lvl2pPr marL="228600">
              <a:lnSpc>
                <a:spcPct val="100000"/>
              </a:lnSpc>
              <a:defRPr sz="1400"/>
            </a:lvl2pPr>
            <a:lvl3pPr marL="457200">
              <a:lnSpc>
                <a:spcPct val="100000"/>
              </a:lnSpc>
              <a:defRPr sz="1400"/>
            </a:lvl3pPr>
            <a:lvl4pPr marL="685800">
              <a:lnSpc>
                <a:spcPct val="100000"/>
              </a:lnSpc>
              <a:defRPr sz="1400"/>
            </a:lvl4pPr>
            <a:lvl5pPr marL="1143000">
              <a:lnSpc>
                <a:spcPct val="100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20">
            <a:extLst>
              <a:ext uri="{FF2B5EF4-FFF2-40B4-BE49-F238E27FC236}">
                <a16:creationId xmlns:a16="http://schemas.microsoft.com/office/drawing/2014/main" id="{A123542D-139D-45CC-7853-FE3702B4BB1E}"/>
              </a:ext>
            </a:extLst>
          </p:cNvPr>
          <p:cNvSpPr>
            <a:spLocks noGrp="1"/>
          </p:cNvSpPr>
          <p:nvPr>
            <p:ph type="body" sz="quarter" idx="3"/>
          </p:nvPr>
        </p:nvSpPr>
        <p:spPr>
          <a:xfrm>
            <a:off x="7498080" y="3172968"/>
            <a:ext cx="4114800" cy="347472"/>
          </a:xfrm>
          <a:custGeom>
            <a:avLst/>
            <a:gdLst>
              <a:gd name="connsiteX0" fmla="*/ 0 w 4495744"/>
              <a:gd name="connsiteY0" fmla="*/ 0 h 4648200"/>
              <a:gd name="connsiteX1" fmla="*/ 4495744 w 4495744"/>
              <a:gd name="connsiteY1" fmla="*/ 0 h 4648200"/>
              <a:gd name="connsiteX2" fmla="*/ 4495744 w 4495744"/>
              <a:gd name="connsiteY2" fmla="*/ 4648200 h 4648200"/>
              <a:gd name="connsiteX3" fmla="*/ 0 w 4495744"/>
              <a:gd name="connsiteY3" fmla="*/ 4648200 h 4648200"/>
            </a:gdLst>
            <a:ahLst/>
            <a:cxnLst>
              <a:cxn ang="0">
                <a:pos x="connsiteX0" y="connsiteY0"/>
              </a:cxn>
              <a:cxn ang="0">
                <a:pos x="connsiteX1" y="connsiteY1"/>
              </a:cxn>
              <a:cxn ang="0">
                <a:pos x="connsiteX2" y="connsiteY2"/>
              </a:cxn>
              <a:cxn ang="0">
                <a:pos x="connsiteX3" y="connsiteY3"/>
              </a:cxn>
            </a:cxnLst>
            <a:rect l="l" t="t" r="r" b="b"/>
            <a:pathLst>
              <a:path w="4495744" h="4648200">
                <a:moveTo>
                  <a:pt x="0" y="0"/>
                </a:moveTo>
                <a:lnTo>
                  <a:pt x="4495744" y="0"/>
                </a:lnTo>
                <a:lnTo>
                  <a:pt x="4495744" y="4648200"/>
                </a:lnTo>
                <a:lnTo>
                  <a:pt x="0" y="4648200"/>
                </a:lnTo>
                <a:close/>
              </a:path>
            </a:pathLst>
          </a:custGeom>
          <a:noFill/>
        </p:spPr>
        <p:txBody>
          <a:bodyPr wrap="square" lIns="0" tIns="0" rIns="0" anchor="b" anchorCtr="0">
            <a:noAutofit/>
          </a:bodyPr>
          <a:lstStyle>
            <a:lvl1pPr marL="0" indent="0">
              <a:lnSpc>
                <a:spcPts val="1720"/>
              </a:lnSpc>
              <a:buNone/>
              <a:defRPr sz="2000" b="0" i="0" cap="all" spc="200" baseline="0">
                <a:latin typeface="+mj-lt"/>
                <a:cs typeface="Posterama" panose="020B0504020200020000"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7498080" y="3621024"/>
            <a:ext cx="3886200" cy="1179576"/>
          </a:xfrm>
        </p:spPr>
        <p:txBody>
          <a:bodyPr/>
          <a:lstStyle>
            <a:lvl1pPr marL="0" indent="0">
              <a:lnSpc>
                <a:spcPct val="100000"/>
              </a:lnSpc>
              <a:buNone/>
              <a:defRPr sz="1400"/>
            </a:lvl1pPr>
            <a:lvl2pPr marL="228600">
              <a:lnSpc>
                <a:spcPct val="100000"/>
              </a:lnSpc>
              <a:defRPr sz="1400"/>
            </a:lvl2pPr>
            <a:lvl3pPr marL="457200">
              <a:lnSpc>
                <a:spcPct val="100000"/>
              </a:lnSpc>
              <a:defRPr sz="1400"/>
            </a:lvl3pPr>
            <a:lvl4pPr marL="685800">
              <a:lnSpc>
                <a:spcPct val="100000"/>
              </a:lnSpc>
              <a:defRPr sz="1400"/>
            </a:lvl4pPr>
            <a:lvl5pPr marL="1143000">
              <a:lnSpc>
                <a:spcPct val="100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0659A9D2-C6ED-A99E-6041-56B568841809}"/>
              </a:ext>
            </a:extLst>
          </p:cNvPr>
          <p:cNvSpPr>
            <a:spLocks noGrp="1"/>
          </p:cNvSpPr>
          <p:nvPr>
            <p:ph type="sldNum" sz="quarter" idx="11"/>
          </p:nvPr>
        </p:nvSpPr>
        <p:spPr/>
        <p:txBody>
          <a:bodyPr/>
          <a:lstStyle/>
          <a:p>
            <a:fld id="{75DF2D63-3FF5-D547-96B9-BE9CCD1ABA58}" type="slidenum">
              <a:rPr lang="en-US" smtClean="0"/>
              <a:t>‹#›</a:t>
            </a:fld>
            <a:endParaRPr lang="en-US" dirty="0"/>
          </a:p>
        </p:txBody>
      </p:sp>
      <p:sp>
        <p:nvSpPr>
          <p:cNvPr id="12" name="Footer Placeholder 11">
            <a:extLst>
              <a:ext uri="{FF2B5EF4-FFF2-40B4-BE49-F238E27FC236}">
                <a16:creationId xmlns:a16="http://schemas.microsoft.com/office/drawing/2014/main" id="{971F094C-919A-3E78-DE58-27C2B997C940}"/>
              </a:ext>
            </a:extLst>
          </p:cNvPr>
          <p:cNvSpPr>
            <a:spLocks noGrp="1"/>
          </p:cNvSpPr>
          <p:nvPr>
            <p:ph type="ftr" sz="quarter" idx="12"/>
          </p:nvPr>
        </p:nvSpPr>
        <p:spPr/>
        <p:txBody>
          <a:bodyPr/>
          <a:lstStyle/>
          <a:p>
            <a:r>
              <a:rPr lang="en-US" dirty="0"/>
              <a:t>presentation title</a:t>
            </a:r>
          </a:p>
        </p:txBody>
      </p:sp>
      <p:sp>
        <p:nvSpPr>
          <p:cNvPr id="5" name="Picture Placeholder 6">
            <a:extLst>
              <a:ext uri="{FF2B5EF4-FFF2-40B4-BE49-F238E27FC236}">
                <a16:creationId xmlns:a16="http://schemas.microsoft.com/office/drawing/2014/main" id="{AD6DBECB-0E53-C186-A485-96A8FC1252C7}"/>
              </a:ext>
            </a:extLst>
          </p:cNvPr>
          <p:cNvSpPr>
            <a:spLocks noGrp="1"/>
          </p:cNvSpPr>
          <p:nvPr>
            <p:ph type="pic" sz="quarter" idx="14"/>
          </p:nvPr>
        </p:nvSpPr>
        <p:spPr>
          <a:xfrm>
            <a:off x="1298448" y="612648"/>
            <a:ext cx="3200400" cy="3200400"/>
          </a:xfrm>
          <a:prstGeom prst="ellipse">
            <a:avLst/>
          </a:prstGeom>
          <a:noFill/>
        </p:spPr>
        <p:txBody>
          <a:bodyPr anchor="ctr"/>
          <a:lstStyle>
            <a:lvl1pPr marL="0" indent="0" algn="ctr">
              <a:buNone/>
              <a:defRPr/>
            </a:lvl1pPr>
          </a:lstStyle>
          <a:p>
            <a:r>
              <a:rPr lang="en-US"/>
              <a:t>Click icon to add picture</a:t>
            </a:r>
            <a:endParaRPr lang="en-US" dirty="0"/>
          </a:p>
        </p:txBody>
      </p:sp>
      <p:sp>
        <p:nvSpPr>
          <p:cNvPr id="7" name="Text Placeholder 20">
            <a:extLst>
              <a:ext uri="{FF2B5EF4-FFF2-40B4-BE49-F238E27FC236}">
                <a16:creationId xmlns:a16="http://schemas.microsoft.com/office/drawing/2014/main" id="{F0B28D44-29B3-3396-973D-82E361161253}"/>
              </a:ext>
            </a:extLst>
          </p:cNvPr>
          <p:cNvSpPr>
            <a:spLocks noGrp="1"/>
          </p:cNvSpPr>
          <p:nvPr>
            <p:ph type="body" sz="quarter" idx="15"/>
          </p:nvPr>
        </p:nvSpPr>
        <p:spPr>
          <a:xfrm>
            <a:off x="7498080" y="5129784"/>
            <a:ext cx="4114800" cy="347472"/>
          </a:xfrm>
          <a:custGeom>
            <a:avLst/>
            <a:gdLst>
              <a:gd name="connsiteX0" fmla="*/ 0 w 4495744"/>
              <a:gd name="connsiteY0" fmla="*/ 0 h 4648200"/>
              <a:gd name="connsiteX1" fmla="*/ 4495744 w 4495744"/>
              <a:gd name="connsiteY1" fmla="*/ 0 h 4648200"/>
              <a:gd name="connsiteX2" fmla="*/ 4495744 w 4495744"/>
              <a:gd name="connsiteY2" fmla="*/ 4648200 h 4648200"/>
              <a:gd name="connsiteX3" fmla="*/ 0 w 4495744"/>
              <a:gd name="connsiteY3" fmla="*/ 4648200 h 4648200"/>
            </a:gdLst>
            <a:ahLst/>
            <a:cxnLst>
              <a:cxn ang="0">
                <a:pos x="connsiteX0" y="connsiteY0"/>
              </a:cxn>
              <a:cxn ang="0">
                <a:pos x="connsiteX1" y="connsiteY1"/>
              </a:cxn>
              <a:cxn ang="0">
                <a:pos x="connsiteX2" y="connsiteY2"/>
              </a:cxn>
              <a:cxn ang="0">
                <a:pos x="connsiteX3" y="connsiteY3"/>
              </a:cxn>
            </a:cxnLst>
            <a:rect l="l" t="t" r="r" b="b"/>
            <a:pathLst>
              <a:path w="4495744" h="4648200">
                <a:moveTo>
                  <a:pt x="0" y="0"/>
                </a:moveTo>
                <a:lnTo>
                  <a:pt x="4495744" y="0"/>
                </a:lnTo>
                <a:lnTo>
                  <a:pt x="4495744" y="4648200"/>
                </a:lnTo>
                <a:lnTo>
                  <a:pt x="0" y="4648200"/>
                </a:lnTo>
                <a:close/>
              </a:path>
            </a:pathLst>
          </a:custGeom>
          <a:noFill/>
        </p:spPr>
        <p:txBody>
          <a:bodyPr wrap="square" lIns="0" tIns="0" rIns="0" anchor="b" anchorCtr="0">
            <a:noAutofit/>
          </a:bodyPr>
          <a:lstStyle>
            <a:lvl1pPr marL="0" indent="0">
              <a:lnSpc>
                <a:spcPts val="1720"/>
              </a:lnSpc>
              <a:buNone/>
              <a:defRPr sz="2000" b="0" i="0" cap="all" spc="200" baseline="0">
                <a:latin typeface="+mj-lt"/>
                <a:cs typeface="Posterama" panose="020B0504020200020000"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5">
            <a:extLst>
              <a:ext uri="{FF2B5EF4-FFF2-40B4-BE49-F238E27FC236}">
                <a16:creationId xmlns:a16="http://schemas.microsoft.com/office/drawing/2014/main" id="{C06156AC-1153-3958-CFE6-6CDCC21C38A9}"/>
              </a:ext>
            </a:extLst>
          </p:cNvPr>
          <p:cNvSpPr>
            <a:spLocks noGrp="1"/>
          </p:cNvSpPr>
          <p:nvPr>
            <p:ph sz="quarter" idx="16"/>
          </p:nvPr>
        </p:nvSpPr>
        <p:spPr>
          <a:xfrm>
            <a:off x="7498080" y="5568696"/>
            <a:ext cx="3886200" cy="905256"/>
          </a:xfrm>
        </p:spPr>
        <p:txBody>
          <a:bodyPr/>
          <a:lstStyle>
            <a:lvl1pPr marL="0" indent="0">
              <a:lnSpc>
                <a:spcPct val="100000"/>
              </a:lnSpc>
              <a:buNone/>
              <a:defRPr sz="1400"/>
            </a:lvl1pPr>
            <a:lvl2pPr marL="228600">
              <a:lnSpc>
                <a:spcPct val="100000"/>
              </a:lnSpc>
              <a:defRPr sz="1400"/>
            </a:lvl2pPr>
            <a:lvl3pPr marL="457200">
              <a:lnSpc>
                <a:spcPct val="100000"/>
              </a:lnSpc>
              <a:defRPr sz="1400"/>
            </a:lvl3pPr>
            <a:lvl4pPr marL="685800">
              <a:lnSpc>
                <a:spcPct val="100000"/>
              </a:lnSpc>
              <a:defRPr sz="1400"/>
            </a:lvl4pPr>
            <a:lvl5pPr marL="1143000">
              <a:lnSpc>
                <a:spcPct val="100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10">
            <a:extLst>
              <a:ext uri="{FF2B5EF4-FFF2-40B4-BE49-F238E27FC236}">
                <a16:creationId xmlns:a16="http://schemas.microsoft.com/office/drawing/2014/main" id="{A4CE90CA-176B-1E45-FECF-0290B1DCF55C}"/>
              </a:ext>
            </a:extLst>
          </p:cNvPr>
          <p:cNvSpPr>
            <a:spLocks noGrp="1"/>
          </p:cNvSpPr>
          <p:nvPr>
            <p:ph type="pic" sz="quarter" idx="17"/>
          </p:nvPr>
        </p:nvSpPr>
        <p:spPr>
          <a:xfrm>
            <a:off x="6245352" y="704088"/>
            <a:ext cx="914400" cy="914400"/>
          </a:xfrm>
        </p:spPr>
        <p:txBody>
          <a:bodyPr anchor="ctr"/>
          <a:lstStyle>
            <a:lvl1pPr marL="0" indent="0" algn="ctr">
              <a:buNone/>
              <a:defRPr sz="900"/>
            </a:lvl1pPr>
          </a:lstStyle>
          <a:p>
            <a:r>
              <a:rPr lang="en-US"/>
              <a:t>Click icon to add picture</a:t>
            </a:r>
            <a:endParaRPr lang="en-US" dirty="0"/>
          </a:p>
        </p:txBody>
      </p:sp>
      <p:sp>
        <p:nvSpPr>
          <p:cNvPr id="13" name="Picture Placeholder 10">
            <a:extLst>
              <a:ext uri="{FF2B5EF4-FFF2-40B4-BE49-F238E27FC236}">
                <a16:creationId xmlns:a16="http://schemas.microsoft.com/office/drawing/2014/main" id="{365BC287-99EE-D6FA-48B9-1E6FFE9357EA}"/>
              </a:ext>
            </a:extLst>
          </p:cNvPr>
          <p:cNvSpPr>
            <a:spLocks noGrp="1"/>
          </p:cNvSpPr>
          <p:nvPr>
            <p:ph type="pic" sz="quarter" idx="18"/>
          </p:nvPr>
        </p:nvSpPr>
        <p:spPr>
          <a:xfrm>
            <a:off x="6245352" y="3273552"/>
            <a:ext cx="914400" cy="914400"/>
          </a:xfrm>
        </p:spPr>
        <p:txBody>
          <a:bodyPr anchor="ctr"/>
          <a:lstStyle>
            <a:lvl1pPr marL="0" indent="0" algn="ctr">
              <a:buNone/>
              <a:defRPr sz="900"/>
            </a:lvl1pPr>
          </a:lstStyle>
          <a:p>
            <a:r>
              <a:rPr lang="en-US"/>
              <a:t>Click icon to add picture</a:t>
            </a:r>
            <a:endParaRPr lang="en-US" dirty="0"/>
          </a:p>
        </p:txBody>
      </p:sp>
      <p:sp>
        <p:nvSpPr>
          <p:cNvPr id="14" name="Picture Placeholder 10">
            <a:extLst>
              <a:ext uri="{FF2B5EF4-FFF2-40B4-BE49-F238E27FC236}">
                <a16:creationId xmlns:a16="http://schemas.microsoft.com/office/drawing/2014/main" id="{ECE7A377-A1E6-77DF-79F9-F251BD757741}"/>
              </a:ext>
            </a:extLst>
          </p:cNvPr>
          <p:cNvSpPr>
            <a:spLocks noGrp="1"/>
          </p:cNvSpPr>
          <p:nvPr>
            <p:ph type="pic" sz="quarter" idx="19"/>
          </p:nvPr>
        </p:nvSpPr>
        <p:spPr>
          <a:xfrm>
            <a:off x="6245352" y="5166360"/>
            <a:ext cx="914400" cy="914400"/>
          </a:xfrm>
        </p:spPr>
        <p:txBody>
          <a:bodyPr anchor="ctr"/>
          <a:lstStyle>
            <a:lvl1pPr marL="0" indent="0" algn="ctr">
              <a:buNone/>
              <a:defRPr sz="9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52D976B1-BEF2-CB69-E97E-A6DAD1F04689}"/>
              </a:ext>
            </a:extLst>
          </p:cNvPr>
          <p:cNvCxnSpPr>
            <a:cxnSpLocks/>
          </p:cNvCxnSpPr>
          <p:nvPr userDrawn="1"/>
        </p:nvCxnSpPr>
        <p:spPr>
          <a:xfrm>
            <a:off x="1298448" y="6111876"/>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31164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9358819-7D9B-11CB-DBC5-CC8BC5C076D2}"/>
              </a:ext>
            </a:extLst>
          </p:cNvPr>
          <p:cNvSpPr>
            <a:spLocks noGrp="1"/>
          </p:cNvSpPr>
          <p:nvPr>
            <p:ph type="sldNum" sz="quarter" idx="10"/>
          </p:nvPr>
        </p:nvSpPr>
        <p:spPr/>
        <p:txBody>
          <a:bodyPr/>
          <a:lstStyle/>
          <a:p>
            <a:fld id="{75DF2D63-3FF5-D547-96B9-BE9CCD1ABA58}" type="slidenum">
              <a:rPr lang="en-US" smtClean="0"/>
              <a:pPr/>
              <a:t>‹#›</a:t>
            </a:fld>
            <a:endParaRPr lang="en-US" dirty="0"/>
          </a:p>
        </p:txBody>
      </p:sp>
      <p:sp>
        <p:nvSpPr>
          <p:cNvPr id="4" name="Footer Placeholder 3">
            <a:extLst>
              <a:ext uri="{FF2B5EF4-FFF2-40B4-BE49-F238E27FC236}">
                <a16:creationId xmlns:a16="http://schemas.microsoft.com/office/drawing/2014/main" id="{B2EB2EEB-FE70-98B2-9437-0E1E91F929E8}"/>
              </a:ext>
            </a:extLst>
          </p:cNvPr>
          <p:cNvSpPr>
            <a:spLocks noGrp="1"/>
          </p:cNvSpPr>
          <p:nvPr>
            <p:ph type="ftr" sz="quarter" idx="11"/>
          </p:nvPr>
        </p:nvSpPr>
        <p:spPr/>
        <p:txBody>
          <a:bodyPr/>
          <a:lstStyle/>
          <a:p>
            <a:r>
              <a:rPr lang="en-US" dirty="0"/>
              <a:t>presentation title</a:t>
            </a:r>
          </a:p>
        </p:txBody>
      </p:sp>
      <p:cxnSp>
        <p:nvCxnSpPr>
          <p:cNvPr id="5" name="Straight Connector 4">
            <a:extLst>
              <a:ext uri="{FF2B5EF4-FFF2-40B4-BE49-F238E27FC236}">
                <a16:creationId xmlns:a16="http://schemas.microsoft.com/office/drawing/2014/main" id="{DFAA902D-BDC9-E5AF-D40D-7B8DE616EBE0}"/>
              </a:ext>
            </a:extLst>
          </p:cNvPr>
          <p:cNvCxnSpPr>
            <a:cxnSpLocks/>
          </p:cNvCxnSpPr>
          <p:nvPr userDrawn="1"/>
        </p:nvCxnSpPr>
        <p:spPr>
          <a:xfrm>
            <a:off x="5890260" y="1536192"/>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92A4017E-4CAA-8499-38AE-3A3306A7EB26}"/>
              </a:ext>
            </a:extLst>
          </p:cNvPr>
          <p:cNvSpPr>
            <a:spLocks noGrp="1"/>
          </p:cNvSpPr>
          <p:nvPr>
            <p:ph type="body" sz="quarter" idx="12"/>
          </p:nvPr>
        </p:nvSpPr>
        <p:spPr>
          <a:xfrm>
            <a:off x="2834640" y="2057400"/>
            <a:ext cx="6519672" cy="2971800"/>
          </a:xfrm>
          <a:solidFill>
            <a:schemeClr val="accent4"/>
          </a:solidFill>
        </p:spPr>
        <p:txBody>
          <a:bodyPr lIns="576072" tIns="228600" rIns="576072" bIns="228600" anchor="ctr"/>
          <a:lstStyle>
            <a:lvl1pPr marL="0" indent="0" algn="ctr">
              <a:lnSpc>
                <a:spcPts val="2460"/>
              </a:lnSpc>
              <a:buNone/>
              <a:defRPr sz="2000"/>
            </a:lvl1pPr>
          </a:lstStyle>
          <a:p>
            <a:pPr lvl="0"/>
            <a:r>
              <a:rPr lang="en-US"/>
              <a:t>Click to edit Master text styles</a:t>
            </a:r>
          </a:p>
        </p:txBody>
      </p:sp>
      <p:sp>
        <p:nvSpPr>
          <p:cNvPr id="11" name="Picture Placeholder 10">
            <a:extLst>
              <a:ext uri="{FF2B5EF4-FFF2-40B4-BE49-F238E27FC236}">
                <a16:creationId xmlns:a16="http://schemas.microsoft.com/office/drawing/2014/main" id="{E9103CB5-F9EF-D6DA-A5D4-DCCAEBEBE615}"/>
              </a:ext>
            </a:extLst>
          </p:cNvPr>
          <p:cNvSpPr>
            <a:spLocks noGrp="1"/>
          </p:cNvSpPr>
          <p:nvPr>
            <p:ph type="pic" sz="quarter" idx="13"/>
          </p:nvPr>
        </p:nvSpPr>
        <p:spPr>
          <a:xfrm>
            <a:off x="2871216" y="5330952"/>
            <a:ext cx="6519672" cy="1527048"/>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E217F00C-8F19-CB9F-D5BF-9A5F4C77E256}"/>
              </a:ext>
            </a:extLst>
          </p:cNvPr>
          <p:cNvSpPr>
            <a:spLocks noGrp="1"/>
          </p:cNvSpPr>
          <p:nvPr>
            <p:ph type="title"/>
          </p:nvPr>
        </p:nvSpPr>
        <p:spPr>
          <a:xfrm>
            <a:off x="4116324" y="609600"/>
            <a:ext cx="3959352" cy="530352"/>
          </a:xfrm>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14666269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8C402F40-958A-D2BF-629C-39B659EC95D4}"/>
              </a:ext>
            </a:extLst>
          </p:cNvPr>
          <p:cNvSpPr>
            <a:spLocks noGrp="1"/>
          </p:cNvSpPr>
          <p:nvPr>
            <p:ph type="pic" sz="quarter" idx="12"/>
          </p:nvPr>
        </p:nvSpPr>
        <p:spPr>
          <a:xfrm>
            <a:off x="0" y="1"/>
            <a:ext cx="12191999" cy="6858000"/>
          </a:xfrm>
          <a:custGeom>
            <a:avLst/>
            <a:gdLst>
              <a:gd name="connsiteX0" fmla="*/ 5890261 w 12191999"/>
              <a:gd name="connsiteY0" fmla="*/ 4496651 h 6858000"/>
              <a:gd name="connsiteX1" fmla="*/ 5890261 w 12191999"/>
              <a:gd name="connsiteY1" fmla="*/ 4584953 h 6858000"/>
              <a:gd name="connsiteX2" fmla="*/ 6299835 w 12191999"/>
              <a:gd name="connsiteY2" fmla="*/ 4584953 h 6858000"/>
              <a:gd name="connsiteX3" fmla="*/ 6299835 w 12191999"/>
              <a:gd name="connsiteY3" fmla="*/ 4496651 h 6858000"/>
              <a:gd name="connsiteX4" fmla="*/ 0 w 12191999"/>
              <a:gd name="connsiteY4" fmla="*/ 0 h 6858000"/>
              <a:gd name="connsiteX5" fmla="*/ 12191999 w 12191999"/>
              <a:gd name="connsiteY5" fmla="*/ 0 h 6858000"/>
              <a:gd name="connsiteX6" fmla="*/ 12191999 w 12191999"/>
              <a:gd name="connsiteY6" fmla="*/ 6858000 h 6858000"/>
              <a:gd name="connsiteX7" fmla="*/ 0 w 121919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858000">
                <a:moveTo>
                  <a:pt x="5890261" y="4496651"/>
                </a:moveTo>
                <a:lnTo>
                  <a:pt x="5890261" y="4584953"/>
                </a:lnTo>
                <a:lnTo>
                  <a:pt x="6299835" y="4584953"/>
                </a:lnTo>
                <a:lnTo>
                  <a:pt x="6299835" y="4496651"/>
                </a:lnTo>
                <a:close/>
                <a:moveTo>
                  <a:pt x="0" y="0"/>
                </a:moveTo>
                <a:lnTo>
                  <a:pt x="12191999" y="0"/>
                </a:lnTo>
                <a:lnTo>
                  <a:pt x="12191999" y="6858000"/>
                </a:lnTo>
                <a:lnTo>
                  <a:pt x="0" y="6858000"/>
                </a:lnTo>
                <a:close/>
              </a:path>
            </a:pathLst>
          </a:custGeom>
        </p:spPr>
        <p:txBody>
          <a:bodyPr wrap="square">
            <a:noAutofit/>
          </a:bodyPr>
          <a:lstStyle/>
          <a:p>
            <a:r>
              <a:rPr lang="en-US"/>
              <a:t>Click icon to add picture</a:t>
            </a:r>
            <a:endParaRPr lang="en-US" dirty="0"/>
          </a:p>
        </p:txBody>
      </p:sp>
      <p:sp>
        <p:nvSpPr>
          <p:cNvPr id="16" name="Title 15">
            <a:extLst>
              <a:ext uri="{FF2B5EF4-FFF2-40B4-BE49-F238E27FC236}">
                <a16:creationId xmlns:a16="http://schemas.microsoft.com/office/drawing/2014/main" id="{ABAFD431-F46D-3701-6A51-738ADAF3A5E3}"/>
              </a:ext>
            </a:extLst>
          </p:cNvPr>
          <p:cNvSpPr>
            <a:spLocks noGrp="1"/>
          </p:cNvSpPr>
          <p:nvPr>
            <p:ph type="title"/>
          </p:nvPr>
        </p:nvSpPr>
        <p:spPr>
          <a:xfrm>
            <a:off x="1535715" y="1485302"/>
            <a:ext cx="9120570" cy="3887396"/>
          </a:xfrm>
          <a:custGeom>
            <a:avLst/>
            <a:gdLst>
              <a:gd name="connsiteX0" fmla="*/ 4354545 w 9120570"/>
              <a:gd name="connsiteY0" fmla="*/ 3011350 h 3887396"/>
              <a:gd name="connsiteX1" fmla="*/ 4354545 w 9120570"/>
              <a:gd name="connsiteY1" fmla="*/ 3099652 h 3887396"/>
              <a:gd name="connsiteX2" fmla="*/ 4764120 w 9120570"/>
              <a:gd name="connsiteY2" fmla="*/ 3099652 h 3887396"/>
              <a:gd name="connsiteX3" fmla="*/ 4764120 w 9120570"/>
              <a:gd name="connsiteY3" fmla="*/ 3011350 h 3887396"/>
              <a:gd name="connsiteX4" fmla="*/ 0 w 9120570"/>
              <a:gd name="connsiteY4" fmla="*/ 0 h 3887396"/>
              <a:gd name="connsiteX5" fmla="*/ 9120570 w 9120570"/>
              <a:gd name="connsiteY5" fmla="*/ 0 h 3887396"/>
              <a:gd name="connsiteX6" fmla="*/ 9120570 w 9120570"/>
              <a:gd name="connsiteY6" fmla="*/ 3887396 h 3887396"/>
              <a:gd name="connsiteX7" fmla="*/ 0 w 9120570"/>
              <a:gd name="connsiteY7" fmla="*/ 3887396 h 388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0570" h="3887396">
                <a:moveTo>
                  <a:pt x="4354545" y="3011350"/>
                </a:moveTo>
                <a:lnTo>
                  <a:pt x="4354545" y="3099652"/>
                </a:lnTo>
                <a:lnTo>
                  <a:pt x="4764120" y="3099652"/>
                </a:lnTo>
                <a:lnTo>
                  <a:pt x="4764120" y="3011350"/>
                </a:lnTo>
                <a:close/>
                <a:moveTo>
                  <a:pt x="0" y="0"/>
                </a:moveTo>
                <a:lnTo>
                  <a:pt x="9120570" y="0"/>
                </a:lnTo>
                <a:lnTo>
                  <a:pt x="9120570" y="3887396"/>
                </a:lnTo>
                <a:lnTo>
                  <a:pt x="0" y="3887396"/>
                </a:lnTo>
                <a:close/>
              </a:path>
            </a:pathLst>
          </a:custGeom>
          <a:solidFill>
            <a:schemeClr val="accent1">
              <a:lumMod val="20000"/>
              <a:lumOff val="80000"/>
            </a:schemeClr>
          </a:solidFill>
        </p:spPr>
        <p:txBody>
          <a:bodyPr wrap="square" bIns="1097280" anchor="b">
            <a:noAutofit/>
          </a:bodyPr>
          <a:lstStyle>
            <a:lvl1pPr algn="ctr">
              <a:defRPr/>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CAFD788D-D699-2BA7-3637-AA3B48C09084}"/>
              </a:ext>
            </a:extLst>
          </p:cNvPr>
          <p:cNvSpPr>
            <a:spLocks noGrp="1"/>
          </p:cNvSpPr>
          <p:nvPr>
            <p:ph type="pic" sz="quarter" idx="13"/>
          </p:nvPr>
        </p:nvSpPr>
        <p:spPr>
          <a:xfrm>
            <a:off x="4953000" y="612648"/>
            <a:ext cx="2286000" cy="2286000"/>
          </a:xfrm>
          <a:prstGeom prst="ellipse">
            <a:avLst/>
          </a:prstGeom>
        </p:spPr>
        <p:txBody>
          <a:bodyPr anchor="ctr"/>
          <a:lstStyle>
            <a:lvl1pPr marL="0" indent="0" algn="ctr">
              <a:buNone/>
              <a:defRPr sz="1050"/>
            </a:lvl1pPr>
          </a:lstStyle>
          <a:p>
            <a:r>
              <a:rPr lang="en-US"/>
              <a:t>Click icon to add picture</a:t>
            </a:r>
            <a:endParaRPr lang="en-US" dirty="0"/>
          </a:p>
        </p:txBody>
      </p:sp>
      <p:sp>
        <p:nvSpPr>
          <p:cNvPr id="13" name="Text Placeholder 12">
            <a:extLst>
              <a:ext uri="{FF2B5EF4-FFF2-40B4-BE49-F238E27FC236}">
                <a16:creationId xmlns:a16="http://schemas.microsoft.com/office/drawing/2014/main" id="{7808A0C0-A02B-D1C7-6DE5-CA25624AD099}"/>
              </a:ext>
            </a:extLst>
          </p:cNvPr>
          <p:cNvSpPr>
            <a:spLocks noGrp="1"/>
          </p:cNvSpPr>
          <p:nvPr>
            <p:ph type="body" sz="quarter" idx="14"/>
          </p:nvPr>
        </p:nvSpPr>
        <p:spPr>
          <a:xfrm>
            <a:off x="1572768" y="5751576"/>
            <a:ext cx="9116568" cy="722376"/>
          </a:xfrm>
        </p:spPr>
        <p:txBody>
          <a:bodyPr anchor="ctr"/>
          <a:lstStyle>
            <a:lvl1pPr marL="0" indent="0" algn="ctr">
              <a:buNone/>
              <a:defRPr sz="2000" cap="all" baseline="0"/>
            </a:lvl1pPr>
          </a:lstStyle>
          <a:p>
            <a:pPr lvl="0"/>
            <a:r>
              <a:rPr lang="en-US"/>
              <a:t>Click to edit Master text styles</a:t>
            </a:r>
          </a:p>
        </p:txBody>
      </p:sp>
      <p:sp>
        <p:nvSpPr>
          <p:cNvPr id="20" name="Rectangle 19">
            <a:extLst>
              <a:ext uri="{FF2B5EF4-FFF2-40B4-BE49-F238E27FC236}">
                <a16:creationId xmlns:a16="http://schemas.microsoft.com/office/drawing/2014/main" id="{469017C4-5BB0-DF6F-781B-FB81A3A5D977}"/>
              </a:ext>
            </a:extLst>
          </p:cNvPr>
          <p:cNvSpPr/>
          <p:nvPr userDrawn="1"/>
        </p:nvSpPr>
        <p:spPr>
          <a:xfrm>
            <a:off x="5890260" y="4496652"/>
            <a:ext cx="409575" cy="883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19110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p:txBody>
          <a:body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814BC7BE-FECC-8573-D4F0-FA004B4A04F4}"/>
              </a:ext>
            </a:extLst>
          </p:cNvPr>
          <p:cNvSpPr>
            <a:spLocks noGrp="1"/>
          </p:cNvSpPr>
          <p:nvPr>
            <p:ph type="sldNum" sz="quarter" idx="11"/>
          </p:nvPr>
        </p:nvSpPr>
        <p:spPr/>
        <p:txBody>
          <a:bodyPr/>
          <a:lstStyle/>
          <a:p>
            <a:fld id="{75DF2D63-3FF5-D547-96B9-BE9CCD1ABA58}" type="slidenum">
              <a:rPr lang="en-US" smtClean="0"/>
              <a:t>‹#›</a:t>
            </a:fld>
            <a:endParaRPr lang="en-US" dirty="0"/>
          </a:p>
        </p:txBody>
      </p:sp>
      <p:sp>
        <p:nvSpPr>
          <p:cNvPr id="8" name="Footer Placeholder 7">
            <a:extLst>
              <a:ext uri="{FF2B5EF4-FFF2-40B4-BE49-F238E27FC236}">
                <a16:creationId xmlns:a16="http://schemas.microsoft.com/office/drawing/2014/main" id="{A4DB0707-D3A6-4BF0-3225-EC3851AD7387}"/>
              </a:ext>
            </a:extLst>
          </p:cNvPr>
          <p:cNvSpPr>
            <a:spLocks noGrp="1"/>
          </p:cNvSpPr>
          <p:nvPr>
            <p:ph type="ftr" sz="quarter" idx="12"/>
          </p:nvPr>
        </p:nvSpPr>
        <p:spPr/>
        <p:txBody>
          <a:bodyPr/>
          <a:lstStyle/>
          <a:p>
            <a:r>
              <a:rPr lang="en-US" dirty="0"/>
              <a:t>presentation title</a:t>
            </a:r>
          </a:p>
        </p:txBody>
      </p:sp>
    </p:spTree>
    <p:extLst>
      <p:ext uri="{BB962C8B-B14F-4D97-AF65-F5344CB8AC3E}">
        <p14:creationId xmlns:p14="http://schemas.microsoft.com/office/powerpoint/2010/main" val="1476947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81AE946-135C-E4E8-BA60-64AB48B87F80}"/>
              </a:ext>
            </a:extLst>
          </p:cNvPr>
          <p:cNvSpPr>
            <a:spLocks noGrp="1"/>
          </p:cNvSpPr>
          <p:nvPr>
            <p:ph type="sldNum" sz="quarter" idx="11"/>
          </p:nvPr>
        </p:nvSpPr>
        <p:spPr/>
        <p:txBody>
          <a:bodyPr/>
          <a:lstStyle/>
          <a:p>
            <a:fld id="{75DF2D63-3FF5-D547-96B9-BE9CCD1ABA58}" type="slidenum">
              <a:rPr lang="en-US" smtClean="0"/>
              <a:t>‹#›</a:t>
            </a:fld>
            <a:endParaRPr lang="en-US" dirty="0"/>
          </a:p>
        </p:txBody>
      </p:sp>
      <p:sp>
        <p:nvSpPr>
          <p:cNvPr id="7" name="Footer Placeholder 6">
            <a:extLst>
              <a:ext uri="{FF2B5EF4-FFF2-40B4-BE49-F238E27FC236}">
                <a16:creationId xmlns:a16="http://schemas.microsoft.com/office/drawing/2014/main" id="{FFD67329-9F30-BEB7-31E2-FECA7FD59B06}"/>
              </a:ext>
            </a:extLst>
          </p:cNvPr>
          <p:cNvSpPr>
            <a:spLocks noGrp="1"/>
          </p:cNvSpPr>
          <p:nvPr>
            <p:ph type="ftr" sz="quarter" idx="12"/>
          </p:nvPr>
        </p:nvSpPr>
        <p:spPr/>
        <p:txBody>
          <a:bodyPr/>
          <a:lstStyle/>
          <a:p>
            <a:r>
              <a:rPr lang="en-US" dirty="0"/>
              <a:t>presentation title</a:t>
            </a:r>
          </a:p>
        </p:txBody>
      </p:sp>
    </p:spTree>
    <p:extLst>
      <p:ext uri="{BB962C8B-B14F-4D97-AF65-F5344CB8AC3E}">
        <p14:creationId xmlns:p14="http://schemas.microsoft.com/office/powerpoint/2010/main" val="2875107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BD6A3-F987-4FCC-A6EF-2EF0D33C0888}"/>
              </a:ext>
            </a:extLst>
          </p:cNvPr>
          <p:cNvSpPr>
            <a:spLocks noGrp="1"/>
          </p:cNvSpPr>
          <p:nvPr>
            <p:ph type="title"/>
          </p:nvPr>
        </p:nvSpPr>
        <p:spPr>
          <a:xfrm>
            <a:off x="129844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3F06A0-63CE-4272-B90E-4F20296BFBEB}"/>
              </a:ext>
            </a:extLst>
          </p:cNvPr>
          <p:cNvSpPr>
            <a:spLocks noGrp="1"/>
          </p:cNvSpPr>
          <p:nvPr>
            <p:ph idx="1"/>
          </p:nvPr>
        </p:nvSpPr>
        <p:spPr>
          <a:xfrm>
            <a:off x="5230684" y="987425"/>
            <a:ext cx="612470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467220-06E3-427A-B4D3-9B0030E09DBB}"/>
              </a:ext>
            </a:extLst>
          </p:cNvPr>
          <p:cNvSpPr>
            <a:spLocks noGrp="1"/>
          </p:cNvSpPr>
          <p:nvPr>
            <p:ph type="body" sz="half" idx="2"/>
          </p:nvPr>
        </p:nvSpPr>
        <p:spPr>
          <a:xfrm>
            <a:off x="129844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3183587-0236-046F-3B80-4D4EEA7A8009}"/>
              </a:ext>
            </a:extLst>
          </p:cNvPr>
          <p:cNvSpPr>
            <a:spLocks noGrp="1"/>
          </p:cNvSpPr>
          <p:nvPr>
            <p:ph type="sldNum" sz="quarter" idx="11"/>
          </p:nvPr>
        </p:nvSpPr>
        <p:spPr/>
        <p:txBody>
          <a:bodyPr/>
          <a:lstStyle/>
          <a:p>
            <a:fld id="{75DF2D63-3FF5-D547-96B9-BE9CCD1ABA58}" type="slidenum">
              <a:rPr lang="en-US" smtClean="0"/>
              <a:t>‹#›</a:t>
            </a:fld>
            <a:endParaRPr lang="en-US" dirty="0"/>
          </a:p>
        </p:txBody>
      </p:sp>
      <p:sp>
        <p:nvSpPr>
          <p:cNvPr id="10" name="Footer Placeholder 9">
            <a:extLst>
              <a:ext uri="{FF2B5EF4-FFF2-40B4-BE49-F238E27FC236}">
                <a16:creationId xmlns:a16="http://schemas.microsoft.com/office/drawing/2014/main" id="{60C67779-9FAD-3FE4-5C67-7E5313C03B45}"/>
              </a:ext>
            </a:extLst>
          </p:cNvPr>
          <p:cNvSpPr>
            <a:spLocks noGrp="1"/>
          </p:cNvSpPr>
          <p:nvPr>
            <p:ph type="ftr" sz="quarter" idx="12"/>
          </p:nvPr>
        </p:nvSpPr>
        <p:spPr/>
        <p:txBody>
          <a:bodyPr/>
          <a:lstStyle/>
          <a:p>
            <a:r>
              <a:rPr lang="en-US" dirty="0"/>
              <a:t>presentation title</a:t>
            </a:r>
          </a:p>
        </p:txBody>
      </p:sp>
    </p:spTree>
    <p:extLst>
      <p:ext uri="{BB962C8B-B14F-4D97-AF65-F5344CB8AC3E}">
        <p14:creationId xmlns:p14="http://schemas.microsoft.com/office/powerpoint/2010/main" val="79920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8F2A-1C19-4116-80DF-E24EDDF283FF}"/>
              </a:ext>
            </a:extLst>
          </p:cNvPr>
          <p:cNvSpPr>
            <a:spLocks noGrp="1"/>
          </p:cNvSpPr>
          <p:nvPr>
            <p:ph type="title"/>
          </p:nvPr>
        </p:nvSpPr>
        <p:spPr>
          <a:xfrm>
            <a:off x="129844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A489A7-7CA6-4CC9-B634-FCB2E102C6B9}"/>
              </a:ext>
            </a:extLst>
          </p:cNvPr>
          <p:cNvSpPr>
            <a:spLocks noGrp="1"/>
          </p:cNvSpPr>
          <p:nvPr>
            <p:ph type="pic" idx="1"/>
          </p:nvPr>
        </p:nvSpPr>
        <p:spPr>
          <a:xfrm>
            <a:off x="5230684" y="993775"/>
            <a:ext cx="612470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7DF5F80D-1DB9-4E0A-8F68-924FC1C9C3BA}"/>
              </a:ext>
            </a:extLst>
          </p:cNvPr>
          <p:cNvSpPr>
            <a:spLocks noGrp="1"/>
          </p:cNvSpPr>
          <p:nvPr>
            <p:ph type="body" sz="half" idx="2"/>
          </p:nvPr>
        </p:nvSpPr>
        <p:spPr>
          <a:xfrm>
            <a:off x="129844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AD70A4E-ED43-B5A1-F8FE-762E21A30A3E}"/>
              </a:ext>
            </a:extLst>
          </p:cNvPr>
          <p:cNvSpPr>
            <a:spLocks noGrp="1"/>
          </p:cNvSpPr>
          <p:nvPr>
            <p:ph type="sldNum" sz="quarter" idx="11"/>
          </p:nvPr>
        </p:nvSpPr>
        <p:spPr/>
        <p:txBody>
          <a:bodyPr/>
          <a:lstStyle/>
          <a:p>
            <a:fld id="{75DF2D63-3FF5-D547-96B9-BE9CCD1ABA58}" type="slidenum">
              <a:rPr lang="en-US" smtClean="0"/>
              <a:t>‹#›</a:t>
            </a:fld>
            <a:endParaRPr lang="en-US" dirty="0"/>
          </a:p>
        </p:txBody>
      </p:sp>
      <p:sp>
        <p:nvSpPr>
          <p:cNvPr id="10" name="Footer Placeholder 9">
            <a:extLst>
              <a:ext uri="{FF2B5EF4-FFF2-40B4-BE49-F238E27FC236}">
                <a16:creationId xmlns:a16="http://schemas.microsoft.com/office/drawing/2014/main" id="{A4125545-56D8-5212-AA45-63F7C1DBF101}"/>
              </a:ext>
            </a:extLst>
          </p:cNvPr>
          <p:cNvSpPr>
            <a:spLocks noGrp="1"/>
          </p:cNvSpPr>
          <p:nvPr>
            <p:ph type="ftr" sz="quarter" idx="12"/>
          </p:nvPr>
        </p:nvSpPr>
        <p:spPr/>
        <p:txBody>
          <a:bodyPr/>
          <a:lstStyle/>
          <a:p>
            <a:r>
              <a:rPr lang="en-US" dirty="0"/>
              <a:t>presentation title</a:t>
            </a:r>
          </a:p>
        </p:txBody>
      </p:sp>
    </p:spTree>
    <p:extLst>
      <p:ext uri="{BB962C8B-B14F-4D97-AF65-F5344CB8AC3E}">
        <p14:creationId xmlns:p14="http://schemas.microsoft.com/office/powerpoint/2010/main" val="435165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with image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4B2501-78A9-E41B-7C2D-09F09ADDCB5E}"/>
              </a:ext>
            </a:extLst>
          </p:cNvPr>
          <p:cNvSpPr/>
          <p:nvPr userDrawn="1"/>
        </p:nvSpPr>
        <p:spPr>
          <a:xfrm>
            <a:off x="8610600" y="0"/>
            <a:ext cx="35814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BA0478E-A529-CF4E-CE5C-583ACA20D66C}"/>
              </a:ext>
            </a:extLst>
          </p:cNvPr>
          <p:cNvSpPr/>
          <p:nvPr userDrawn="1"/>
        </p:nvSpPr>
        <p:spPr>
          <a:xfrm>
            <a:off x="4462849" y="685800"/>
            <a:ext cx="7119551" cy="5486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295400" y="1124712"/>
            <a:ext cx="3886200" cy="548640"/>
          </a:xfrm>
        </p:spPr>
        <p:txBody>
          <a:bodyPr/>
          <a:lstStyle>
            <a:lvl1pPr>
              <a:defRPr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295400" y="2816352"/>
            <a:ext cx="3602736" cy="3364992"/>
          </a:xfrm>
        </p:spPr>
        <p:txBody>
          <a:bodyPr/>
          <a:lstStyle>
            <a:lvl1pPr marL="0" indent="0">
              <a:lnSpc>
                <a:spcPct val="150000"/>
              </a:lnSpc>
              <a:buNone/>
              <a:defRPr sz="2000" cap="all" spc="0" baseline="0"/>
            </a:lvl1pPr>
            <a:lvl2pPr marL="228600">
              <a:defRPr spc="0" baseline="0"/>
            </a:lvl2pPr>
            <a:lvl3pPr marL="457200">
              <a:defRPr spc="0" baseline="0"/>
            </a:lvl3pPr>
            <a:lvl4pPr marL="685800">
              <a:defRPr spc="0" baseline="0"/>
            </a:lvl4pPr>
            <a:lvl5pPr marL="1143000">
              <a:defRPr spc="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D17F99EA-AB5F-24F3-D971-2B9BDE3B4F3C}"/>
              </a:ext>
            </a:extLst>
          </p:cNvPr>
          <p:cNvSpPr txBox="1"/>
          <p:nvPr userDrawn="1"/>
        </p:nvSpPr>
        <p:spPr>
          <a:xfrm>
            <a:off x="641838" y="5547946"/>
            <a:ext cx="184731" cy="369332"/>
          </a:xfrm>
          <a:prstGeom prst="rect">
            <a:avLst/>
          </a:prstGeom>
          <a:noFill/>
        </p:spPr>
        <p:txBody>
          <a:bodyPr wrap="none" rtlCol="0">
            <a:spAutoFit/>
          </a:bodyPr>
          <a:lstStyle/>
          <a:p>
            <a:endParaRPr lang="en-US" dirty="0"/>
          </a:p>
        </p:txBody>
      </p:sp>
      <p:sp>
        <p:nvSpPr>
          <p:cNvPr id="9" name="Slide Number Placeholder 8">
            <a:extLst>
              <a:ext uri="{FF2B5EF4-FFF2-40B4-BE49-F238E27FC236}">
                <a16:creationId xmlns:a16="http://schemas.microsoft.com/office/drawing/2014/main" id="{969BB099-33E8-8B24-7E54-70E7457A1C7B}"/>
              </a:ext>
            </a:extLst>
          </p:cNvPr>
          <p:cNvSpPr>
            <a:spLocks noGrp="1"/>
          </p:cNvSpPr>
          <p:nvPr>
            <p:ph type="sldNum" sz="quarter" idx="11"/>
          </p:nvPr>
        </p:nvSpPr>
        <p:spPr/>
        <p:txBody>
          <a:bodyPr/>
          <a:lstStyle/>
          <a:p>
            <a:fld id="{75DF2D63-3FF5-D547-96B9-BE9CCD1ABA58}" type="slidenum">
              <a:rPr lang="en-US" smtClean="0"/>
              <a:t>‹#›</a:t>
            </a:fld>
            <a:endParaRPr lang="en-US" dirty="0"/>
          </a:p>
        </p:txBody>
      </p:sp>
      <p:sp>
        <p:nvSpPr>
          <p:cNvPr id="10" name="Footer Placeholder 9">
            <a:extLst>
              <a:ext uri="{FF2B5EF4-FFF2-40B4-BE49-F238E27FC236}">
                <a16:creationId xmlns:a16="http://schemas.microsoft.com/office/drawing/2014/main" id="{1E607086-83FC-E680-56CD-FD986ACF5B7E}"/>
              </a:ext>
            </a:extLst>
          </p:cNvPr>
          <p:cNvSpPr>
            <a:spLocks noGrp="1"/>
          </p:cNvSpPr>
          <p:nvPr>
            <p:ph type="ftr" sz="quarter" idx="12"/>
          </p:nvPr>
        </p:nvSpPr>
        <p:spPr/>
        <p:txBody>
          <a:bodyPr/>
          <a:lstStyle/>
          <a:p>
            <a:r>
              <a:rPr lang="en-US" dirty="0"/>
              <a:t>presentation title</a:t>
            </a:r>
          </a:p>
        </p:txBody>
      </p:sp>
      <p:sp>
        <p:nvSpPr>
          <p:cNvPr id="7" name="Picture Placeholder 6">
            <a:extLst>
              <a:ext uri="{FF2B5EF4-FFF2-40B4-BE49-F238E27FC236}">
                <a16:creationId xmlns:a16="http://schemas.microsoft.com/office/drawing/2014/main" id="{90AD0F96-99DE-C9D9-569E-AE6FC6307EA7}"/>
              </a:ext>
            </a:extLst>
          </p:cNvPr>
          <p:cNvSpPr>
            <a:spLocks noGrp="1"/>
          </p:cNvSpPr>
          <p:nvPr>
            <p:ph type="pic" sz="quarter" idx="13"/>
          </p:nvPr>
        </p:nvSpPr>
        <p:spPr>
          <a:xfrm>
            <a:off x="4946904" y="1188720"/>
            <a:ext cx="6638544" cy="4480560"/>
          </a:xfrm>
          <a:noFill/>
        </p:spPr>
        <p:txBody>
          <a:bodyPr anchor="ctr"/>
          <a:lstStyle>
            <a:lvl1pPr marL="0" indent="0" algn="ctr">
              <a:buNone/>
              <a:defRPr/>
            </a:lvl1pPr>
          </a:lstStyle>
          <a:p>
            <a:r>
              <a:rPr lang="en-US"/>
              <a:t>Click icon to add picture</a:t>
            </a:r>
            <a:endParaRPr lang="en-US" dirty="0"/>
          </a:p>
        </p:txBody>
      </p:sp>
      <p:cxnSp>
        <p:nvCxnSpPr>
          <p:cNvPr id="8" name="Straight Connector 7">
            <a:extLst>
              <a:ext uri="{FF2B5EF4-FFF2-40B4-BE49-F238E27FC236}">
                <a16:creationId xmlns:a16="http://schemas.microsoft.com/office/drawing/2014/main" id="{D792E47F-4E2C-B4B2-51F0-43D9D15C5A60}"/>
              </a:ext>
            </a:extLst>
          </p:cNvPr>
          <p:cNvCxnSpPr>
            <a:cxnSpLocks/>
          </p:cNvCxnSpPr>
          <p:nvPr userDrawn="1"/>
        </p:nvCxnSpPr>
        <p:spPr>
          <a:xfrm>
            <a:off x="1295400" y="2057400"/>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6816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4"/>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BA0478E-A529-CF4E-CE5C-583ACA20D66C}"/>
              </a:ext>
            </a:extLst>
          </p:cNvPr>
          <p:cNvSpPr/>
          <p:nvPr userDrawn="1"/>
        </p:nvSpPr>
        <p:spPr>
          <a:xfrm>
            <a:off x="3578352" y="0"/>
            <a:ext cx="861364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5449824" y="1124712"/>
            <a:ext cx="5760720" cy="548640"/>
          </a:xfrm>
        </p:spPr>
        <p:txBody>
          <a:bodyPr/>
          <a:lstStyle>
            <a:lvl1pPr>
              <a:defRPr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5449824" y="2889504"/>
            <a:ext cx="5760720" cy="3319272"/>
          </a:xfrm>
        </p:spPr>
        <p:txBody>
          <a:bodyPr/>
          <a:lstStyle>
            <a:lvl1pPr marL="0" indent="0">
              <a:lnSpc>
                <a:spcPct val="150000"/>
              </a:lnSpc>
              <a:buNone/>
              <a:defRPr sz="2000" cap="none" spc="0" baseline="0"/>
            </a:lvl1pPr>
            <a:lvl2pPr marL="228600">
              <a:defRPr spc="0" baseline="0"/>
            </a:lvl2pPr>
            <a:lvl3pPr marL="457200">
              <a:defRPr spc="0" baseline="0"/>
            </a:lvl3pPr>
            <a:lvl4pPr marL="685800">
              <a:defRPr spc="0" baseline="0"/>
            </a:lvl4pPr>
            <a:lvl5pPr marL="1143000">
              <a:defRPr spc="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D17F99EA-AB5F-24F3-D971-2B9BDE3B4F3C}"/>
              </a:ext>
            </a:extLst>
          </p:cNvPr>
          <p:cNvSpPr txBox="1"/>
          <p:nvPr userDrawn="1"/>
        </p:nvSpPr>
        <p:spPr>
          <a:xfrm>
            <a:off x="641838" y="5547946"/>
            <a:ext cx="184731" cy="369332"/>
          </a:xfrm>
          <a:prstGeom prst="rect">
            <a:avLst/>
          </a:prstGeom>
          <a:noFill/>
        </p:spPr>
        <p:txBody>
          <a:bodyPr wrap="none" rtlCol="0">
            <a:spAutoFit/>
          </a:bodyPr>
          <a:lstStyle/>
          <a:p>
            <a:endParaRPr lang="en-US" dirty="0"/>
          </a:p>
        </p:txBody>
      </p:sp>
      <p:sp>
        <p:nvSpPr>
          <p:cNvPr id="9" name="Slide Number Placeholder 8">
            <a:extLst>
              <a:ext uri="{FF2B5EF4-FFF2-40B4-BE49-F238E27FC236}">
                <a16:creationId xmlns:a16="http://schemas.microsoft.com/office/drawing/2014/main" id="{969BB099-33E8-8B24-7E54-70E7457A1C7B}"/>
              </a:ext>
            </a:extLst>
          </p:cNvPr>
          <p:cNvSpPr>
            <a:spLocks noGrp="1"/>
          </p:cNvSpPr>
          <p:nvPr>
            <p:ph type="sldNum" sz="quarter" idx="11"/>
          </p:nvPr>
        </p:nvSpPr>
        <p:spPr/>
        <p:txBody>
          <a:bodyPr/>
          <a:lstStyle>
            <a:lvl1pPr>
              <a:defRPr>
                <a:solidFill>
                  <a:schemeClr val="bg1"/>
                </a:solidFill>
              </a:defRPr>
            </a:lvl1pPr>
          </a:lstStyle>
          <a:p>
            <a:fld id="{75DF2D63-3FF5-D547-96B9-BE9CCD1ABA58}" type="slidenum">
              <a:rPr lang="en-US" smtClean="0"/>
              <a:pPr/>
              <a:t>‹#›</a:t>
            </a:fld>
            <a:endParaRPr lang="en-US" dirty="0"/>
          </a:p>
        </p:txBody>
      </p:sp>
      <p:sp>
        <p:nvSpPr>
          <p:cNvPr id="10" name="Footer Placeholder 9">
            <a:extLst>
              <a:ext uri="{FF2B5EF4-FFF2-40B4-BE49-F238E27FC236}">
                <a16:creationId xmlns:a16="http://schemas.microsoft.com/office/drawing/2014/main" id="{1E607086-83FC-E680-56CD-FD986ACF5B7E}"/>
              </a:ext>
            </a:extLst>
          </p:cNvPr>
          <p:cNvSpPr>
            <a:spLocks noGrp="1"/>
          </p:cNvSpPr>
          <p:nvPr>
            <p:ph type="ftr" sz="quarter" idx="12"/>
          </p:nvPr>
        </p:nvSpPr>
        <p:spPr/>
        <p:txBody>
          <a:bodyPr/>
          <a:lstStyle>
            <a:lvl1pPr>
              <a:defRPr>
                <a:solidFill>
                  <a:schemeClr val="bg1"/>
                </a:solidFill>
              </a:defRPr>
            </a:lvl1pPr>
          </a:lstStyle>
          <a:p>
            <a:r>
              <a:rPr lang="en-US" dirty="0"/>
              <a:t>presentation title</a:t>
            </a:r>
          </a:p>
        </p:txBody>
      </p:sp>
      <p:sp>
        <p:nvSpPr>
          <p:cNvPr id="7" name="Picture Placeholder 6">
            <a:extLst>
              <a:ext uri="{FF2B5EF4-FFF2-40B4-BE49-F238E27FC236}">
                <a16:creationId xmlns:a16="http://schemas.microsoft.com/office/drawing/2014/main" id="{90AD0F96-99DE-C9D9-569E-AE6FC6307EA7}"/>
              </a:ext>
            </a:extLst>
          </p:cNvPr>
          <p:cNvSpPr>
            <a:spLocks noGrp="1"/>
          </p:cNvSpPr>
          <p:nvPr>
            <p:ph type="pic" sz="quarter" idx="13"/>
          </p:nvPr>
        </p:nvSpPr>
        <p:spPr>
          <a:xfrm>
            <a:off x="1298448" y="1828800"/>
            <a:ext cx="3200400" cy="3200400"/>
          </a:xfrm>
          <a:prstGeom prst="ellipse">
            <a:avLst/>
          </a:prstGeom>
          <a:noFill/>
        </p:spPr>
        <p:txBody>
          <a:bodyPr anchor="ctr"/>
          <a:lstStyle>
            <a:lvl1pPr marL="0" indent="0" algn="ctr">
              <a:buNone/>
              <a:defRPr/>
            </a:lvl1pPr>
          </a:lstStyle>
          <a:p>
            <a:r>
              <a:rPr lang="en-US"/>
              <a:t>Click icon to add picture</a:t>
            </a:r>
            <a:endParaRPr lang="en-US" dirty="0"/>
          </a:p>
        </p:txBody>
      </p:sp>
      <p:cxnSp>
        <p:nvCxnSpPr>
          <p:cNvPr id="11" name="Straight Connector 10">
            <a:extLst>
              <a:ext uri="{FF2B5EF4-FFF2-40B4-BE49-F238E27FC236}">
                <a16:creationId xmlns:a16="http://schemas.microsoft.com/office/drawing/2014/main" id="{F036BAAC-D89F-682D-12A3-1C31F92F0FAF}"/>
              </a:ext>
            </a:extLst>
          </p:cNvPr>
          <p:cNvCxnSpPr>
            <a:cxnSpLocks/>
          </p:cNvCxnSpPr>
          <p:nvPr userDrawn="1"/>
        </p:nvCxnSpPr>
        <p:spPr>
          <a:xfrm>
            <a:off x="649224" y="2667000"/>
            <a:ext cx="0" cy="31242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F877625-E710-6DF2-3E49-374C6DD8DBC0}"/>
              </a:ext>
            </a:extLst>
          </p:cNvPr>
          <p:cNvCxnSpPr>
            <a:cxnSpLocks/>
          </p:cNvCxnSpPr>
          <p:nvPr userDrawn="1"/>
        </p:nvCxnSpPr>
        <p:spPr>
          <a:xfrm>
            <a:off x="5447344" y="2057400"/>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7397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iton Header">
    <p:bg>
      <p:bgPr>
        <a:solidFill>
          <a:schemeClr val="accent2"/>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D0AC02C-19A4-4754-CC96-34357DEFF55D}"/>
              </a:ext>
            </a:extLst>
          </p:cNvPr>
          <p:cNvSpPr>
            <a:spLocks noGrp="1"/>
          </p:cNvSpPr>
          <p:nvPr>
            <p:ph type="pic" sz="quarter" idx="10"/>
          </p:nvPr>
        </p:nvSpPr>
        <p:spPr>
          <a:xfrm>
            <a:off x="1527048" y="1481328"/>
            <a:ext cx="9144000" cy="3886200"/>
          </a:xfrm>
          <a:custGeom>
            <a:avLst/>
            <a:gdLst>
              <a:gd name="connsiteX0" fmla="*/ 6521576 w 9144000"/>
              <a:gd name="connsiteY0" fmla="*/ 2811867 h 3886200"/>
              <a:gd name="connsiteX1" fmla="*/ 6521576 w 9144000"/>
              <a:gd name="connsiteY1" fmla="*/ 2900169 h 3886200"/>
              <a:gd name="connsiteX2" fmla="*/ 6931151 w 9144000"/>
              <a:gd name="connsiteY2" fmla="*/ 2900169 h 3886200"/>
              <a:gd name="connsiteX3" fmla="*/ 6931151 w 9144000"/>
              <a:gd name="connsiteY3" fmla="*/ 2811867 h 3886200"/>
              <a:gd name="connsiteX4" fmla="*/ 0 w 9144000"/>
              <a:gd name="connsiteY4" fmla="*/ 0 h 3886200"/>
              <a:gd name="connsiteX5" fmla="*/ 9144000 w 9144000"/>
              <a:gd name="connsiteY5" fmla="*/ 0 h 3886200"/>
              <a:gd name="connsiteX6" fmla="*/ 9144000 w 9144000"/>
              <a:gd name="connsiteY6" fmla="*/ 3886200 h 3886200"/>
              <a:gd name="connsiteX7" fmla="*/ 0 w 9144000"/>
              <a:gd name="connsiteY7" fmla="*/ 3886200 h 388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3886200">
                <a:moveTo>
                  <a:pt x="6521576" y="2811867"/>
                </a:moveTo>
                <a:lnTo>
                  <a:pt x="6521576" y="2900169"/>
                </a:lnTo>
                <a:lnTo>
                  <a:pt x="6931151" y="2900169"/>
                </a:lnTo>
                <a:lnTo>
                  <a:pt x="6931151" y="2811867"/>
                </a:lnTo>
                <a:close/>
                <a:moveTo>
                  <a:pt x="0" y="0"/>
                </a:moveTo>
                <a:lnTo>
                  <a:pt x="9144000" y="0"/>
                </a:lnTo>
                <a:lnTo>
                  <a:pt x="9144000" y="3886200"/>
                </a:lnTo>
                <a:lnTo>
                  <a:pt x="0" y="3886200"/>
                </a:lnTo>
                <a:close/>
              </a:path>
            </a:pathLst>
          </a:custGeom>
        </p:spPr>
        <p:txBody>
          <a:bodyPr wrap="square">
            <a:noAutofit/>
          </a:bodyPr>
          <a:lstStyle/>
          <a:p>
            <a:r>
              <a:rPr lang="en-US"/>
              <a:t>Click icon to add picture</a:t>
            </a:r>
            <a:endParaRPr lang="en-US" dirty="0"/>
          </a:p>
        </p:txBody>
      </p:sp>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2040636" y="3200400"/>
            <a:ext cx="8110728" cy="457200"/>
          </a:xfrm>
        </p:spPr>
        <p:txBody>
          <a:bodyPr anchor="ctr"/>
          <a:lstStyle>
            <a:lvl1pPr algn="ctr">
              <a:defRPr sz="4800" spc="3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8046720" y="4745736"/>
            <a:ext cx="1389888" cy="1280160"/>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Rectangle 11">
            <a:extLst>
              <a:ext uri="{FF2B5EF4-FFF2-40B4-BE49-F238E27FC236}">
                <a16:creationId xmlns:a16="http://schemas.microsoft.com/office/drawing/2014/main" id="{42E7004C-CFEF-6E88-A3C1-60FBC7F8CD13}"/>
              </a:ext>
            </a:extLst>
          </p:cNvPr>
          <p:cNvSpPr/>
          <p:nvPr userDrawn="1"/>
        </p:nvSpPr>
        <p:spPr>
          <a:xfrm>
            <a:off x="8048624" y="4293195"/>
            <a:ext cx="409575" cy="883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0031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295399" y="609600"/>
            <a:ext cx="10058400" cy="914400"/>
          </a:xfrm>
        </p:spPr>
        <p:txBody>
          <a:bodyPr/>
          <a:lstStyle>
            <a:lvl1pPr>
              <a:defRPr spc="3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295400" y="1855945"/>
            <a:ext cx="9820656" cy="4352544"/>
          </a:xfrm>
        </p:spPr>
        <p:txBody>
          <a:bodyPr/>
          <a:lstStyle>
            <a:lvl1pPr>
              <a:defRPr spc="0" baseline="0"/>
            </a:lvl1pPr>
            <a:lvl2pPr>
              <a:defRPr spc="0" baseline="0"/>
            </a:lvl2pPr>
            <a:lvl3pPr>
              <a:defRPr spc="0" baseline="0"/>
            </a:lvl3pPr>
            <a:lvl4pPr>
              <a:defRPr spc="0" baseline="0"/>
            </a:lvl4pPr>
            <a:lvl5pPr>
              <a:defRPr spc="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D17F99EA-AB5F-24F3-D971-2B9BDE3B4F3C}"/>
              </a:ext>
            </a:extLst>
          </p:cNvPr>
          <p:cNvSpPr txBox="1"/>
          <p:nvPr userDrawn="1"/>
        </p:nvSpPr>
        <p:spPr>
          <a:xfrm>
            <a:off x="641838" y="5547946"/>
            <a:ext cx="184731" cy="369332"/>
          </a:xfrm>
          <a:prstGeom prst="rect">
            <a:avLst/>
          </a:prstGeom>
          <a:noFill/>
        </p:spPr>
        <p:txBody>
          <a:bodyPr wrap="none" rtlCol="0">
            <a:spAutoFit/>
          </a:bodyPr>
          <a:lstStyle/>
          <a:p>
            <a:endParaRPr lang="en-US" dirty="0"/>
          </a:p>
        </p:txBody>
      </p:sp>
      <p:sp>
        <p:nvSpPr>
          <p:cNvPr id="9" name="Slide Number Placeholder 8">
            <a:extLst>
              <a:ext uri="{FF2B5EF4-FFF2-40B4-BE49-F238E27FC236}">
                <a16:creationId xmlns:a16="http://schemas.microsoft.com/office/drawing/2014/main" id="{969BB099-33E8-8B24-7E54-70E7457A1C7B}"/>
              </a:ext>
            </a:extLst>
          </p:cNvPr>
          <p:cNvSpPr>
            <a:spLocks noGrp="1"/>
          </p:cNvSpPr>
          <p:nvPr>
            <p:ph type="sldNum" sz="quarter" idx="11"/>
          </p:nvPr>
        </p:nvSpPr>
        <p:spPr/>
        <p:txBody>
          <a:bodyPr/>
          <a:lstStyle/>
          <a:p>
            <a:fld id="{75DF2D63-3FF5-D547-96B9-BE9CCD1ABA58}" type="slidenum">
              <a:rPr lang="en-US" smtClean="0"/>
              <a:t>‹#›</a:t>
            </a:fld>
            <a:endParaRPr lang="en-US" dirty="0"/>
          </a:p>
        </p:txBody>
      </p:sp>
      <p:sp>
        <p:nvSpPr>
          <p:cNvPr id="10" name="Footer Placeholder 9">
            <a:extLst>
              <a:ext uri="{FF2B5EF4-FFF2-40B4-BE49-F238E27FC236}">
                <a16:creationId xmlns:a16="http://schemas.microsoft.com/office/drawing/2014/main" id="{1E607086-83FC-E680-56CD-FD986ACF5B7E}"/>
              </a:ext>
            </a:extLst>
          </p:cNvPr>
          <p:cNvSpPr>
            <a:spLocks noGrp="1"/>
          </p:cNvSpPr>
          <p:nvPr>
            <p:ph type="ftr" sz="quarter" idx="12"/>
          </p:nvPr>
        </p:nvSpPr>
        <p:spPr/>
        <p:txBody>
          <a:bodyPr/>
          <a:lstStyle/>
          <a:p>
            <a:r>
              <a:rPr lang="en-US" dirty="0"/>
              <a:t>presentation title</a:t>
            </a:r>
          </a:p>
        </p:txBody>
      </p:sp>
    </p:spTree>
    <p:extLst>
      <p:ext uri="{BB962C8B-B14F-4D97-AF65-F5344CB8AC3E}">
        <p14:creationId xmlns:p14="http://schemas.microsoft.com/office/powerpoint/2010/main" val="1521339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88720" y="609600"/>
            <a:ext cx="9829800" cy="914400"/>
          </a:xfrm>
        </p:spPr>
        <p:txBody>
          <a:bodyPr/>
          <a:lstStyle>
            <a:lvl1pPr algn="ctr">
              <a:defRPr spc="3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88720" y="1746504"/>
            <a:ext cx="9829800" cy="4352544"/>
          </a:xfrm>
        </p:spPr>
        <p:txBody>
          <a:bodyPr/>
          <a:lstStyle>
            <a:lvl1pPr>
              <a:defRPr spc="0" baseline="0"/>
            </a:lvl1pPr>
            <a:lvl2pPr>
              <a:defRPr spc="0" baseline="0"/>
            </a:lvl2pPr>
            <a:lvl3pPr>
              <a:defRPr spc="0" baseline="0"/>
            </a:lvl3pPr>
            <a:lvl4pPr>
              <a:defRPr spc="0" baseline="0"/>
            </a:lvl4pPr>
            <a:lvl5pPr>
              <a:defRPr spc="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D17F99EA-AB5F-24F3-D971-2B9BDE3B4F3C}"/>
              </a:ext>
            </a:extLst>
          </p:cNvPr>
          <p:cNvSpPr txBox="1"/>
          <p:nvPr userDrawn="1"/>
        </p:nvSpPr>
        <p:spPr>
          <a:xfrm>
            <a:off x="641838" y="5547946"/>
            <a:ext cx="184731" cy="369332"/>
          </a:xfrm>
          <a:prstGeom prst="rect">
            <a:avLst/>
          </a:prstGeom>
          <a:noFill/>
        </p:spPr>
        <p:txBody>
          <a:bodyPr wrap="none" rtlCol="0">
            <a:spAutoFit/>
          </a:bodyPr>
          <a:lstStyle/>
          <a:p>
            <a:endParaRPr lang="en-US" dirty="0"/>
          </a:p>
        </p:txBody>
      </p:sp>
      <p:sp>
        <p:nvSpPr>
          <p:cNvPr id="9" name="Slide Number Placeholder 8">
            <a:extLst>
              <a:ext uri="{FF2B5EF4-FFF2-40B4-BE49-F238E27FC236}">
                <a16:creationId xmlns:a16="http://schemas.microsoft.com/office/drawing/2014/main" id="{969BB099-33E8-8B24-7E54-70E7457A1C7B}"/>
              </a:ext>
            </a:extLst>
          </p:cNvPr>
          <p:cNvSpPr>
            <a:spLocks noGrp="1"/>
          </p:cNvSpPr>
          <p:nvPr>
            <p:ph type="sldNum" sz="quarter" idx="11"/>
          </p:nvPr>
        </p:nvSpPr>
        <p:spPr/>
        <p:txBody>
          <a:bodyPr/>
          <a:lstStyle/>
          <a:p>
            <a:fld id="{75DF2D63-3FF5-D547-96B9-BE9CCD1ABA58}" type="slidenum">
              <a:rPr lang="en-US" smtClean="0"/>
              <a:t>‹#›</a:t>
            </a:fld>
            <a:endParaRPr lang="en-US" dirty="0"/>
          </a:p>
        </p:txBody>
      </p:sp>
      <p:sp>
        <p:nvSpPr>
          <p:cNvPr id="10" name="Footer Placeholder 9">
            <a:extLst>
              <a:ext uri="{FF2B5EF4-FFF2-40B4-BE49-F238E27FC236}">
                <a16:creationId xmlns:a16="http://schemas.microsoft.com/office/drawing/2014/main" id="{1E607086-83FC-E680-56CD-FD986ACF5B7E}"/>
              </a:ext>
            </a:extLst>
          </p:cNvPr>
          <p:cNvSpPr>
            <a:spLocks noGrp="1"/>
          </p:cNvSpPr>
          <p:nvPr>
            <p:ph type="ftr" sz="quarter" idx="12"/>
          </p:nvPr>
        </p:nvSpPr>
        <p:spPr/>
        <p:txBody>
          <a:bodyPr/>
          <a:lstStyle/>
          <a:p>
            <a:r>
              <a:rPr lang="en-US" dirty="0"/>
              <a:t>presentation title</a:t>
            </a:r>
          </a:p>
        </p:txBody>
      </p:sp>
    </p:spTree>
    <p:extLst>
      <p:ext uri="{BB962C8B-B14F-4D97-AF65-F5344CB8AC3E}">
        <p14:creationId xmlns:p14="http://schemas.microsoft.com/office/powerpoint/2010/main" val="1641840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17F99EA-AB5F-24F3-D971-2B9BDE3B4F3C}"/>
              </a:ext>
            </a:extLst>
          </p:cNvPr>
          <p:cNvSpPr txBox="1"/>
          <p:nvPr userDrawn="1"/>
        </p:nvSpPr>
        <p:spPr>
          <a:xfrm>
            <a:off x="641838" y="5547946"/>
            <a:ext cx="184731" cy="369332"/>
          </a:xfrm>
          <a:prstGeom prst="rect">
            <a:avLst/>
          </a:prstGeom>
          <a:noFill/>
        </p:spPr>
        <p:txBody>
          <a:bodyPr wrap="none" rtlCol="0">
            <a:spAutoFit/>
          </a:bodyPr>
          <a:lstStyle/>
          <a:p>
            <a:endParaRPr lang="en-US" dirty="0"/>
          </a:p>
        </p:txBody>
      </p:sp>
      <p:sp>
        <p:nvSpPr>
          <p:cNvPr id="9" name="Slide Number Placeholder 8">
            <a:extLst>
              <a:ext uri="{FF2B5EF4-FFF2-40B4-BE49-F238E27FC236}">
                <a16:creationId xmlns:a16="http://schemas.microsoft.com/office/drawing/2014/main" id="{969BB099-33E8-8B24-7E54-70E7457A1C7B}"/>
              </a:ext>
            </a:extLst>
          </p:cNvPr>
          <p:cNvSpPr>
            <a:spLocks noGrp="1"/>
          </p:cNvSpPr>
          <p:nvPr>
            <p:ph type="sldNum" sz="quarter" idx="11"/>
          </p:nvPr>
        </p:nvSpPr>
        <p:spPr/>
        <p:txBody>
          <a:bodyPr/>
          <a:lstStyle/>
          <a:p>
            <a:fld id="{75DF2D63-3FF5-D547-96B9-BE9CCD1ABA58}" type="slidenum">
              <a:rPr lang="en-US" smtClean="0"/>
              <a:t>‹#›</a:t>
            </a:fld>
            <a:endParaRPr lang="en-US" dirty="0"/>
          </a:p>
        </p:txBody>
      </p:sp>
      <p:sp>
        <p:nvSpPr>
          <p:cNvPr id="10" name="Footer Placeholder 9">
            <a:extLst>
              <a:ext uri="{FF2B5EF4-FFF2-40B4-BE49-F238E27FC236}">
                <a16:creationId xmlns:a16="http://schemas.microsoft.com/office/drawing/2014/main" id="{1E607086-83FC-E680-56CD-FD986ACF5B7E}"/>
              </a:ext>
            </a:extLst>
          </p:cNvPr>
          <p:cNvSpPr>
            <a:spLocks noGrp="1"/>
          </p:cNvSpPr>
          <p:nvPr>
            <p:ph type="ftr" sz="quarter" idx="12"/>
          </p:nvPr>
        </p:nvSpPr>
        <p:spPr/>
        <p:txBody>
          <a:bodyPr/>
          <a:lstStyle/>
          <a:p>
            <a:r>
              <a:rPr lang="en-US" dirty="0"/>
              <a:t>presentation title</a:t>
            </a:r>
          </a:p>
        </p:txBody>
      </p:sp>
      <p:sp>
        <p:nvSpPr>
          <p:cNvPr id="5" name="Picture Placeholder 4">
            <a:extLst>
              <a:ext uri="{FF2B5EF4-FFF2-40B4-BE49-F238E27FC236}">
                <a16:creationId xmlns:a16="http://schemas.microsoft.com/office/drawing/2014/main" id="{B7811310-A21F-0BFB-8198-22EDFCF9F45B}"/>
              </a:ext>
            </a:extLst>
          </p:cNvPr>
          <p:cNvSpPr>
            <a:spLocks noGrp="1"/>
          </p:cNvSpPr>
          <p:nvPr>
            <p:ph type="pic" sz="quarter" idx="10"/>
          </p:nvPr>
        </p:nvSpPr>
        <p:spPr>
          <a:xfrm>
            <a:off x="5370576" y="658368"/>
            <a:ext cx="6821424" cy="3346704"/>
          </a:xfrm>
          <a:prstGeom prst="rect">
            <a:avLst/>
          </a:prstGeom>
        </p:spPr>
        <p:txBody>
          <a:bodyPr wrap="square">
            <a:noAutofit/>
          </a:bodyPr>
          <a:lstStyle/>
          <a:p>
            <a:r>
              <a:rPr lang="en-US"/>
              <a:t>Click icon to add picture</a:t>
            </a:r>
            <a:endParaRPr lang="en-US" dirty="0"/>
          </a:p>
        </p:txBody>
      </p:sp>
      <p:cxnSp>
        <p:nvCxnSpPr>
          <p:cNvPr id="7" name="Straight Connector 6">
            <a:extLst>
              <a:ext uri="{FF2B5EF4-FFF2-40B4-BE49-F238E27FC236}">
                <a16:creationId xmlns:a16="http://schemas.microsoft.com/office/drawing/2014/main" id="{A73D2EFC-F14F-5508-06EE-4E5B5C535E16}"/>
              </a:ext>
            </a:extLst>
          </p:cNvPr>
          <p:cNvCxnSpPr>
            <a:cxnSpLocks/>
          </p:cNvCxnSpPr>
          <p:nvPr userDrawn="1"/>
        </p:nvCxnSpPr>
        <p:spPr>
          <a:xfrm>
            <a:off x="1819102" y="5548842"/>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28A6ACFB-D620-056D-1C62-903C5FBCEBCF}"/>
              </a:ext>
            </a:extLst>
          </p:cNvPr>
          <p:cNvSpPr>
            <a:spLocks noGrp="1"/>
          </p:cNvSpPr>
          <p:nvPr>
            <p:ph type="subTitle" idx="1"/>
          </p:nvPr>
        </p:nvSpPr>
        <p:spPr>
          <a:xfrm>
            <a:off x="1819656" y="5943600"/>
            <a:ext cx="4809744" cy="256032"/>
          </a:xfrm>
        </p:spPr>
        <p:txBody>
          <a:bodyPr/>
          <a:lstStyle>
            <a:lvl1pPr marL="0" indent="0" algn="l">
              <a:buNone/>
              <a:defRPr sz="2000" cap="all" spc="200"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819656" y="2459736"/>
            <a:ext cx="5157216" cy="2670048"/>
          </a:xfrm>
        </p:spPr>
        <p:txBody>
          <a:bodyPr anchor="b"/>
          <a:lstStyle>
            <a:lvl1pPr algn="l">
              <a:lnSpc>
                <a:spcPts val="5200"/>
              </a:lnSpc>
              <a:defRPr sz="3600" spc="0" baseline="0">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340618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3ED19-9B5E-8852-24D6-62401816CBB7}"/>
              </a:ext>
            </a:extLst>
          </p:cNvPr>
          <p:cNvSpPr>
            <a:spLocks noGrp="1"/>
          </p:cNvSpPr>
          <p:nvPr>
            <p:ph type="title"/>
          </p:nvPr>
        </p:nvSpPr>
        <p:spPr>
          <a:xfrm>
            <a:off x="1097280" y="609600"/>
            <a:ext cx="10021824" cy="539496"/>
          </a:xfrm>
        </p:spPr>
        <p:txBody>
          <a:bodyPr/>
          <a:lstStyle>
            <a:lvl1pPr algn="ctr">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4307A8A0-5009-A086-A6AE-542CA4684892}"/>
              </a:ext>
            </a:extLst>
          </p:cNvPr>
          <p:cNvSpPr>
            <a:spLocks noGrp="1"/>
          </p:cNvSpPr>
          <p:nvPr>
            <p:ph type="sldNum" sz="quarter" idx="10"/>
          </p:nvPr>
        </p:nvSpPr>
        <p:spPr/>
        <p:txBody>
          <a:bodyPr/>
          <a:lstStyle/>
          <a:p>
            <a:fld id="{75DF2D63-3FF5-D547-96B9-BE9CCD1ABA58}" type="slidenum">
              <a:rPr lang="en-US" smtClean="0"/>
              <a:pPr/>
              <a:t>‹#›</a:t>
            </a:fld>
            <a:endParaRPr lang="en-US" dirty="0"/>
          </a:p>
        </p:txBody>
      </p:sp>
      <p:sp>
        <p:nvSpPr>
          <p:cNvPr id="4" name="Footer Placeholder 3">
            <a:extLst>
              <a:ext uri="{FF2B5EF4-FFF2-40B4-BE49-F238E27FC236}">
                <a16:creationId xmlns:a16="http://schemas.microsoft.com/office/drawing/2014/main" id="{56746F73-AB2D-A55B-67FD-85A2F20D50E8}"/>
              </a:ext>
            </a:extLst>
          </p:cNvPr>
          <p:cNvSpPr>
            <a:spLocks noGrp="1"/>
          </p:cNvSpPr>
          <p:nvPr>
            <p:ph type="ftr" sz="quarter" idx="11"/>
          </p:nvPr>
        </p:nvSpPr>
        <p:spPr/>
        <p:txBody>
          <a:bodyPr/>
          <a:lstStyle/>
          <a:p>
            <a:r>
              <a:rPr lang="en-US" dirty="0"/>
              <a:t>presentation title</a:t>
            </a:r>
          </a:p>
        </p:txBody>
      </p:sp>
      <p:sp>
        <p:nvSpPr>
          <p:cNvPr id="5" name="Picture Placeholder 8">
            <a:extLst>
              <a:ext uri="{FF2B5EF4-FFF2-40B4-BE49-F238E27FC236}">
                <a16:creationId xmlns:a16="http://schemas.microsoft.com/office/drawing/2014/main" id="{6F01F221-54DA-6EF2-D9DE-2B9A7AB60B1C}"/>
              </a:ext>
            </a:extLst>
          </p:cNvPr>
          <p:cNvSpPr>
            <a:spLocks noGrp="1"/>
          </p:cNvSpPr>
          <p:nvPr>
            <p:ph type="pic" sz="quarter" idx="12"/>
          </p:nvPr>
        </p:nvSpPr>
        <p:spPr>
          <a:xfrm>
            <a:off x="1298448" y="2441448"/>
            <a:ext cx="1828800" cy="1828800"/>
          </a:xfrm>
          <a:prstGeom prst="ellipse">
            <a:avLst/>
          </a:prstGeom>
        </p:spPr>
        <p:txBody>
          <a:bodyPr anchor="ctr">
            <a:noAutofit/>
          </a:bodyPr>
          <a:lstStyle>
            <a:lvl1pPr marL="0" indent="0" algn="ctr">
              <a:buNone/>
              <a:defRPr sz="1600"/>
            </a:lvl1pPr>
          </a:lstStyle>
          <a:p>
            <a:r>
              <a:rPr lang="en-US"/>
              <a:t>Click icon to add picture</a:t>
            </a:r>
            <a:endParaRPr lang="en-US" dirty="0"/>
          </a:p>
        </p:txBody>
      </p:sp>
      <p:sp>
        <p:nvSpPr>
          <p:cNvPr id="6" name="Picture Placeholder 8">
            <a:extLst>
              <a:ext uri="{FF2B5EF4-FFF2-40B4-BE49-F238E27FC236}">
                <a16:creationId xmlns:a16="http://schemas.microsoft.com/office/drawing/2014/main" id="{9BEECCD2-A0EF-0622-7377-A2BAE978656E}"/>
              </a:ext>
            </a:extLst>
          </p:cNvPr>
          <p:cNvSpPr>
            <a:spLocks noGrp="1"/>
          </p:cNvSpPr>
          <p:nvPr>
            <p:ph type="pic" sz="quarter" idx="13"/>
          </p:nvPr>
        </p:nvSpPr>
        <p:spPr>
          <a:xfrm>
            <a:off x="3886200" y="2441448"/>
            <a:ext cx="1828800" cy="1828800"/>
          </a:xfrm>
          <a:prstGeom prst="ellipse">
            <a:avLst/>
          </a:prstGeom>
        </p:spPr>
        <p:txBody>
          <a:bodyPr anchor="ctr">
            <a:noAutofit/>
          </a:bodyPr>
          <a:lstStyle>
            <a:lvl1pPr marL="0" indent="0" algn="ctr">
              <a:buNone/>
              <a:defRPr sz="1600"/>
            </a:lvl1pPr>
          </a:lstStyle>
          <a:p>
            <a:r>
              <a:rPr lang="en-US"/>
              <a:t>Click icon to add picture</a:t>
            </a:r>
            <a:endParaRPr lang="en-US" dirty="0"/>
          </a:p>
        </p:txBody>
      </p:sp>
      <p:sp>
        <p:nvSpPr>
          <p:cNvPr id="7" name="Picture Placeholder 8">
            <a:extLst>
              <a:ext uri="{FF2B5EF4-FFF2-40B4-BE49-F238E27FC236}">
                <a16:creationId xmlns:a16="http://schemas.microsoft.com/office/drawing/2014/main" id="{DDD9A982-D940-ADB7-F949-B3898D1984E6}"/>
              </a:ext>
            </a:extLst>
          </p:cNvPr>
          <p:cNvSpPr>
            <a:spLocks noGrp="1"/>
          </p:cNvSpPr>
          <p:nvPr>
            <p:ph type="pic" sz="quarter" idx="14"/>
          </p:nvPr>
        </p:nvSpPr>
        <p:spPr>
          <a:xfrm>
            <a:off x="6473952" y="2441448"/>
            <a:ext cx="1828800" cy="1828800"/>
          </a:xfrm>
          <a:prstGeom prst="ellipse">
            <a:avLst/>
          </a:prstGeom>
        </p:spPr>
        <p:txBody>
          <a:bodyPr anchor="ctr">
            <a:noAutofit/>
          </a:bodyPr>
          <a:lstStyle>
            <a:lvl1pPr marL="0" indent="0" algn="ctr">
              <a:buNone/>
              <a:defRPr sz="1600"/>
            </a:lvl1pPr>
          </a:lstStyle>
          <a:p>
            <a:r>
              <a:rPr lang="en-US"/>
              <a:t>Click icon to add picture</a:t>
            </a:r>
            <a:endParaRPr lang="en-US" dirty="0"/>
          </a:p>
        </p:txBody>
      </p:sp>
      <p:sp>
        <p:nvSpPr>
          <p:cNvPr id="8" name="Picture Placeholder 8">
            <a:extLst>
              <a:ext uri="{FF2B5EF4-FFF2-40B4-BE49-F238E27FC236}">
                <a16:creationId xmlns:a16="http://schemas.microsoft.com/office/drawing/2014/main" id="{492630AD-4FA0-C5D3-DC29-AE0E67CB6CAA}"/>
              </a:ext>
            </a:extLst>
          </p:cNvPr>
          <p:cNvSpPr>
            <a:spLocks noGrp="1"/>
          </p:cNvSpPr>
          <p:nvPr>
            <p:ph type="pic" sz="quarter" idx="15"/>
          </p:nvPr>
        </p:nvSpPr>
        <p:spPr>
          <a:xfrm>
            <a:off x="9034272" y="2441448"/>
            <a:ext cx="1828800" cy="1828800"/>
          </a:xfrm>
          <a:prstGeom prst="ellipse">
            <a:avLst/>
          </a:prstGeom>
        </p:spPr>
        <p:txBody>
          <a:bodyPr anchor="ctr">
            <a:noAutofit/>
          </a:bodyPr>
          <a:lstStyle>
            <a:lvl1pPr marL="0" indent="0" algn="ctr">
              <a:buNone/>
              <a:defRPr sz="1600"/>
            </a:lvl1pPr>
          </a:lstStyle>
          <a:p>
            <a:r>
              <a:rPr lang="en-US"/>
              <a:t>Click icon to add picture</a:t>
            </a:r>
            <a:endParaRPr lang="en-US" dirty="0"/>
          </a:p>
        </p:txBody>
      </p:sp>
      <p:sp>
        <p:nvSpPr>
          <p:cNvPr id="9" name="Text Placeholder 13">
            <a:extLst>
              <a:ext uri="{FF2B5EF4-FFF2-40B4-BE49-F238E27FC236}">
                <a16:creationId xmlns:a16="http://schemas.microsoft.com/office/drawing/2014/main" id="{AA3DDCC3-9231-434E-A1D1-8A078DE7BF10}"/>
              </a:ext>
            </a:extLst>
          </p:cNvPr>
          <p:cNvSpPr>
            <a:spLocks noGrp="1"/>
          </p:cNvSpPr>
          <p:nvPr>
            <p:ph type="body" sz="quarter" idx="16"/>
          </p:nvPr>
        </p:nvSpPr>
        <p:spPr>
          <a:xfrm>
            <a:off x="1298448" y="4974336"/>
            <a:ext cx="1828800" cy="539496"/>
          </a:xfrm>
        </p:spPr>
        <p:txBody>
          <a:bodyPr lIns="0" tIns="0" rIns="0" bIns="0" anchor="b">
            <a:noAutofit/>
          </a:bodyPr>
          <a:lstStyle>
            <a:lvl1pPr marL="0" indent="0" algn="ctr">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10" name="Text Placeholder 13">
            <a:extLst>
              <a:ext uri="{FF2B5EF4-FFF2-40B4-BE49-F238E27FC236}">
                <a16:creationId xmlns:a16="http://schemas.microsoft.com/office/drawing/2014/main" id="{970A1046-F88C-E11E-0E2E-A7F3AEDB3A26}"/>
              </a:ext>
            </a:extLst>
          </p:cNvPr>
          <p:cNvSpPr>
            <a:spLocks noGrp="1"/>
          </p:cNvSpPr>
          <p:nvPr>
            <p:ph type="body" sz="quarter" idx="17"/>
          </p:nvPr>
        </p:nvSpPr>
        <p:spPr>
          <a:xfrm>
            <a:off x="1298448" y="5596128"/>
            <a:ext cx="1828800" cy="347472"/>
          </a:xfrm>
        </p:spPr>
        <p:txBody>
          <a:bodyPr lIns="0" tIns="0" rIns="0" bIns="0" anchor="t">
            <a:noAutofit/>
          </a:bodyPr>
          <a:lstStyle>
            <a:lvl1pPr marL="0" indent="0" algn="ctr">
              <a:lnSpc>
                <a:spcPct val="100000"/>
              </a:lnSpc>
              <a:spcBef>
                <a:spcPts val="0"/>
              </a:spcBef>
              <a:buNone/>
              <a:defRPr sz="1400" b="0">
                <a:solidFill>
                  <a:schemeClr val="tx1"/>
                </a:solidFill>
                <a:latin typeface="+mn-lt"/>
              </a:defRPr>
            </a:lvl1pPr>
          </a:lstStyle>
          <a:p>
            <a:pPr lvl="0"/>
            <a:r>
              <a:rPr lang="en-US"/>
              <a:t>Click to edit Master text styles</a:t>
            </a:r>
          </a:p>
        </p:txBody>
      </p:sp>
      <p:sp>
        <p:nvSpPr>
          <p:cNvPr id="11" name="Text Placeholder 13">
            <a:extLst>
              <a:ext uri="{FF2B5EF4-FFF2-40B4-BE49-F238E27FC236}">
                <a16:creationId xmlns:a16="http://schemas.microsoft.com/office/drawing/2014/main" id="{BF27FC0A-1C34-6BFF-806A-6911C16F2184}"/>
              </a:ext>
            </a:extLst>
          </p:cNvPr>
          <p:cNvSpPr>
            <a:spLocks noGrp="1"/>
          </p:cNvSpPr>
          <p:nvPr>
            <p:ph type="body" sz="quarter" idx="18"/>
          </p:nvPr>
        </p:nvSpPr>
        <p:spPr>
          <a:xfrm>
            <a:off x="3886200" y="4974336"/>
            <a:ext cx="1828800" cy="539496"/>
          </a:xfrm>
        </p:spPr>
        <p:txBody>
          <a:bodyPr lIns="0" tIns="0" rIns="0" bIns="0" anchor="b">
            <a:noAutofit/>
          </a:bodyPr>
          <a:lstStyle>
            <a:lvl1pPr marL="0" indent="0" algn="ctr">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12" name="Text Placeholder 13">
            <a:extLst>
              <a:ext uri="{FF2B5EF4-FFF2-40B4-BE49-F238E27FC236}">
                <a16:creationId xmlns:a16="http://schemas.microsoft.com/office/drawing/2014/main" id="{EF94CC5A-0B90-D0D3-CF42-2A9B86331729}"/>
              </a:ext>
            </a:extLst>
          </p:cNvPr>
          <p:cNvSpPr>
            <a:spLocks noGrp="1"/>
          </p:cNvSpPr>
          <p:nvPr>
            <p:ph type="body" sz="quarter" idx="19"/>
          </p:nvPr>
        </p:nvSpPr>
        <p:spPr>
          <a:xfrm>
            <a:off x="3886200" y="5596128"/>
            <a:ext cx="1828800" cy="347472"/>
          </a:xfrm>
        </p:spPr>
        <p:txBody>
          <a:bodyPr lIns="0" tIns="0" rIns="0" bIns="0" anchor="t">
            <a:noAutofit/>
          </a:bodyPr>
          <a:lstStyle>
            <a:lvl1pPr marL="0" indent="0" algn="ctr">
              <a:lnSpc>
                <a:spcPct val="100000"/>
              </a:lnSpc>
              <a:spcBef>
                <a:spcPts val="0"/>
              </a:spcBef>
              <a:buNone/>
              <a:defRPr sz="1400" b="0">
                <a:solidFill>
                  <a:schemeClr val="tx1"/>
                </a:solidFill>
                <a:latin typeface="+mn-lt"/>
              </a:defRPr>
            </a:lvl1pPr>
          </a:lstStyle>
          <a:p>
            <a:pPr lvl="0"/>
            <a:r>
              <a:rPr lang="en-US"/>
              <a:t>Click to edit Master text styles</a:t>
            </a:r>
          </a:p>
        </p:txBody>
      </p:sp>
      <p:sp>
        <p:nvSpPr>
          <p:cNvPr id="13" name="Text Placeholder 13">
            <a:extLst>
              <a:ext uri="{FF2B5EF4-FFF2-40B4-BE49-F238E27FC236}">
                <a16:creationId xmlns:a16="http://schemas.microsoft.com/office/drawing/2014/main" id="{8E685B28-FC51-9FE8-2F7E-C8255BD75945}"/>
              </a:ext>
            </a:extLst>
          </p:cNvPr>
          <p:cNvSpPr>
            <a:spLocks noGrp="1"/>
          </p:cNvSpPr>
          <p:nvPr>
            <p:ph type="body" sz="quarter" idx="20"/>
          </p:nvPr>
        </p:nvSpPr>
        <p:spPr>
          <a:xfrm>
            <a:off x="6473952" y="4974336"/>
            <a:ext cx="1828800" cy="539496"/>
          </a:xfrm>
        </p:spPr>
        <p:txBody>
          <a:bodyPr lIns="0" tIns="0" rIns="0" bIns="0" anchor="b">
            <a:noAutofit/>
          </a:bodyPr>
          <a:lstStyle>
            <a:lvl1pPr marL="0" indent="0" algn="ctr">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14" name="Text Placeholder 13">
            <a:extLst>
              <a:ext uri="{FF2B5EF4-FFF2-40B4-BE49-F238E27FC236}">
                <a16:creationId xmlns:a16="http://schemas.microsoft.com/office/drawing/2014/main" id="{B472F1E6-DAE5-AE6D-F688-575FC243CD0C}"/>
              </a:ext>
            </a:extLst>
          </p:cNvPr>
          <p:cNvSpPr>
            <a:spLocks noGrp="1"/>
          </p:cNvSpPr>
          <p:nvPr>
            <p:ph type="body" sz="quarter" idx="21"/>
          </p:nvPr>
        </p:nvSpPr>
        <p:spPr>
          <a:xfrm>
            <a:off x="6473952" y="5596128"/>
            <a:ext cx="1828800" cy="347472"/>
          </a:xfrm>
        </p:spPr>
        <p:txBody>
          <a:bodyPr lIns="0" tIns="0" rIns="0" bIns="0" anchor="t">
            <a:noAutofit/>
          </a:bodyPr>
          <a:lstStyle>
            <a:lvl1pPr marL="0" indent="0" algn="ctr">
              <a:lnSpc>
                <a:spcPct val="100000"/>
              </a:lnSpc>
              <a:spcBef>
                <a:spcPts val="0"/>
              </a:spcBef>
              <a:buNone/>
              <a:defRPr sz="1400" b="0">
                <a:solidFill>
                  <a:schemeClr val="tx1"/>
                </a:solidFill>
                <a:latin typeface="+mn-lt"/>
              </a:defRPr>
            </a:lvl1pPr>
          </a:lstStyle>
          <a:p>
            <a:pPr lvl="0"/>
            <a:r>
              <a:rPr lang="en-US"/>
              <a:t>Click to edit Master text styles</a:t>
            </a:r>
          </a:p>
        </p:txBody>
      </p:sp>
      <p:sp>
        <p:nvSpPr>
          <p:cNvPr id="15" name="Text Placeholder 13">
            <a:extLst>
              <a:ext uri="{FF2B5EF4-FFF2-40B4-BE49-F238E27FC236}">
                <a16:creationId xmlns:a16="http://schemas.microsoft.com/office/drawing/2014/main" id="{7138E486-F729-AEC8-0C2D-44FA21EDC617}"/>
              </a:ext>
            </a:extLst>
          </p:cNvPr>
          <p:cNvSpPr>
            <a:spLocks noGrp="1"/>
          </p:cNvSpPr>
          <p:nvPr>
            <p:ph type="body" sz="quarter" idx="22"/>
          </p:nvPr>
        </p:nvSpPr>
        <p:spPr>
          <a:xfrm>
            <a:off x="9070848" y="4974336"/>
            <a:ext cx="1828800" cy="539496"/>
          </a:xfrm>
        </p:spPr>
        <p:txBody>
          <a:bodyPr lIns="0" tIns="0" rIns="0" bIns="0" anchor="b">
            <a:noAutofit/>
          </a:bodyPr>
          <a:lstStyle>
            <a:lvl1pPr marL="0" indent="0" algn="ctr">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16" name="Text Placeholder 13">
            <a:extLst>
              <a:ext uri="{FF2B5EF4-FFF2-40B4-BE49-F238E27FC236}">
                <a16:creationId xmlns:a16="http://schemas.microsoft.com/office/drawing/2014/main" id="{0F182FA8-4DA0-527F-89C3-96D9A996F2C7}"/>
              </a:ext>
            </a:extLst>
          </p:cNvPr>
          <p:cNvSpPr>
            <a:spLocks noGrp="1"/>
          </p:cNvSpPr>
          <p:nvPr>
            <p:ph type="body" sz="quarter" idx="23"/>
          </p:nvPr>
        </p:nvSpPr>
        <p:spPr>
          <a:xfrm>
            <a:off x="9070848" y="5596128"/>
            <a:ext cx="1828800" cy="347472"/>
          </a:xfrm>
        </p:spPr>
        <p:txBody>
          <a:bodyPr lIns="0" tIns="0" rIns="0" bIns="0" anchor="t">
            <a:noAutofit/>
          </a:bodyPr>
          <a:lstStyle>
            <a:lvl1pPr marL="0" indent="0" algn="ctr">
              <a:lnSpc>
                <a:spcPct val="100000"/>
              </a:lnSpc>
              <a:spcBef>
                <a:spcPts val="0"/>
              </a:spcBef>
              <a:buNone/>
              <a:defRPr sz="1400" b="0">
                <a:solidFill>
                  <a:schemeClr val="tx1"/>
                </a:solidFill>
                <a:latin typeface="+mn-lt"/>
              </a:defRPr>
            </a:lvl1pPr>
          </a:lstStyle>
          <a:p>
            <a:pPr lvl="0"/>
            <a:r>
              <a:rPr lang="en-US"/>
              <a:t>Click to edit Master text styles</a:t>
            </a:r>
          </a:p>
        </p:txBody>
      </p:sp>
      <p:cxnSp>
        <p:nvCxnSpPr>
          <p:cNvPr id="18" name="Straight Connector 17">
            <a:extLst>
              <a:ext uri="{FF2B5EF4-FFF2-40B4-BE49-F238E27FC236}">
                <a16:creationId xmlns:a16="http://schemas.microsoft.com/office/drawing/2014/main" id="{B6E73E07-0346-2BA8-44BC-6CB3BDEAAA99}"/>
              </a:ext>
            </a:extLst>
          </p:cNvPr>
          <p:cNvCxnSpPr>
            <a:cxnSpLocks/>
          </p:cNvCxnSpPr>
          <p:nvPr userDrawn="1"/>
        </p:nvCxnSpPr>
        <p:spPr>
          <a:xfrm>
            <a:off x="4592478" y="4688743"/>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6E62977-27C7-5882-6A33-75257911D09A}"/>
              </a:ext>
            </a:extLst>
          </p:cNvPr>
          <p:cNvCxnSpPr>
            <a:cxnSpLocks/>
          </p:cNvCxnSpPr>
          <p:nvPr userDrawn="1"/>
        </p:nvCxnSpPr>
        <p:spPr>
          <a:xfrm>
            <a:off x="2004720" y="4688743"/>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705476C-2972-A423-7282-BABA9AAB32E6}"/>
              </a:ext>
            </a:extLst>
          </p:cNvPr>
          <p:cNvCxnSpPr>
            <a:cxnSpLocks/>
          </p:cNvCxnSpPr>
          <p:nvPr userDrawn="1"/>
        </p:nvCxnSpPr>
        <p:spPr>
          <a:xfrm>
            <a:off x="9737699" y="4688743"/>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E0D781B-3CB4-A523-427F-3D444B28E60E}"/>
              </a:ext>
            </a:extLst>
          </p:cNvPr>
          <p:cNvCxnSpPr>
            <a:cxnSpLocks/>
          </p:cNvCxnSpPr>
          <p:nvPr userDrawn="1"/>
        </p:nvCxnSpPr>
        <p:spPr>
          <a:xfrm>
            <a:off x="7183278" y="4688743"/>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8048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3ED19-9B5E-8852-24D6-62401816CBB7}"/>
              </a:ext>
            </a:extLst>
          </p:cNvPr>
          <p:cNvSpPr>
            <a:spLocks noGrp="1"/>
          </p:cNvSpPr>
          <p:nvPr>
            <p:ph type="title"/>
          </p:nvPr>
        </p:nvSpPr>
        <p:spPr>
          <a:xfrm>
            <a:off x="1097280" y="609600"/>
            <a:ext cx="10332720" cy="539496"/>
          </a:xfrm>
        </p:spPr>
        <p:txBody>
          <a:bodyPr/>
          <a:lstStyle>
            <a:lvl1pPr algn="ctr">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4307A8A0-5009-A086-A6AE-542CA4684892}"/>
              </a:ext>
            </a:extLst>
          </p:cNvPr>
          <p:cNvSpPr>
            <a:spLocks noGrp="1"/>
          </p:cNvSpPr>
          <p:nvPr>
            <p:ph type="sldNum" sz="quarter" idx="10"/>
          </p:nvPr>
        </p:nvSpPr>
        <p:spPr/>
        <p:txBody>
          <a:bodyPr/>
          <a:lstStyle/>
          <a:p>
            <a:fld id="{75DF2D63-3FF5-D547-96B9-BE9CCD1ABA58}" type="slidenum">
              <a:rPr lang="en-US" smtClean="0"/>
              <a:pPr/>
              <a:t>‹#›</a:t>
            </a:fld>
            <a:endParaRPr lang="en-US" dirty="0"/>
          </a:p>
        </p:txBody>
      </p:sp>
      <p:sp>
        <p:nvSpPr>
          <p:cNvPr id="4" name="Footer Placeholder 3">
            <a:extLst>
              <a:ext uri="{FF2B5EF4-FFF2-40B4-BE49-F238E27FC236}">
                <a16:creationId xmlns:a16="http://schemas.microsoft.com/office/drawing/2014/main" id="{56746F73-AB2D-A55B-67FD-85A2F20D50E8}"/>
              </a:ext>
            </a:extLst>
          </p:cNvPr>
          <p:cNvSpPr>
            <a:spLocks noGrp="1"/>
          </p:cNvSpPr>
          <p:nvPr>
            <p:ph type="ftr" sz="quarter" idx="11"/>
          </p:nvPr>
        </p:nvSpPr>
        <p:spPr/>
        <p:txBody>
          <a:bodyPr/>
          <a:lstStyle/>
          <a:p>
            <a:r>
              <a:rPr lang="en-US" dirty="0"/>
              <a:t>presentation title</a:t>
            </a:r>
          </a:p>
        </p:txBody>
      </p:sp>
      <p:sp>
        <p:nvSpPr>
          <p:cNvPr id="5" name="Picture Placeholder 8">
            <a:extLst>
              <a:ext uri="{FF2B5EF4-FFF2-40B4-BE49-F238E27FC236}">
                <a16:creationId xmlns:a16="http://schemas.microsoft.com/office/drawing/2014/main" id="{6F01F221-54DA-6EF2-D9DE-2B9A7AB60B1C}"/>
              </a:ext>
            </a:extLst>
          </p:cNvPr>
          <p:cNvSpPr>
            <a:spLocks noGrp="1"/>
          </p:cNvSpPr>
          <p:nvPr>
            <p:ph type="pic" sz="quarter" idx="12"/>
          </p:nvPr>
        </p:nvSpPr>
        <p:spPr>
          <a:xfrm>
            <a:off x="1636776" y="1755648"/>
            <a:ext cx="1143000" cy="1143000"/>
          </a:xfrm>
          <a:prstGeom prst="ellipse">
            <a:avLst/>
          </a:prstGeom>
        </p:spPr>
        <p:txBody>
          <a:bodyPr anchor="ctr">
            <a:noAutofit/>
          </a:bodyPr>
          <a:lstStyle>
            <a:lvl1pPr marL="0" indent="0" algn="ctr">
              <a:buNone/>
              <a:defRPr sz="1600"/>
            </a:lvl1pPr>
          </a:lstStyle>
          <a:p>
            <a:r>
              <a:rPr lang="en-US"/>
              <a:t>Click icon to add picture</a:t>
            </a:r>
            <a:endParaRPr lang="en-US" dirty="0"/>
          </a:p>
        </p:txBody>
      </p:sp>
      <p:sp>
        <p:nvSpPr>
          <p:cNvPr id="6" name="Picture Placeholder 8">
            <a:extLst>
              <a:ext uri="{FF2B5EF4-FFF2-40B4-BE49-F238E27FC236}">
                <a16:creationId xmlns:a16="http://schemas.microsoft.com/office/drawing/2014/main" id="{9BEECCD2-A0EF-0622-7377-A2BAE978656E}"/>
              </a:ext>
            </a:extLst>
          </p:cNvPr>
          <p:cNvSpPr>
            <a:spLocks noGrp="1"/>
          </p:cNvSpPr>
          <p:nvPr>
            <p:ph type="pic" sz="quarter" idx="13"/>
          </p:nvPr>
        </p:nvSpPr>
        <p:spPr>
          <a:xfrm>
            <a:off x="4224528" y="1755648"/>
            <a:ext cx="1143000" cy="1143000"/>
          </a:xfrm>
          <a:prstGeom prst="ellipse">
            <a:avLst/>
          </a:prstGeom>
        </p:spPr>
        <p:txBody>
          <a:bodyPr anchor="ctr">
            <a:noAutofit/>
          </a:bodyPr>
          <a:lstStyle>
            <a:lvl1pPr marL="0" indent="0" algn="ctr">
              <a:buNone/>
              <a:defRPr sz="1600"/>
            </a:lvl1pPr>
          </a:lstStyle>
          <a:p>
            <a:r>
              <a:rPr lang="en-US"/>
              <a:t>Click icon to add picture</a:t>
            </a:r>
            <a:endParaRPr lang="en-US" dirty="0"/>
          </a:p>
        </p:txBody>
      </p:sp>
      <p:sp>
        <p:nvSpPr>
          <p:cNvPr id="7" name="Picture Placeholder 8">
            <a:extLst>
              <a:ext uri="{FF2B5EF4-FFF2-40B4-BE49-F238E27FC236}">
                <a16:creationId xmlns:a16="http://schemas.microsoft.com/office/drawing/2014/main" id="{DDD9A982-D940-ADB7-F949-B3898D1984E6}"/>
              </a:ext>
            </a:extLst>
          </p:cNvPr>
          <p:cNvSpPr>
            <a:spLocks noGrp="1"/>
          </p:cNvSpPr>
          <p:nvPr>
            <p:ph type="pic" sz="quarter" idx="14"/>
          </p:nvPr>
        </p:nvSpPr>
        <p:spPr>
          <a:xfrm>
            <a:off x="6848856" y="1755648"/>
            <a:ext cx="1143000" cy="1143000"/>
          </a:xfrm>
          <a:prstGeom prst="ellipse">
            <a:avLst/>
          </a:prstGeom>
        </p:spPr>
        <p:txBody>
          <a:bodyPr anchor="ctr">
            <a:noAutofit/>
          </a:bodyPr>
          <a:lstStyle>
            <a:lvl1pPr marL="0" indent="0" algn="ctr">
              <a:buNone/>
              <a:defRPr sz="1600"/>
            </a:lvl1pPr>
          </a:lstStyle>
          <a:p>
            <a:r>
              <a:rPr lang="en-US"/>
              <a:t>Click icon to add picture</a:t>
            </a:r>
            <a:endParaRPr lang="en-US" dirty="0"/>
          </a:p>
        </p:txBody>
      </p:sp>
      <p:sp>
        <p:nvSpPr>
          <p:cNvPr id="8" name="Picture Placeholder 8">
            <a:extLst>
              <a:ext uri="{FF2B5EF4-FFF2-40B4-BE49-F238E27FC236}">
                <a16:creationId xmlns:a16="http://schemas.microsoft.com/office/drawing/2014/main" id="{492630AD-4FA0-C5D3-DC29-AE0E67CB6CAA}"/>
              </a:ext>
            </a:extLst>
          </p:cNvPr>
          <p:cNvSpPr>
            <a:spLocks noGrp="1"/>
          </p:cNvSpPr>
          <p:nvPr>
            <p:ph type="pic" sz="quarter" idx="15"/>
          </p:nvPr>
        </p:nvSpPr>
        <p:spPr>
          <a:xfrm>
            <a:off x="9381744" y="1755648"/>
            <a:ext cx="1143000" cy="1143000"/>
          </a:xfrm>
          <a:prstGeom prst="ellipse">
            <a:avLst/>
          </a:prstGeom>
        </p:spPr>
        <p:txBody>
          <a:bodyPr anchor="ctr">
            <a:noAutofit/>
          </a:bodyPr>
          <a:lstStyle>
            <a:lvl1pPr marL="0" indent="0" algn="ctr">
              <a:buNone/>
              <a:defRPr sz="1600"/>
            </a:lvl1pPr>
          </a:lstStyle>
          <a:p>
            <a:r>
              <a:rPr lang="en-US"/>
              <a:t>Click icon to add picture</a:t>
            </a:r>
            <a:endParaRPr lang="en-US" dirty="0"/>
          </a:p>
        </p:txBody>
      </p:sp>
      <p:sp>
        <p:nvSpPr>
          <p:cNvPr id="9" name="Text Placeholder 13">
            <a:extLst>
              <a:ext uri="{FF2B5EF4-FFF2-40B4-BE49-F238E27FC236}">
                <a16:creationId xmlns:a16="http://schemas.microsoft.com/office/drawing/2014/main" id="{AA3DDCC3-9231-434E-A1D1-8A078DE7BF10}"/>
              </a:ext>
            </a:extLst>
          </p:cNvPr>
          <p:cNvSpPr>
            <a:spLocks noGrp="1"/>
          </p:cNvSpPr>
          <p:nvPr>
            <p:ph type="body" sz="quarter" idx="16"/>
          </p:nvPr>
        </p:nvSpPr>
        <p:spPr>
          <a:xfrm>
            <a:off x="1298448" y="3300984"/>
            <a:ext cx="1828800" cy="411480"/>
          </a:xfrm>
        </p:spPr>
        <p:txBody>
          <a:bodyPr lIns="0" tIns="0" rIns="0" bIns="0" anchor="b">
            <a:noAutofit/>
          </a:bodyPr>
          <a:lstStyle>
            <a:lvl1pPr marL="0" indent="0" algn="ctr">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10" name="Text Placeholder 13">
            <a:extLst>
              <a:ext uri="{FF2B5EF4-FFF2-40B4-BE49-F238E27FC236}">
                <a16:creationId xmlns:a16="http://schemas.microsoft.com/office/drawing/2014/main" id="{970A1046-F88C-E11E-0E2E-A7F3AEDB3A26}"/>
              </a:ext>
            </a:extLst>
          </p:cNvPr>
          <p:cNvSpPr>
            <a:spLocks noGrp="1"/>
          </p:cNvSpPr>
          <p:nvPr>
            <p:ph type="body" sz="quarter" idx="17"/>
          </p:nvPr>
        </p:nvSpPr>
        <p:spPr>
          <a:xfrm>
            <a:off x="1298448" y="3730752"/>
            <a:ext cx="1828800" cy="347472"/>
          </a:xfrm>
        </p:spPr>
        <p:txBody>
          <a:bodyPr lIns="0" tIns="0" rIns="0" bIns="0" anchor="t">
            <a:noAutofit/>
          </a:bodyPr>
          <a:lstStyle>
            <a:lvl1pPr marL="0" indent="0" algn="ctr">
              <a:lnSpc>
                <a:spcPct val="100000"/>
              </a:lnSpc>
              <a:spcBef>
                <a:spcPts val="0"/>
              </a:spcBef>
              <a:buNone/>
              <a:defRPr sz="1200" b="0">
                <a:solidFill>
                  <a:schemeClr val="tx1"/>
                </a:solidFill>
                <a:latin typeface="+mn-lt"/>
              </a:defRPr>
            </a:lvl1pPr>
          </a:lstStyle>
          <a:p>
            <a:pPr lvl="0"/>
            <a:r>
              <a:rPr lang="en-US"/>
              <a:t>Click to edit Master text styles</a:t>
            </a:r>
          </a:p>
        </p:txBody>
      </p:sp>
      <p:sp>
        <p:nvSpPr>
          <p:cNvPr id="11" name="Text Placeholder 13">
            <a:extLst>
              <a:ext uri="{FF2B5EF4-FFF2-40B4-BE49-F238E27FC236}">
                <a16:creationId xmlns:a16="http://schemas.microsoft.com/office/drawing/2014/main" id="{BF27FC0A-1C34-6BFF-806A-6911C16F2184}"/>
              </a:ext>
            </a:extLst>
          </p:cNvPr>
          <p:cNvSpPr>
            <a:spLocks noGrp="1"/>
          </p:cNvSpPr>
          <p:nvPr>
            <p:ph type="body" sz="quarter" idx="18"/>
          </p:nvPr>
        </p:nvSpPr>
        <p:spPr>
          <a:xfrm>
            <a:off x="3886200" y="3300984"/>
            <a:ext cx="1828800" cy="411480"/>
          </a:xfrm>
        </p:spPr>
        <p:txBody>
          <a:bodyPr lIns="0" tIns="0" rIns="0" bIns="0" anchor="b">
            <a:noAutofit/>
          </a:bodyPr>
          <a:lstStyle>
            <a:lvl1pPr marL="0" indent="0" algn="ctr">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12" name="Text Placeholder 13">
            <a:extLst>
              <a:ext uri="{FF2B5EF4-FFF2-40B4-BE49-F238E27FC236}">
                <a16:creationId xmlns:a16="http://schemas.microsoft.com/office/drawing/2014/main" id="{EF94CC5A-0B90-D0D3-CF42-2A9B86331729}"/>
              </a:ext>
            </a:extLst>
          </p:cNvPr>
          <p:cNvSpPr>
            <a:spLocks noGrp="1"/>
          </p:cNvSpPr>
          <p:nvPr>
            <p:ph type="body" sz="quarter" idx="19"/>
          </p:nvPr>
        </p:nvSpPr>
        <p:spPr>
          <a:xfrm>
            <a:off x="3886200" y="3730752"/>
            <a:ext cx="1828800" cy="347472"/>
          </a:xfrm>
        </p:spPr>
        <p:txBody>
          <a:bodyPr lIns="0" tIns="0" rIns="0" bIns="0" anchor="t">
            <a:noAutofit/>
          </a:bodyPr>
          <a:lstStyle>
            <a:lvl1pPr marL="0" indent="0" algn="ctr">
              <a:lnSpc>
                <a:spcPct val="100000"/>
              </a:lnSpc>
              <a:spcBef>
                <a:spcPts val="0"/>
              </a:spcBef>
              <a:buNone/>
              <a:defRPr sz="1200" b="0">
                <a:solidFill>
                  <a:schemeClr val="tx1"/>
                </a:solidFill>
                <a:latin typeface="+mn-lt"/>
              </a:defRPr>
            </a:lvl1pPr>
          </a:lstStyle>
          <a:p>
            <a:pPr lvl="0"/>
            <a:r>
              <a:rPr lang="en-US"/>
              <a:t>Click to edit Master text styles</a:t>
            </a:r>
          </a:p>
        </p:txBody>
      </p:sp>
      <p:sp>
        <p:nvSpPr>
          <p:cNvPr id="13" name="Text Placeholder 13">
            <a:extLst>
              <a:ext uri="{FF2B5EF4-FFF2-40B4-BE49-F238E27FC236}">
                <a16:creationId xmlns:a16="http://schemas.microsoft.com/office/drawing/2014/main" id="{8E685B28-FC51-9FE8-2F7E-C8255BD75945}"/>
              </a:ext>
            </a:extLst>
          </p:cNvPr>
          <p:cNvSpPr>
            <a:spLocks noGrp="1"/>
          </p:cNvSpPr>
          <p:nvPr>
            <p:ph type="body" sz="quarter" idx="20"/>
          </p:nvPr>
        </p:nvSpPr>
        <p:spPr>
          <a:xfrm>
            <a:off x="6510528" y="3300984"/>
            <a:ext cx="1828800" cy="411480"/>
          </a:xfrm>
        </p:spPr>
        <p:txBody>
          <a:bodyPr lIns="0" tIns="0" rIns="0" bIns="0" anchor="b">
            <a:noAutofit/>
          </a:bodyPr>
          <a:lstStyle>
            <a:lvl1pPr marL="0" indent="0" algn="ctr">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14" name="Text Placeholder 13">
            <a:extLst>
              <a:ext uri="{FF2B5EF4-FFF2-40B4-BE49-F238E27FC236}">
                <a16:creationId xmlns:a16="http://schemas.microsoft.com/office/drawing/2014/main" id="{B472F1E6-DAE5-AE6D-F688-575FC243CD0C}"/>
              </a:ext>
            </a:extLst>
          </p:cNvPr>
          <p:cNvSpPr>
            <a:spLocks noGrp="1"/>
          </p:cNvSpPr>
          <p:nvPr>
            <p:ph type="body" sz="quarter" idx="21"/>
          </p:nvPr>
        </p:nvSpPr>
        <p:spPr>
          <a:xfrm>
            <a:off x="6510528" y="3730752"/>
            <a:ext cx="1828800" cy="347472"/>
          </a:xfrm>
        </p:spPr>
        <p:txBody>
          <a:bodyPr lIns="0" tIns="0" rIns="0" bIns="0" anchor="t">
            <a:noAutofit/>
          </a:bodyPr>
          <a:lstStyle>
            <a:lvl1pPr marL="0" indent="0" algn="ctr">
              <a:lnSpc>
                <a:spcPct val="100000"/>
              </a:lnSpc>
              <a:spcBef>
                <a:spcPts val="0"/>
              </a:spcBef>
              <a:buNone/>
              <a:defRPr sz="1200" b="0">
                <a:solidFill>
                  <a:schemeClr val="tx1"/>
                </a:solidFill>
                <a:latin typeface="+mn-lt"/>
              </a:defRPr>
            </a:lvl1pPr>
          </a:lstStyle>
          <a:p>
            <a:pPr lvl="0"/>
            <a:r>
              <a:rPr lang="en-US"/>
              <a:t>Click to edit Master text styles</a:t>
            </a:r>
          </a:p>
        </p:txBody>
      </p:sp>
      <p:sp>
        <p:nvSpPr>
          <p:cNvPr id="15" name="Text Placeholder 13">
            <a:extLst>
              <a:ext uri="{FF2B5EF4-FFF2-40B4-BE49-F238E27FC236}">
                <a16:creationId xmlns:a16="http://schemas.microsoft.com/office/drawing/2014/main" id="{7138E486-F729-AEC8-0C2D-44FA21EDC617}"/>
              </a:ext>
            </a:extLst>
          </p:cNvPr>
          <p:cNvSpPr>
            <a:spLocks noGrp="1"/>
          </p:cNvSpPr>
          <p:nvPr>
            <p:ph type="body" sz="quarter" idx="22"/>
          </p:nvPr>
        </p:nvSpPr>
        <p:spPr>
          <a:xfrm>
            <a:off x="9034272" y="3300984"/>
            <a:ext cx="1828800" cy="411480"/>
          </a:xfrm>
        </p:spPr>
        <p:txBody>
          <a:bodyPr lIns="0" tIns="0" rIns="0" bIns="0" anchor="b">
            <a:noAutofit/>
          </a:bodyPr>
          <a:lstStyle>
            <a:lvl1pPr marL="0" indent="0" algn="ctr">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16" name="Text Placeholder 13">
            <a:extLst>
              <a:ext uri="{FF2B5EF4-FFF2-40B4-BE49-F238E27FC236}">
                <a16:creationId xmlns:a16="http://schemas.microsoft.com/office/drawing/2014/main" id="{0F182FA8-4DA0-527F-89C3-96D9A996F2C7}"/>
              </a:ext>
            </a:extLst>
          </p:cNvPr>
          <p:cNvSpPr>
            <a:spLocks noGrp="1"/>
          </p:cNvSpPr>
          <p:nvPr>
            <p:ph type="body" sz="quarter" idx="23"/>
          </p:nvPr>
        </p:nvSpPr>
        <p:spPr>
          <a:xfrm>
            <a:off x="9034272" y="3730752"/>
            <a:ext cx="1828800" cy="347472"/>
          </a:xfrm>
        </p:spPr>
        <p:txBody>
          <a:bodyPr lIns="0" tIns="0" rIns="0" bIns="0" anchor="t">
            <a:noAutofit/>
          </a:bodyPr>
          <a:lstStyle>
            <a:lvl1pPr marL="0" indent="0" algn="ctr">
              <a:lnSpc>
                <a:spcPct val="100000"/>
              </a:lnSpc>
              <a:spcBef>
                <a:spcPts val="0"/>
              </a:spcBef>
              <a:buNone/>
              <a:defRPr sz="1200" b="0">
                <a:solidFill>
                  <a:schemeClr val="tx1"/>
                </a:solidFill>
                <a:latin typeface="+mn-lt"/>
              </a:defRPr>
            </a:lvl1pPr>
          </a:lstStyle>
          <a:p>
            <a:pPr lvl="0"/>
            <a:r>
              <a:rPr lang="en-US"/>
              <a:t>Click to edit Master text styles</a:t>
            </a:r>
          </a:p>
        </p:txBody>
      </p:sp>
      <p:cxnSp>
        <p:nvCxnSpPr>
          <p:cNvPr id="17" name="Straight Connector 16">
            <a:extLst>
              <a:ext uri="{FF2B5EF4-FFF2-40B4-BE49-F238E27FC236}">
                <a16:creationId xmlns:a16="http://schemas.microsoft.com/office/drawing/2014/main" id="{BF42A71B-2F05-7F67-85C0-0C5AA947983D}"/>
              </a:ext>
            </a:extLst>
          </p:cNvPr>
          <p:cNvCxnSpPr>
            <a:cxnSpLocks/>
          </p:cNvCxnSpPr>
          <p:nvPr userDrawn="1"/>
        </p:nvCxnSpPr>
        <p:spPr>
          <a:xfrm>
            <a:off x="4684061" y="3104299"/>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BC25395-CA95-6040-8ED6-C7D8A2E16C49}"/>
              </a:ext>
            </a:extLst>
          </p:cNvPr>
          <p:cNvCxnSpPr>
            <a:cxnSpLocks/>
          </p:cNvCxnSpPr>
          <p:nvPr userDrawn="1"/>
        </p:nvCxnSpPr>
        <p:spPr>
          <a:xfrm>
            <a:off x="2096160" y="3104299"/>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E2F589B-649A-57C2-1D3E-79FDFF84BADB}"/>
              </a:ext>
            </a:extLst>
          </p:cNvPr>
          <p:cNvCxnSpPr>
            <a:cxnSpLocks/>
          </p:cNvCxnSpPr>
          <p:nvPr userDrawn="1"/>
        </p:nvCxnSpPr>
        <p:spPr>
          <a:xfrm>
            <a:off x="9837985" y="3104299"/>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1F3728F-0FBF-5AD2-357E-FFCFFBF7687E}"/>
              </a:ext>
            </a:extLst>
          </p:cNvPr>
          <p:cNvCxnSpPr>
            <a:cxnSpLocks/>
          </p:cNvCxnSpPr>
          <p:nvPr userDrawn="1"/>
        </p:nvCxnSpPr>
        <p:spPr>
          <a:xfrm>
            <a:off x="7306235" y="3104299"/>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Picture Placeholder 8">
            <a:extLst>
              <a:ext uri="{FF2B5EF4-FFF2-40B4-BE49-F238E27FC236}">
                <a16:creationId xmlns:a16="http://schemas.microsoft.com/office/drawing/2014/main" id="{09A756E1-5275-58A9-7B09-95BEA4F4FACA}"/>
              </a:ext>
            </a:extLst>
          </p:cNvPr>
          <p:cNvSpPr>
            <a:spLocks noGrp="1"/>
          </p:cNvSpPr>
          <p:nvPr>
            <p:ph type="pic" sz="quarter" idx="24"/>
          </p:nvPr>
        </p:nvSpPr>
        <p:spPr>
          <a:xfrm>
            <a:off x="1636776" y="4270248"/>
            <a:ext cx="1143000" cy="1143000"/>
          </a:xfrm>
          <a:prstGeom prst="ellipse">
            <a:avLst/>
          </a:prstGeom>
        </p:spPr>
        <p:txBody>
          <a:bodyPr anchor="ctr">
            <a:noAutofit/>
          </a:bodyPr>
          <a:lstStyle>
            <a:lvl1pPr marL="0" indent="0" algn="ctr">
              <a:buNone/>
              <a:defRPr sz="1600"/>
            </a:lvl1pPr>
          </a:lstStyle>
          <a:p>
            <a:r>
              <a:rPr lang="en-US"/>
              <a:t>Click icon to add picture</a:t>
            </a:r>
            <a:endParaRPr lang="en-US" dirty="0"/>
          </a:p>
        </p:txBody>
      </p:sp>
      <p:sp>
        <p:nvSpPr>
          <p:cNvPr id="22" name="Picture Placeholder 8">
            <a:extLst>
              <a:ext uri="{FF2B5EF4-FFF2-40B4-BE49-F238E27FC236}">
                <a16:creationId xmlns:a16="http://schemas.microsoft.com/office/drawing/2014/main" id="{A4DA2F88-85BF-29B8-6321-AF19B25A6261}"/>
              </a:ext>
            </a:extLst>
          </p:cNvPr>
          <p:cNvSpPr>
            <a:spLocks noGrp="1"/>
          </p:cNvSpPr>
          <p:nvPr>
            <p:ph type="pic" sz="quarter" idx="25"/>
          </p:nvPr>
        </p:nvSpPr>
        <p:spPr>
          <a:xfrm>
            <a:off x="4224528" y="4270248"/>
            <a:ext cx="1143000" cy="1143000"/>
          </a:xfrm>
          <a:prstGeom prst="ellipse">
            <a:avLst/>
          </a:prstGeom>
        </p:spPr>
        <p:txBody>
          <a:bodyPr anchor="ctr">
            <a:noAutofit/>
          </a:bodyPr>
          <a:lstStyle>
            <a:lvl1pPr marL="0" indent="0" algn="ctr">
              <a:buNone/>
              <a:defRPr sz="1600"/>
            </a:lvl1pPr>
          </a:lstStyle>
          <a:p>
            <a:r>
              <a:rPr lang="en-US"/>
              <a:t>Click icon to add picture</a:t>
            </a:r>
            <a:endParaRPr lang="en-US" dirty="0"/>
          </a:p>
        </p:txBody>
      </p:sp>
      <p:sp>
        <p:nvSpPr>
          <p:cNvPr id="23" name="Picture Placeholder 8">
            <a:extLst>
              <a:ext uri="{FF2B5EF4-FFF2-40B4-BE49-F238E27FC236}">
                <a16:creationId xmlns:a16="http://schemas.microsoft.com/office/drawing/2014/main" id="{4636CEF4-05E9-F5BB-BD6F-6B081DBDCA9D}"/>
              </a:ext>
            </a:extLst>
          </p:cNvPr>
          <p:cNvSpPr>
            <a:spLocks noGrp="1"/>
          </p:cNvSpPr>
          <p:nvPr>
            <p:ph type="pic" sz="quarter" idx="26"/>
          </p:nvPr>
        </p:nvSpPr>
        <p:spPr>
          <a:xfrm>
            <a:off x="6848856" y="4270248"/>
            <a:ext cx="1143000" cy="1143000"/>
          </a:xfrm>
          <a:prstGeom prst="ellipse">
            <a:avLst/>
          </a:prstGeom>
        </p:spPr>
        <p:txBody>
          <a:bodyPr anchor="ctr">
            <a:noAutofit/>
          </a:bodyPr>
          <a:lstStyle>
            <a:lvl1pPr marL="0" indent="0" algn="ctr">
              <a:buNone/>
              <a:defRPr sz="1600"/>
            </a:lvl1pPr>
          </a:lstStyle>
          <a:p>
            <a:r>
              <a:rPr lang="en-US"/>
              <a:t>Click icon to add picture</a:t>
            </a:r>
            <a:endParaRPr lang="en-US" dirty="0"/>
          </a:p>
        </p:txBody>
      </p:sp>
      <p:sp>
        <p:nvSpPr>
          <p:cNvPr id="24" name="Picture Placeholder 8">
            <a:extLst>
              <a:ext uri="{FF2B5EF4-FFF2-40B4-BE49-F238E27FC236}">
                <a16:creationId xmlns:a16="http://schemas.microsoft.com/office/drawing/2014/main" id="{67B57C06-A1D0-7C74-6A14-2BFF0B1FC172}"/>
              </a:ext>
            </a:extLst>
          </p:cNvPr>
          <p:cNvSpPr>
            <a:spLocks noGrp="1"/>
          </p:cNvSpPr>
          <p:nvPr>
            <p:ph type="pic" sz="quarter" idx="27"/>
          </p:nvPr>
        </p:nvSpPr>
        <p:spPr>
          <a:xfrm>
            <a:off x="9381744" y="4270248"/>
            <a:ext cx="1143000" cy="1143000"/>
          </a:xfrm>
          <a:prstGeom prst="ellipse">
            <a:avLst/>
          </a:prstGeom>
        </p:spPr>
        <p:txBody>
          <a:bodyPr anchor="ctr">
            <a:noAutofit/>
          </a:bodyPr>
          <a:lstStyle>
            <a:lvl1pPr marL="0" indent="0" algn="ctr">
              <a:buNone/>
              <a:defRPr sz="1600"/>
            </a:lvl1pPr>
          </a:lstStyle>
          <a:p>
            <a:r>
              <a:rPr lang="en-US"/>
              <a:t>Click icon to add picture</a:t>
            </a:r>
            <a:endParaRPr lang="en-US" dirty="0"/>
          </a:p>
        </p:txBody>
      </p:sp>
      <p:sp>
        <p:nvSpPr>
          <p:cNvPr id="25" name="Text Placeholder 13">
            <a:extLst>
              <a:ext uri="{FF2B5EF4-FFF2-40B4-BE49-F238E27FC236}">
                <a16:creationId xmlns:a16="http://schemas.microsoft.com/office/drawing/2014/main" id="{1025D334-8990-1960-8865-C877ECC47E67}"/>
              </a:ext>
            </a:extLst>
          </p:cNvPr>
          <p:cNvSpPr>
            <a:spLocks noGrp="1"/>
          </p:cNvSpPr>
          <p:nvPr>
            <p:ph type="body" sz="quarter" idx="28"/>
          </p:nvPr>
        </p:nvSpPr>
        <p:spPr>
          <a:xfrm>
            <a:off x="1298448" y="5824728"/>
            <a:ext cx="1828800" cy="411480"/>
          </a:xfrm>
        </p:spPr>
        <p:txBody>
          <a:bodyPr lIns="0" tIns="0" rIns="0" bIns="0" anchor="b">
            <a:noAutofit/>
          </a:bodyPr>
          <a:lstStyle>
            <a:lvl1pPr marL="0" indent="0" algn="ctr">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26" name="Text Placeholder 13">
            <a:extLst>
              <a:ext uri="{FF2B5EF4-FFF2-40B4-BE49-F238E27FC236}">
                <a16:creationId xmlns:a16="http://schemas.microsoft.com/office/drawing/2014/main" id="{7F491CA2-1A10-E7DB-4203-DC7E9E48CCFF}"/>
              </a:ext>
            </a:extLst>
          </p:cNvPr>
          <p:cNvSpPr>
            <a:spLocks noGrp="1"/>
          </p:cNvSpPr>
          <p:nvPr>
            <p:ph type="body" sz="quarter" idx="29"/>
          </p:nvPr>
        </p:nvSpPr>
        <p:spPr>
          <a:xfrm>
            <a:off x="1298448" y="6245352"/>
            <a:ext cx="1828800" cy="347472"/>
          </a:xfrm>
        </p:spPr>
        <p:txBody>
          <a:bodyPr lIns="0" tIns="0" rIns="0" bIns="0" anchor="t">
            <a:noAutofit/>
          </a:bodyPr>
          <a:lstStyle>
            <a:lvl1pPr marL="0" indent="0" algn="ctr">
              <a:lnSpc>
                <a:spcPct val="100000"/>
              </a:lnSpc>
              <a:spcBef>
                <a:spcPts val="0"/>
              </a:spcBef>
              <a:buNone/>
              <a:defRPr sz="1200" b="0">
                <a:solidFill>
                  <a:schemeClr val="tx1"/>
                </a:solidFill>
                <a:latin typeface="+mn-lt"/>
              </a:defRPr>
            </a:lvl1pPr>
          </a:lstStyle>
          <a:p>
            <a:pPr lvl="0"/>
            <a:r>
              <a:rPr lang="en-US"/>
              <a:t>Click to edit Master text styles</a:t>
            </a:r>
          </a:p>
        </p:txBody>
      </p:sp>
      <p:sp>
        <p:nvSpPr>
          <p:cNvPr id="27" name="Text Placeholder 13">
            <a:extLst>
              <a:ext uri="{FF2B5EF4-FFF2-40B4-BE49-F238E27FC236}">
                <a16:creationId xmlns:a16="http://schemas.microsoft.com/office/drawing/2014/main" id="{697C28E5-6260-6DA9-B4F0-665506F52586}"/>
              </a:ext>
            </a:extLst>
          </p:cNvPr>
          <p:cNvSpPr>
            <a:spLocks noGrp="1"/>
          </p:cNvSpPr>
          <p:nvPr>
            <p:ph type="body" sz="quarter" idx="30"/>
          </p:nvPr>
        </p:nvSpPr>
        <p:spPr>
          <a:xfrm>
            <a:off x="3886200" y="5824728"/>
            <a:ext cx="1828800" cy="411480"/>
          </a:xfrm>
        </p:spPr>
        <p:txBody>
          <a:bodyPr lIns="0" tIns="0" rIns="0" bIns="0" anchor="b">
            <a:noAutofit/>
          </a:bodyPr>
          <a:lstStyle>
            <a:lvl1pPr marL="0" indent="0" algn="ctr">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28" name="Text Placeholder 13">
            <a:extLst>
              <a:ext uri="{FF2B5EF4-FFF2-40B4-BE49-F238E27FC236}">
                <a16:creationId xmlns:a16="http://schemas.microsoft.com/office/drawing/2014/main" id="{A594A25E-7F2D-4188-16B7-C34485FDD2F8}"/>
              </a:ext>
            </a:extLst>
          </p:cNvPr>
          <p:cNvSpPr>
            <a:spLocks noGrp="1"/>
          </p:cNvSpPr>
          <p:nvPr>
            <p:ph type="body" sz="quarter" idx="31"/>
          </p:nvPr>
        </p:nvSpPr>
        <p:spPr>
          <a:xfrm>
            <a:off x="3886200" y="6245352"/>
            <a:ext cx="1828800" cy="347472"/>
          </a:xfrm>
        </p:spPr>
        <p:txBody>
          <a:bodyPr lIns="0" tIns="0" rIns="0" bIns="0" anchor="t">
            <a:noAutofit/>
          </a:bodyPr>
          <a:lstStyle>
            <a:lvl1pPr marL="0" indent="0" algn="ctr">
              <a:lnSpc>
                <a:spcPct val="100000"/>
              </a:lnSpc>
              <a:spcBef>
                <a:spcPts val="0"/>
              </a:spcBef>
              <a:buNone/>
              <a:defRPr sz="1200" b="0">
                <a:solidFill>
                  <a:schemeClr val="tx1"/>
                </a:solidFill>
                <a:latin typeface="+mn-lt"/>
              </a:defRPr>
            </a:lvl1pPr>
          </a:lstStyle>
          <a:p>
            <a:pPr lvl="0"/>
            <a:r>
              <a:rPr lang="en-US"/>
              <a:t>Click to edit Master text styles</a:t>
            </a:r>
          </a:p>
        </p:txBody>
      </p:sp>
      <p:sp>
        <p:nvSpPr>
          <p:cNvPr id="29" name="Text Placeholder 13">
            <a:extLst>
              <a:ext uri="{FF2B5EF4-FFF2-40B4-BE49-F238E27FC236}">
                <a16:creationId xmlns:a16="http://schemas.microsoft.com/office/drawing/2014/main" id="{584B38BF-6197-486D-7134-F86E1754AF78}"/>
              </a:ext>
            </a:extLst>
          </p:cNvPr>
          <p:cNvSpPr>
            <a:spLocks noGrp="1"/>
          </p:cNvSpPr>
          <p:nvPr>
            <p:ph type="body" sz="quarter" idx="32"/>
          </p:nvPr>
        </p:nvSpPr>
        <p:spPr>
          <a:xfrm>
            <a:off x="6510528" y="5824728"/>
            <a:ext cx="1828800" cy="411480"/>
          </a:xfrm>
        </p:spPr>
        <p:txBody>
          <a:bodyPr lIns="0" tIns="0" rIns="0" bIns="0" anchor="b">
            <a:noAutofit/>
          </a:bodyPr>
          <a:lstStyle>
            <a:lvl1pPr marL="0" indent="0" algn="ctr">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30" name="Text Placeholder 13">
            <a:extLst>
              <a:ext uri="{FF2B5EF4-FFF2-40B4-BE49-F238E27FC236}">
                <a16:creationId xmlns:a16="http://schemas.microsoft.com/office/drawing/2014/main" id="{D788F8D9-8CDB-C458-9AAD-0426AB467D2A}"/>
              </a:ext>
            </a:extLst>
          </p:cNvPr>
          <p:cNvSpPr>
            <a:spLocks noGrp="1"/>
          </p:cNvSpPr>
          <p:nvPr>
            <p:ph type="body" sz="quarter" idx="33"/>
          </p:nvPr>
        </p:nvSpPr>
        <p:spPr>
          <a:xfrm>
            <a:off x="6510528" y="6245352"/>
            <a:ext cx="1828800" cy="347472"/>
          </a:xfrm>
        </p:spPr>
        <p:txBody>
          <a:bodyPr lIns="0" tIns="0" rIns="0" bIns="0" anchor="t">
            <a:noAutofit/>
          </a:bodyPr>
          <a:lstStyle>
            <a:lvl1pPr marL="0" indent="0" algn="ctr">
              <a:lnSpc>
                <a:spcPct val="100000"/>
              </a:lnSpc>
              <a:spcBef>
                <a:spcPts val="0"/>
              </a:spcBef>
              <a:buNone/>
              <a:defRPr sz="1200" b="0">
                <a:solidFill>
                  <a:schemeClr val="tx1"/>
                </a:solidFill>
                <a:latin typeface="+mn-lt"/>
              </a:defRPr>
            </a:lvl1pPr>
          </a:lstStyle>
          <a:p>
            <a:pPr lvl="0"/>
            <a:r>
              <a:rPr lang="en-US"/>
              <a:t>Click to edit Master text styles</a:t>
            </a:r>
          </a:p>
        </p:txBody>
      </p:sp>
      <p:sp>
        <p:nvSpPr>
          <p:cNvPr id="31" name="Text Placeholder 13">
            <a:extLst>
              <a:ext uri="{FF2B5EF4-FFF2-40B4-BE49-F238E27FC236}">
                <a16:creationId xmlns:a16="http://schemas.microsoft.com/office/drawing/2014/main" id="{78447882-2C86-B3A7-9450-29A0778E1B08}"/>
              </a:ext>
            </a:extLst>
          </p:cNvPr>
          <p:cNvSpPr>
            <a:spLocks noGrp="1"/>
          </p:cNvSpPr>
          <p:nvPr>
            <p:ph type="body" sz="quarter" idx="34"/>
          </p:nvPr>
        </p:nvSpPr>
        <p:spPr>
          <a:xfrm>
            <a:off x="9034272" y="5824728"/>
            <a:ext cx="1828800" cy="411480"/>
          </a:xfrm>
        </p:spPr>
        <p:txBody>
          <a:bodyPr lIns="0" tIns="0" rIns="0" bIns="0" anchor="b">
            <a:noAutofit/>
          </a:bodyPr>
          <a:lstStyle>
            <a:lvl1pPr marL="0" indent="0" algn="ctr">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32" name="Text Placeholder 13">
            <a:extLst>
              <a:ext uri="{FF2B5EF4-FFF2-40B4-BE49-F238E27FC236}">
                <a16:creationId xmlns:a16="http://schemas.microsoft.com/office/drawing/2014/main" id="{E321AAE1-532A-23F0-9108-055D0D7BDFBA}"/>
              </a:ext>
            </a:extLst>
          </p:cNvPr>
          <p:cNvSpPr>
            <a:spLocks noGrp="1"/>
          </p:cNvSpPr>
          <p:nvPr>
            <p:ph type="body" sz="quarter" idx="35"/>
          </p:nvPr>
        </p:nvSpPr>
        <p:spPr>
          <a:xfrm>
            <a:off x="9034272" y="6245352"/>
            <a:ext cx="1828800" cy="347472"/>
          </a:xfrm>
        </p:spPr>
        <p:txBody>
          <a:bodyPr lIns="0" tIns="0" rIns="0" bIns="0" anchor="t">
            <a:noAutofit/>
          </a:bodyPr>
          <a:lstStyle>
            <a:lvl1pPr marL="0" indent="0" algn="ctr">
              <a:lnSpc>
                <a:spcPct val="100000"/>
              </a:lnSpc>
              <a:spcBef>
                <a:spcPts val="0"/>
              </a:spcBef>
              <a:buNone/>
              <a:defRPr sz="1200" b="0">
                <a:solidFill>
                  <a:schemeClr val="tx1"/>
                </a:solidFill>
                <a:latin typeface="+mn-lt"/>
              </a:defRPr>
            </a:lvl1pPr>
          </a:lstStyle>
          <a:p>
            <a:pPr lvl="0"/>
            <a:r>
              <a:rPr lang="en-US"/>
              <a:t>Click to edit Master text styles</a:t>
            </a:r>
          </a:p>
        </p:txBody>
      </p:sp>
      <p:cxnSp>
        <p:nvCxnSpPr>
          <p:cNvPr id="33" name="Straight Connector 32">
            <a:extLst>
              <a:ext uri="{FF2B5EF4-FFF2-40B4-BE49-F238E27FC236}">
                <a16:creationId xmlns:a16="http://schemas.microsoft.com/office/drawing/2014/main" id="{11BC4478-FBEA-422F-73BA-0A422F15D7EA}"/>
              </a:ext>
            </a:extLst>
          </p:cNvPr>
          <p:cNvCxnSpPr>
            <a:cxnSpLocks/>
          </p:cNvCxnSpPr>
          <p:nvPr userDrawn="1"/>
        </p:nvCxnSpPr>
        <p:spPr>
          <a:xfrm>
            <a:off x="4684061" y="5623560"/>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A9AA302-5107-FDE7-557C-3305A9A7DEC2}"/>
              </a:ext>
            </a:extLst>
          </p:cNvPr>
          <p:cNvCxnSpPr>
            <a:cxnSpLocks/>
          </p:cNvCxnSpPr>
          <p:nvPr userDrawn="1"/>
        </p:nvCxnSpPr>
        <p:spPr>
          <a:xfrm>
            <a:off x="2096160" y="5623560"/>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9C9F7A3-B120-C59A-E379-173F84B7D153}"/>
              </a:ext>
            </a:extLst>
          </p:cNvPr>
          <p:cNvCxnSpPr>
            <a:cxnSpLocks/>
          </p:cNvCxnSpPr>
          <p:nvPr userDrawn="1"/>
        </p:nvCxnSpPr>
        <p:spPr>
          <a:xfrm>
            <a:off x="9837985" y="5623560"/>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073A4E7-9D16-A6C0-E297-A36B10A2FABB}"/>
              </a:ext>
            </a:extLst>
          </p:cNvPr>
          <p:cNvCxnSpPr>
            <a:cxnSpLocks/>
          </p:cNvCxnSpPr>
          <p:nvPr userDrawn="1"/>
        </p:nvCxnSpPr>
        <p:spPr>
          <a:xfrm>
            <a:off x="7306235" y="5623560"/>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1777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1295400" y="609600"/>
            <a:ext cx="9821955" cy="1256118"/>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1295400" y="1855945"/>
            <a:ext cx="9821955"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Slide Number Placeholder 20">
            <a:extLst>
              <a:ext uri="{FF2B5EF4-FFF2-40B4-BE49-F238E27FC236}">
                <a16:creationId xmlns:a16="http://schemas.microsoft.com/office/drawing/2014/main" id="{78A08F60-CEF1-832D-D403-282EA76CBEF2}"/>
              </a:ext>
            </a:extLst>
          </p:cNvPr>
          <p:cNvSpPr>
            <a:spLocks noGrp="1"/>
          </p:cNvSpPr>
          <p:nvPr>
            <p:ph type="sldNum" sz="quarter" idx="4"/>
          </p:nvPr>
        </p:nvSpPr>
        <p:spPr>
          <a:xfrm>
            <a:off x="420624" y="6019801"/>
            <a:ext cx="457200" cy="184150"/>
          </a:xfrm>
          <a:prstGeom prst="rect">
            <a:avLst/>
          </a:prstGeom>
        </p:spPr>
        <p:txBody>
          <a:bodyPr vert="horz" lIns="0" tIns="0" rIns="0" bIns="0" rtlCol="0" anchor="ctr"/>
          <a:lstStyle>
            <a:lvl1pPr algn="ctr">
              <a:defRPr sz="1200" cap="all" spc="200" baseline="0">
                <a:solidFill>
                  <a:schemeClr val="accent1"/>
                </a:solidFill>
                <a:latin typeface="Posterama" panose="020B0504020200020000" pitchFamily="34" charset="0"/>
              </a:defRPr>
            </a:lvl1pPr>
          </a:lstStyle>
          <a:p>
            <a:fld id="{75DF2D63-3FF5-D547-96B9-BE9CCD1ABA58}" type="slidenum">
              <a:rPr lang="en-US" smtClean="0"/>
              <a:pPr/>
              <a:t>‹#›</a:t>
            </a:fld>
            <a:endParaRPr lang="en-US" dirty="0"/>
          </a:p>
        </p:txBody>
      </p:sp>
      <p:sp>
        <p:nvSpPr>
          <p:cNvPr id="25" name="Footer Placeholder 24">
            <a:extLst>
              <a:ext uri="{FF2B5EF4-FFF2-40B4-BE49-F238E27FC236}">
                <a16:creationId xmlns:a16="http://schemas.microsoft.com/office/drawing/2014/main" id="{010F9766-B67A-A34E-2927-9A2D6360F77A}"/>
              </a:ext>
            </a:extLst>
          </p:cNvPr>
          <p:cNvSpPr>
            <a:spLocks noGrp="1"/>
          </p:cNvSpPr>
          <p:nvPr>
            <p:ph type="ftr" sz="quarter" idx="3"/>
          </p:nvPr>
        </p:nvSpPr>
        <p:spPr>
          <a:xfrm rot="16200000">
            <a:off x="-242952" y="1451496"/>
            <a:ext cx="1784352" cy="189457"/>
          </a:xfrm>
          <a:prstGeom prst="rect">
            <a:avLst/>
          </a:prstGeom>
        </p:spPr>
        <p:txBody>
          <a:bodyPr vert="horz" lIns="0" tIns="0" rIns="0" bIns="0" rtlCol="0" anchor="ctr"/>
          <a:lstStyle>
            <a:lvl1pPr algn="l">
              <a:defRPr sz="1200" cap="all" spc="100" baseline="0">
                <a:solidFill>
                  <a:schemeClr val="accent1"/>
                </a:solidFill>
                <a:latin typeface="Posterama" panose="020B0504020200020000" pitchFamily="34" charset="0"/>
              </a:defRPr>
            </a:lvl1pPr>
          </a:lstStyle>
          <a:p>
            <a:r>
              <a:rPr lang="en-US" dirty="0"/>
              <a:t>presentation title</a:t>
            </a:r>
          </a:p>
        </p:txBody>
      </p:sp>
      <p:cxnSp>
        <p:nvCxnSpPr>
          <p:cNvPr id="4" name="Straight Connector 3">
            <a:extLst>
              <a:ext uri="{FF2B5EF4-FFF2-40B4-BE49-F238E27FC236}">
                <a16:creationId xmlns:a16="http://schemas.microsoft.com/office/drawing/2014/main" id="{C0A131BE-DFE5-28BE-2AF8-50ADF9AFDB94}"/>
              </a:ext>
            </a:extLst>
          </p:cNvPr>
          <p:cNvCxnSpPr>
            <a:cxnSpLocks/>
          </p:cNvCxnSpPr>
          <p:nvPr userDrawn="1"/>
        </p:nvCxnSpPr>
        <p:spPr>
          <a:xfrm>
            <a:off x="649224" y="2667000"/>
            <a:ext cx="0" cy="31242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53" r:id="rId12"/>
    <p:sldLayoutId id="2147483671" r:id="rId13"/>
    <p:sldLayoutId id="2147483672" r:id="rId14"/>
    <p:sldLayoutId id="2147483673" r:id="rId15"/>
    <p:sldLayoutId id="2147483654" r:id="rId16"/>
    <p:sldLayoutId id="2147483655" r:id="rId17"/>
    <p:sldLayoutId id="2147483656" r:id="rId18"/>
    <p:sldLayoutId id="2147483657" r:id="rId19"/>
  </p:sldLayoutIdLst>
  <p:hf hdr="0" dt="0"/>
  <p:txStyles>
    <p:titleStyle>
      <a:lvl1pPr algn="l" defTabSz="914400" rtl="0" eaLnBrk="1" latinLnBrk="0" hangingPunct="1">
        <a:lnSpc>
          <a:spcPct val="90000"/>
        </a:lnSpc>
        <a:spcBef>
          <a:spcPct val="0"/>
        </a:spcBef>
        <a:buNone/>
        <a:defRPr sz="4800" kern="1200" cap="all" spc="300" baseline="0">
          <a:solidFill>
            <a:schemeClr val="tx1"/>
          </a:solidFill>
          <a:latin typeface="+mj-lt"/>
          <a:ea typeface="+mj-ea"/>
          <a:cs typeface="Posterama" panose="020B0504020200020000"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396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6.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tri dish with some transparent capsules">
            <a:extLst>
              <a:ext uri="{FF2B5EF4-FFF2-40B4-BE49-F238E27FC236}">
                <a16:creationId xmlns:a16="http://schemas.microsoft.com/office/drawing/2014/main" id="{F8B829FC-0ACD-46C3-5D7E-74FB2C721D7D}"/>
              </a:ext>
            </a:extLst>
          </p:cNvPr>
          <p:cNvPicPr>
            <a:picLocks noGrp="1" noChangeAspect="1"/>
          </p:cNvPicPr>
          <p:nvPr>
            <p:ph type="pic" sz="quarter" idx="10"/>
          </p:nvPr>
        </p:nvPicPr>
        <p:blipFill>
          <a:blip r:embed="rId2">
            <a:alphaModFix amt="65000"/>
            <a:extLst>
              <a:ext uri="{28A0092B-C50C-407E-A947-70E740481C1C}">
                <a14:useLocalDpi xmlns:a14="http://schemas.microsoft.com/office/drawing/2010/main" val="0"/>
              </a:ext>
            </a:extLst>
          </a:blip>
          <a:srcRect/>
          <a:stretch>
            <a:fillRect/>
          </a:stretch>
        </p:blipFill>
        <p:spPr/>
      </p:pic>
      <p:sp>
        <p:nvSpPr>
          <p:cNvPr id="4" name="Title 3">
            <a:extLst>
              <a:ext uri="{FF2B5EF4-FFF2-40B4-BE49-F238E27FC236}">
                <a16:creationId xmlns:a16="http://schemas.microsoft.com/office/drawing/2014/main" id="{305E10E9-9AB7-0642-D4C4-DDFDAB7B5B2C}"/>
              </a:ext>
            </a:extLst>
          </p:cNvPr>
          <p:cNvSpPr>
            <a:spLocks noGrp="1"/>
          </p:cNvSpPr>
          <p:nvPr>
            <p:ph type="title"/>
          </p:nvPr>
        </p:nvSpPr>
        <p:spPr/>
        <p:txBody>
          <a:bodyPr/>
          <a:lstStyle/>
          <a:p>
            <a:r>
              <a:rPr lang="el-GR" dirty="0" err="1"/>
              <a:t>ΟΡΘοδρομικα</a:t>
            </a:r>
            <a:r>
              <a:rPr lang="el-GR" dirty="0"/>
              <a:t> </a:t>
            </a:r>
            <a:r>
              <a:rPr lang="el-GR" dirty="0" err="1"/>
              <a:t>προβληματα</a:t>
            </a:r>
            <a:endParaRPr lang="en-US" dirty="0"/>
          </a:p>
        </p:txBody>
      </p:sp>
    </p:spTree>
    <p:extLst>
      <p:ext uri="{BB962C8B-B14F-4D97-AF65-F5344CB8AC3E}">
        <p14:creationId xmlns:p14="http://schemas.microsoft.com/office/powerpoint/2010/main" val="855215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50D8B-6450-60B8-99C1-13C44B03B561}"/>
            </a:ext>
          </a:extLst>
        </p:cNvPr>
        <p:cNvGrpSpPr/>
        <p:nvPr/>
      </p:nvGrpSpPr>
      <p:grpSpPr>
        <a:xfrm>
          <a:off x="0" y="0"/>
          <a:ext cx="0" cy="0"/>
          <a:chOff x="0" y="0"/>
          <a:chExt cx="0" cy="0"/>
        </a:xfrm>
      </p:grpSpPr>
      <p:pic>
        <p:nvPicPr>
          <p:cNvPr id="39" name="Picture Placeholder 38" descr="White DNA structure">
            <a:extLst>
              <a:ext uri="{FF2B5EF4-FFF2-40B4-BE49-F238E27FC236}">
                <a16:creationId xmlns:a16="http://schemas.microsoft.com/office/drawing/2014/main" id="{B4DDCA50-8E40-61FB-640A-DB3A2FC1C59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0" y="0"/>
            <a:ext cx="6656832" cy="6858000"/>
          </a:xfrm>
        </p:spPr>
      </p:pic>
      <p:sp>
        <p:nvSpPr>
          <p:cNvPr id="3" name="Title 2">
            <a:extLst>
              <a:ext uri="{FF2B5EF4-FFF2-40B4-BE49-F238E27FC236}">
                <a16:creationId xmlns:a16="http://schemas.microsoft.com/office/drawing/2014/main" id="{DD91E27A-3484-322F-A1FE-D955F5DDC19A}"/>
              </a:ext>
            </a:extLst>
          </p:cNvPr>
          <p:cNvSpPr>
            <a:spLocks noGrp="1"/>
          </p:cNvSpPr>
          <p:nvPr>
            <p:ph type="title"/>
          </p:nvPr>
        </p:nvSpPr>
        <p:spPr>
          <a:xfrm>
            <a:off x="1298448" y="609600"/>
            <a:ext cx="9699290" cy="530352"/>
          </a:xfrm>
        </p:spPr>
        <p:txBody>
          <a:bodyPr/>
          <a:lstStyle/>
          <a:p>
            <a:r>
              <a:rPr lang="el-GR" dirty="0"/>
              <a:t>ΑΥΞΟΜΕΡΗ - </a:t>
            </a:r>
            <a:r>
              <a:rPr lang="el-GR" dirty="0" err="1"/>
              <a:t>επεξηγηση</a:t>
            </a:r>
            <a:endParaRPr lang="en-US" dirty="0"/>
          </a:p>
        </p:txBody>
      </p:sp>
      <p:sp>
        <p:nvSpPr>
          <p:cNvPr id="8" name="Slide Number Placeholder 7">
            <a:extLst>
              <a:ext uri="{FF2B5EF4-FFF2-40B4-BE49-F238E27FC236}">
                <a16:creationId xmlns:a16="http://schemas.microsoft.com/office/drawing/2014/main" id="{CC68231E-CFBE-9385-B7A5-55A3F4D9B673}"/>
              </a:ext>
            </a:extLst>
          </p:cNvPr>
          <p:cNvSpPr>
            <a:spLocks noGrp="1"/>
          </p:cNvSpPr>
          <p:nvPr>
            <p:ph type="sldNum" sz="quarter" idx="11"/>
          </p:nvPr>
        </p:nvSpPr>
        <p:spPr/>
        <p:txBody>
          <a:bodyPr/>
          <a:lstStyle/>
          <a:p>
            <a:fld id="{75DF2D63-3FF5-D547-96B9-BE9CCD1ABA58}" type="slidenum">
              <a:rPr lang="en-US" smtClean="0"/>
              <a:pPr/>
              <a:t>10</a:t>
            </a:fld>
            <a:endParaRPr lang="en-US" dirty="0"/>
          </a:p>
        </p:txBody>
      </p:sp>
      <p:sp>
        <p:nvSpPr>
          <p:cNvPr id="5" name="Content Placeholder 4">
            <a:extLst>
              <a:ext uri="{FF2B5EF4-FFF2-40B4-BE49-F238E27FC236}">
                <a16:creationId xmlns:a16="http://schemas.microsoft.com/office/drawing/2014/main" id="{E4DE5A3F-21F5-53ED-04CC-A0469CDF827B}"/>
              </a:ext>
            </a:extLst>
          </p:cNvPr>
          <p:cNvSpPr>
            <a:spLocks noGrp="1"/>
          </p:cNvSpPr>
          <p:nvPr>
            <p:ph sz="half" idx="2"/>
          </p:nvPr>
        </p:nvSpPr>
        <p:spPr>
          <a:xfrm>
            <a:off x="1246017" y="1670858"/>
            <a:ext cx="4258671" cy="4473910"/>
          </a:xfrm>
        </p:spPr>
        <p:txBody>
          <a:bodyPr/>
          <a:lstStyle/>
          <a:p>
            <a:endParaRPr lang="en-US" dirty="0"/>
          </a:p>
          <a:p>
            <a:endParaRPr lang="en-US" dirty="0"/>
          </a:p>
        </p:txBody>
      </p:sp>
      <p:sp>
        <p:nvSpPr>
          <p:cNvPr id="7" name="Content Placeholder 6">
            <a:extLst>
              <a:ext uri="{FF2B5EF4-FFF2-40B4-BE49-F238E27FC236}">
                <a16:creationId xmlns:a16="http://schemas.microsoft.com/office/drawing/2014/main" id="{77E6DDBF-DA10-9EDA-9B04-8D1AE0B0DF12}"/>
              </a:ext>
            </a:extLst>
          </p:cNvPr>
          <p:cNvSpPr>
            <a:spLocks noGrp="1"/>
          </p:cNvSpPr>
          <p:nvPr>
            <p:ph sz="quarter" idx="4"/>
          </p:nvPr>
        </p:nvSpPr>
        <p:spPr/>
        <p:txBody>
          <a:bodyPr/>
          <a:lstStyle/>
          <a:p>
            <a:endParaRPr lang="en-US" dirty="0"/>
          </a:p>
          <a:p>
            <a:endParaRPr lang="en-US" dirty="0"/>
          </a:p>
        </p:txBody>
      </p:sp>
      <p:cxnSp>
        <p:nvCxnSpPr>
          <p:cNvPr id="27" name="Straight Connector 26">
            <a:extLst>
              <a:ext uri="{FF2B5EF4-FFF2-40B4-BE49-F238E27FC236}">
                <a16:creationId xmlns:a16="http://schemas.microsoft.com/office/drawing/2014/main" id="{D63A4185-00CF-0216-B1B8-642A72F56BB7}"/>
              </a:ext>
              <a:ext uri="{C183D7F6-B498-43B3-948B-1728B52AA6E4}">
                <adec:decorative xmlns:adec="http://schemas.microsoft.com/office/drawing/2017/decorative" val="1"/>
              </a:ext>
            </a:extLst>
          </p:cNvPr>
          <p:cNvCxnSpPr>
            <a:cxnSpLocks/>
          </p:cNvCxnSpPr>
          <p:nvPr/>
        </p:nvCxnSpPr>
        <p:spPr>
          <a:xfrm>
            <a:off x="649224" y="2667000"/>
            <a:ext cx="0" cy="31242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B0CA7FB-DF7C-1C9F-534D-28189E22CE05}"/>
              </a:ext>
            </a:extLst>
          </p:cNvPr>
          <p:cNvSpPr txBox="1"/>
          <p:nvPr/>
        </p:nvSpPr>
        <p:spPr>
          <a:xfrm>
            <a:off x="116377" y="1670858"/>
            <a:ext cx="5245331" cy="4536050"/>
          </a:xfrm>
          <a:prstGeom prst="rect">
            <a:avLst/>
          </a:prstGeom>
          <a:noFill/>
        </p:spPr>
        <p:txBody>
          <a:bodyPr wrap="square" rtlCol="0">
            <a:spAutoFit/>
          </a:bodyPr>
          <a:lstStyle/>
          <a:p>
            <a:pPr>
              <a:lnSpc>
                <a:spcPct val="107000"/>
              </a:lnSpc>
              <a:spcAft>
                <a:spcPts val="800"/>
              </a:spcAft>
            </a:pP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Επειδή όπως είπαμε πιο πάνω, λόγω της μερκατορικής προβολής οι παράλληλοι πλάτους αυξάνονται σε απόσταση από τον Ισημερινό. </a:t>
            </a:r>
          </a:p>
          <a:p>
            <a:pPr>
              <a:lnSpc>
                <a:spcPct val="107000"/>
              </a:lnSpc>
              <a:spcAft>
                <a:spcPts val="800"/>
              </a:spcAft>
            </a:pP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Για αυτό δεν μπορούμε να χρησιμοποιήσουμε το </a:t>
            </a:r>
            <a:r>
              <a:rPr lang="el-GR" sz="1800" kern="100" dirty="0" err="1">
                <a:effectLst/>
                <a:latin typeface="Calibri" panose="020F0502020204030204" pitchFamily="34" charset="0"/>
                <a:ea typeface="Calibri" panose="020F0502020204030204" pitchFamily="34" charset="0"/>
                <a:cs typeface="Times New Roman" panose="02020603050405020304" pitchFamily="18" charset="0"/>
              </a:rPr>
              <a:t>Δφ</a:t>
            </a: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 απευθείας παρά μόνον για τον υπολογισμό της λοξοδρομικής απόστασης (</a:t>
            </a:r>
            <a:r>
              <a:rPr lang="el-GR" sz="1800" i="1" kern="100" dirty="0">
                <a:effectLst/>
                <a:latin typeface="Calibri" panose="020F0502020204030204" pitchFamily="34" charset="0"/>
                <a:ea typeface="Calibri" panose="020F0502020204030204" pitchFamily="34" charset="0"/>
                <a:cs typeface="Times New Roman" panose="02020603050405020304" pitchFamily="18" charset="0"/>
              </a:rPr>
              <a:t>εικόνα </a:t>
            </a: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Αντ’ αυτού χρησιμοποιούμε την διαφορά των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Meridional </a:t>
            </a:r>
            <a:r>
              <a:rPr lang="el-GR" sz="1800" kern="100" dirty="0" err="1">
                <a:effectLst/>
                <a:latin typeface="Calibri" panose="020F0502020204030204" pitchFamily="34" charset="0"/>
                <a:ea typeface="Calibri" panose="020F0502020204030204" pitchFamily="34" charset="0"/>
                <a:cs typeface="Times New Roman" panose="02020603050405020304" pitchFamily="18" charset="0"/>
              </a:rPr>
              <a:t>Parts</a:t>
            </a: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b="1" kern="100" dirty="0">
                <a:effectLst/>
                <a:latin typeface="Calibri" panose="020F0502020204030204" pitchFamily="34" charset="0"/>
                <a:ea typeface="Calibri" panose="020F0502020204030204" pitchFamily="34" charset="0"/>
                <a:cs typeface="Times New Roman" panose="02020603050405020304" pitchFamily="18" charset="0"/>
              </a:rPr>
              <a:t>Δ</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mp</a:t>
            </a: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 μεταξύ των πλατών αναχώρησης και άφιξης αφού η διάστημα της διαφοράς τους είναι μεγαλύτερη από το πραγματικό </a:t>
            </a:r>
            <a:r>
              <a:rPr lang="el-GR" sz="1800" kern="100" dirty="0" err="1">
                <a:effectLst/>
                <a:latin typeface="Calibri" panose="020F0502020204030204" pitchFamily="34" charset="0"/>
                <a:ea typeface="Calibri" panose="020F0502020204030204" pitchFamily="34" charset="0"/>
                <a:cs typeface="Times New Roman" panose="02020603050405020304" pitchFamily="18" charset="0"/>
              </a:rPr>
              <a:t>Δφ</a:t>
            </a: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 λόγω της παραμόρφωσης.</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Για να υπολογίσουμε την διαφορά Δ</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mp</a:t>
            </a: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 προσθέτουμε τα ετερώνυμα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meridional </a:t>
            </a:r>
            <a:r>
              <a:rPr lang="el-GR" sz="1800" kern="100" dirty="0" err="1">
                <a:effectLst/>
                <a:latin typeface="Calibri" panose="020F0502020204030204" pitchFamily="34" charset="0"/>
                <a:ea typeface="Calibri" panose="020F0502020204030204" pitchFamily="34" charset="0"/>
                <a:cs typeface="Times New Roman" panose="02020603050405020304" pitchFamily="18" charset="0"/>
              </a:rPr>
              <a:t>parts</a:t>
            </a: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  ή αφαιρούμε τα ομώνυμα.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 + S / S + N / N - N / S – S</a:t>
            </a: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868DF8F6-B7E1-65D3-9DC2-20499A215CAC}"/>
              </a:ext>
            </a:extLst>
          </p:cNvPr>
          <p:cNvPicPr>
            <a:picLocks noChangeAspect="1"/>
          </p:cNvPicPr>
          <p:nvPr/>
        </p:nvPicPr>
        <p:blipFill>
          <a:blip r:embed="rId3"/>
          <a:stretch>
            <a:fillRect/>
          </a:stretch>
        </p:blipFill>
        <p:spPr>
          <a:xfrm>
            <a:off x="5958500" y="1305677"/>
            <a:ext cx="5858810" cy="5204271"/>
          </a:xfrm>
          <a:prstGeom prst="rect">
            <a:avLst/>
          </a:prstGeom>
        </p:spPr>
      </p:pic>
    </p:spTree>
    <p:extLst>
      <p:ext uri="{BB962C8B-B14F-4D97-AF65-F5344CB8AC3E}">
        <p14:creationId xmlns:p14="http://schemas.microsoft.com/office/powerpoint/2010/main" val="686997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D5A24-166A-D69E-3943-007436E0F24C}"/>
            </a:ext>
          </a:extLst>
        </p:cNvPr>
        <p:cNvGrpSpPr/>
        <p:nvPr/>
      </p:nvGrpSpPr>
      <p:grpSpPr>
        <a:xfrm>
          <a:off x="0" y="0"/>
          <a:ext cx="0" cy="0"/>
          <a:chOff x="0" y="0"/>
          <a:chExt cx="0" cy="0"/>
        </a:xfrm>
      </p:grpSpPr>
      <p:pic>
        <p:nvPicPr>
          <p:cNvPr id="39" name="Picture Placeholder 38" descr="White DNA structure">
            <a:extLst>
              <a:ext uri="{FF2B5EF4-FFF2-40B4-BE49-F238E27FC236}">
                <a16:creationId xmlns:a16="http://schemas.microsoft.com/office/drawing/2014/main" id="{00A0CF25-F49C-0D81-8D88-593221ACC96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0" y="0"/>
            <a:ext cx="6656832" cy="6858000"/>
          </a:xfrm>
        </p:spPr>
      </p:pic>
      <p:sp>
        <p:nvSpPr>
          <p:cNvPr id="3" name="Title 2">
            <a:extLst>
              <a:ext uri="{FF2B5EF4-FFF2-40B4-BE49-F238E27FC236}">
                <a16:creationId xmlns:a16="http://schemas.microsoft.com/office/drawing/2014/main" id="{79E3EE2A-8647-7667-552D-68FF47A7903E}"/>
              </a:ext>
            </a:extLst>
          </p:cNvPr>
          <p:cNvSpPr>
            <a:spLocks noGrp="1"/>
          </p:cNvSpPr>
          <p:nvPr>
            <p:ph type="title"/>
          </p:nvPr>
        </p:nvSpPr>
        <p:spPr>
          <a:xfrm>
            <a:off x="1298448" y="609600"/>
            <a:ext cx="9699290" cy="530352"/>
          </a:xfrm>
        </p:spPr>
        <p:txBody>
          <a:bodyPr/>
          <a:lstStyle/>
          <a:p>
            <a:r>
              <a:rPr lang="el-GR" dirty="0" err="1"/>
              <a:t>επεξηγηση</a:t>
            </a:r>
            <a:endParaRPr lang="en-US" dirty="0"/>
          </a:p>
        </p:txBody>
      </p:sp>
      <p:sp>
        <p:nvSpPr>
          <p:cNvPr id="8" name="Slide Number Placeholder 7">
            <a:extLst>
              <a:ext uri="{FF2B5EF4-FFF2-40B4-BE49-F238E27FC236}">
                <a16:creationId xmlns:a16="http://schemas.microsoft.com/office/drawing/2014/main" id="{C48D7ED4-BCD5-19FE-EC7E-4C450C9D7454}"/>
              </a:ext>
            </a:extLst>
          </p:cNvPr>
          <p:cNvSpPr>
            <a:spLocks noGrp="1"/>
          </p:cNvSpPr>
          <p:nvPr>
            <p:ph type="sldNum" sz="quarter" idx="11"/>
          </p:nvPr>
        </p:nvSpPr>
        <p:spPr/>
        <p:txBody>
          <a:bodyPr/>
          <a:lstStyle/>
          <a:p>
            <a:fld id="{75DF2D63-3FF5-D547-96B9-BE9CCD1ABA58}" type="slidenum">
              <a:rPr lang="en-US" smtClean="0"/>
              <a:pPr/>
              <a:t>11</a:t>
            </a:fld>
            <a:endParaRPr lang="en-US" dirty="0"/>
          </a:p>
        </p:txBody>
      </p:sp>
      <p:sp>
        <p:nvSpPr>
          <p:cNvPr id="5" name="Content Placeholder 4">
            <a:extLst>
              <a:ext uri="{FF2B5EF4-FFF2-40B4-BE49-F238E27FC236}">
                <a16:creationId xmlns:a16="http://schemas.microsoft.com/office/drawing/2014/main" id="{7A2261C5-3BE4-5B55-7149-4415ABADA698}"/>
              </a:ext>
            </a:extLst>
          </p:cNvPr>
          <p:cNvSpPr>
            <a:spLocks noGrp="1"/>
          </p:cNvSpPr>
          <p:nvPr>
            <p:ph sz="half" idx="2"/>
          </p:nvPr>
        </p:nvSpPr>
        <p:spPr>
          <a:xfrm>
            <a:off x="1246017" y="1670858"/>
            <a:ext cx="4258671" cy="4473910"/>
          </a:xfrm>
        </p:spPr>
        <p:txBody>
          <a:bodyPr/>
          <a:lstStyle/>
          <a:p>
            <a:endParaRPr lang="en-US" dirty="0"/>
          </a:p>
          <a:p>
            <a:endParaRPr lang="en-US" dirty="0"/>
          </a:p>
        </p:txBody>
      </p:sp>
      <p:sp>
        <p:nvSpPr>
          <p:cNvPr id="7" name="Content Placeholder 6">
            <a:extLst>
              <a:ext uri="{FF2B5EF4-FFF2-40B4-BE49-F238E27FC236}">
                <a16:creationId xmlns:a16="http://schemas.microsoft.com/office/drawing/2014/main" id="{446E0DB3-D5A4-4440-4F89-053E04B3086E}"/>
              </a:ext>
            </a:extLst>
          </p:cNvPr>
          <p:cNvSpPr>
            <a:spLocks noGrp="1"/>
          </p:cNvSpPr>
          <p:nvPr>
            <p:ph sz="quarter" idx="4"/>
          </p:nvPr>
        </p:nvSpPr>
        <p:spPr/>
        <p:txBody>
          <a:bodyPr/>
          <a:lstStyle/>
          <a:p>
            <a:endParaRPr lang="en-US" dirty="0"/>
          </a:p>
          <a:p>
            <a:endParaRPr lang="en-US" dirty="0"/>
          </a:p>
        </p:txBody>
      </p:sp>
      <p:cxnSp>
        <p:nvCxnSpPr>
          <p:cNvPr id="27" name="Straight Connector 26">
            <a:extLst>
              <a:ext uri="{FF2B5EF4-FFF2-40B4-BE49-F238E27FC236}">
                <a16:creationId xmlns:a16="http://schemas.microsoft.com/office/drawing/2014/main" id="{1398794F-5E85-AF9D-B6C2-98F771A81F65}"/>
              </a:ext>
              <a:ext uri="{C183D7F6-B498-43B3-948B-1728B52AA6E4}">
                <adec:decorative xmlns:adec="http://schemas.microsoft.com/office/drawing/2017/decorative" val="1"/>
              </a:ext>
            </a:extLst>
          </p:cNvPr>
          <p:cNvCxnSpPr>
            <a:cxnSpLocks/>
          </p:cNvCxnSpPr>
          <p:nvPr/>
        </p:nvCxnSpPr>
        <p:spPr>
          <a:xfrm>
            <a:off x="649224" y="2667000"/>
            <a:ext cx="0" cy="31242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851E1039-C59F-469B-8090-CB51C670A303}"/>
                  </a:ext>
                </a:extLst>
              </p:cNvPr>
              <p:cNvSpPr txBox="1"/>
              <p:nvPr/>
            </p:nvSpPr>
            <p:spPr>
              <a:xfrm>
                <a:off x="116377" y="1670858"/>
                <a:ext cx="5858810" cy="5020092"/>
              </a:xfrm>
              <a:prstGeom prst="rect">
                <a:avLst/>
              </a:prstGeom>
              <a:noFill/>
            </p:spPr>
            <p:txBody>
              <a:bodyPr wrap="square" rtlCol="0">
                <a:spAutoFit/>
              </a:bodyPr>
              <a:lstStyle/>
              <a:p>
                <a:pPr>
                  <a:lnSpc>
                    <a:spcPct val="107000"/>
                  </a:lnSpc>
                  <a:spcAft>
                    <a:spcPts val="800"/>
                  </a:spcAft>
                </a:pPr>
                <a:r>
                  <a:rPr lang="el-GR" kern="100" dirty="0">
                    <a:latin typeface="Calibri" panose="020F0502020204030204" pitchFamily="34" charset="0"/>
                    <a:ea typeface="Calibri" panose="020F0502020204030204" pitchFamily="34" charset="0"/>
                    <a:cs typeface="Times New Roman" panose="02020603050405020304" pitchFamily="18" charset="0"/>
                  </a:rPr>
                  <a:t>Και στον μερκατορικό πλου η επίλυση είναι επίλυση ενός ορθογωνίου τριγώνου του οποίου οι σχέσεις παρουσιάζονται ως εξής:</a:t>
                </a:r>
              </a:p>
              <a:p>
                <a:pPr>
                  <a:lnSpc>
                    <a:spcPct val="107000"/>
                  </a:lnSpc>
                  <a:spcAft>
                    <a:spcPts val="800"/>
                  </a:spcAft>
                </a:pPr>
                <a:endParaRPr lang="el-G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r>
                        <a:rPr lang="el-GR" sz="1800" b="1" i="1" kern="100" smtClean="0">
                          <a:effectLst/>
                          <a:latin typeface="Cambria Math" panose="02040503050406030204" pitchFamily="18" charset="0"/>
                          <a:ea typeface="Calibri" panose="020F0502020204030204" pitchFamily="34" charset="0"/>
                          <a:cs typeface="Times New Roman" panose="02020603050405020304" pitchFamily="18" charset="0"/>
                        </a:rPr>
                        <m:t>𝜰𝝅𝝄𝝉𝜺</m:t>
                      </m:r>
                      <m:r>
                        <a:rPr lang="el-GR" sz="1800" b="1" i="1" kern="100" smtClean="0">
                          <a:effectLst/>
                          <a:latin typeface="Cambria Math" panose="02040503050406030204" pitchFamily="18" charset="0"/>
                          <a:ea typeface="Calibri" panose="020F0502020204030204" pitchFamily="34" charset="0"/>
                          <a:cs typeface="Times New Roman" panose="02020603050405020304" pitchFamily="18" charset="0"/>
                        </a:rPr>
                        <m:t>𝜾</m:t>
                      </m:r>
                      <m:r>
                        <a:rPr lang="el-GR" sz="1800" b="1" i="1" kern="100" smtClean="0">
                          <a:effectLst/>
                          <a:latin typeface="Cambria Math" panose="02040503050406030204" pitchFamily="18" charset="0"/>
                          <a:ea typeface="Calibri" panose="020F0502020204030204" pitchFamily="34" charset="0"/>
                          <a:cs typeface="Times New Roman" panose="02020603050405020304" pitchFamily="18" charset="0"/>
                        </a:rPr>
                        <m:t>𝝂𝝄𝝊𝝈𝜶</m:t>
                      </m:r>
                      <m:r>
                        <a:rPr lang="el-GR" sz="1800" b="1" i="1" kern="10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b="1"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l-GR" sz="1800" b="1" i="1" kern="100">
                              <a:effectLst/>
                              <a:latin typeface="Cambria Math" panose="02040503050406030204" pitchFamily="18" charset="0"/>
                              <a:ea typeface="Calibri" panose="020F0502020204030204" pitchFamily="34" charset="0"/>
                              <a:cs typeface="Times New Roman" panose="02020603050405020304" pitchFamily="18" charset="0"/>
                            </a:rPr>
                            <m:t>𝜝</m:t>
                          </m:r>
                          <m:r>
                            <a:rPr lang="el-GR" sz="1800" b="1" i="1" kern="100" smtClean="0">
                              <a:effectLst/>
                              <a:latin typeface="Cambria Math" panose="02040503050406030204" pitchFamily="18" charset="0"/>
                              <a:ea typeface="Calibri" panose="020F0502020204030204" pitchFamily="34" charset="0"/>
                              <a:cs typeface="Times New Roman" panose="02020603050405020304" pitchFamily="18" charset="0"/>
                            </a:rPr>
                            <m:t>𝜶</m:t>
                          </m:r>
                          <m:r>
                            <a:rPr lang="el-GR" sz="1800" b="1" i="1" kern="100">
                              <a:effectLst/>
                              <a:latin typeface="Cambria Math" panose="02040503050406030204" pitchFamily="18" charset="0"/>
                              <a:ea typeface="Calibri" panose="020F0502020204030204" pitchFamily="34" charset="0"/>
                              <a:cs typeface="Times New Roman" panose="02020603050405020304" pitchFamily="18" charset="0"/>
                            </a:rPr>
                            <m:t>𝝈𝜼</m:t>
                          </m:r>
                        </m:num>
                        <m:den>
                          <m:func>
                            <m:funcPr>
                              <m:ctrlPr>
                                <a:rPr lang="en-US" sz="1800" b="1" i="1" kern="100">
                                  <a:effectLst/>
                                  <a:latin typeface="Cambria Math" panose="02040503050406030204" pitchFamily="18" charset="0"/>
                                  <a:ea typeface="Calibri" panose="020F0502020204030204" pitchFamily="34" charset="0"/>
                                  <a:cs typeface="Times New Roman" panose="02020603050405020304" pitchFamily="18" charset="0"/>
                                </a:rPr>
                              </m:ctrlPr>
                            </m:funcPr>
                            <m:fName>
                              <m:r>
                                <a:rPr lang="en-US" sz="1800" b="1" i="1" kern="100">
                                  <a:effectLst/>
                                  <a:latin typeface="Cambria Math" panose="02040503050406030204" pitchFamily="18" charset="0"/>
                                  <a:ea typeface="Calibri" panose="020F0502020204030204" pitchFamily="34" charset="0"/>
                                  <a:cs typeface="Times New Roman" panose="02020603050405020304" pitchFamily="18" charset="0"/>
                                </a:rPr>
                                <m:t>𝐜𝐨𝐬</m:t>
                              </m:r>
                            </m:fName>
                            <m:e>
                              <m:r>
                                <a:rPr lang="el-GR" sz="1800" b="1" i="1" kern="100">
                                  <a:effectLst/>
                                  <a:latin typeface="Cambria Math" panose="02040503050406030204" pitchFamily="18" charset="0"/>
                                  <a:ea typeface="Calibri" panose="020F0502020204030204" pitchFamily="34" charset="0"/>
                                  <a:cs typeface="Times New Roman" panose="02020603050405020304" pitchFamily="18" charset="0"/>
                                </a:rPr>
                                <m:t>𝜻</m:t>
                              </m:r>
                            </m:e>
                          </m:func>
                        </m:den>
                      </m:f>
                      <m:r>
                        <a:rPr lang="el-GR" sz="1800" b="1" i="1" kern="100">
                          <a:effectLst/>
                          <a:latin typeface="Cambria Math" panose="02040503050406030204" pitchFamily="18" charset="0"/>
                          <a:ea typeface="Calibri" panose="020F0502020204030204" pitchFamily="34" charset="0"/>
                          <a:cs typeface="Times New Roman" panose="02020603050405020304" pitchFamily="18" charset="0"/>
                        </a:rPr>
                        <m:t> =&gt;</m:t>
                      </m:r>
                      <m:r>
                        <a:rPr lang="el-GR" sz="1800" b="1" i="1" kern="100">
                          <a:effectLst/>
                          <a:latin typeface="Cambria Math" panose="02040503050406030204" pitchFamily="18" charset="0"/>
                          <a:ea typeface="Calibri" panose="020F0502020204030204" pitchFamily="34" charset="0"/>
                          <a:cs typeface="Times New Roman" panose="02020603050405020304" pitchFamily="18" charset="0"/>
                        </a:rPr>
                        <m:t>𝜿</m:t>
                      </m:r>
                      <m:r>
                        <a:rPr lang="el-GR" sz="1800" b="1"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b="1"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l-GR" sz="1800" b="1" i="1" kern="100">
                              <a:effectLst/>
                              <a:latin typeface="Cambria Math" panose="02040503050406030204" pitchFamily="18" charset="0"/>
                              <a:ea typeface="Calibri" panose="020F0502020204030204" pitchFamily="34" charset="0"/>
                              <a:cs typeface="Times New Roman" panose="02020603050405020304" pitchFamily="18" charset="0"/>
                            </a:rPr>
                            <m:t>𝜟</m:t>
                          </m:r>
                          <m:sSup>
                            <m:sSupPr>
                              <m:ctrlPr>
                                <a:rPr lang="en-US" sz="1800" b="1"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l-GR" sz="1800" b="1" i="1" kern="100">
                                  <a:effectLst/>
                                  <a:latin typeface="Cambria Math" panose="02040503050406030204" pitchFamily="18" charset="0"/>
                                  <a:ea typeface="Calibri" panose="020F0502020204030204" pitchFamily="34" charset="0"/>
                                  <a:cs typeface="Times New Roman" panose="02020603050405020304" pitchFamily="18" charset="0"/>
                                </a:rPr>
                                <m:t>𝝋</m:t>
                              </m:r>
                            </m:e>
                            <m:sup>
                              <m:r>
                                <a:rPr lang="el-GR" sz="1800" b="1" i="1" kern="100">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1800" b="1" i="1" kern="100">
                              <a:effectLst/>
                              <a:latin typeface="Cambria Math" panose="02040503050406030204" pitchFamily="18" charset="0"/>
                              <a:ea typeface="Calibri" panose="020F0502020204030204" pitchFamily="34" charset="0"/>
                              <a:cs typeface="Times New Roman" panose="02020603050405020304" pitchFamily="18" charset="0"/>
                            </a:rPr>
                            <m:t>𝒄𝒐𝒔</m:t>
                          </m:r>
                          <m:r>
                            <a:rPr lang="el-GR" sz="1800" b="1" i="1" kern="100">
                              <a:effectLst/>
                              <a:latin typeface="Cambria Math" panose="02040503050406030204" pitchFamily="18" charset="0"/>
                              <a:ea typeface="Calibri" panose="020F0502020204030204" pitchFamily="34" charset="0"/>
                              <a:cs typeface="Times New Roman" panose="02020603050405020304" pitchFamily="18" charset="0"/>
                            </a:rPr>
                            <m:t>𝜻</m:t>
                          </m:r>
                        </m:den>
                      </m:f>
                    </m:oMath>
                  </m:oMathPara>
                </a14:m>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func>
                        <m:funcPr>
                          <m:ctrlPr>
                            <a:rPr lang="en-US" sz="1800" b="1" i="1" kern="100">
                              <a:effectLst/>
                              <a:latin typeface="Cambria Math" panose="02040503050406030204" pitchFamily="18" charset="0"/>
                              <a:ea typeface="Calibri" panose="020F0502020204030204" pitchFamily="34" charset="0"/>
                              <a:cs typeface="Times New Roman" panose="02020603050405020304" pitchFamily="18" charset="0"/>
                            </a:rPr>
                          </m:ctrlPr>
                        </m:funcPr>
                        <m:fName>
                          <m:r>
                            <a:rPr lang="en-US" sz="1800" b="1" i="1" kern="100">
                              <a:effectLst/>
                              <a:latin typeface="Cambria Math" panose="02040503050406030204" pitchFamily="18" charset="0"/>
                              <a:ea typeface="Calibri" panose="020F0502020204030204" pitchFamily="34" charset="0"/>
                              <a:cs typeface="Times New Roman" panose="02020603050405020304" pitchFamily="18" charset="0"/>
                            </a:rPr>
                            <m:t>𝒄𝒐𝒔</m:t>
                          </m:r>
                        </m:fName>
                        <m:e>
                          <m:eqArr>
                            <m:eqArrPr>
                              <m:ctrlPr>
                                <a:rPr lang="en-US" sz="1800" b="1" i="1" kern="100">
                                  <a:effectLst/>
                                  <a:latin typeface="Cambria Math" panose="02040503050406030204" pitchFamily="18" charset="0"/>
                                  <a:ea typeface="Calibri" panose="020F0502020204030204" pitchFamily="34" charset="0"/>
                                  <a:cs typeface="Times New Roman" panose="02020603050405020304" pitchFamily="18" charset="0"/>
                                </a:rPr>
                              </m:ctrlPr>
                            </m:eqArrPr>
                            <m:e>
                              <m:r>
                                <a:rPr lang="el-GR" sz="1800" b="1" i="1" kern="100">
                                  <a:effectLst/>
                                  <a:latin typeface="Cambria Math" panose="02040503050406030204" pitchFamily="18" charset="0"/>
                                  <a:ea typeface="Calibri" panose="020F0502020204030204" pitchFamily="34" charset="0"/>
                                  <a:cs typeface="Times New Roman" panose="02020603050405020304" pitchFamily="18" charset="0"/>
                                </a:rPr>
                                <m:t>𝜻</m:t>
                              </m:r>
                              <m:r>
                                <a:rPr lang="el-GR" sz="1800" b="1"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b="1"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l-GR" sz="1800" b="1" i="1" kern="100">
                                      <a:effectLst/>
                                      <a:latin typeface="Cambria Math" panose="02040503050406030204" pitchFamily="18" charset="0"/>
                                      <a:ea typeface="Calibri" panose="020F0502020204030204" pitchFamily="34" charset="0"/>
                                      <a:cs typeface="Times New Roman" panose="02020603050405020304" pitchFamily="18" charset="0"/>
                                    </a:rPr>
                                    <m:t>𝜝</m:t>
                                  </m:r>
                                  <m:r>
                                    <a:rPr lang="el-GR" sz="1800" b="1" i="1" kern="100" smtClean="0">
                                      <a:effectLst/>
                                      <a:latin typeface="Cambria Math" panose="02040503050406030204" pitchFamily="18" charset="0"/>
                                      <a:ea typeface="Calibri" panose="020F0502020204030204" pitchFamily="34" charset="0"/>
                                      <a:cs typeface="Times New Roman" panose="02020603050405020304" pitchFamily="18" charset="0"/>
                                    </a:rPr>
                                    <m:t>𝜶</m:t>
                                  </m:r>
                                  <m:r>
                                    <a:rPr lang="el-GR" sz="1800" b="1" i="1" kern="100">
                                      <a:effectLst/>
                                      <a:latin typeface="Cambria Math" panose="02040503050406030204" pitchFamily="18" charset="0"/>
                                      <a:ea typeface="Calibri" panose="020F0502020204030204" pitchFamily="34" charset="0"/>
                                      <a:cs typeface="Times New Roman" panose="02020603050405020304" pitchFamily="18" charset="0"/>
                                    </a:rPr>
                                    <m:t>𝝈𝜼</m:t>
                                  </m:r>
                                </m:num>
                                <m:den>
                                  <m:r>
                                    <a:rPr lang="el-GR" sz="1800" b="1" i="1" kern="100">
                                      <a:effectLst/>
                                      <a:latin typeface="Cambria Math" panose="02040503050406030204" pitchFamily="18" charset="0"/>
                                      <a:ea typeface="Calibri" panose="020F0502020204030204" pitchFamily="34" charset="0"/>
                                      <a:cs typeface="Times New Roman" panose="02020603050405020304" pitchFamily="18" charset="0"/>
                                    </a:rPr>
                                    <m:t>𝜰𝝅𝝄𝝉𝜺</m:t>
                                  </m:r>
                                  <m:r>
                                    <a:rPr lang="el-GR" sz="1800" b="1" i="1" kern="100" smtClean="0">
                                      <a:effectLst/>
                                      <a:latin typeface="Cambria Math" panose="02040503050406030204" pitchFamily="18" charset="0"/>
                                      <a:ea typeface="Calibri" panose="020F0502020204030204" pitchFamily="34" charset="0"/>
                                      <a:cs typeface="Times New Roman" panose="02020603050405020304" pitchFamily="18" charset="0"/>
                                    </a:rPr>
                                    <m:t>𝜾</m:t>
                                  </m:r>
                                  <m:r>
                                    <a:rPr lang="el-GR" sz="1800" b="1" i="1" kern="100">
                                      <a:effectLst/>
                                      <a:latin typeface="Cambria Math" panose="02040503050406030204" pitchFamily="18" charset="0"/>
                                      <a:ea typeface="Calibri" panose="020F0502020204030204" pitchFamily="34" charset="0"/>
                                      <a:cs typeface="Times New Roman" panose="02020603050405020304" pitchFamily="18" charset="0"/>
                                    </a:rPr>
                                    <m:t>𝝂𝝄𝝊𝝈𝜶</m:t>
                                  </m:r>
                                </m:den>
                              </m:f>
                              <m:r>
                                <a:rPr lang="el-GR" sz="1800" b="1" i="1" kern="100">
                                  <a:effectLst/>
                                  <a:latin typeface="Cambria Math" panose="02040503050406030204" pitchFamily="18" charset="0"/>
                                  <a:ea typeface="Calibri" panose="020F0502020204030204" pitchFamily="34" charset="0"/>
                                  <a:cs typeface="Times New Roman" panose="02020603050405020304" pitchFamily="18" charset="0"/>
                                </a:rPr>
                                <m:t>=&gt;</m:t>
                              </m:r>
                              <m:r>
                                <a:rPr lang="en-US" sz="1800" b="1" i="1" kern="100">
                                  <a:effectLst/>
                                  <a:latin typeface="Cambria Math" panose="02040503050406030204" pitchFamily="18" charset="0"/>
                                  <a:ea typeface="Calibri" panose="020F0502020204030204" pitchFamily="34" charset="0"/>
                                  <a:cs typeface="Times New Roman" panose="02020603050405020304" pitchFamily="18" charset="0"/>
                                </a:rPr>
                                <m:t>𝒄𝒐𝒔</m:t>
                              </m:r>
                              <m:r>
                                <a:rPr lang="el-GR" sz="1800" b="1" i="1" kern="100">
                                  <a:effectLst/>
                                  <a:latin typeface="Cambria Math" panose="02040503050406030204" pitchFamily="18" charset="0"/>
                                  <a:ea typeface="Calibri" panose="020F0502020204030204" pitchFamily="34" charset="0"/>
                                  <a:cs typeface="Times New Roman" panose="02020603050405020304" pitchFamily="18" charset="0"/>
                                </a:rPr>
                                <m:t>𝜻</m:t>
                              </m:r>
                              <m:r>
                                <a:rPr lang="el-GR" sz="1800" b="1"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b="1"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l-GR" sz="1800" b="1" i="1" kern="100">
                                      <a:effectLst/>
                                      <a:latin typeface="Cambria Math" panose="02040503050406030204" pitchFamily="18" charset="0"/>
                                      <a:ea typeface="Calibri" panose="020F0502020204030204" pitchFamily="34" charset="0"/>
                                      <a:cs typeface="Times New Roman" panose="02020603050405020304" pitchFamily="18" charset="0"/>
                                    </a:rPr>
                                    <m:t>𝜟</m:t>
                                  </m:r>
                                  <m:r>
                                    <a:rPr lang="el-GR" sz="1800" b="1" i="1" kern="100">
                                      <a:effectLst/>
                                      <a:latin typeface="Cambria Math" panose="02040503050406030204" pitchFamily="18" charset="0"/>
                                      <a:ea typeface="Calibri" panose="020F0502020204030204" pitchFamily="34" charset="0"/>
                                      <a:cs typeface="Times New Roman" panose="02020603050405020304" pitchFamily="18" charset="0"/>
                                    </a:rPr>
                                    <m:t>𝒎𝒑</m:t>
                                  </m:r>
                                  <m:r>
                                    <a:rPr lang="el-GR" sz="1800" b="1" i="1" kern="100">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1800" b="1" i="1" kern="100">
                                      <a:effectLst/>
                                      <a:latin typeface="Cambria Math" panose="02040503050406030204" pitchFamily="18" charset="0"/>
                                      <a:ea typeface="Calibri" panose="020F0502020204030204" pitchFamily="34" charset="0"/>
                                      <a:cs typeface="Times New Roman" panose="02020603050405020304" pitchFamily="18" charset="0"/>
                                    </a:rPr>
                                    <m:t>𝜿</m:t>
                                  </m:r>
                                </m:den>
                              </m:f>
                            </m:e>
                            <m:e/>
                          </m:eqArr>
                        </m:e>
                      </m:func>
                    </m:oMath>
                  </m:oMathPara>
                </a14:m>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r>
                        <a:rPr lang="el-GR" sz="1800" b="1" i="1" kern="100">
                          <a:effectLst/>
                          <a:latin typeface="Cambria Math" panose="02040503050406030204" pitchFamily="18" charset="0"/>
                          <a:ea typeface="Calibri" panose="020F0502020204030204" pitchFamily="34" charset="0"/>
                          <a:cs typeface="Times New Roman" panose="02020603050405020304" pitchFamily="18" charset="0"/>
                        </a:rPr>
                        <m:t>𝒕𝒂𝒏</m:t>
                      </m:r>
                      <m:d>
                        <m:dPr>
                          <m:ctrlPr>
                            <a:rPr lang="en-US" sz="1800" b="1"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l-GR" sz="1800" b="1" i="1" kern="100">
                              <a:effectLst/>
                              <a:latin typeface="Cambria Math" panose="02040503050406030204" pitchFamily="18" charset="0"/>
                              <a:ea typeface="Calibri" panose="020F0502020204030204" pitchFamily="34" charset="0"/>
                              <a:cs typeface="Times New Roman" panose="02020603050405020304" pitchFamily="18" charset="0"/>
                            </a:rPr>
                            <m:t>𝜻</m:t>
                          </m:r>
                        </m:e>
                      </m:d>
                      <m:r>
                        <a:rPr lang="el-GR" sz="1800" b="1"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b="1"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l-GR" sz="1800" b="1" i="1" kern="100">
                              <a:effectLst/>
                              <a:latin typeface="Cambria Math" panose="02040503050406030204" pitchFamily="18" charset="0"/>
                              <a:ea typeface="Calibri" panose="020F0502020204030204" pitchFamily="34" charset="0"/>
                              <a:cs typeface="Times New Roman" panose="02020603050405020304" pitchFamily="18" charset="0"/>
                            </a:rPr>
                            <m:t>𝜜𝝅</m:t>
                          </m:r>
                          <m:r>
                            <a:rPr lang="el-GR" sz="1800" b="1" i="1" kern="100" smtClean="0">
                              <a:effectLst/>
                              <a:latin typeface="Cambria Math" panose="02040503050406030204" pitchFamily="18" charset="0"/>
                              <a:ea typeface="Calibri" panose="020F0502020204030204" pitchFamily="34" charset="0"/>
                              <a:cs typeface="Times New Roman" panose="02020603050405020304" pitchFamily="18" charset="0"/>
                            </a:rPr>
                            <m:t>𝜺</m:t>
                          </m:r>
                          <m:r>
                            <a:rPr lang="el-GR" sz="1800" b="1" i="1" kern="100">
                              <a:effectLst/>
                              <a:latin typeface="Cambria Math" panose="02040503050406030204" pitchFamily="18" charset="0"/>
                              <a:ea typeface="Calibri" panose="020F0502020204030204" pitchFamily="34" charset="0"/>
                              <a:cs typeface="Times New Roman" panose="02020603050405020304" pitchFamily="18" charset="0"/>
                            </a:rPr>
                            <m:t>𝝂𝜶𝝂𝝉</m:t>
                          </m:r>
                          <m:sSub>
                            <m:sSubPr>
                              <m:ctrlPr>
                                <a:rPr lang="en-US" sz="1800" b="1"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l-GR" sz="1800" b="1" i="1" kern="100">
                                  <a:effectLst/>
                                  <a:latin typeface="Cambria Math" panose="02040503050406030204" pitchFamily="18" charset="0"/>
                                  <a:ea typeface="Calibri" panose="020F0502020204030204" pitchFamily="34" charset="0"/>
                                  <a:cs typeface="Times New Roman" panose="02020603050405020304" pitchFamily="18" charset="0"/>
                                </a:rPr>
                                <m:t>𝜾</m:t>
                              </m:r>
                            </m:e>
                            <m:sub>
                              <m:r>
                                <a:rPr lang="el-GR" sz="1800" b="1" i="1" kern="100">
                                  <a:effectLst/>
                                  <a:latin typeface="Cambria Math" panose="02040503050406030204" pitchFamily="18" charset="0"/>
                                  <a:ea typeface="Calibri" panose="020F0502020204030204" pitchFamily="34" charset="0"/>
                                  <a:cs typeface="Times New Roman" panose="02020603050405020304" pitchFamily="18" charset="0"/>
                                </a:rPr>
                                <m:t>𝜫𝝀𝜺𝝊𝝆</m:t>
                              </m:r>
                              <m:r>
                                <a:rPr lang="el-GR" sz="1800" b="1" i="1" kern="100" smtClean="0">
                                  <a:effectLst/>
                                  <a:latin typeface="Cambria Math" panose="02040503050406030204" pitchFamily="18" charset="0"/>
                                  <a:ea typeface="Calibri" panose="020F0502020204030204" pitchFamily="34" charset="0"/>
                                  <a:cs typeface="Times New Roman" panose="02020603050405020304" pitchFamily="18" charset="0"/>
                                </a:rPr>
                                <m:t>𝜶</m:t>
                              </m:r>
                            </m:sub>
                          </m:sSub>
                        </m:num>
                        <m:den>
                          <m:r>
                            <a:rPr lang="el-GR" sz="1800" b="1" i="1" kern="100">
                              <a:effectLst/>
                              <a:latin typeface="Cambria Math" panose="02040503050406030204" pitchFamily="18" charset="0"/>
                              <a:ea typeface="Calibri" panose="020F0502020204030204" pitchFamily="34" charset="0"/>
                              <a:cs typeface="Times New Roman" panose="02020603050405020304" pitchFamily="18" charset="0"/>
                            </a:rPr>
                            <m:t>𝜝</m:t>
                          </m:r>
                          <m:r>
                            <a:rPr lang="el-GR" sz="1800" b="1" i="1" kern="100" smtClean="0">
                              <a:effectLst/>
                              <a:latin typeface="Cambria Math" panose="02040503050406030204" pitchFamily="18" charset="0"/>
                              <a:ea typeface="Calibri" panose="020F0502020204030204" pitchFamily="34" charset="0"/>
                              <a:cs typeface="Times New Roman" panose="02020603050405020304" pitchFamily="18" charset="0"/>
                            </a:rPr>
                            <m:t>𝜶</m:t>
                          </m:r>
                          <m:r>
                            <a:rPr lang="el-GR" sz="1800" b="1" i="1" kern="100">
                              <a:effectLst/>
                              <a:latin typeface="Cambria Math" panose="02040503050406030204" pitchFamily="18" charset="0"/>
                              <a:ea typeface="Calibri" panose="020F0502020204030204" pitchFamily="34" charset="0"/>
                              <a:cs typeface="Times New Roman" panose="02020603050405020304" pitchFamily="18" charset="0"/>
                            </a:rPr>
                            <m:t>𝝈𝜼</m:t>
                          </m:r>
                        </m:den>
                      </m:f>
                      <m:r>
                        <a:rPr lang="el-GR" sz="1800" b="1" i="1" kern="100">
                          <a:effectLst/>
                          <a:latin typeface="Cambria Math" panose="02040503050406030204" pitchFamily="18" charset="0"/>
                          <a:ea typeface="Calibri" panose="020F0502020204030204" pitchFamily="34" charset="0"/>
                          <a:cs typeface="Times New Roman" panose="02020603050405020304" pitchFamily="18" charset="0"/>
                        </a:rPr>
                        <m:t>=&gt;</m:t>
                      </m:r>
                      <m:r>
                        <a:rPr lang="en-US" sz="1800" b="1" i="1" kern="100">
                          <a:effectLst/>
                          <a:latin typeface="Cambria Math" panose="02040503050406030204" pitchFamily="18" charset="0"/>
                          <a:ea typeface="Calibri" panose="020F0502020204030204" pitchFamily="34" charset="0"/>
                          <a:cs typeface="Times New Roman" panose="02020603050405020304" pitchFamily="18" charset="0"/>
                        </a:rPr>
                        <m:t>𝒕𝒂𝒏</m:t>
                      </m:r>
                      <m:d>
                        <m:dPr>
                          <m:ctrlPr>
                            <a:rPr lang="en-US" sz="1800" b="1"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l-GR" sz="1800" b="1" i="1" kern="100">
                              <a:effectLst/>
                              <a:latin typeface="Cambria Math" panose="02040503050406030204" pitchFamily="18" charset="0"/>
                              <a:ea typeface="Calibri" panose="020F0502020204030204" pitchFamily="34" charset="0"/>
                              <a:cs typeface="Times New Roman" panose="02020603050405020304" pitchFamily="18" charset="0"/>
                            </a:rPr>
                            <m:t>𝜻</m:t>
                          </m:r>
                        </m:e>
                      </m:d>
                      <m:r>
                        <a:rPr lang="el-GR" sz="1800" b="1"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b="1"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l-GR" sz="1800" b="1" i="0" kern="100" smtClean="0">
                              <a:effectLst/>
                              <a:latin typeface="Cambria Math" panose="02040503050406030204" pitchFamily="18" charset="0"/>
                              <a:ea typeface="Calibri" panose="020F0502020204030204" pitchFamily="34" charset="0"/>
                              <a:cs typeface="Times New Roman" panose="02020603050405020304" pitchFamily="18" charset="0"/>
                            </a:rPr>
                            <m:t>𝚫𝛌</m:t>
                          </m:r>
                          <m:r>
                            <a:rPr lang="el-GR" sz="1800" b="1" i="0" kern="100" smtClean="0">
                              <a:effectLst/>
                              <a:latin typeface="Cambria Math" panose="02040503050406030204" pitchFamily="18" charset="0"/>
                              <a:ea typeface="Calibri" panose="020F0502020204030204" pitchFamily="34" charset="0"/>
                              <a:cs typeface="Times New Roman" panose="02020603050405020304" pitchFamily="18" charset="0"/>
                            </a:rPr>
                            <m:t>′</m:t>
                          </m:r>
                        </m:num>
                        <m:den>
                          <m:r>
                            <a:rPr lang="el-GR" sz="1800" b="1" i="1" kern="100">
                              <a:effectLst/>
                              <a:latin typeface="Cambria Math" panose="02040503050406030204" pitchFamily="18" charset="0"/>
                              <a:ea typeface="Calibri" panose="020F0502020204030204" pitchFamily="34" charset="0"/>
                              <a:cs typeface="Times New Roman" panose="02020603050405020304" pitchFamily="18" charset="0"/>
                            </a:rPr>
                            <m:t>𝜟</m:t>
                          </m:r>
                          <m:r>
                            <a:rPr lang="en-US" sz="1800" b="1" i="1" kern="100">
                              <a:effectLst/>
                              <a:latin typeface="Cambria Math" panose="02040503050406030204" pitchFamily="18" charset="0"/>
                              <a:ea typeface="Calibri" panose="020F0502020204030204" pitchFamily="34" charset="0"/>
                              <a:cs typeface="Times New Roman" panose="02020603050405020304" pitchFamily="18" charset="0"/>
                            </a:rPr>
                            <m:t>𝒎𝒑</m:t>
                          </m:r>
                          <m:r>
                            <a:rPr lang="el-GR" sz="1800" b="1" i="1" kern="100">
                              <a:effectLst/>
                              <a:latin typeface="Cambria Math" panose="02040503050406030204" pitchFamily="18" charset="0"/>
                              <a:ea typeface="Calibri" panose="020F0502020204030204" pitchFamily="34" charset="0"/>
                              <a:cs typeface="Times New Roman" panose="02020603050405020304" pitchFamily="18" charset="0"/>
                            </a:rPr>
                            <m:t>′</m:t>
                          </m:r>
                        </m:den>
                      </m:f>
                      <m:r>
                        <a:rPr lang="en-US" sz="1800" b="1" i="1" kern="100">
                          <a:effectLst/>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r>
                        <a:rPr lang="en-US" sz="1800" b="1" i="1" kern="100">
                          <a:effectLst/>
                          <a:latin typeface="Cambria Math" panose="02040503050406030204" pitchFamily="18" charset="0"/>
                          <a:ea typeface="Calibri" panose="020F0502020204030204" pitchFamily="34" charset="0"/>
                          <a:cs typeface="Times New Roman" panose="02020603050405020304" pitchFamily="18" charset="0"/>
                        </a:rPr>
                        <m:t>𝒔𝒊𝒏</m:t>
                      </m:r>
                      <m:d>
                        <m:dPr>
                          <m:ctrlPr>
                            <a:rPr lang="en-US" sz="1800" b="1"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l-GR" sz="1800" b="1" i="1" kern="100">
                              <a:effectLst/>
                              <a:latin typeface="Cambria Math" panose="02040503050406030204" pitchFamily="18" charset="0"/>
                              <a:ea typeface="Calibri" panose="020F0502020204030204" pitchFamily="34" charset="0"/>
                              <a:cs typeface="Times New Roman" panose="02020603050405020304" pitchFamily="18" charset="0"/>
                            </a:rPr>
                            <m:t>𝜻</m:t>
                          </m:r>
                        </m:e>
                      </m:d>
                      <m:r>
                        <a:rPr lang="el-GR" sz="1800" b="1"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b="1"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l-GR" sz="1800" b="1" i="1" kern="100">
                              <a:effectLst/>
                              <a:latin typeface="Cambria Math" panose="02040503050406030204" pitchFamily="18" charset="0"/>
                              <a:ea typeface="Calibri" panose="020F0502020204030204" pitchFamily="34" charset="0"/>
                              <a:cs typeface="Times New Roman" panose="02020603050405020304" pitchFamily="18" charset="0"/>
                            </a:rPr>
                            <m:t>𝜜𝝅</m:t>
                          </m:r>
                          <m:r>
                            <a:rPr lang="el-GR" sz="1800" b="1" i="1" kern="100" smtClean="0">
                              <a:effectLst/>
                              <a:latin typeface="Cambria Math" panose="02040503050406030204" pitchFamily="18" charset="0"/>
                              <a:ea typeface="Calibri" panose="020F0502020204030204" pitchFamily="34" charset="0"/>
                              <a:cs typeface="Times New Roman" panose="02020603050405020304" pitchFamily="18" charset="0"/>
                            </a:rPr>
                            <m:t>𝜺</m:t>
                          </m:r>
                          <m:r>
                            <a:rPr lang="el-GR" sz="1800" b="1" i="1" kern="100">
                              <a:effectLst/>
                              <a:latin typeface="Cambria Math" panose="02040503050406030204" pitchFamily="18" charset="0"/>
                              <a:ea typeface="Calibri" panose="020F0502020204030204" pitchFamily="34" charset="0"/>
                              <a:cs typeface="Times New Roman" panose="02020603050405020304" pitchFamily="18" charset="0"/>
                            </a:rPr>
                            <m:t>𝝂𝜶𝝂𝝉</m:t>
                          </m:r>
                          <m:sSub>
                            <m:sSubPr>
                              <m:ctrlPr>
                                <a:rPr lang="en-US" sz="1800" b="1"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l-GR" sz="1800" b="1" i="1" kern="100">
                                  <a:effectLst/>
                                  <a:latin typeface="Cambria Math" panose="02040503050406030204" pitchFamily="18" charset="0"/>
                                  <a:ea typeface="Calibri" panose="020F0502020204030204" pitchFamily="34" charset="0"/>
                                  <a:cs typeface="Times New Roman" panose="02020603050405020304" pitchFamily="18" charset="0"/>
                                </a:rPr>
                                <m:t>𝜾</m:t>
                              </m:r>
                            </m:e>
                            <m:sub>
                              <m:r>
                                <a:rPr lang="el-GR" sz="1800" b="1" i="1" kern="100">
                                  <a:effectLst/>
                                  <a:latin typeface="Cambria Math" panose="02040503050406030204" pitchFamily="18" charset="0"/>
                                  <a:ea typeface="Calibri" panose="020F0502020204030204" pitchFamily="34" charset="0"/>
                                  <a:cs typeface="Times New Roman" panose="02020603050405020304" pitchFamily="18" charset="0"/>
                                </a:rPr>
                                <m:t>𝝅𝝀𝜺𝝊𝝆</m:t>
                              </m:r>
                              <m:r>
                                <a:rPr lang="el-GR" sz="1800" b="1" i="1" kern="100" smtClean="0">
                                  <a:effectLst/>
                                  <a:latin typeface="Cambria Math" panose="02040503050406030204" pitchFamily="18" charset="0"/>
                                  <a:ea typeface="Calibri" panose="020F0502020204030204" pitchFamily="34" charset="0"/>
                                  <a:cs typeface="Times New Roman" panose="02020603050405020304" pitchFamily="18" charset="0"/>
                                </a:rPr>
                                <m:t>𝜶</m:t>
                              </m:r>
                            </m:sub>
                          </m:sSub>
                        </m:num>
                        <m:den>
                          <m:r>
                            <a:rPr lang="el-GR" sz="1800" b="1" i="1" kern="100">
                              <a:effectLst/>
                              <a:latin typeface="Cambria Math" panose="02040503050406030204" pitchFamily="18" charset="0"/>
                              <a:ea typeface="Calibri" panose="020F0502020204030204" pitchFamily="34" charset="0"/>
                              <a:cs typeface="Times New Roman" panose="02020603050405020304" pitchFamily="18" charset="0"/>
                            </a:rPr>
                            <m:t>𝜰𝝅𝝄𝝉𝜺</m:t>
                          </m:r>
                          <m:r>
                            <a:rPr lang="el-GR" sz="1800" b="1" i="1" kern="100" smtClean="0">
                              <a:effectLst/>
                              <a:latin typeface="Cambria Math" panose="02040503050406030204" pitchFamily="18" charset="0"/>
                              <a:ea typeface="Calibri" panose="020F0502020204030204" pitchFamily="34" charset="0"/>
                              <a:cs typeface="Times New Roman" panose="02020603050405020304" pitchFamily="18" charset="0"/>
                            </a:rPr>
                            <m:t>𝜾</m:t>
                          </m:r>
                          <m:r>
                            <a:rPr lang="el-GR" sz="1800" b="1" i="1" kern="100">
                              <a:effectLst/>
                              <a:latin typeface="Cambria Math" panose="02040503050406030204" pitchFamily="18" charset="0"/>
                              <a:ea typeface="Calibri" panose="020F0502020204030204" pitchFamily="34" charset="0"/>
                              <a:cs typeface="Times New Roman" panose="02020603050405020304" pitchFamily="18" charset="0"/>
                            </a:rPr>
                            <m:t>𝝂𝝄𝝊𝝈𝜶</m:t>
                          </m:r>
                        </m:den>
                      </m:f>
                      <m:r>
                        <a:rPr lang="el-GR" sz="1800" b="1" i="1" kern="100">
                          <a:effectLst/>
                          <a:latin typeface="Cambria Math" panose="02040503050406030204" pitchFamily="18" charset="0"/>
                          <a:ea typeface="Calibri" panose="020F0502020204030204" pitchFamily="34" charset="0"/>
                          <a:cs typeface="Times New Roman" panose="02020603050405020304" pitchFamily="18" charset="0"/>
                        </a:rPr>
                        <m:t>=&gt;</m:t>
                      </m:r>
                      <m:r>
                        <a:rPr lang="en-US" sz="1800" b="1" i="1" kern="100">
                          <a:effectLst/>
                          <a:latin typeface="Cambria Math" panose="02040503050406030204" pitchFamily="18" charset="0"/>
                          <a:ea typeface="Calibri" panose="020F0502020204030204" pitchFamily="34" charset="0"/>
                          <a:cs typeface="Times New Roman" panose="02020603050405020304" pitchFamily="18" charset="0"/>
                        </a:rPr>
                        <m:t>𝒔𝒊𝒏</m:t>
                      </m:r>
                      <m:d>
                        <m:dPr>
                          <m:ctrlPr>
                            <a:rPr lang="en-US" sz="1800" b="1"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l-GR" sz="1800" b="1" i="1" kern="100">
                              <a:effectLst/>
                              <a:latin typeface="Cambria Math" panose="02040503050406030204" pitchFamily="18" charset="0"/>
                              <a:ea typeface="Calibri" panose="020F0502020204030204" pitchFamily="34" charset="0"/>
                              <a:cs typeface="Times New Roman" panose="02020603050405020304" pitchFamily="18" charset="0"/>
                            </a:rPr>
                            <m:t>𝜻</m:t>
                          </m:r>
                        </m:e>
                      </m:d>
                      <m:r>
                        <a:rPr lang="el-GR" sz="1800" b="1"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b="1"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b="1" i="1" kern="100">
                              <a:effectLst/>
                              <a:latin typeface="Cambria Math" panose="02040503050406030204" pitchFamily="18" charset="0"/>
                              <a:ea typeface="Calibri" panose="020F0502020204030204" pitchFamily="34" charset="0"/>
                              <a:cs typeface="Times New Roman" panose="02020603050405020304" pitchFamily="18" charset="0"/>
                            </a:rPr>
                            <m:t>𝒑</m:t>
                          </m:r>
                        </m:num>
                        <m:den>
                          <m:r>
                            <a:rPr lang="en-US" sz="1800" b="1" i="1" kern="100">
                              <a:effectLst/>
                              <a:latin typeface="Cambria Math" panose="02040503050406030204" pitchFamily="18" charset="0"/>
                              <a:ea typeface="Calibri" panose="020F0502020204030204" pitchFamily="34" charset="0"/>
                              <a:cs typeface="Times New Roman" panose="02020603050405020304" pitchFamily="18" charset="0"/>
                            </a:rPr>
                            <m:t>𝒌</m:t>
                          </m:r>
                        </m:den>
                      </m:f>
                    </m:oMath>
                  </m:oMathPara>
                </a14:m>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l-GR"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100" kern="100" dirty="0">
                    <a:effectLst/>
                    <a:latin typeface="Calibri" panose="020F0502020204030204" pitchFamily="34" charset="0"/>
                    <a:ea typeface="Calibri" panose="020F0502020204030204" pitchFamily="34" charset="0"/>
                    <a:cs typeface="Times New Roman" panose="02020603050405020304" pitchFamily="18" charset="0"/>
                  </a:rPr>
                  <a:t>(λεπτομερής εξήγηση και παραδείγματα στην παρουσίαση για τον Λοξοδρομικό πλου Ναυτιλία ΙΙ)</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 name="TextBox 1">
                <a:extLst>
                  <a:ext uri="{FF2B5EF4-FFF2-40B4-BE49-F238E27FC236}">
                    <a16:creationId xmlns:a16="http://schemas.microsoft.com/office/drawing/2014/main" id="{851E1039-C59F-469B-8090-CB51C670A303}"/>
                  </a:ext>
                </a:extLst>
              </p:cNvPr>
              <p:cNvSpPr txBox="1">
                <a:spLocks noRot="1" noChangeAspect="1" noMove="1" noResize="1" noEditPoints="1" noAdjustHandles="1" noChangeArrowheads="1" noChangeShapeType="1" noTextEdit="1"/>
              </p:cNvSpPr>
              <p:nvPr/>
            </p:nvSpPr>
            <p:spPr>
              <a:xfrm>
                <a:off x="116377" y="1670858"/>
                <a:ext cx="5858810" cy="5020092"/>
              </a:xfrm>
              <a:prstGeom prst="rect">
                <a:avLst/>
              </a:prstGeom>
              <a:blipFill>
                <a:blip r:embed="rId3"/>
                <a:stretch>
                  <a:fillRect l="-832" t="-485"/>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3677991B-02AD-6E5F-CD3F-70B128DD35CE}"/>
              </a:ext>
            </a:extLst>
          </p:cNvPr>
          <p:cNvPicPr>
            <a:picLocks noChangeAspect="1"/>
          </p:cNvPicPr>
          <p:nvPr/>
        </p:nvPicPr>
        <p:blipFill>
          <a:blip r:embed="rId4"/>
          <a:stretch>
            <a:fillRect/>
          </a:stretch>
        </p:blipFill>
        <p:spPr>
          <a:xfrm>
            <a:off x="6148093" y="1305677"/>
            <a:ext cx="5858810" cy="5204271"/>
          </a:xfrm>
          <a:prstGeom prst="rect">
            <a:avLst/>
          </a:prstGeom>
        </p:spPr>
      </p:pic>
    </p:spTree>
    <p:extLst>
      <p:ext uri="{BB962C8B-B14F-4D97-AF65-F5344CB8AC3E}">
        <p14:creationId xmlns:p14="http://schemas.microsoft.com/office/powerpoint/2010/main" val="4252918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9856F-92A5-9936-EAA5-B01FC81B4FF8}"/>
              </a:ext>
            </a:extLst>
          </p:cNvPr>
          <p:cNvSpPr>
            <a:spLocks noGrp="1"/>
          </p:cNvSpPr>
          <p:nvPr>
            <p:ph type="title"/>
          </p:nvPr>
        </p:nvSpPr>
        <p:spPr/>
        <p:txBody>
          <a:bodyPr/>
          <a:lstStyle/>
          <a:p>
            <a:r>
              <a:rPr lang="el-GR" dirty="0" err="1"/>
              <a:t>Ορθοδρομικοσ</a:t>
            </a:r>
            <a:r>
              <a:rPr lang="el-GR" dirty="0"/>
              <a:t> </a:t>
            </a:r>
            <a:r>
              <a:rPr lang="el-GR" dirty="0" err="1"/>
              <a:t>πλουσ</a:t>
            </a:r>
            <a:endParaRPr lang="en-US" dirty="0"/>
          </a:p>
        </p:txBody>
      </p:sp>
      <p:sp>
        <p:nvSpPr>
          <p:cNvPr id="4" name="Slide Number Placeholder 3">
            <a:extLst>
              <a:ext uri="{FF2B5EF4-FFF2-40B4-BE49-F238E27FC236}">
                <a16:creationId xmlns:a16="http://schemas.microsoft.com/office/drawing/2014/main" id="{AB34DDCD-707A-A5D7-B2C6-B463856CE28B}"/>
              </a:ext>
            </a:extLst>
          </p:cNvPr>
          <p:cNvSpPr>
            <a:spLocks noGrp="1"/>
          </p:cNvSpPr>
          <p:nvPr>
            <p:ph type="sldNum" sz="quarter" idx="11"/>
          </p:nvPr>
        </p:nvSpPr>
        <p:spPr/>
        <p:txBody>
          <a:bodyPr/>
          <a:lstStyle/>
          <a:p>
            <a:fld id="{75DF2D63-3FF5-D547-96B9-BE9CCD1ABA58}" type="slidenum">
              <a:rPr lang="en-US" smtClean="0"/>
              <a:pPr/>
              <a:t>12</a:t>
            </a:fld>
            <a:endParaRPr lang="en-US" dirty="0"/>
          </a:p>
        </p:txBody>
      </p:sp>
      <p:sp>
        <p:nvSpPr>
          <p:cNvPr id="7" name="Content Placeholder 6">
            <a:extLst>
              <a:ext uri="{FF2B5EF4-FFF2-40B4-BE49-F238E27FC236}">
                <a16:creationId xmlns:a16="http://schemas.microsoft.com/office/drawing/2014/main" id="{8DE80011-B151-C8B1-1052-BD5533499455}"/>
              </a:ext>
            </a:extLst>
          </p:cNvPr>
          <p:cNvSpPr>
            <a:spLocks noGrp="1"/>
          </p:cNvSpPr>
          <p:nvPr>
            <p:ph idx="1"/>
          </p:nvPr>
        </p:nvSpPr>
        <p:spPr>
          <a:xfrm>
            <a:off x="1185672" y="1450121"/>
            <a:ext cx="9820656" cy="4569680"/>
          </a:xfrm>
        </p:spPr>
        <p:txBody>
          <a:bodyPr/>
          <a:lstStyle/>
          <a:p>
            <a:r>
              <a:rPr lang="el-GR" dirty="0"/>
              <a:t>Ο Πλους ο οποίος ακολουθεί τον μέγιστο κύκλο μεταξύ δύο σημείων πάνω στην γη.</a:t>
            </a:r>
          </a:p>
          <a:p>
            <a:r>
              <a:rPr lang="el-GR" dirty="0"/>
              <a:t>Για μεγάλες αποστάσεις είναι ο συντομότερος δρόμος.</a:t>
            </a:r>
            <a:endParaRPr lang="en-US" dirty="0"/>
          </a:p>
          <a:p>
            <a:r>
              <a:rPr lang="el-GR" dirty="0"/>
              <a:t>Το μεγαλύτερο κέρδος το έχουμε σε μεγάλα πλάτη και για αποστάσεις μεγαλύτερες των 1000 ναυτικών μιλίων. </a:t>
            </a:r>
            <a:r>
              <a:rPr lang="el-GR" sz="900" b="1" i="1" dirty="0"/>
              <a:t>(</a:t>
            </a:r>
            <a:r>
              <a:rPr lang="en-US" sz="900" b="1" i="1" dirty="0" err="1"/>
              <a:t>opencpn</a:t>
            </a:r>
            <a:r>
              <a:rPr lang="en-US" sz="900" b="1" i="1" dirty="0"/>
              <a:t>)</a:t>
            </a:r>
            <a:endParaRPr lang="el-GR" sz="900" b="1" i="1" dirty="0"/>
          </a:p>
          <a:p>
            <a:r>
              <a:rPr lang="el-GR" dirty="0"/>
              <a:t>Παρουσιάζει δυσκολίες στην τήρηση του αφού ο ναυτιλόμενος θα πρέπει διαρκώς να μεταβάλει την πορεία του πλοίου του ώστε να ακολουθεί τον μέγιστο κύκλο (οι γωνίες των πορειών μεταξύ των μεσημβρινών που συναντώνται στους πόλους διαρκώς μεταβάλλονται).</a:t>
            </a:r>
          </a:p>
          <a:p>
            <a:r>
              <a:rPr lang="el-GR" dirty="0"/>
              <a:t>Είναι περίπλοκος ο υπολογισμός του και στις περισσότερες περιπτώσεις πρακτικά ακολουθείται ένας συνδυασμός Λοξοδρομικής και </a:t>
            </a:r>
            <a:r>
              <a:rPr lang="el-GR" dirty="0" err="1"/>
              <a:t>Ορθοδρομικής</a:t>
            </a:r>
            <a:r>
              <a:rPr lang="el-GR" dirty="0"/>
              <a:t> πλεύσης.</a:t>
            </a:r>
            <a:endParaRPr lang="en-US" dirty="0"/>
          </a:p>
          <a:p>
            <a:r>
              <a:rPr lang="el-GR" dirty="0"/>
              <a:t>Με την είσοδο της ηλεκτρονικής </a:t>
            </a:r>
            <a:r>
              <a:rPr lang="el-GR" dirty="0" err="1"/>
              <a:t>ναυσιπλοίας</a:t>
            </a:r>
            <a:r>
              <a:rPr lang="el-GR" dirty="0"/>
              <a:t> η επίλυση και η τήρηση του ορθοδρομικού πλου μπορεί να γίνει με αυτοματοποιημένο τρόπο</a:t>
            </a:r>
            <a:endParaRPr lang="en-US" dirty="0"/>
          </a:p>
        </p:txBody>
      </p:sp>
    </p:spTree>
    <p:extLst>
      <p:ext uri="{BB962C8B-B14F-4D97-AF65-F5344CB8AC3E}">
        <p14:creationId xmlns:p14="http://schemas.microsoft.com/office/powerpoint/2010/main" val="1263875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9856F-92A5-9936-EAA5-B01FC81B4FF8}"/>
              </a:ext>
            </a:extLst>
          </p:cNvPr>
          <p:cNvSpPr>
            <a:spLocks noGrp="1"/>
          </p:cNvSpPr>
          <p:nvPr>
            <p:ph type="title"/>
          </p:nvPr>
        </p:nvSpPr>
        <p:spPr>
          <a:xfrm>
            <a:off x="1348843" y="257908"/>
            <a:ext cx="10174252" cy="586154"/>
          </a:xfrm>
        </p:spPr>
        <p:txBody>
          <a:bodyPr/>
          <a:lstStyle/>
          <a:p>
            <a:r>
              <a:rPr lang="el-GR" dirty="0" err="1"/>
              <a:t>Ορθοδρομικοσ</a:t>
            </a:r>
            <a:r>
              <a:rPr lang="el-GR" dirty="0"/>
              <a:t> </a:t>
            </a:r>
            <a:r>
              <a:rPr lang="el-GR" dirty="0" err="1"/>
              <a:t>πλουσ</a:t>
            </a:r>
            <a:endParaRPr lang="en-US" dirty="0"/>
          </a:p>
        </p:txBody>
      </p:sp>
      <p:sp>
        <p:nvSpPr>
          <p:cNvPr id="4" name="Slide Number Placeholder 3">
            <a:extLst>
              <a:ext uri="{FF2B5EF4-FFF2-40B4-BE49-F238E27FC236}">
                <a16:creationId xmlns:a16="http://schemas.microsoft.com/office/drawing/2014/main" id="{AB34DDCD-707A-A5D7-B2C6-B463856CE28B}"/>
              </a:ext>
            </a:extLst>
          </p:cNvPr>
          <p:cNvSpPr>
            <a:spLocks noGrp="1"/>
          </p:cNvSpPr>
          <p:nvPr>
            <p:ph type="sldNum" sz="quarter" idx="11"/>
          </p:nvPr>
        </p:nvSpPr>
        <p:spPr/>
        <p:txBody>
          <a:bodyPr/>
          <a:lstStyle/>
          <a:p>
            <a:fld id="{75DF2D63-3FF5-D547-96B9-BE9CCD1ABA58}" type="slidenum">
              <a:rPr lang="en-US" smtClean="0"/>
              <a:pPr/>
              <a:t>13</a:t>
            </a:fld>
            <a:endParaRPr lang="en-US" dirty="0"/>
          </a:p>
        </p:txBody>
      </p:sp>
      <p:pic>
        <p:nvPicPr>
          <p:cNvPr id="3" name="GREAT_CIRCLE_NAVIGATION">
            <a:hlinkClick r:id="" action="ppaction://media"/>
            <a:extLst>
              <a:ext uri="{FF2B5EF4-FFF2-40B4-BE49-F238E27FC236}">
                <a16:creationId xmlns:a16="http://schemas.microsoft.com/office/drawing/2014/main" id="{2A60B10B-4797-6E25-E89B-C6B3B84B6E7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33603" y="844062"/>
            <a:ext cx="10174252" cy="5722790"/>
          </a:xfrm>
        </p:spPr>
      </p:pic>
    </p:spTree>
    <p:extLst>
      <p:ext uri="{BB962C8B-B14F-4D97-AF65-F5344CB8AC3E}">
        <p14:creationId xmlns:p14="http://schemas.microsoft.com/office/powerpoint/2010/main" val="34523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5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7CD2A-48CB-BAB2-E5DC-4B328C23F76B}"/>
              </a:ext>
            </a:extLst>
          </p:cNvPr>
          <p:cNvSpPr>
            <a:spLocks noGrp="1"/>
          </p:cNvSpPr>
          <p:nvPr>
            <p:ph type="title"/>
          </p:nvPr>
        </p:nvSpPr>
        <p:spPr>
          <a:xfrm>
            <a:off x="389273" y="228944"/>
            <a:ext cx="11464827" cy="914400"/>
          </a:xfrm>
        </p:spPr>
        <p:txBody>
          <a:bodyPr/>
          <a:lstStyle/>
          <a:p>
            <a:r>
              <a:rPr lang="el-GR" sz="3600" dirty="0" err="1"/>
              <a:t>Ορουσ</a:t>
            </a:r>
            <a:r>
              <a:rPr lang="el-GR" sz="3600" dirty="0"/>
              <a:t> που θα </a:t>
            </a:r>
            <a:r>
              <a:rPr lang="el-GR" sz="3600" dirty="0" err="1"/>
              <a:t>χρησιμοποιησουμε</a:t>
            </a:r>
            <a:r>
              <a:rPr lang="el-GR" sz="3600" dirty="0"/>
              <a:t>:</a:t>
            </a:r>
            <a:endParaRPr lang="en-US" sz="3600" dirty="0"/>
          </a:p>
        </p:txBody>
      </p:sp>
      <p:sp>
        <p:nvSpPr>
          <p:cNvPr id="4" name="Slide Number Placeholder 3">
            <a:extLst>
              <a:ext uri="{FF2B5EF4-FFF2-40B4-BE49-F238E27FC236}">
                <a16:creationId xmlns:a16="http://schemas.microsoft.com/office/drawing/2014/main" id="{59F2BC77-8691-0A18-74EE-16657469B2A5}"/>
              </a:ext>
            </a:extLst>
          </p:cNvPr>
          <p:cNvSpPr>
            <a:spLocks noGrp="1"/>
          </p:cNvSpPr>
          <p:nvPr>
            <p:ph type="sldNum" sz="quarter" idx="11"/>
          </p:nvPr>
        </p:nvSpPr>
        <p:spPr/>
        <p:txBody>
          <a:bodyPr/>
          <a:lstStyle/>
          <a:p>
            <a:fld id="{75DF2D63-3FF5-D547-96B9-BE9CCD1ABA58}" type="slidenum">
              <a:rPr lang="en-US" smtClean="0"/>
              <a:t>14</a:t>
            </a:fld>
            <a:endParaRPr lang="en-US" dirty="0"/>
          </a:p>
        </p:txBody>
      </p:sp>
      <p:sp>
        <p:nvSpPr>
          <p:cNvPr id="5" name="Content Placeholder 4">
            <a:extLst>
              <a:ext uri="{FF2B5EF4-FFF2-40B4-BE49-F238E27FC236}">
                <a16:creationId xmlns:a16="http://schemas.microsoft.com/office/drawing/2014/main" id="{0F41BC2A-906E-B237-B118-6554BFB3B940}"/>
              </a:ext>
            </a:extLst>
          </p:cNvPr>
          <p:cNvSpPr>
            <a:spLocks noGrp="1"/>
          </p:cNvSpPr>
          <p:nvPr>
            <p:ph idx="1"/>
          </p:nvPr>
        </p:nvSpPr>
        <p:spPr>
          <a:xfrm>
            <a:off x="107156" y="1021576"/>
            <a:ext cx="6493669" cy="5507812"/>
          </a:xfrm>
        </p:spPr>
        <p:txBody>
          <a:bodyPr/>
          <a:lstStyle/>
          <a:p>
            <a:r>
              <a:rPr lang="el-GR" b="1" dirty="0"/>
              <a:t>Τρίγωνο Ορθοδρομίας ή Γήινο Τρίγωνο:</a:t>
            </a:r>
          </a:p>
          <a:p>
            <a:pPr marL="0" indent="0">
              <a:buNone/>
            </a:pPr>
            <a:r>
              <a:rPr lang="el-GR" dirty="0"/>
              <a:t>Λέγεται το σφαιρικό τρίγωνο το οποίο βρίσκεται πάνω στην επιφάνεια της γης και σχηματίζεται μεταξύ του τόπου (στίγματος) αναχώρησης, του τόπου (στίγματος) αφίξεως και του ομώνυμου προς το πλάτος αναχώρησης πόλου της γης.</a:t>
            </a:r>
            <a:endParaRPr lang="en-US" dirty="0"/>
          </a:p>
          <a:p>
            <a:pPr marL="0" indent="0">
              <a:buNone/>
            </a:pPr>
            <a:r>
              <a:rPr lang="el-GR" dirty="0"/>
              <a:t>Οι πλευρές </a:t>
            </a:r>
            <a:r>
              <a:rPr lang="el-GR" b="1" dirty="0"/>
              <a:t>ΑΒ</a:t>
            </a:r>
            <a:r>
              <a:rPr lang="el-GR" dirty="0"/>
              <a:t>, </a:t>
            </a:r>
            <a:r>
              <a:rPr lang="el-GR" b="1" dirty="0" err="1"/>
              <a:t>Αρ</a:t>
            </a:r>
            <a:r>
              <a:rPr lang="en-US" dirty="0"/>
              <a:t> </a:t>
            </a:r>
            <a:r>
              <a:rPr lang="el-GR" dirty="0"/>
              <a:t>και </a:t>
            </a:r>
            <a:r>
              <a:rPr lang="el-GR" b="1" dirty="0" err="1"/>
              <a:t>Βρ</a:t>
            </a:r>
            <a:r>
              <a:rPr lang="el-GR" dirty="0"/>
              <a:t> είναι τόξα μεγίστων κύκλων.</a:t>
            </a:r>
          </a:p>
          <a:p>
            <a:pPr marL="0" indent="0">
              <a:buNone/>
            </a:pPr>
            <a:r>
              <a:rPr lang="el-GR" dirty="0"/>
              <a:t>Το τόξο </a:t>
            </a:r>
            <a:r>
              <a:rPr lang="el-GR" b="1" dirty="0"/>
              <a:t>ΑΒ </a:t>
            </a:r>
            <a:r>
              <a:rPr lang="el-GR" dirty="0"/>
              <a:t>είναι το </a:t>
            </a:r>
            <a:r>
              <a:rPr lang="el-GR" b="1" dirty="0"/>
              <a:t>ορθοδρομικό τόξο.</a:t>
            </a:r>
          </a:p>
          <a:p>
            <a:pPr marL="0" indent="0">
              <a:buNone/>
            </a:pPr>
            <a:r>
              <a:rPr lang="el-GR" b="1" dirty="0"/>
              <a:t>Τα τόξα </a:t>
            </a:r>
            <a:r>
              <a:rPr lang="el-GR" b="1" dirty="0" err="1"/>
              <a:t>Αρ</a:t>
            </a:r>
            <a:r>
              <a:rPr lang="el-GR" b="1" dirty="0"/>
              <a:t> και </a:t>
            </a:r>
            <a:r>
              <a:rPr lang="el-GR" b="1" dirty="0" err="1"/>
              <a:t>Βρ</a:t>
            </a:r>
            <a:r>
              <a:rPr lang="en-US" dirty="0"/>
              <a:t> </a:t>
            </a:r>
            <a:r>
              <a:rPr lang="el-GR" dirty="0"/>
              <a:t>είναι τα τόξα των αντίστοιχων μεσημβρινών των τόπων Αναχώρησης (Α) και Άφιξης(Β)</a:t>
            </a:r>
          </a:p>
          <a:p>
            <a:pPr marL="0" indent="0">
              <a:buNone/>
            </a:pPr>
            <a:r>
              <a:rPr lang="el-GR" dirty="0"/>
              <a:t>Το σημείο </a:t>
            </a:r>
            <a:r>
              <a:rPr lang="el-GR" b="1" dirty="0"/>
              <a:t>ρ</a:t>
            </a:r>
            <a:r>
              <a:rPr lang="el-GR" dirty="0"/>
              <a:t> είναι ο πλησιέστερος πόλος στο πλάτος αναχώρησης</a:t>
            </a:r>
            <a:endParaRPr lang="en-US" dirty="0"/>
          </a:p>
        </p:txBody>
      </p:sp>
      <p:pic>
        <p:nvPicPr>
          <p:cNvPr id="8" name="Picture 7">
            <a:extLst>
              <a:ext uri="{FF2B5EF4-FFF2-40B4-BE49-F238E27FC236}">
                <a16:creationId xmlns:a16="http://schemas.microsoft.com/office/drawing/2014/main" id="{551A740D-3BC6-FA4B-60CA-BEB89E6D3793}"/>
              </a:ext>
            </a:extLst>
          </p:cNvPr>
          <p:cNvPicPr>
            <a:picLocks noChangeAspect="1"/>
          </p:cNvPicPr>
          <p:nvPr/>
        </p:nvPicPr>
        <p:blipFill>
          <a:blip r:embed="rId2"/>
          <a:stretch>
            <a:fillRect/>
          </a:stretch>
        </p:blipFill>
        <p:spPr>
          <a:xfrm>
            <a:off x="6517367" y="1283899"/>
            <a:ext cx="5674633" cy="5245489"/>
          </a:xfrm>
          <a:prstGeom prst="rect">
            <a:avLst/>
          </a:prstGeom>
        </p:spPr>
      </p:pic>
    </p:spTree>
    <p:extLst>
      <p:ext uri="{BB962C8B-B14F-4D97-AF65-F5344CB8AC3E}">
        <p14:creationId xmlns:p14="http://schemas.microsoft.com/office/powerpoint/2010/main" val="545899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9F2BC77-8691-0A18-74EE-16657469B2A5}"/>
              </a:ext>
            </a:extLst>
          </p:cNvPr>
          <p:cNvSpPr>
            <a:spLocks noGrp="1"/>
          </p:cNvSpPr>
          <p:nvPr>
            <p:ph type="sldNum" sz="quarter" idx="11"/>
          </p:nvPr>
        </p:nvSpPr>
        <p:spPr/>
        <p:txBody>
          <a:bodyPr/>
          <a:lstStyle/>
          <a:p>
            <a:fld id="{75DF2D63-3FF5-D547-96B9-BE9CCD1ABA58}" type="slidenum">
              <a:rPr lang="en-US" smtClean="0"/>
              <a:t>15</a:t>
            </a:fld>
            <a:endParaRPr lang="en-US" dirty="0"/>
          </a:p>
        </p:txBody>
      </p:sp>
      <p:sp>
        <p:nvSpPr>
          <p:cNvPr id="5" name="Content Placeholder 4">
            <a:extLst>
              <a:ext uri="{FF2B5EF4-FFF2-40B4-BE49-F238E27FC236}">
                <a16:creationId xmlns:a16="http://schemas.microsoft.com/office/drawing/2014/main" id="{0F41BC2A-906E-B237-B118-6554BFB3B940}"/>
              </a:ext>
            </a:extLst>
          </p:cNvPr>
          <p:cNvSpPr>
            <a:spLocks noGrp="1"/>
          </p:cNvSpPr>
          <p:nvPr>
            <p:ph idx="1"/>
          </p:nvPr>
        </p:nvSpPr>
        <p:spPr>
          <a:xfrm>
            <a:off x="750093" y="4722019"/>
            <a:ext cx="6539681" cy="1993106"/>
          </a:xfrm>
        </p:spPr>
        <p:txBody>
          <a:bodyPr/>
          <a:lstStyle/>
          <a:p>
            <a:pPr marL="0" indent="0">
              <a:buNone/>
            </a:pPr>
            <a:r>
              <a:rPr lang="el-GR" sz="1800" b="1" dirty="0"/>
              <a:t>Απεικόνιση Τριγώνου Ορθοδρομίας στο Νότιο ημισφαίριο</a:t>
            </a:r>
          </a:p>
          <a:p>
            <a:pPr marL="0" indent="0">
              <a:buNone/>
            </a:pPr>
            <a:r>
              <a:rPr lang="el-GR" sz="1800" dirty="0"/>
              <a:t>Το τόξο </a:t>
            </a:r>
            <a:r>
              <a:rPr lang="el-GR" sz="1800" b="1" dirty="0"/>
              <a:t>ΑΒ </a:t>
            </a:r>
            <a:r>
              <a:rPr lang="el-GR" sz="1800" dirty="0"/>
              <a:t>είναι το </a:t>
            </a:r>
            <a:r>
              <a:rPr lang="el-GR" sz="1800" b="1" dirty="0"/>
              <a:t>ορθοδρομικό τόξο.</a:t>
            </a:r>
          </a:p>
          <a:p>
            <a:pPr marL="0" indent="0">
              <a:buNone/>
            </a:pPr>
            <a:r>
              <a:rPr lang="el-GR" sz="1800" b="1" dirty="0"/>
              <a:t>Τα τόξα </a:t>
            </a:r>
            <a:r>
              <a:rPr lang="el-GR" sz="1800" b="1" dirty="0" err="1"/>
              <a:t>Αρ</a:t>
            </a:r>
            <a:r>
              <a:rPr lang="el-GR" sz="1800" b="1" dirty="0"/>
              <a:t> και </a:t>
            </a:r>
            <a:r>
              <a:rPr lang="el-GR" sz="1800" b="1" dirty="0" err="1"/>
              <a:t>Βρ</a:t>
            </a:r>
            <a:r>
              <a:rPr lang="en-US" sz="1800" dirty="0"/>
              <a:t> </a:t>
            </a:r>
            <a:r>
              <a:rPr lang="el-GR" sz="1800" dirty="0"/>
              <a:t>είναι τα τόξα των αντίστοιχων μεσημβρινών των τόπων Αναχώρησης (Α) και Άφιξης(Β)</a:t>
            </a:r>
          </a:p>
          <a:p>
            <a:pPr marL="0" indent="0">
              <a:buNone/>
            </a:pPr>
            <a:r>
              <a:rPr lang="el-GR" sz="1800" dirty="0"/>
              <a:t>Το σημείο </a:t>
            </a:r>
            <a:r>
              <a:rPr lang="el-GR" sz="1800" b="1" dirty="0"/>
              <a:t>ρ</a:t>
            </a:r>
            <a:r>
              <a:rPr lang="el-GR" sz="1800" dirty="0"/>
              <a:t> είναι ο πλησιέστερος (</a:t>
            </a:r>
            <a:r>
              <a:rPr lang="en-US" sz="1800" dirty="0"/>
              <a:t>South Pole)</a:t>
            </a:r>
            <a:r>
              <a:rPr lang="el-GR" sz="1800" dirty="0"/>
              <a:t> πόλος στο πλάτος αναχώρησης</a:t>
            </a:r>
            <a:r>
              <a:rPr lang="en-US" sz="1800" dirty="0"/>
              <a:t>.</a:t>
            </a:r>
          </a:p>
        </p:txBody>
      </p:sp>
      <p:pic>
        <p:nvPicPr>
          <p:cNvPr id="6" name="Picture 5">
            <a:extLst>
              <a:ext uri="{FF2B5EF4-FFF2-40B4-BE49-F238E27FC236}">
                <a16:creationId xmlns:a16="http://schemas.microsoft.com/office/drawing/2014/main" id="{58EC7B26-AAE6-719D-A042-2FCC4BEF339C}"/>
              </a:ext>
            </a:extLst>
          </p:cNvPr>
          <p:cNvPicPr>
            <a:picLocks noChangeAspect="1"/>
          </p:cNvPicPr>
          <p:nvPr/>
        </p:nvPicPr>
        <p:blipFill>
          <a:blip r:embed="rId2"/>
          <a:stretch>
            <a:fillRect/>
          </a:stretch>
        </p:blipFill>
        <p:spPr>
          <a:xfrm>
            <a:off x="5159347" y="142875"/>
            <a:ext cx="6925497" cy="6625999"/>
          </a:xfrm>
          <a:prstGeom prst="rect">
            <a:avLst/>
          </a:prstGeom>
        </p:spPr>
      </p:pic>
    </p:spTree>
    <p:extLst>
      <p:ext uri="{BB962C8B-B14F-4D97-AF65-F5344CB8AC3E}">
        <p14:creationId xmlns:p14="http://schemas.microsoft.com/office/powerpoint/2010/main" val="2443815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9F2BC77-8691-0A18-74EE-16657469B2A5}"/>
              </a:ext>
            </a:extLst>
          </p:cNvPr>
          <p:cNvSpPr>
            <a:spLocks noGrp="1"/>
          </p:cNvSpPr>
          <p:nvPr>
            <p:ph type="sldNum" sz="quarter" idx="11"/>
          </p:nvPr>
        </p:nvSpPr>
        <p:spPr/>
        <p:txBody>
          <a:bodyPr/>
          <a:lstStyle/>
          <a:p>
            <a:fld id="{75DF2D63-3FF5-D547-96B9-BE9CCD1ABA58}" type="slidenum">
              <a:rPr lang="en-US" smtClean="0"/>
              <a:t>16</a:t>
            </a:fld>
            <a:endParaRPr lang="en-US" dirty="0"/>
          </a:p>
        </p:txBody>
      </p:sp>
      <p:sp>
        <p:nvSpPr>
          <p:cNvPr id="5" name="Content Placeholder 4">
            <a:extLst>
              <a:ext uri="{FF2B5EF4-FFF2-40B4-BE49-F238E27FC236}">
                <a16:creationId xmlns:a16="http://schemas.microsoft.com/office/drawing/2014/main" id="{0F41BC2A-906E-B237-B118-6554BFB3B940}"/>
              </a:ext>
            </a:extLst>
          </p:cNvPr>
          <p:cNvSpPr>
            <a:spLocks noGrp="1"/>
          </p:cNvSpPr>
          <p:nvPr>
            <p:ph idx="1"/>
          </p:nvPr>
        </p:nvSpPr>
        <p:spPr>
          <a:xfrm>
            <a:off x="493762" y="3992147"/>
            <a:ext cx="6143625" cy="2157412"/>
          </a:xfrm>
        </p:spPr>
        <p:txBody>
          <a:bodyPr/>
          <a:lstStyle/>
          <a:p>
            <a:r>
              <a:rPr lang="el-GR" b="1" dirty="0"/>
              <a:t>Ορθοδρομική Απόσταση:</a:t>
            </a:r>
          </a:p>
          <a:p>
            <a:pPr marL="0" indent="0">
              <a:buNone/>
            </a:pPr>
            <a:r>
              <a:rPr lang="el-GR" dirty="0"/>
              <a:t>Το ορθοδρομικό τόξο ΑΒ αφού μετατραπεί σε πρώτα της μοίρας μας δίνει την ορθοδρομική απόσταση.</a:t>
            </a:r>
          </a:p>
        </p:txBody>
      </p:sp>
      <p:pic>
        <p:nvPicPr>
          <p:cNvPr id="8" name="Picture 7">
            <a:extLst>
              <a:ext uri="{FF2B5EF4-FFF2-40B4-BE49-F238E27FC236}">
                <a16:creationId xmlns:a16="http://schemas.microsoft.com/office/drawing/2014/main" id="{551A740D-3BC6-FA4B-60CA-BEB89E6D3793}"/>
              </a:ext>
            </a:extLst>
          </p:cNvPr>
          <p:cNvPicPr>
            <a:picLocks noChangeAspect="1"/>
          </p:cNvPicPr>
          <p:nvPr/>
        </p:nvPicPr>
        <p:blipFill>
          <a:blip r:embed="rId2"/>
          <a:stretch>
            <a:fillRect/>
          </a:stretch>
        </p:blipFill>
        <p:spPr>
          <a:xfrm>
            <a:off x="5650706" y="124517"/>
            <a:ext cx="6474620" cy="5984977"/>
          </a:xfrm>
          <a:prstGeom prst="rect">
            <a:avLst/>
          </a:prstGeom>
        </p:spPr>
      </p:pic>
    </p:spTree>
    <p:extLst>
      <p:ext uri="{BB962C8B-B14F-4D97-AF65-F5344CB8AC3E}">
        <p14:creationId xmlns:p14="http://schemas.microsoft.com/office/powerpoint/2010/main" val="1230903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9F2BC77-8691-0A18-74EE-16657469B2A5}"/>
              </a:ext>
            </a:extLst>
          </p:cNvPr>
          <p:cNvSpPr>
            <a:spLocks noGrp="1"/>
          </p:cNvSpPr>
          <p:nvPr>
            <p:ph type="sldNum" sz="quarter" idx="11"/>
          </p:nvPr>
        </p:nvSpPr>
        <p:spPr/>
        <p:txBody>
          <a:bodyPr/>
          <a:lstStyle/>
          <a:p>
            <a:fld id="{75DF2D63-3FF5-D547-96B9-BE9CCD1ABA58}" type="slidenum">
              <a:rPr lang="en-US" smtClean="0"/>
              <a:t>17</a:t>
            </a:fld>
            <a:endParaRPr lang="en-US" dirty="0"/>
          </a:p>
        </p:txBody>
      </p:sp>
      <p:sp>
        <p:nvSpPr>
          <p:cNvPr id="5" name="Content Placeholder 4">
            <a:extLst>
              <a:ext uri="{FF2B5EF4-FFF2-40B4-BE49-F238E27FC236}">
                <a16:creationId xmlns:a16="http://schemas.microsoft.com/office/drawing/2014/main" id="{0F41BC2A-906E-B237-B118-6554BFB3B940}"/>
              </a:ext>
            </a:extLst>
          </p:cNvPr>
          <p:cNvSpPr>
            <a:spLocks noGrp="1"/>
          </p:cNvSpPr>
          <p:nvPr>
            <p:ph idx="1"/>
          </p:nvPr>
        </p:nvSpPr>
        <p:spPr>
          <a:xfrm>
            <a:off x="540654" y="3371850"/>
            <a:ext cx="5965032" cy="2800349"/>
          </a:xfrm>
        </p:spPr>
        <p:txBody>
          <a:bodyPr/>
          <a:lstStyle/>
          <a:p>
            <a:r>
              <a:rPr lang="el-GR" b="1" dirty="0"/>
              <a:t>Κορυφαίο Σημείο Ορθοδρομίας (</a:t>
            </a:r>
            <a:r>
              <a:rPr lang="en-US" b="1" dirty="0"/>
              <a:t>Vertex)</a:t>
            </a:r>
            <a:r>
              <a:rPr lang="el-GR" b="1" dirty="0"/>
              <a:t>:</a:t>
            </a:r>
            <a:endParaRPr lang="en-US" b="1" dirty="0"/>
          </a:p>
          <a:p>
            <a:pPr marL="0" indent="0">
              <a:buNone/>
            </a:pPr>
            <a:r>
              <a:rPr lang="el-GR" dirty="0"/>
              <a:t>Αν στο τρίγωνο της Ορθοδρομίας της διπλανής εικόνας διαγράψουμε κάθετο στο ορθοδρομικό τόξο ΑΒ μέγιστο κύκλο, το σημείο τομής</a:t>
            </a:r>
            <a:r>
              <a:rPr lang="el-GR" b="1" dirty="0"/>
              <a:t> (Κ) </a:t>
            </a:r>
            <a:r>
              <a:rPr lang="el-GR" dirty="0"/>
              <a:t>απέχει την μικρότερη απόσταση από τον Πόλο (είναι το μεγαλύτερο πλάτος του τόξου) και ονομάζεται </a:t>
            </a:r>
            <a:r>
              <a:rPr lang="el-GR" b="1" dirty="0"/>
              <a:t>Κορυφαίο</a:t>
            </a:r>
            <a:r>
              <a:rPr lang="el-GR" dirty="0"/>
              <a:t>.</a:t>
            </a:r>
          </a:p>
        </p:txBody>
      </p:sp>
      <p:pic>
        <p:nvPicPr>
          <p:cNvPr id="3" name="Picture 2">
            <a:extLst>
              <a:ext uri="{FF2B5EF4-FFF2-40B4-BE49-F238E27FC236}">
                <a16:creationId xmlns:a16="http://schemas.microsoft.com/office/drawing/2014/main" id="{84128ED4-716F-995D-BA0D-B0A36BA7ECA8}"/>
              </a:ext>
            </a:extLst>
          </p:cNvPr>
          <p:cNvPicPr>
            <a:picLocks noChangeAspect="1"/>
          </p:cNvPicPr>
          <p:nvPr/>
        </p:nvPicPr>
        <p:blipFill>
          <a:blip r:embed="rId2"/>
          <a:stretch>
            <a:fillRect/>
          </a:stretch>
        </p:blipFill>
        <p:spPr>
          <a:xfrm>
            <a:off x="6374653" y="685801"/>
            <a:ext cx="5817347" cy="5518150"/>
          </a:xfrm>
          <a:prstGeom prst="rect">
            <a:avLst/>
          </a:prstGeom>
        </p:spPr>
      </p:pic>
    </p:spTree>
    <p:extLst>
      <p:ext uri="{BB962C8B-B14F-4D97-AF65-F5344CB8AC3E}">
        <p14:creationId xmlns:p14="http://schemas.microsoft.com/office/powerpoint/2010/main" val="2451663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9F2BC77-8691-0A18-74EE-16657469B2A5}"/>
              </a:ext>
            </a:extLst>
          </p:cNvPr>
          <p:cNvSpPr>
            <a:spLocks noGrp="1"/>
          </p:cNvSpPr>
          <p:nvPr>
            <p:ph type="sldNum" sz="quarter" idx="11"/>
          </p:nvPr>
        </p:nvSpPr>
        <p:spPr/>
        <p:txBody>
          <a:bodyPr/>
          <a:lstStyle/>
          <a:p>
            <a:fld id="{75DF2D63-3FF5-D547-96B9-BE9CCD1ABA58}" type="slidenum">
              <a:rPr lang="en-US" smtClean="0"/>
              <a:t>18</a:t>
            </a:fld>
            <a:endParaRPr lang="en-US" dirty="0"/>
          </a:p>
        </p:txBody>
      </p:sp>
      <p:sp>
        <p:nvSpPr>
          <p:cNvPr id="5" name="Content Placeholder 4">
            <a:extLst>
              <a:ext uri="{FF2B5EF4-FFF2-40B4-BE49-F238E27FC236}">
                <a16:creationId xmlns:a16="http://schemas.microsoft.com/office/drawing/2014/main" id="{0F41BC2A-906E-B237-B118-6554BFB3B940}"/>
              </a:ext>
            </a:extLst>
          </p:cNvPr>
          <p:cNvSpPr>
            <a:spLocks noGrp="1"/>
          </p:cNvSpPr>
          <p:nvPr>
            <p:ph idx="1"/>
          </p:nvPr>
        </p:nvSpPr>
        <p:spPr>
          <a:xfrm>
            <a:off x="537541" y="3375027"/>
            <a:ext cx="6015038" cy="2828924"/>
          </a:xfrm>
        </p:spPr>
        <p:txBody>
          <a:bodyPr/>
          <a:lstStyle/>
          <a:p>
            <a:r>
              <a:rPr lang="el-GR" b="1" dirty="0"/>
              <a:t>Αρχική Πλεύση:</a:t>
            </a:r>
          </a:p>
          <a:p>
            <a:r>
              <a:rPr lang="el-GR" dirty="0"/>
              <a:t>Στο σφαιρικό τρίγωνο </a:t>
            </a:r>
            <a:r>
              <a:rPr lang="el-GR" b="1" dirty="0" err="1"/>
              <a:t>ΑρΒ</a:t>
            </a:r>
            <a:r>
              <a:rPr lang="el-GR" b="1" dirty="0"/>
              <a:t> </a:t>
            </a:r>
            <a:r>
              <a:rPr lang="el-GR" dirty="0"/>
              <a:t>η γωνία</a:t>
            </a:r>
          </a:p>
          <a:p>
            <a:pPr marL="0" indent="0">
              <a:buNone/>
            </a:pPr>
            <a:r>
              <a:rPr lang="el-GR" dirty="0"/>
              <a:t>  </a:t>
            </a:r>
            <a:r>
              <a:rPr lang="el-GR" b="1" dirty="0">
                <a:latin typeface="Cambria Math" panose="02040503050406030204" pitchFamily="18" charset="0"/>
                <a:ea typeface="Cambria Math" panose="02040503050406030204" pitchFamily="18" charset="0"/>
              </a:rPr>
              <a:t>∡</a:t>
            </a:r>
            <a:r>
              <a:rPr lang="el-GR" b="1" dirty="0"/>
              <a:t>Α = </a:t>
            </a:r>
            <a:r>
              <a:rPr lang="el-GR" b="1" dirty="0" err="1"/>
              <a:t>ρΑΒ</a:t>
            </a:r>
            <a:r>
              <a:rPr lang="el-GR" b="1" dirty="0"/>
              <a:t> </a:t>
            </a:r>
            <a:r>
              <a:rPr lang="el-GR" dirty="0"/>
              <a:t>ονομάζεται </a:t>
            </a:r>
            <a:r>
              <a:rPr lang="el-GR" b="1" dirty="0"/>
              <a:t>αρχική πλεύση </a:t>
            </a:r>
            <a:r>
              <a:rPr lang="el-GR" dirty="0"/>
              <a:t>και είναι η αρχική πορεία του ορθοδρομικού πλου.   Στους υπολογισμούς θα λαμβάνεται τεταρτοκυκλικό αποτέλεσμα το οποίο θα πρέπει να το μετατρέπουμε σε ολοκυκλικό.</a:t>
            </a:r>
            <a:endParaRPr lang="en-US" dirty="0"/>
          </a:p>
        </p:txBody>
      </p:sp>
      <p:pic>
        <p:nvPicPr>
          <p:cNvPr id="3" name="Picture 2">
            <a:extLst>
              <a:ext uri="{FF2B5EF4-FFF2-40B4-BE49-F238E27FC236}">
                <a16:creationId xmlns:a16="http://schemas.microsoft.com/office/drawing/2014/main" id="{84128ED4-716F-995D-BA0D-B0A36BA7ECA8}"/>
              </a:ext>
            </a:extLst>
          </p:cNvPr>
          <p:cNvPicPr>
            <a:picLocks noChangeAspect="1"/>
          </p:cNvPicPr>
          <p:nvPr/>
        </p:nvPicPr>
        <p:blipFill>
          <a:blip r:embed="rId2"/>
          <a:stretch>
            <a:fillRect/>
          </a:stretch>
        </p:blipFill>
        <p:spPr>
          <a:xfrm>
            <a:off x="6374653" y="685801"/>
            <a:ext cx="5817347" cy="5518150"/>
          </a:xfrm>
          <a:prstGeom prst="rect">
            <a:avLst/>
          </a:prstGeom>
        </p:spPr>
      </p:pic>
    </p:spTree>
    <p:extLst>
      <p:ext uri="{BB962C8B-B14F-4D97-AF65-F5344CB8AC3E}">
        <p14:creationId xmlns:p14="http://schemas.microsoft.com/office/powerpoint/2010/main" val="37584825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9F2BC77-8691-0A18-74EE-16657469B2A5}"/>
              </a:ext>
            </a:extLst>
          </p:cNvPr>
          <p:cNvSpPr>
            <a:spLocks noGrp="1"/>
          </p:cNvSpPr>
          <p:nvPr>
            <p:ph type="sldNum" sz="quarter" idx="11"/>
          </p:nvPr>
        </p:nvSpPr>
        <p:spPr/>
        <p:txBody>
          <a:bodyPr/>
          <a:lstStyle/>
          <a:p>
            <a:fld id="{75DF2D63-3FF5-D547-96B9-BE9CCD1ABA58}" type="slidenum">
              <a:rPr lang="en-US" smtClean="0"/>
              <a:t>19</a:t>
            </a:fld>
            <a:endParaRPr lang="en-US" dirty="0"/>
          </a:p>
        </p:txBody>
      </p:sp>
      <p:sp>
        <p:nvSpPr>
          <p:cNvPr id="5" name="Content Placeholder 4">
            <a:extLst>
              <a:ext uri="{FF2B5EF4-FFF2-40B4-BE49-F238E27FC236}">
                <a16:creationId xmlns:a16="http://schemas.microsoft.com/office/drawing/2014/main" id="{0F41BC2A-906E-B237-B118-6554BFB3B940}"/>
              </a:ext>
            </a:extLst>
          </p:cNvPr>
          <p:cNvSpPr>
            <a:spLocks noGrp="1"/>
          </p:cNvSpPr>
          <p:nvPr>
            <p:ph idx="1"/>
          </p:nvPr>
        </p:nvSpPr>
        <p:spPr>
          <a:xfrm>
            <a:off x="350044" y="385023"/>
            <a:ext cx="5356955" cy="4722019"/>
          </a:xfrm>
        </p:spPr>
        <p:txBody>
          <a:bodyPr/>
          <a:lstStyle/>
          <a:p>
            <a:r>
              <a:rPr lang="el-GR" b="1" dirty="0"/>
              <a:t>Παράλληλος ασφαλείας: </a:t>
            </a:r>
            <a:r>
              <a:rPr lang="el-GR" dirty="0"/>
              <a:t>Ο παράλληλος του πλάτους που δεν πρέπει να υπερβαίνουν τα πλοία κατά τον ορθοδρομικό πλου ονομάζεται παράλληλος ασφαλείας (</a:t>
            </a:r>
            <a:r>
              <a:rPr lang="el-GR" dirty="0" err="1"/>
              <a:t>φσ</a:t>
            </a:r>
            <a:r>
              <a:rPr lang="el-GR" dirty="0"/>
              <a:t> ). Αυτός πρέπει να καθορίζεται πριν τον απόπλου.</a:t>
            </a:r>
          </a:p>
          <a:p>
            <a:pPr marL="271463" indent="0">
              <a:buNone/>
            </a:pPr>
            <a:r>
              <a:rPr lang="el-GR" dirty="0"/>
              <a:t>Για να καθοριστεί λαμβάνουμε υπόψιν τυχόν ξηρές που μπορεί να παρεμβάλλονται στον πλου, τα καιρικά φαινόμενα, ύπαρξη παγόβουνων σε μεγάλα πλάτη.</a:t>
            </a:r>
          </a:p>
          <a:p>
            <a:r>
              <a:rPr lang="el-GR" dirty="0"/>
              <a:t>Όταν το κορυφαίο σημείο της </a:t>
            </a:r>
            <a:r>
              <a:rPr lang="el-GR" dirty="0" err="1"/>
              <a:t>ορθοδρομίας</a:t>
            </a:r>
            <a:r>
              <a:rPr lang="el-GR" dirty="0"/>
              <a:t> ξεπερνά σε πλάτος το πλάτος ασφαλείας τότε επιλέγεται ο μικτός πλους δηλαδή συνδυασμός ορθοδρομικού και λοξοδρομικού πλου.</a:t>
            </a:r>
            <a:endParaRPr lang="en-US" dirty="0"/>
          </a:p>
        </p:txBody>
      </p:sp>
      <p:pic>
        <p:nvPicPr>
          <p:cNvPr id="6" name="Picture 5">
            <a:extLst>
              <a:ext uri="{FF2B5EF4-FFF2-40B4-BE49-F238E27FC236}">
                <a16:creationId xmlns:a16="http://schemas.microsoft.com/office/drawing/2014/main" id="{EF6BFBDA-0EB7-CD34-4DC1-5AC17BB2C375}"/>
              </a:ext>
            </a:extLst>
          </p:cNvPr>
          <p:cNvPicPr>
            <a:picLocks noChangeAspect="1"/>
          </p:cNvPicPr>
          <p:nvPr/>
        </p:nvPicPr>
        <p:blipFill>
          <a:blip r:embed="rId2"/>
          <a:stretch>
            <a:fillRect/>
          </a:stretch>
        </p:blipFill>
        <p:spPr>
          <a:xfrm>
            <a:off x="5969844" y="1019233"/>
            <a:ext cx="6121200" cy="3453598"/>
          </a:xfrm>
          <a:prstGeom prst="rect">
            <a:avLst/>
          </a:prstGeom>
          <a:ln w="190500" cap="sq">
            <a:solidFill>
              <a:srgbClr val="C8C6BD"/>
            </a:solidFill>
            <a:prstDash val="solid"/>
            <a:miter lim="800000"/>
          </a:ln>
          <a:effectLst>
            <a:outerShdw blurRad="457200" dist="406400" dir="12600000" sx="102000" sy="102000" algn="bl" rotWithShape="0">
              <a:srgbClr val="000000">
                <a:alpha val="74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978526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EB422-1287-FCEB-63CE-599FDC8468D8}"/>
              </a:ext>
            </a:extLst>
          </p:cNvPr>
          <p:cNvSpPr>
            <a:spLocks noGrp="1"/>
          </p:cNvSpPr>
          <p:nvPr>
            <p:ph type="title"/>
          </p:nvPr>
        </p:nvSpPr>
        <p:spPr>
          <a:xfrm>
            <a:off x="1295400" y="1124712"/>
            <a:ext cx="4800600" cy="548640"/>
          </a:xfrm>
        </p:spPr>
        <p:txBody>
          <a:bodyPr/>
          <a:lstStyle/>
          <a:p>
            <a:r>
              <a:rPr lang="el-GR" dirty="0" err="1"/>
              <a:t>περιεχομενα</a:t>
            </a:r>
            <a:endParaRPr lang="en-US" dirty="0"/>
          </a:p>
        </p:txBody>
      </p:sp>
      <p:sp>
        <p:nvSpPr>
          <p:cNvPr id="4" name="Slide Number Placeholder 3">
            <a:extLst>
              <a:ext uri="{FF2B5EF4-FFF2-40B4-BE49-F238E27FC236}">
                <a16:creationId xmlns:a16="http://schemas.microsoft.com/office/drawing/2014/main" id="{43D6DE2E-F5E3-8CAF-A5C3-E67C03F538DF}"/>
              </a:ext>
            </a:extLst>
          </p:cNvPr>
          <p:cNvSpPr>
            <a:spLocks noGrp="1"/>
          </p:cNvSpPr>
          <p:nvPr>
            <p:ph type="sldNum" sz="quarter" idx="11"/>
          </p:nvPr>
        </p:nvSpPr>
        <p:spPr/>
        <p:txBody>
          <a:bodyPr/>
          <a:lstStyle/>
          <a:p>
            <a:fld id="{75DF2D63-3FF5-D547-96B9-BE9CCD1ABA58}" type="slidenum">
              <a:rPr lang="en-US" smtClean="0"/>
              <a:pPr/>
              <a:t>2</a:t>
            </a:fld>
            <a:endParaRPr lang="en-US" dirty="0"/>
          </a:p>
        </p:txBody>
      </p:sp>
      <p:sp>
        <p:nvSpPr>
          <p:cNvPr id="3" name="Content Placeholder 2">
            <a:extLst>
              <a:ext uri="{FF2B5EF4-FFF2-40B4-BE49-F238E27FC236}">
                <a16:creationId xmlns:a16="http://schemas.microsoft.com/office/drawing/2014/main" id="{4D038CD2-9585-7E51-5359-D52935A77DF0}"/>
              </a:ext>
            </a:extLst>
          </p:cNvPr>
          <p:cNvSpPr>
            <a:spLocks noGrp="1"/>
          </p:cNvSpPr>
          <p:nvPr>
            <p:ph idx="1"/>
          </p:nvPr>
        </p:nvSpPr>
        <p:spPr/>
        <p:txBody>
          <a:bodyPr/>
          <a:lstStyle/>
          <a:p>
            <a:pPr marL="342900" indent="-342900">
              <a:buFont typeface="Arial" panose="020B0604020202020204" pitchFamily="34" charset="0"/>
              <a:buChar char="•"/>
            </a:pPr>
            <a:r>
              <a:rPr lang="el-GR" dirty="0"/>
              <a:t>ΤΥΠΟΙ ΠΛΟΥ ΣΤΗΝ ΓΗ </a:t>
            </a:r>
            <a:r>
              <a:rPr lang="el-GR" dirty="0" err="1"/>
              <a:t>λοξοδρομια</a:t>
            </a:r>
            <a:r>
              <a:rPr lang="el-GR" dirty="0"/>
              <a:t> ΓΕΝΙΚΕΣ ΑΡΧΕΣ</a:t>
            </a:r>
          </a:p>
          <a:p>
            <a:pPr marL="342900" indent="-342900">
              <a:buFont typeface="Arial" panose="020B0604020202020204" pitchFamily="34" charset="0"/>
              <a:buChar char="•"/>
            </a:pPr>
            <a:r>
              <a:rPr lang="el-GR" dirty="0"/>
              <a:t>ΟΡΘΟΔΡΟΜΙΑ ΓΕΝΙΚΕΣ ΑΡΧΕΣ</a:t>
            </a:r>
          </a:p>
          <a:p>
            <a:pPr marL="342900" indent="-342900">
              <a:buFont typeface="Arial" panose="020B0604020202020204" pitchFamily="34" charset="0"/>
              <a:buChar char="•"/>
            </a:pPr>
            <a:r>
              <a:rPr lang="el-GR" dirty="0"/>
              <a:t>ΕΠΙΛΥΣΗ ΟΡΘΟΔΡΟΜΙΚΩΝ ΠΡΟΒΛΗΜΑΤΩΝ</a:t>
            </a:r>
            <a:endParaRPr lang="en-US" dirty="0"/>
          </a:p>
          <a:p>
            <a:endParaRPr lang="en-US" dirty="0"/>
          </a:p>
          <a:p>
            <a:endParaRPr lang="en-US" dirty="0"/>
          </a:p>
          <a:p>
            <a:endParaRPr lang="en-US" dirty="0"/>
          </a:p>
        </p:txBody>
      </p:sp>
      <p:pic>
        <p:nvPicPr>
          <p:cNvPr id="10" name="Picture Placeholder 9">
            <a:extLst>
              <a:ext uri="{FF2B5EF4-FFF2-40B4-BE49-F238E27FC236}">
                <a16:creationId xmlns:a16="http://schemas.microsoft.com/office/drawing/2014/main" id="{ADEF1EBF-236A-0170-6146-D6C5E49B48D4}"/>
              </a:ext>
            </a:extLst>
          </p:cNvPr>
          <p:cNvPicPr>
            <a:picLocks noGrp="1" noChangeAspect="1"/>
          </p:cNvPicPr>
          <p:nvPr>
            <p:ph type="pic" sz="quarter" idx="13"/>
          </p:nvPr>
        </p:nvPicPr>
        <p:blipFill>
          <a:blip r:embed="rId2"/>
          <a:srcRect t="19550" b="19550"/>
          <a:stretch>
            <a:fillRect/>
          </a:stretch>
        </p:blipFill>
        <p:spPr>
          <a:xfrm>
            <a:off x="5951912" y="2267671"/>
            <a:ext cx="5134772" cy="3465617"/>
          </a:xfrm>
        </p:spPr>
      </p:pic>
    </p:spTree>
    <p:extLst>
      <p:ext uri="{BB962C8B-B14F-4D97-AF65-F5344CB8AC3E}">
        <p14:creationId xmlns:p14="http://schemas.microsoft.com/office/powerpoint/2010/main" val="29108664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9F2BC77-8691-0A18-74EE-16657469B2A5}"/>
              </a:ext>
            </a:extLst>
          </p:cNvPr>
          <p:cNvSpPr>
            <a:spLocks noGrp="1"/>
          </p:cNvSpPr>
          <p:nvPr>
            <p:ph type="sldNum" sz="quarter" idx="11"/>
          </p:nvPr>
        </p:nvSpPr>
        <p:spPr/>
        <p:txBody>
          <a:bodyPr/>
          <a:lstStyle/>
          <a:p>
            <a:fld id="{75DF2D63-3FF5-D547-96B9-BE9CCD1ABA58}" type="slidenum">
              <a:rPr lang="en-US" smtClean="0"/>
              <a:t>20</a:t>
            </a:fld>
            <a:endParaRPr lang="en-US" dirty="0"/>
          </a:p>
        </p:txBody>
      </p:sp>
      <p:sp>
        <p:nvSpPr>
          <p:cNvPr id="5" name="Content Placeholder 4">
            <a:extLst>
              <a:ext uri="{FF2B5EF4-FFF2-40B4-BE49-F238E27FC236}">
                <a16:creationId xmlns:a16="http://schemas.microsoft.com/office/drawing/2014/main" id="{0F41BC2A-906E-B237-B118-6554BFB3B940}"/>
              </a:ext>
            </a:extLst>
          </p:cNvPr>
          <p:cNvSpPr>
            <a:spLocks noGrp="1"/>
          </p:cNvSpPr>
          <p:nvPr>
            <p:ph idx="1"/>
          </p:nvPr>
        </p:nvSpPr>
        <p:spPr>
          <a:xfrm>
            <a:off x="350044" y="385023"/>
            <a:ext cx="10838461" cy="5706288"/>
          </a:xfrm>
        </p:spPr>
        <p:txBody>
          <a:bodyPr/>
          <a:lstStyle/>
          <a:p>
            <a:r>
              <a:rPr lang="el-GR" b="1" dirty="0"/>
              <a:t>Γνωμονικός Χάρτης: </a:t>
            </a:r>
            <a:r>
              <a:rPr lang="el-GR" dirty="0"/>
              <a:t>Χάρτης </a:t>
            </a:r>
            <a:r>
              <a:rPr lang="el-GR" dirty="0" err="1"/>
              <a:t>Γνωμονικής</a:t>
            </a:r>
            <a:r>
              <a:rPr lang="el-GR" dirty="0"/>
              <a:t> προβολής</a:t>
            </a:r>
            <a:r>
              <a:rPr lang="en-US" b="1" baseline="30000" dirty="0"/>
              <a:t>f</a:t>
            </a:r>
            <a:r>
              <a:rPr lang="el-GR" b="1" dirty="0"/>
              <a:t> </a:t>
            </a:r>
            <a:r>
              <a:rPr lang="el-GR" dirty="0"/>
              <a:t>στον οποίο η ορθοδρομία μπορεί να χαραχθεί ως ευθεία και να παρθούν στίγματα ενδιάμεσων σημείων ώστε να διευκολυνθεί η χάραξη ορθοδρομικού πλου στον μερκατορικό χάρτη.</a:t>
            </a:r>
          </a:p>
          <a:p>
            <a:endParaRPr lang="el-GR" dirty="0"/>
          </a:p>
          <a:p>
            <a:endParaRPr lang="el-GR" dirty="0"/>
          </a:p>
          <a:p>
            <a:endParaRPr lang="el-GR" dirty="0"/>
          </a:p>
          <a:p>
            <a:endParaRPr lang="el-GR" dirty="0"/>
          </a:p>
          <a:p>
            <a:pPr marL="0" indent="0">
              <a:buNone/>
            </a:pPr>
            <a:r>
              <a:rPr lang="en-US" sz="1000" b="1" baseline="30000" dirty="0">
                <a:latin typeface="Times New Roman" panose="02020603050405020304" pitchFamily="18" charset="0"/>
                <a:cs typeface="Times New Roman" panose="02020603050405020304" pitchFamily="18" charset="0"/>
              </a:rPr>
              <a:t>F</a:t>
            </a:r>
            <a:r>
              <a:rPr lang="en-US" sz="900" b="1" baseline="30000" dirty="0">
                <a:latin typeface="Times New Roman" panose="02020603050405020304" pitchFamily="18" charset="0"/>
                <a:cs typeface="Times New Roman" panose="02020603050405020304" pitchFamily="18" charset="0"/>
              </a:rPr>
              <a:t> </a:t>
            </a:r>
            <a:r>
              <a:rPr lang="el-GR" sz="900" dirty="0">
                <a:latin typeface="Times New Roman" panose="02020603050405020304" pitchFamily="18" charset="0"/>
                <a:cs typeface="Times New Roman" panose="02020603050405020304" pitchFamily="18" charset="0"/>
              </a:rPr>
              <a:t>Γνωμονική προβολή: Είναι αζιμουθιακή προβολή –η επιφάνεια προβολής της σφαίρας είναι επίπεδο – και </a:t>
            </a:r>
            <a:r>
              <a:rPr lang="el-GR" sz="900" i="1" dirty="0">
                <a:latin typeface="Times New Roman" panose="02020603050405020304" pitchFamily="18" charset="0"/>
                <a:cs typeface="Times New Roman" panose="02020603050405020304" pitchFamily="18" charset="0"/>
              </a:rPr>
              <a:t> η «φωτεινή πηγή» προβολής βρίσκεται στο κέντρο της γης. </a:t>
            </a:r>
            <a:r>
              <a:rPr lang="el-GR" sz="900" dirty="0">
                <a:latin typeface="Times New Roman" panose="02020603050405020304" pitchFamily="18" charset="0"/>
                <a:cs typeface="Times New Roman" panose="02020603050405020304" pitchFamily="18" charset="0"/>
              </a:rPr>
              <a:t>Για να γίνει πιο σαφής η έννοια της φωτεινής πηγής (και επομένως του κέντρου της προβολής) θα πρέπει να έχει κανείς υπόψη του εκείνες τις </a:t>
            </a:r>
            <a:r>
              <a:rPr lang="el-GR" sz="900" dirty="0" err="1">
                <a:latin typeface="Times New Roman" panose="02020603050405020304" pitchFamily="18" charset="0"/>
                <a:cs typeface="Times New Roman" panose="02020603050405020304" pitchFamily="18" charset="0"/>
              </a:rPr>
              <a:t>υδρόγειες</a:t>
            </a:r>
            <a:r>
              <a:rPr lang="el-GR" sz="900" dirty="0">
                <a:latin typeface="Times New Roman" panose="02020603050405020304" pitchFamily="18" charset="0"/>
                <a:cs typeface="Times New Roman" panose="02020603050405020304" pitchFamily="18" charset="0"/>
              </a:rPr>
              <a:t> σφαίρες που έχουν στο εσωτερικό τους μία λάμπα. Η λάμπα αυτή μπορεί να βρίσκεται είτε στο κέντρο της υδρογείου, είτε στο νότιο πόλο. Επίσης, το επίπεδο προβολής μπορεί κανείς να το φανταστεί σαν ένα κομμάτι πλάκας </a:t>
            </a:r>
            <a:r>
              <a:rPr lang="el-GR" sz="900" dirty="0" err="1">
                <a:latin typeface="Times New Roman" panose="02020603050405020304" pitchFamily="18" charset="0"/>
                <a:cs typeface="Times New Roman" panose="02020603050405020304" pitchFamily="18" charset="0"/>
              </a:rPr>
              <a:t>φίλμ</a:t>
            </a:r>
            <a:r>
              <a:rPr lang="el-GR" sz="900" dirty="0">
                <a:latin typeface="Times New Roman" panose="02020603050405020304" pitchFamily="18" charset="0"/>
                <a:cs typeface="Times New Roman" panose="02020603050405020304" pitchFamily="18" charset="0"/>
              </a:rPr>
              <a:t>, το οποίο εφάπτεται σε κάποιο σημείο πάνω στην υδρόγειο. Αν ξαφνικά ανάψει η λάμπα τότε, η επιφάνεια της υδρογείου θα αποτυπωθεί πάνω </a:t>
            </a:r>
            <a:r>
              <a:rPr lang="el-GR" sz="900" dirty="0" err="1">
                <a:latin typeface="Times New Roman" panose="02020603050405020304" pitchFamily="18" charset="0"/>
                <a:cs typeface="Times New Roman" panose="02020603050405020304" pitchFamily="18" charset="0"/>
              </a:rPr>
              <a:t>σ’αυτό</a:t>
            </a:r>
            <a:r>
              <a:rPr lang="el-GR" sz="900" dirty="0">
                <a:latin typeface="Times New Roman" panose="02020603050405020304" pitchFamily="18" charset="0"/>
                <a:cs typeface="Times New Roman" panose="02020603050405020304" pitchFamily="18" charset="0"/>
              </a:rPr>
              <a:t> το φιλμ και έτσι, θα προβληθεί πάνω στο φιλμ όλο εκείνο το τμήμα της υδρογείου που φωτίστηκε από την λάμπα.</a:t>
            </a:r>
            <a:r>
              <a:rPr lang="en-US" sz="900" dirty="0">
                <a:latin typeface="Times New Roman" panose="02020603050405020304" pitchFamily="18" charset="0"/>
                <a:cs typeface="Times New Roman" panose="02020603050405020304" pitchFamily="18" charset="0"/>
              </a:rPr>
              <a:t> </a:t>
            </a:r>
            <a:r>
              <a:rPr lang="el-GR" sz="900" dirty="0">
                <a:latin typeface="Times New Roman" panose="02020603050405020304" pitchFamily="18" charset="0"/>
                <a:cs typeface="Times New Roman" panose="02020603050405020304" pitchFamily="18" charset="0"/>
              </a:rPr>
              <a:t>Στην γνωμονική προβολή οι μεσημβρινοί τέμνονται στους πόλους. </a:t>
            </a:r>
            <a:endParaRPr lang="en-US" sz="9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BD6903A-869F-6E93-30FA-CE82ED7E1E7A}"/>
              </a:ext>
            </a:extLst>
          </p:cNvPr>
          <p:cNvPicPr>
            <a:picLocks noChangeAspect="1"/>
          </p:cNvPicPr>
          <p:nvPr/>
        </p:nvPicPr>
        <p:blipFill>
          <a:blip r:embed="rId2"/>
          <a:stretch>
            <a:fillRect/>
          </a:stretch>
        </p:blipFill>
        <p:spPr>
          <a:xfrm>
            <a:off x="1674055" y="3850420"/>
            <a:ext cx="1780090" cy="1531474"/>
          </a:xfrm>
          <a:prstGeom prst="rect">
            <a:avLst/>
          </a:prstGeom>
        </p:spPr>
      </p:pic>
      <p:pic>
        <p:nvPicPr>
          <p:cNvPr id="8" name="Picture 7">
            <a:extLst>
              <a:ext uri="{FF2B5EF4-FFF2-40B4-BE49-F238E27FC236}">
                <a16:creationId xmlns:a16="http://schemas.microsoft.com/office/drawing/2014/main" id="{C99035EF-8EE0-4598-C273-9FDD9E4A1CD5}"/>
              </a:ext>
            </a:extLst>
          </p:cNvPr>
          <p:cNvPicPr>
            <a:picLocks noChangeAspect="1"/>
          </p:cNvPicPr>
          <p:nvPr/>
        </p:nvPicPr>
        <p:blipFill rotWithShape="1">
          <a:blip r:embed="rId3"/>
          <a:srcRect t="2380"/>
          <a:stretch/>
        </p:blipFill>
        <p:spPr>
          <a:xfrm>
            <a:off x="4697959" y="3850420"/>
            <a:ext cx="1398041" cy="1802459"/>
          </a:xfrm>
          <a:prstGeom prst="rect">
            <a:avLst/>
          </a:prstGeom>
        </p:spPr>
      </p:pic>
      <p:sp>
        <p:nvSpPr>
          <p:cNvPr id="9" name="TextBox 8">
            <a:extLst>
              <a:ext uri="{FF2B5EF4-FFF2-40B4-BE49-F238E27FC236}">
                <a16:creationId xmlns:a16="http://schemas.microsoft.com/office/drawing/2014/main" id="{01B53689-D33D-93DF-8CDA-E11E3B0F99E8}"/>
              </a:ext>
            </a:extLst>
          </p:cNvPr>
          <p:cNvSpPr txBox="1"/>
          <p:nvPr/>
        </p:nvSpPr>
        <p:spPr>
          <a:xfrm>
            <a:off x="4563725" y="5155201"/>
            <a:ext cx="1244251" cy="230832"/>
          </a:xfrm>
          <a:prstGeom prst="rect">
            <a:avLst/>
          </a:prstGeom>
          <a:noFill/>
        </p:spPr>
        <p:txBody>
          <a:bodyPr wrap="none" rtlCol="0">
            <a:spAutoFit/>
          </a:bodyPr>
          <a:lstStyle/>
          <a:p>
            <a:r>
              <a:rPr lang="el-GR" sz="900" dirty="0"/>
              <a:t>Αζιμουθιακή Προβολή</a:t>
            </a:r>
            <a:endParaRPr lang="en-US" sz="900" dirty="0"/>
          </a:p>
        </p:txBody>
      </p:sp>
      <p:sp>
        <p:nvSpPr>
          <p:cNvPr id="10" name="TextBox 9">
            <a:extLst>
              <a:ext uri="{FF2B5EF4-FFF2-40B4-BE49-F238E27FC236}">
                <a16:creationId xmlns:a16="http://schemas.microsoft.com/office/drawing/2014/main" id="{74A78DCF-8994-64F9-EB17-D574127ACA0F}"/>
              </a:ext>
            </a:extLst>
          </p:cNvPr>
          <p:cNvSpPr txBox="1"/>
          <p:nvPr/>
        </p:nvSpPr>
        <p:spPr>
          <a:xfrm>
            <a:off x="1834759" y="5270617"/>
            <a:ext cx="1146468" cy="230832"/>
          </a:xfrm>
          <a:prstGeom prst="rect">
            <a:avLst/>
          </a:prstGeom>
          <a:noFill/>
        </p:spPr>
        <p:txBody>
          <a:bodyPr wrap="none" rtlCol="0">
            <a:spAutoFit/>
          </a:bodyPr>
          <a:lstStyle/>
          <a:p>
            <a:r>
              <a:rPr lang="el-GR" sz="900" dirty="0"/>
              <a:t>Γνωμονική Προβολή</a:t>
            </a:r>
            <a:endParaRPr lang="en-US" sz="900" dirty="0"/>
          </a:p>
        </p:txBody>
      </p:sp>
    </p:spTree>
    <p:extLst>
      <p:ext uri="{BB962C8B-B14F-4D97-AF65-F5344CB8AC3E}">
        <p14:creationId xmlns:p14="http://schemas.microsoft.com/office/powerpoint/2010/main" val="4209371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0D178-2FEA-AAAB-DEE8-CDECF041B8A0}"/>
              </a:ext>
            </a:extLst>
          </p:cNvPr>
          <p:cNvSpPr>
            <a:spLocks noGrp="1"/>
          </p:cNvSpPr>
          <p:nvPr>
            <p:ph type="title"/>
          </p:nvPr>
        </p:nvSpPr>
        <p:spPr>
          <a:xfrm>
            <a:off x="420624" y="196849"/>
            <a:ext cx="10933175" cy="914400"/>
          </a:xfrm>
        </p:spPr>
        <p:txBody>
          <a:bodyPr/>
          <a:lstStyle/>
          <a:p>
            <a:pPr algn="ctr"/>
            <a:r>
              <a:rPr lang="el-GR" sz="3200" b="1" dirty="0"/>
              <a:t>ΓΡΑΦΙΚΗ ΕΠΙΛΥΣΗ ΟΡΘΟΔΡΟΜΙΚΟΥ ΠΛΟΥ ΜΕ ΓΝΩΜΟΝΙΚΟ ΧΑΡΤΗ</a:t>
            </a:r>
            <a:endParaRPr lang="en-US" sz="3200" b="1" dirty="0"/>
          </a:p>
        </p:txBody>
      </p:sp>
      <p:pic>
        <p:nvPicPr>
          <p:cNvPr id="7" name="Content Placeholder 6">
            <a:extLst>
              <a:ext uri="{FF2B5EF4-FFF2-40B4-BE49-F238E27FC236}">
                <a16:creationId xmlns:a16="http://schemas.microsoft.com/office/drawing/2014/main" id="{8CD30582-98B9-2467-4F6E-3C8FABB89F52}"/>
              </a:ext>
            </a:extLst>
          </p:cNvPr>
          <p:cNvPicPr>
            <a:picLocks noGrp="1" noChangeAspect="1"/>
          </p:cNvPicPr>
          <p:nvPr>
            <p:ph idx="1"/>
          </p:nvPr>
        </p:nvPicPr>
        <p:blipFill rotWithShape="1">
          <a:blip r:embed="rId2"/>
          <a:srcRect l="4301" t="2005" r="3525"/>
          <a:stretch/>
        </p:blipFill>
        <p:spPr>
          <a:xfrm>
            <a:off x="466595" y="1111249"/>
            <a:ext cx="10887204" cy="5657850"/>
          </a:xfrm>
        </p:spPr>
      </p:pic>
      <p:sp>
        <p:nvSpPr>
          <p:cNvPr id="4" name="Slide Number Placeholder 3">
            <a:extLst>
              <a:ext uri="{FF2B5EF4-FFF2-40B4-BE49-F238E27FC236}">
                <a16:creationId xmlns:a16="http://schemas.microsoft.com/office/drawing/2014/main" id="{1B4D5493-BEDD-644E-7D43-8180A59D20D5}"/>
              </a:ext>
            </a:extLst>
          </p:cNvPr>
          <p:cNvSpPr>
            <a:spLocks noGrp="1"/>
          </p:cNvSpPr>
          <p:nvPr>
            <p:ph type="sldNum" sz="quarter" idx="11"/>
          </p:nvPr>
        </p:nvSpPr>
        <p:spPr/>
        <p:txBody>
          <a:bodyPr/>
          <a:lstStyle/>
          <a:p>
            <a:fld id="{75DF2D63-3FF5-D547-96B9-BE9CCD1ABA58}" type="slidenum">
              <a:rPr lang="en-US" smtClean="0"/>
              <a:t>21</a:t>
            </a:fld>
            <a:endParaRPr lang="en-US" dirty="0"/>
          </a:p>
        </p:txBody>
      </p:sp>
    </p:spTree>
    <p:extLst>
      <p:ext uri="{BB962C8B-B14F-4D97-AF65-F5344CB8AC3E}">
        <p14:creationId xmlns:p14="http://schemas.microsoft.com/office/powerpoint/2010/main" val="34458297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0D178-2FEA-AAAB-DEE8-CDECF041B8A0}"/>
              </a:ext>
            </a:extLst>
          </p:cNvPr>
          <p:cNvSpPr>
            <a:spLocks noGrp="1"/>
          </p:cNvSpPr>
          <p:nvPr>
            <p:ph type="title"/>
          </p:nvPr>
        </p:nvSpPr>
        <p:spPr>
          <a:xfrm>
            <a:off x="420624" y="196849"/>
            <a:ext cx="10933175" cy="914400"/>
          </a:xfrm>
        </p:spPr>
        <p:txBody>
          <a:bodyPr/>
          <a:lstStyle/>
          <a:p>
            <a:pPr algn="ctr"/>
            <a:r>
              <a:rPr lang="el-GR" sz="3200" b="1" dirty="0"/>
              <a:t>ΓΡΑΦΙΚΗ ΕΠΙΛΥΣΗ ΟΡΘΟΔΡΟΜΙΚΟΥ ΠΛΟΥ ΜΕ ΓΝΩΜΟΝΙΚΟ ΧΑΡΤΗ</a:t>
            </a:r>
            <a:endParaRPr lang="en-US" sz="3200" b="1" dirty="0"/>
          </a:p>
        </p:txBody>
      </p:sp>
      <p:sp>
        <p:nvSpPr>
          <p:cNvPr id="4" name="Slide Number Placeholder 3">
            <a:extLst>
              <a:ext uri="{FF2B5EF4-FFF2-40B4-BE49-F238E27FC236}">
                <a16:creationId xmlns:a16="http://schemas.microsoft.com/office/drawing/2014/main" id="{1B4D5493-BEDD-644E-7D43-8180A59D20D5}"/>
              </a:ext>
            </a:extLst>
          </p:cNvPr>
          <p:cNvSpPr>
            <a:spLocks noGrp="1"/>
          </p:cNvSpPr>
          <p:nvPr>
            <p:ph type="sldNum" sz="quarter" idx="11"/>
          </p:nvPr>
        </p:nvSpPr>
        <p:spPr/>
        <p:txBody>
          <a:bodyPr/>
          <a:lstStyle/>
          <a:p>
            <a:fld id="{75DF2D63-3FF5-D547-96B9-BE9CCD1ABA58}" type="slidenum">
              <a:rPr lang="en-US" smtClean="0"/>
              <a:t>22</a:t>
            </a:fld>
            <a:endParaRPr lang="en-US" dirty="0"/>
          </a:p>
        </p:txBody>
      </p:sp>
      <p:sp>
        <p:nvSpPr>
          <p:cNvPr id="5" name="Content Placeholder 4">
            <a:extLst>
              <a:ext uri="{FF2B5EF4-FFF2-40B4-BE49-F238E27FC236}">
                <a16:creationId xmlns:a16="http://schemas.microsoft.com/office/drawing/2014/main" id="{295B1D7E-3AF5-5634-2F40-C91C9BB25A5A}"/>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597FDA78-FDCD-310C-FFC7-C73BEC3994E8}"/>
              </a:ext>
            </a:extLst>
          </p:cNvPr>
          <p:cNvPicPr>
            <a:picLocks noChangeAspect="1"/>
          </p:cNvPicPr>
          <p:nvPr/>
        </p:nvPicPr>
        <p:blipFill>
          <a:blip r:embed="rId2"/>
          <a:stretch>
            <a:fillRect/>
          </a:stretch>
        </p:blipFill>
        <p:spPr>
          <a:xfrm>
            <a:off x="471173" y="1368424"/>
            <a:ext cx="11469110" cy="4989514"/>
          </a:xfrm>
          <a:prstGeom prst="rect">
            <a:avLst/>
          </a:prstGeom>
        </p:spPr>
      </p:pic>
    </p:spTree>
    <p:extLst>
      <p:ext uri="{BB962C8B-B14F-4D97-AF65-F5344CB8AC3E}">
        <p14:creationId xmlns:p14="http://schemas.microsoft.com/office/powerpoint/2010/main" val="22168005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7CD2A-48CB-BAB2-E5DC-4B328C23F76B}"/>
              </a:ext>
            </a:extLst>
          </p:cNvPr>
          <p:cNvSpPr>
            <a:spLocks noGrp="1"/>
          </p:cNvSpPr>
          <p:nvPr>
            <p:ph type="title"/>
          </p:nvPr>
        </p:nvSpPr>
        <p:spPr>
          <a:xfrm>
            <a:off x="344967" y="63790"/>
            <a:ext cx="11502065" cy="834408"/>
          </a:xfrm>
        </p:spPr>
        <p:txBody>
          <a:bodyPr/>
          <a:lstStyle/>
          <a:p>
            <a:r>
              <a:rPr lang="el-GR" sz="3200" dirty="0" err="1"/>
              <a:t>Γνωμονικοσ</a:t>
            </a:r>
            <a:r>
              <a:rPr lang="el-GR" sz="3200" dirty="0"/>
              <a:t> </a:t>
            </a:r>
            <a:r>
              <a:rPr lang="el-GR" sz="3200" dirty="0" err="1"/>
              <a:t>χαρτησ</a:t>
            </a:r>
            <a:r>
              <a:rPr lang="el-GR" sz="3200" dirty="0"/>
              <a:t> </a:t>
            </a:r>
            <a:r>
              <a:rPr lang="el-GR" sz="3200" dirty="0" err="1"/>
              <a:t>βορειου</a:t>
            </a:r>
            <a:r>
              <a:rPr lang="el-GR" sz="3200" dirty="0"/>
              <a:t> </a:t>
            </a:r>
            <a:r>
              <a:rPr lang="el-GR" sz="3200" dirty="0" err="1"/>
              <a:t>ατλαντικου</a:t>
            </a:r>
            <a:r>
              <a:rPr lang="el-GR" sz="3200" dirty="0"/>
              <a:t> (</a:t>
            </a:r>
            <a:r>
              <a:rPr lang="en-US" sz="3200" dirty="0"/>
              <a:t>us hydrographic Office)</a:t>
            </a:r>
          </a:p>
        </p:txBody>
      </p:sp>
      <p:pic>
        <p:nvPicPr>
          <p:cNvPr id="7" name="Content Placeholder 6">
            <a:extLst>
              <a:ext uri="{FF2B5EF4-FFF2-40B4-BE49-F238E27FC236}">
                <a16:creationId xmlns:a16="http://schemas.microsoft.com/office/drawing/2014/main" id="{69D362BB-A6A2-62DA-49C2-A92C2B5D1523}"/>
              </a:ext>
            </a:extLst>
          </p:cNvPr>
          <p:cNvPicPr>
            <a:picLocks noGrp="1" noChangeAspect="1"/>
          </p:cNvPicPr>
          <p:nvPr>
            <p:ph idx="1"/>
          </p:nvPr>
        </p:nvPicPr>
        <p:blipFill>
          <a:blip r:embed="rId2"/>
          <a:stretch>
            <a:fillRect/>
          </a:stretch>
        </p:blipFill>
        <p:spPr>
          <a:xfrm>
            <a:off x="1583281" y="850722"/>
            <a:ext cx="8608443" cy="6007278"/>
          </a:xfrm>
        </p:spPr>
      </p:pic>
      <p:sp>
        <p:nvSpPr>
          <p:cNvPr id="4" name="Slide Number Placeholder 3">
            <a:extLst>
              <a:ext uri="{FF2B5EF4-FFF2-40B4-BE49-F238E27FC236}">
                <a16:creationId xmlns:a16="http://schemas.microsoft.com/office/drawing/2014/main" id="{59F2BC77-8691-0A18-74EE-16657469B2A5}"/>
              </a:ext>
            </a:extLst>
          </p:cNvPr>
          <p:cNvSpPr>
            <a:spLocks noGrp="1"/>
          </p:cNvSpPr>
          <p:nvPr>
            <p:ph type="sldNum" sz="quarter" idx="11"/>
          </p:nvPr>
        </p:nvSpPr>
        <p:spPr/>
        <p:txBody>
          <a:bodyPr/>
          <a:lstStyle/>
          <a:p>
            <a:fld id="{75DF2D63-3FF5-D547-96B9-BE9CCD1ABA58}" type="slidenum">
              <a:rPr lang="en-US" smtClean="0"/>
              <a:t>23</a:t>
            </a:fld>
            <a:endParaRPr lang="en-US" dirty="0"/>
          </a:p>
        </p:txBody>
      </p:sp>
    </p:spTree>
    <p:extLst>
      <p:ext uri="{BB962C8B-B14F-4D97-AF65-F5344CB8AC3E}">
        <p14:creationId xmlns:p14="http://schemas.microsoft.com/office/powerpoint/2010/main" val="3281179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7CD2A-48CB-BAB2-E5DC-4B328C23F76B}"/>
              </a:ext>
            </a:extLst>
          </p:cNvPr>
          <p:cNvSpPr>
            <a:spLocks noGrp="1"/>
          </p:cNvSpPr>
          <p:nvPr>
            <p:ph type="title"/>
          </p:nvPr>
        </p:nvSpPr>
        <p:spPr>
          <a:xfrm>
            <a:off x="248254" y="243000"/>
            <a:ext cx="11713422" cy="914400"/>
          </a:xfrm>
        </p:spPr>
        <p:txBody>
          <a:bodyPr/>
          <a:lstStyle/>
          <a:p>
            <a:r>
              <a:rPr lang="el-GR" sz="4000" dirty="0" err="1"/>
              <a:t>Γνωμονικοσ</a:t>
            </a:r>
            <a:r>
              <a:rPr lang="el-GR" sz="4000" dirty="0"/>
              <a:t> </a:t>
            </a:r>
            <a:r>
              <a:rPr lang="el-GR" sz="4000" dirty="0" err="1"/>
              <a:t>χαρτησ</a:t>
            </a:r>
            <a:r>
              <a:rPr lang="el-GR" sz="4000" dirty="0"/>
              <a:t> </a:t>
            </a:r>
            <a:r>
              <a:rPr lang="el-GR" sz="4000" dirty="0" err="1"/>
              <a:t>νοτιου</a:t>
            </a:r>
            <a:r>
              <a:rPr lang="el-GR" sz="4000" dirty="0"/>
              <a:t> </a:t>
            </a:r>
            <a:r>
              <a:rPr lang="el-GR" sz="4000" dirty="0" err="1"/>
              <a:t>ειρηνικου</a:t>
            </a:r>
            <a:r>
              <a:rPr lang="en-US" sz="4000" dirty="0"/>
              <a:t> (</a:t>
            </a:r>
            <a:r>
              <a:rPr lang="en-US" sz="4000" dirty="0" err="1"/>
              <a:t>ukho</a:t>
            </a:r>
            <a:r>
              <a:rPr lang="en-US" sz="4000" dirty="0"/>
              <a:t>)</a:t>
            </a:r>
          </a:p>
        </p:txBody>
      </p:sp>
      <p:sp>
        <p:nvSpPr>
          <p:cNvPr id="4" name="Slide Number Placeholder 3">
            <a:extLst>
              <a:ext uri="{FF2B5EF4-FFF2-40B4-BE49-F238E27FC236}">
                <a16:creationId xmlns:a16="http://schemas.microsoft.com/office/drawing/2014/main" id="{59F2BC77-8691-0A18-74EE-16657469B2A5}"/>
              </a:ext>
            </a:extLst>
          </p:cNvPr>
          <p:cNvSpPr>
            <a:spLocks noGrp="1"/>
          </p:cNvSpPr>
          <p:nvPr>
            <p:ph type="sldNum" sz="quarter" idx="11"/>
          </p:nvPr>
        </p:nvSpPr>
        <p:spPr/>
        <p:txBody>
          <a:bodyPr/>
          <a:lstStyle/>
          <a:p>
            <a:fld id="{75DF2D63-3FF5-D547-96B9-BE9CCD1ABA58}" type="slidenum">
              <a:rPr lang="en-US" smtClean="0"/>
              <a:t>24</a:t>
            </a:fld>
            <a:endParaRPr lang="en-US" dirty="0"/>
          </a:p>
        </p:txBody>
      </p:sp>
      <p:pic>
        <p:nvPicPr>
          <p:cNvPr id="9" name="Picture 8">
            <a:extLst>
              <a:ext uri="{FF2B5EF4-FFF2-40B4-BE49-F238E27FC236}">
                <a16:creationId xmlns:a16="http://schemas.microsoft.com/office/drawing/2014/main" id="{162B78CD-C548-284F-950E-9B8887A549D9}"/>
              </a:ext>
            </a:extLst>
          </p:cNvPr>
          <p:cNvPicPr>
            <a:picLocks noChangeAspect="1"/>
          </p:cNvPicPr>
          <p:nvPr/>
        </p:nvPicPr>
        <p:blipFill>
          <a:blip r:embed="rId2"/>
          <a:stretch>
            <a:fillRect/>
          </a:stretch>
        </p:blipFill>
        <p:spPr>
          <a:xfrm>
            <a:off x="2250830" y="697916"/>
            <a:ext cx="8949535" cy="6124606"/>
          </a:xfrm>
          <a:prstGeom prst="rect">
            <a:avLst/>
          </a:prstGeom>
        </p:spPr>
      </p:pic>
    </p:spTree>
    <p:extLst>
      <p:ext uri="{BB962C8B-B14F-4D97-AF65-F5344CB8AC3E}">
        <p14:creationId xmlns:p14="http://schemas.microsoft.com/office/powerpoint/2010/main" val="1924835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84788-646A-CF90-D67D-14752A71745D}"/>
              </a:ext>
            </a:extLst>
          </p:cNvPr>
          <p:cNvSpPr>
            <a:spLocks noGrp="1"/>
          </p:cNvSpPr>
          <p:nvPr>
            <p:ph type="title"/>
          </p:nvPr>
        </p:nvSpPr>
        <p:spPr/>
        <p:txBody>
          <a:bodyPr/>
          <a:lstStyle/>
          <a:p>
            <a:r>
              <a:rPr lang="el-GR" dirty="0" err="1"/>
              <a:t>εισαγωγη</a:t>
            </a:r>
            <a:endParaRPr lang="en-US" dirty="0"/>
          </a:p>
        </p:txBody>
      </p:sp>
      <p:sp>
        <p:nvSpPr>
          <p:cNvPr id="5" name="Footer Placeholder 4">
            <a:extLst>
              <a:ext uri="{FF2B5EF4-FFF2-40B4-BE49-F238E27FC236}">
                <a16:creationId xmlns:a16="http://schemas.microsoft.com/office/drawing/2014/main" id="{241D8BC6-DD9D-7F06-3B9F-9F2B462E4984}"/>
              </a:ext>
            </a:extLst>
          </p:cNvPr>
          <p:cNvSpPr>
            <a:spLocks noGrp="1"/>
          </p:cNvSpPr>
          <p:nvPr>
            <p:ph type="ftr" sz="quarter" idx="12"/>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B6586F16-C3E1-6E51-D140-EF50382CA456}"/>
              </a:ext>
            </a:extLst>
          </p:cNvPr>
          <p:cNvSpPr>
            <a:spLocks noGrp="1"/>
          </p:cNvSpPr>
          <p:nvPr>
            <p:ph type="sldNum" sz="quarter" idx="11"/>
          </p:nvPr>
        </p:nvSpPr>
        <p:spPr/>
        <p:txBody>
          <a:bodyPr/>
          <a:lstStyle/>
          <a:p>
            <a:fld id="{75DF2D63-3FF5-D547-96B9-BE9CCD1ABA58}" type="slidenum">
              <a:rPr lang="en-US" smtClean="0"/>
              <a:pPr/>
              <a:t>3</a:t>
            </a:fld>
            <a:endParaRPr lang="en-US" dirty="0"/>
          </a:p>
        </p:txBody>
      </p:sp>
      <p:sp>
        <p:nvSpPr>
          <p:cNvPr id="3" name="Content Placeholder 2">
            <a:extLst>
              <a:ext uri="{FF2B5EF4-FFF2-40B4-BE49-F238E27FC236}">
                <a16:creationId xmlns:a16="http://schemas.microsoft.com/office/drawing/2014/main" id="{77C9C890-ADC6-0AA7-BBC0-05E856AA7C3C}"/>
              </a:ext>
            </a:extLst>
          </p:cNvPr>
          <p:cNvSpPr>
            <a:spLocks noGrp="1"/>
          </p:cNvSpPr>
          <p:nvPr>
            <p:ph idx="1"/>
          </p:nvPr>
        </p:nvSpPr>
        <p:spPr>
          <a:xfrm>
            <a:off x="5241765" y="2889504"/>
            <a:ext cx="5968779" cy="3319272"/>
          </a:xfrm>
        </p:spPr>
        <p:txBody>
          <a:bodyPr/>
          <a:lstStyle/>
          <a:p>
            <a:pPr marL="0" indent="0">
              <a:lnSpc>
                <a:spcPts val="2400"/>
              </a:lnSpc>
              <a:buNone/>
            </a:pPr>
            <a:r>
              <a:rPr lang="el-GR" sz="2000" spc="0" dirty="0"/>
              <a:t>Στην ανάγκη να ταξιδέψουμε τον κόσμο </a:t>
            </a:r>
            <a:r>
              <a:rPr lang="el-GR" dirty="0"/>
              <a:t>δια</a:t>
            </a:r>
            <a:r>
              <a:rPr lang="el-GR" sz="2000" spc="0" dirty="0"/>
              <a:t> θαλάσσης, παρουσιάζονται διάφορες υπολογιστικές δυσκολίες.</a:t>
            </a:r>
          </a:p>
          <a:p>
            <a:pPr marL="0" indent="0">
              <a:lnSpc>
                <a:spcPts val="2400"/>
              </a:lnSpc>
              <a:buNone/>
            </a:pPr>
            <a:r>
              <a:rPr lang="el-GR" dirty="0"/>
              <a:t>Το σχήμα της γης δεν διευκολύνει να αποτυπωθεί εύκολα και χωρίς παραμορφώσεις σε ένα επίπεδο ο πλους.</a:t>
            </a:r>
          </a:p>
          <a:p>
            <a:pPr marL="0" indent="0">
              <a:lnSpc>
                <a:spcPts val="2400"/>
              </a:lnSpc>
              <a:buNone/>
            </a:pPr>
            <a:r>
              <a:rPr lang="el-GR" dirty="0"/>
              <a:t>Με ποιον τρόπο θα υπολογίσουμε την απόσταση και την πορεία μας από έναν τόπο στον άλλο αφού η γη είναι σφαιρική (σφαιροειδής);</a:t>
            </a:r>
          </a:p>
          <a:p>
            <a:pPr marL="0" indent="0">
              <a:lnSpc>
                <a:spcPts val="2400"/>
              </a:lnSpc>
              <a:buNone/>
            </a:pPr>
            <a:endParaRPr lang="el-GR" dirty="0"/>
          </a:p>
          <a:p>
            <a:pPr marL="0" indent="0">
              <a:lnSpc>
                <a:spcPts val="2400"/>
              </a:lnSpc>
              <a:buNone/>
            </a:pPr>
            <a:endParaRPr lang="en-US" sz="2000" spc="0" dirty="0"/>
          </a:p>
        </p:txBody>
      </p:sp>
      <p:pic>
        <p:nvPicPr>
          <p:cNvPr id="10" name="Picture Placeholder 9">
            <a:extLst>
              <a:ext uri="{FF2B5EF4-FFF2-40B4-BE49-F238E27FC236}">
                <a16:creationId xmlns:a16="http://schemas.microsoft.com/office/drawing/2014/main" id="{574E5FC7-FFB3-4A1D-DC11-B05437E044AB}"/>
              </a:ext>
            </a:extLst>
          </p:cNvPr>
          <p:cNvPicPr>
            <a:picLocks noGrp="1" noChangeAspect="1"/>
          </p:cNvPicPr>
          <p:nvPr>
            <p:ph type="pic" sz="quarter" idx="13"/>
          </p:nvPr>
        </p:nvPicPr>
        <p:blipFill>
          <a:blip r:embed="rId2"/>
          <a:srcRect l="25000" r="25000"/>
          <a:stretch>
            <a:fillRect/>
          </a:stretch>
        </p:blipFill>
        <p:spPr>
          <a:xfrm>
            <a:off x="981456" y="1828800"/>
            <a:ext cx="4022806" cy="3200400"/>
          </a:xfrm>
        </p:spPr>
      </p:pic>
    </p:spTree>
    <p:extLst>
      <p:ext uri="{BB962C8B-B14F-4D97-AF65-F5344CB8AC3E}">
        <p14:creationId xmlns:p14="http://schemas.microsoft.com/office/powerpoint/2010/main" val="2810133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White DNA structure">
            <a:extLst>
              <a:ext uri="{FF2B5EF4-FFF2-40B4-BE49-F238E27FC236}">
                <a16:creationId xmlns:a16="http://schemas.microsoft.com/office/drawing/2014/main" id="{7F21F877-E428-8BB2-045F-D9FA57744C27}"/>
              </a:ext>
            </a:extLst>
          </p:cNvPr>
          <p:cNvPicPr>
            <a:picLocks noGrp="1" noChangeAspect="1"/>
          </p:cNvPicPr>
          <p:nvPr>
            <p:ph type="pic" sz="quarter" idx="10"/>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p:blipFill>
        <p:spPr/>
      </p:pic>
      <p:sp>
        <p:nvSpPr>
          <p:cNvPr id="3" name="Title 2">
            <a:extLst>
              <a:ext uri="{FF2B5EF4-FFF2-40B4-BE49-F238E27FC236}">
                <a16:creationId xmlns:a16="http://schemas.microsoft.com/office/drawing/2014/main" id="{03924A06-2533-68FE-6815-A6208AD97D3D}"/>
              </a:ext>
            </a:extLst>
          </p:cNvPr>
          <p:cNvSpPr>
            <a:spLocks noGrp="1"/>
          </p:cNvSpPr>
          <p:nvPr>
            <p:ph type="title"/>
          </p:nvPr>
        </p:nvSpPr>
        <p:spPr/>
        <p:txBody>
          <a:bodyPr/>
          <a:lstStyle/>
          <a:p>
            <a:r>
              <a:rPr lang="el-GR" dirty="0"/>
              <a:t>Οι </a:t>
            </a:r>
            <a:r>
              <a:rPr lang="el-GR" dirty="0" err="1"/>
              <a:t>διαφορετικεσ</a:t>
            </a:r>
            <a:r>
              <a:rPr lang="el-GR" dirty="0"/>
              <a:t> </a:t>
            </a:r>
            <a:r>
              <a:rPr lang="el-GR" dirty="0" err="1"/>
              <a:t>μορφεσ</a:t>
            </a:r>
            <a:r>
              <a:rPr lang="el-GR" dirty="0"/>
              <a:t> πλου</a:t>
            </a:r>
            <a:endParaRPr lang="en-US" dirty="0"/>
          </a:p>
        </p:txBody>
      </p:sp>
    </p:spTree>
    <p:extLst>
      <p:ext uri="{BB962C8B-B14F-4D97-AF65-F5344CB8AC3E}">
        <p14:creationId xmlns:p14="http://schemas.microsoft.com/office/powerpoint/2010/main" val="2924417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74C07-1B2B-84AC-39C7-B5357362D6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66BB15-1D8D-2016-1FF7-DB170F65D485}"/>
              </a:ext>
            </a:extLst>
          </p:cNvPr>
          <p:cNvSpPr>
            <a:spLocks noGrp="1"/>
          </p:cNvSpPr>
          <p:nvPr>
            <p:ph type="title"/>
          </p:nvPr>
        </p:nvSpPr>
        <p:spPr/>
        <p:txBody>
          <a:bodyPr/>
          <a:lstStyle/>
          <a:p>
            <a:r>
              <a:rPr lang="el-GR" dirty="0" err="1"/>
              <a:t>λοξοδρομικοσ</a:t>
            </a:r>
            <a:r>
              <a:rPr lang="el-GR" dirty="0"/>
              <a:t> </a:t>
            </a:r>
            <a:r>
              <a:rPr lang="el-GR" dirty="0" err="1"/>
              <a:t>πλουσ</a:t>
            </a:r>
            <a:endParaRPr lang="en-US" dirty="0"/>
          </a:p>
        </p:txBody>
      </p:sp>
      <p:sp>
        <p:nvSpPr>
          <p:cNvPr id="4" name="Slide Number Placeholder 3">
            <a:extLst>
              <a:ext uri="{FF2B5EF4-FFF2-40B4-BE49-F238E27FC236}">
                <a16:creationId xmlns:a16="http://schemas.microsoft.com/office/drawing/2014/main" id="{AEFA0C8A-6A7A-B22D-1C3B-6DC09C559A31}"/>
              </a:ext>
            </a:extLst>
          </p:cNvPr>
          <p:cNvSpPr>
            <a:spLocks noGrp="1"/>
          </p:cNvSpPr>
          <p:nvPr>
            <p:ph type="sldNum" sz="quarter" idx="11"/>
          </p:nvPr>
        </p:nvSpPr>
        <p:spPr/>
        <p:txBody>
          <a:bodyPr/>
          <a:lstStyle/>
          <a:p>
            <a:fld id="{75DF2D63-3FF5-D547-96B9-BE9CCD1ABA58}" type="slidenum">
              <a:rPr lang="en-US" smtClean="0"/>
              <a:pPr/>
              <a:t>5</a:t>
            </a:fld>
            <a:endParaRPr lang="en-US" dirty="0"/>
          </a:p>
        </p:txBody>
      </p:sp>
      <p:sp>
        <p:nvSpPr>
          <p:cNvPr id="7" name="Content Placeholder 6">
            <a:extLst>
              <a:ext uri="{FF2B5EF4-FFF2-40B4-BE49-F238E27FC236}">
                <a16:creationId xmlns:a16="http://schemas.microsoft.com/office/drawing/2014/main" id="{6678021F-7F8C-ADC2-37A8-5614A7BDDD54}"/>
              </a:ext>
            </a:extLst>
          </p:cNvPr>
          <p:cNvSpPr>
            <a:spLocks noGrp="1"/>
          </p:cNvSpPr>
          <p:nvPr>
            <p:ph idx="1"/>
          </p:nvPr>
        </p:nvSpPr>
        <p:spPr>
          <a:xfrm>
            <a:off x="877824" y="1367713"/>
            <a:ext cx="10988688" cy="4352544"/>
          </a:xfrm>
        </p:spPr>
        <p:txBody>
          <a:bodyPr/>
          <a:lstStyle/>
          <a:p>
            <a:r>
              <a:rPr lang="el-GR" sz="2200" dirty="0"/>
              <a:t>Ο Πλους ο οποίος ακολουθεί σταθερή γωνία από το σημείο αναχώρησης έως το σημείο άφιξης. Στην πραγματικότητα είναι μία καμπύλη στην επιφάνεια της γης η οποία σχηματίζει ίδια γωνία με όλους τους μεσημβρινούς. Σχηματίζει μία σπείρα με κατεύθυνση τους πόλους</a:t>
            </a:r>
          </a:p>
          <a:p>
            <a:r>
              <a:rPr lang="el-GR" sz="2200" dirty="0"/>
              <a:t>Δεν είναι ο συντομότερος δρόμος.</a:t>
            </a:r>
          </a:p>
          <a:p>
            <a:r>
              <a:rPr lang="el-GR" sz="2200" dirty="0"/>
              <a:t>Ευκολότερο να τον υπολογίσουμε και να τον χαράξουμε στους ναυτικούς χάρτες</a:t>
            </a:r>
          </a:p>
          <a:p>
            <a:r>
              <a:rPr lang="el-GR" sz="2200" dirty="0"/>
              <a:t>Επιλύεται με δύο τρόπους –ο πρώτος προσεγγιστικός με αποδεκτή ακρίβεια για μικρές αποστάσεις-.</a:t>
            </a:r>
          </a:p>
          <a:p>
            <a:r>
              <a:rPr lang="el-GR" sz="2200" dirty="0"/>
              <a:t>Η πρώτη μέθοδος θεωρεί τους παραλλήλους πλάτους παράλληλους μεταξύ τους και με ίσες αποστάσεις αλλά τους μεσημβρινούς μήκους όλους να συναντώνται στους πόλους με αποτέλεσμα οι διαφορές μεταξύ μηκών να μην έχουν ίσες αποστάσεις όσο πλησιάζουμε τους πόλους.</a:t>
            </a:r>
          </a:p>
          <a:p>
            <a:r>
              <a:rPr lang="el-GR" sz="2200" dirty="0"/>
              <a:t>Η δεύτερη μέθοδος (</a:t>
            </a:r>
            <a:r>
              <a:rPr lang="el-GR" sz="2200" dirty="0" err="1"/>
              <a:t>Μερκατορικός</a:t>
            </a:r>
            <a:r>
              <a:rPr lang="el-GR" sz="2200" dirty="0"/>
              <a:t> πλους ή μέθοδος με αυξομερή πλάτη ακολουθεί την σκέψη του </a:t>
            </a:r>
            <a:r>
              <a:rPr lang="el-GR" sz="2200" dirty="0" err="1"/>
              <a:t>Μερκάτορα</a:t>
            </a:r>
            <a:r>
              <a:rPr lang="el-GR" sz="2200" dirty="0"/>
              <a:t> με τους παραλλήλους πλάτους να μεγαλώνουν σε μέγεθος όσο πλησιάζουμε στους πόλους και τους μεσημβρινούς μήκους να είναι παράλληλοι και με ίσες αποστάσεις ο ένας από τον άλλο.  </a:t>
            </a:r>
          </a:p>
        </p:txBody>
      </p:sp>
    </p:spTree>
    <p:extLst>
      <p:ext uri="{BB962C8B-B14F-4D97-AF65-F5344CB8AC3E}">
        <p14:creationId xmlns:p14="http://schemas.microsoft.com/office/powerpoint/2010/main" val="723175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573E4D-D096-DA02-6E8D-C161D57C298E}"/>
              </a:ext>
            </a:extLst>
          </p:cNvPr>
          <p:cNvSpPr>
            <a:spLocks noGrp="1"/>
          </p:cNvSpPr>
          <p:nvPr>
            <p:ph type="sldNum" sz="quarter" idx="11"/>
          </p:nvPr>
        </p:nvSpPr>
        <p:spPr/>
        <p:txBody>
          <a:bodyPr/>
          <a:lstStyle/>
          <a:p>
            <a:fld id="{75DF2D63-3FF5-D547-96B9-BE9CCD1ABA58}" type="slidenum">
              <a:rPr lang="en-US" smtClean="0"/>
              <a:pPr/>
              <a:t>6</a:t>
            </a:fld>
            <a:endParaRPr lang="en-US" dirty="0"/>
          </a:p>
        </p:txBody>
      </p:sp>
      <p:pic>
        <p:nvPicPr>
          <p:cNvPr id="8" name="rhumb_line">
            <a:hlinkClick r:id="" action="ppaction://media"/>
            <a:extLst>
              <a:ext uri="{FF2B5EF4-FFF2-40B4-BE49-F238E27FC236}">
                <a16:creationId xmlns:a16="http://schemas.microsoft.com/office/drawing/2014/main" id="{DA27BA3A-46B3-DA73-0E6D-FF15DA26BFE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02588" y="354763"/>
            <a:ext cx="9969470" cy="5607444"/>
          </a:xfrm>
        </p:spPr>
      </p:pic>
    </p:spTree>
    <p:extLst>
      <p:ext uri="{BB962C8B-B14F-4D97-AF65-F5344CB8AC3E}">
        <p14:creationId xmlns:p14="http://schemas.microsoft.com/office/powerpoint/2010/main" val="123935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7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Placeholder 38" descr="White DNA structure">
            <a:extLst>
              <a:ext uri="{FF2B5EF4-FFF2-40B4-BE49-F238E27FC236}">
                <a16:creationId xmlns:a16="http://schemas.microsoft.com/office/drawing/2014/main" id="{F90B3248-E185-8C9D-93CE-A79DE50A6F3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B3E315A2-4CED-23BB-CA3C-C8962E2419FD}"/>
              </a:ext>
            </a:extLst>
          </p:cNvPr>
          <p:cNvSpPr>
            <a:spLocks noGrp="1"/>
          </p:cNvSpPr>
          <p:nvPr>
            <p:ph type="title"/>
          </p:nvPr>
        </p:nvSpPr>
        <p:spPr>
          <a:xfrm>
            <a:off x="227566" y="182880"/>
            <a:ext cx="7616000" cy="530352"/>
          </a:xfrm>
        </p:spPr>
        <p:txBody>
          <a:bodyPr/>
          <a:lstStyle/>
          <a:p>
            <a:r>
              <a:rPr lang="el-GR" dirty="0" err="1"/>
              <a:t>Προβολη</a:t>
            </a:r>
            <a:r>
              <a:rPr lang="el-GR" dirty="0"/>
              <a:t> </a:t>
            </a:r>
            <a:r>
              <a:rPr lang="el-GR" dirty="0" err="1"/>
              <a:t>επιπεδου</a:t>
            </a:r>
            <a:r>
              <a:rPr lang="el-GR" dirty="0"/>
              <a:t> </a:t>
            </a:r>
            <a:r>
              <a:rPr lang="el-GR" dirty="0" err="1"/>
              <a:t>τριγωνου</a:t>
            </a:r>
            <a:endParaRPr lang="en-US" dirty="0"/>
          </a:p>
        </p:txBody>
      </p:sp>
      <p:sp>
        <p:nvSpPr>
          <p:cNvPr id="8" name="Slide Number Placeholder 7">
            <a:extLst>
              <a:ext uri="{FF2B5EF4-FFF2-40B4-BE49-F238E27FC236}">
                <a16:creationId xmlns:a16="http://schemas.microsoft.com/office/drawing/2014/main" id="{2205EC8C-AC41-F14C-3C63-5BF0F54D1D23}"/>
              </a:ext>
            </a:extLst>
          </p:cNvPr>
          <p:cNvSpPr>
            <a:spLocks noGrp="1"/>
          </p:cNvSpPr>
          <p:nvPr>
            <p:ph type="sldNum" sz="quarter" idx="11"/>
          </p:nvPr>
        </p:nvSpPr>
        <p:spPr/>
        <p:txBody>
          <a:bodyPr/>
          <a:lstStyle/>
          <a:p>
            <a:fld id="{75DF2D63-3FF5-D547-96B9-BE9CCD1ABA58}" type="slidenum">
              <a:rPr lang="en-US" smtClean="0"/>
              <a:pPr/>
              <a:t>7</a:t>
            </a:fld>
            <a:endParaRPr lang="en-US" dirty="0"/>
          </a:p>
        </p:txBody>
      </p:sp>
      <p:sp>
        <p:nvSpPr>
          <p:cNvPr id="5" name="Content Placeholder 4">
            <a:extLst>
              <a:ext uri="{FF2B5EF4-FFF2-40B4-BE49-F238E27FC236}">
                <a16:creationId xmlns:a16="http://schemas.microsoft.com/office/drawing/2014/main" id="{9BCDA136-13F8-70CB-CDA2-02260A2D2D59}"/>
              </a:ext>
            </a:extLst>
          </p:cNvPr>
          <p:cNvSpPr>
            <a:spLocks noGrp="1"/>
          </p:cNvSpPr>
          <p:nvPr>
            <p:ph sz="half" idx="2"/>
          </p:nvPr>
        </p:nvSpPr>
        <p:spPr>
          <a:xfrm>
            <a:off x="1246017" y="1670858"/>
            <a:ext cx="4258671" cy="4473910"/>
          </a:xfrm>
        </p:spPr>
        <p:txBody>
          <a:bodyPr/>
          <a:lstStyle/>
          <a:p>
            <a:endParaRPr lang="en-US" dirty="0"/>
          </a:p>
          <a:p>
            <a:endParaRPr lang="en-US" dirty="0"/>
          </a:p>
        </p:txBody>
      </p:sp>
      <p:sp>
        <p:nvSpPr>
          <p:cNvPr id="7" name="Content Placeholder 6">
            <a:extLst>
              <a:ext uri="{FF2B5EF4-FFF2-40B4-BE49-F238E27FC236}">
                <a16:creationId xmlns:a16="http://schemas.microsoft.com/office/drawing/2014/main" id="{2455F573-DF2A-FE60-2B86-5E131463642E}"/>
              </a:ext>
            </a:extLst>
          </p:cNvPr>
          <p:cNvSpPr>
            <a:spLocks noGrp="1"/>
          </p:cNvSpPr>
          <p:nvPr>
            <p:ph sz="quarter" idx="4"/>
          </p:nvPr>
        </p:nvSpPr>
        <p:spPr/>
        <p:txBody>
          <a:bodyPr/>
          <a:lstStyle/>
          <a:p>
            <a:endParaRPr lang="en-US" dirty="0"/>
          </a:p>
          <a:p>
            <a:endParaRPr lang="en-US" dirty="0"/>
          </a:p>
        </p:txBody>
      </p:sp>
      <p:cxnSp>
        <p:nvCxnSpPr>
          <p:cNvPr id="27" name="Straight Connector 26">
            <a:extLst>
              <a:ext uri="{FF2B5EF4-FFF2-40B4-BE49-F238E27FC236}">
                <a16:creationId xmlns:a16="http://schemas.microsoft.com/office/drawing/2014/main" id="{E4A534A3-16E3-79AB-9E75-F40D0FDB4C98}"/>
              </a:ext>
              <a:ext uri="{C183D7F6-B498-43B3-948B-1728B52AA6E4}">
                <adec:decorative xmlns:adec="http://schemas.microsoft.com/office/drawing/2017/decorative" val="1"/>
              </a:ext>
            </a:extLst>
          </p:cNvPr>
          <p:cNvCxnSpPr>
            <a:cxnSpLocks/>
          </p:cNvCxnSpPr>
          <p:nvPr/>
        </p:nvCxnSpPr>
        <p:spPr>
          <a:xfrm>
            <a:off x="649224" y="2667000"/>
            <a:ext cx="0" cy="31242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6E7F2B4-6B02-FE2B-F111-89E86CF46036}"/>
              </a:ext>
            </a:extLst>
          </p:cNvPr>
          <p:cNvSpPr txBox="1"/>
          <p:nvPr/>
        </p:nvSpPr>
        <p:spPr>
          <a:xfrm>
            <a:off x="595436" y="1613250"/>
            <a:ext cx="5269438" cy="3693319"/>
          </a:xfrm>
          <a:prstGeom prst="rect">
            <a:avLst/>
          </a:prstGeom>
          <a:noFill/>
        </p:spPr>
        <p:txBody>
          <a:bodyPr wrap="square" rtlCol="0">
            <a:spAutoFit/>
          </a:bodyPr>
          <a:lstStyle/>
          <a:p>
            <a:r>
              <a:rPr lang="el-GR" dirty="0"/>
              <a:t>Κατά την μέθοδο αυτή θεωρούμε την γη επίπεδη  και τους παράλληλους πλάτους να έχουν ίση απόσταση μεταξύ τους κι από τον ισημερινό.</a:t>
            </a:r>
          </a:p>
          <a:p>
            <a:endParaRPr lang="el-GR" dirty="0"/>
          </a:p>
          <a:p>
            <a:r>
              <a:rPr lang="el-GR" dirty="0"/>
              <a:t>Οι μεσημβρινοί όμως διαγράφουν έλλειψη με σημείο επαφής τους πόλους</a:t>
            </a:r>
          </a:p>
          <a:p>
            <a:endParaRPr lang="el-GR" dirty="0"/>
          </a:p>
          <a:p>
            <a:r>
              <a:rPr lang="el-GR" dirty="0"/>
              <a:t>Από το πλαϊνό σχήμα λαμβάνουμε ένα τρίγωνο με πλευρές </a:t>
            </a:r>
          </a:p>
          <a:p>
            <a:r>
              <a:rPr lang="el-GR" b="1" dirty="0">
                <a:latin typeface="Arial" panose="020B0604020202020204" pitchFamily="34" charset="0"/>
                <a:cs typeface="Arial" panose="020B0604020202020204" pitchFamily="34" charset="0"/>
              </a:rPr>
              <a:t>κ = πλεύσιμη απόσταση από την </a:t>
            </a:r>
            <a:r>
              <a:rPr lang="en-US" b="1" dirty="0">
                <a:latin typeface="Arial" panose="020B0604020202020204" pitchFamily="34" charset="0"/>
                <a:cs typeface="Arial" panose="020B0604020202020204" pitchFamily="34" charset="0"/>
              </a:rPr>
              <a:t> </a:t>
            </a:r>
            <a:r>
              <a:rPr lang="el-GR" b="1" dirty="0">
                <a:latin typeface="Arial" panose="020B0604020202020204" pitchFamily="34" charset="0"/>
                <a:cs typeface="Arial" panose="020B0604020202020204" pitchFamily="34" charset="0"/>
              </a:rPr>
              <a:t>αναχώρηση </a:t>
            </a:r>
          </a:p>
          <a:p>
            <a:r>
              <a:rPr lang="el-GR" b="1" dirty="0">
                <a:latin typeface="Arial" panose="020B0604020202020204" pitchFamily="34" charset="0"/>
                <a:cs typeface="Arial" panose="020B0604020202020204" pitchFamily="34" charset="0"/>
              </a:rPr>
              <a:t>       στην άφιξη.</a:t>
            </a:r>
          </a:p>
          <a:p>
            <a:r>
              <a:rPr lang="el-GR" b="1" dirty="0" err="1">
                <a:latin typeface="Arial" panose="020B0604020202020204" pitchFamily="34" charset="0"/>
                <a:cs typeface="Arial" panose="020B0604020202020204" pitchFamily="34" charset="0"/>
              </a:rPr>
              <a:t>Δφ</a:t>
            </a:r>
            <a:r>
              <a:rPr lang="el-GR" b="1" dirty="0">
                <a:latin typeface="Arial" panose="020B0604020202020204" pitchFamily="34" charset="0"/>
                <a:cs typeface="Arial" panose="020B0604020202020204" pitchFamily="34" charset="0"/>
              </a:rPr>
              <a:t>’ = Η διαφορά μεταξύ πλατών</a:t>
            </a:r>
          </a:p>
          <a:p>
            <a:r>
              <a:rPr lang="en-US" b="1" dirty="0">
                <a:latin typeface="Arial" panose="020B0604020202020204" pitchFamily="34" charset="0"/>
                <a:cs typeface="Arial" panose="020B0604020202020204" pitchFamily="34" charset="0"/>
              </a:rPr>
              <a:t>p= </a:t>
            </a:r>
            <a:r>
              <a:rPr lang="el-GR" b="1" dirty="0">
                <a:latin typeface="Arial" panose="020B0604020202020204" pitchFamily="34" charset="0"/>
                <a:cs typeface="Arial" panose="020B0604020202020204" pitchFamily="34" charset="0"/>
              </a:rPr>
              <a:t>Η Αποχώρηση (</a:t>
            </a:r>
            <a:r>
              <a:rPr lang="en-US" b="1" dirty="0">
                <a:latin typeface="Arial" panose="020B0604020202020204" pitchFamily="34" charset="0"/>
                <a:cs typeface="Arial" panose="020B0604020202020204" pitchFamily="34" charset="0"/>
              </a:rPr>
              <a:t>Departure)</a:t>
            </a:r>
            <a:r>
              <a:rPr lang="el-GR" b="1" dirty="0">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16009A1B-2A18-62B2-26AD-DC54C75686BB}"/>
              </a:ext>
            </a:extLst>
          </p:cNvPr>
          <p:cNvPicPr>
            <a:picLocks noChangeAspect="1"/>
          </p:cNvPicPr>
          <p:nvPr/>
        </p:nvPicPr>
        <p:blipFill>
          <a:blip r:embed="rId3"/>
          <a:stretch>
            <a:fillRect/>
          </a:stretch>
        </p:blipFill>
        <p:spPr>
          <a:xfrm>
            <a:off x="6006752" y="766254"/>
            <a:ext cx="5943600" cy="4923155"/>
          </a:xfrm>
          <a:prstGeom prst="rect">
            <a:avLst/>
          </a:prstGeom>
        </p:spPr>
      </p:pic>
    </p:spTree>
    <p:extLst>
      <p:ext uri="{BB962C8B-B14F-4D97-AF65-F5344CB8AC3E}">
        <p14:creationId xmlns:p14="http://schemas.microsoft.com/office/powerpoint/2010/main" val="2499958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15FBD-9A5F-91C0-5EBB-A24B3E4DC269}"/>
            </a:ext>
          </a:extLst>
        </p:cNvPr>
        <p:cNvGrpSpPr/>
        <p:nvPr/>
      </p:nvGrpSpPr>
      <p:grpSpPr>
        <a:xfrm>
          <a:off x="0" y="0"/>
          <a:ext cx="0" cy="0"/>
          <a:chOff x="0" y="0"/>
          <a:chExt cx="0" cy="0"/>
        </a:xfrm>
      </p:grpSpPr>
      <p:pic>
        <p:nvPicPr>
          <p:cNvPr id="39" name="Picture Placeholder 38" descr="White DNA structure">
            <a:extLst>
              <a:ext uri="{FF2B5EF4-FFF2-40B4-BE49-F238E27FC236}">
                <a16:creationId xmlns:a16="http://schemas.microsoft.com/office/drawing/2014/main" id="{3C0A7019-0641-FCD3-16B1-B2CA88B72248}"/>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0" y="22067"/>
            <a:ext cx="6656832" cy="6858000"/>
          </a:xfrm>
        </p:spPr>
      </p:pic>
      <p:sp>
        <p:nvSpPr>
          <p:cNvPr id="3" name="Title 2">
            <a:extLst>
              <a:ext uri="{FF2B5EF4-FFF2-40B4-BE49-F238E27FC236}">
                <a16:creationId xmlns:a16="http://schemas.microsoft.com/office/drawing/2014/main" id="{7D77FED5-AF9E-8B17-0358-1F724695DA3E}"/>
              </a:ext>
            </a:extLst>
          </p:cNvPr>
          <p:cNvSpPr>
            <a:spLocks noGrp="1"/>
          </p:cNvSpPr>
          <p:nvPr>
            <p:ph type="title"/>
          </p:nvPr>
        </p:nvSpPr>
        <p:spPr>
          <a:xfrm>
            <a:off x="230959" y="416898"/>
            <a:ext cx="6656832" cy="530352"/>
          </a:xfrm>
        </p:spPr>
        <p:txBody>
          <a:bodyPr/>
          <a:lstStyle/>
          <a:p>
            <a:r>
              <a:rPr lang="el-GR" dirty="0" err="1"/>
              <a:t>Μερκατορικη</a:t>
            </a:r>
            <a:r>
              <a:rPr lang="el-GR" dirty="0"/>
              <a:t> </a:t>
            </a:r>
            <a:r>
              <a:rPr lang="el-GR" dirty="0" err="1"/>
              <a:t>πλευση</a:t>
            </a:r>
            <a:endParaRPr lang="en-US" dirty="0"/>
          </a:p>
        </p:txBody>
      </p:sp>
      <p:sp>
        <p:nvSpPr>
          <p:cNvPr id="8" name="Slide Number Placeholder 7">
            <a:extLst>
              <a:ext uri="{FF2B5EF4-FFF2-40B4-BE49-F238E27FC236}">
                <a16:creationId xmlns:a16="http://schemas.microsoft.com/office/drawing/2014/main" id="{4E9B2C95-C5FA-4830-18B4-A7B5FDF20FA5}"/>
              </a:ext>
            </a:extLst>
          </p:cNvPr>
          <p:cNvSpPr>
            <a:spLocks noGrp="1"/>
          </p:cNvSpPr>
          <p:nvPr>
            <p:ph type="sldNum" sz="quarter" idx="11"/>
          </p:nvPr>
        </p:nvSpPr>
        <p:spPr/>
        <p:txBody>
          <a:bodyPr/>
          <a:lstStyle/>
          <a:p>
            <a:fld id="{75DF2D63-3FF5-D547-96B9-BE9CCD1ABA58}" type="slidenum">
              <a:rPr lang="en-US" smtClean="0"/>
              <a:pPr/>
              <a:t>8</a:t>
            </a:fld>
            <a:endParaRPr lang="en-US" dirty="0"/>
          </a:p>
        </p:txBody>
      </p:sp>
      <p:sp>
        <p:nvSpPr>
          <p:cNvPr id="5" name="Content Placeholder 4">
            <a:extLst>
              <a:ext uri="{FF2B5EF4-FFF2-40B4-BE49-F238E27FC236}">
                <a16:creationId xmlns:a16="http://schemas.microsoft.com/office/drawing/2014/main" id="{D4662703-C006-771B-BF1D-1D1B98FE2BAF}"/>
              </a:ext>
            </a:extLst>
          </p:cNvPr>
          <p:cNvSpPr>
            <a:spLocks noGrp="1"/>
          </p:cNvSpPr>
          <p:nvPr>
            <p:ph sz="half" idx="2"/>
          </p:nvPr>
        </p:nvSpPr>
        <p:spPr>
          <a:xfrm>
            <a:off x="1246017" y="1670858"/>
            <a:ext cx="4258671" cy="4473910"/>
          </a:xfrm>
        </p:spPr>
        <p:txBody>
          <a:bodyPr/>
          <a:lstStyle/>
          <a:p>
            <a:endParaRPr lang="en-US" dirty="0"/>
          </a:p>
          <a:p>
            <a:endParaRPr lang="en-US" dirty="0"/>
          </a:p>
        </p:txBody>
      </p:sp>
      <p:sp>
        <p:nvSpPr>
          <p:cNvPr id="7" name="Content Placeholder 6">
            <a:extLst>
              <a:ext uri="{FF2B5EF4-FFF2-40B4-BE49-F238E27FC236}">
                <a16:creationId xmlns:a16="http://schemas.microsoft.com/office/drawing/2014/main" id="{8C6032FC-E5A6-48C7-DC59-318393F67077}"/>
              </a:ext>
            </a:extLst>
          </p:cNvPr>
          <p:cNvSpPr>
            <a:spLocks noGrp="1"/>
          </p:cNvSpPr>
          <p:nvPr>
            <p:ph sz="quarter" idx="4"/>
          </p:nvPr>
        </p:nvSpPr>
        <p:spPr/>
        <p:txBody>
          <a:bodyPr/>
          <a:lstStyle/>
          <a:p>
            <a:endParaRPr lang="en-US" dirty="0"/>
          </a:p>
          <a:p>
            <a:endParaRPr lang="en-US" dirty="0"/>
          </a:p>
        </p:txBody>
      </p:sp>
      <p:cxnSp>
        <p:nvCxnSpPr>
          <p:cNvPr id="27" name="Straight Connector 26">
            <a:extLst>
              <a:ext uri="{FF2B5EF4-FFF2-40B4-BE49-F238E27FC236}">
                <a16:creationId xmlns:a16="http://schemas.microsoft.com/office/drawing/2014/main" id="{5948F5DE-E150-7A1C-739C-0B7ED3430771}"/>
              </a:ext>
              <a:ext uri="{C183D7F6-B498-43B3-948B-1728B52AA6E4}">
                <adec:decorative xmlns:adec="http://schemas.microsoft.com/office/drawing/2017/decorative" val="1"/>
              </a:ext>
            </a:extLst>
          </p:cNvPr>
          <p:cNvCxnSpPr>
            <a:cxnSpLocks/>
          </p:cNvCxnSpPr>
          <p:nvPr/>
        </p:nvCxnSpPr>
        <p:spPr>
          <a:xfrm>
            <a:off x="649224" y="2667000"/>
            <a:ext cx="0" cy="31242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85A50F6-A907-998A-E6AB-7E3204F82FF2}"/>
              </a:ext>
            </a:extLst>
          </p:cNvPr>
          <p:cNvSpPr txBox="1"/>
          <p:nvPr/>
        </p:nvSpPr>
        <p:spPr>
          <a:xfrm>
            <a:off x="116377" y="1670858"/>
            <a:ext cx="5245331" cy="5425140"/>
          </a:xfrm>
          <a:prstGeom prst="rect">
            <a:avLst/>
          </a:prstGeom>
          <a:noFill/>
        </p:spPr>
        <p:txBody>
          <a:bodyPr wrap="square" rtlCol="0">
            <a:spAutoFit/>
          </a:bodyPr>
          <a:lstStyle/>
          <a:p>
            <a:pPr>
              <a:lnSpc>
                <a:spcPct val="107000"/>
              </a:lnSpc>
              <a:spcAft>
                <a:spcPts val="800"/>
              </a:spcAft>
            </a:pP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i="1" kern="100" dirty="0">
                <a:effectLst/>
                <a:latin typeface="Calibri" panose="020F0502020204030204" pitchFamily="34" charset="0"/>
                <a:ea typeface="Calibri" panose="020F0502020204030204" pitchFamily="34" charset="0"/>
                <a:cs typeface="Times New Roman" panose="02020603050405020304" pitchFamily="18" charset="0"/>
              </a:rPr>
              <a:t>Για να κατανοήσουμε την </a:t>
            </a:r>
            <a:r>
              <a:rPr lang="el-GR" sz="1800" i="1" kern="100" dirty="0" err="1">
                <a:effectLst/>
                <a:latin typeface="Calibri" panose="020F0502020204030204" pitchFamily="34" charset="0"/>
                <a:ea typeface="Calibri" panose="020F0502020204030204" pitchFamily="34" charset="0"/>
                <a:cs typeface="Times New Roman" panose="02020603050405020304" pitchFamily="18" charset="0"/>
              </a:rPr>
              <a:t>μερκατορική</a:t>
            </a:r>
            <a:r>
              <a:rPr lang="el-GR" sz="1800" i="1" kern="100" dirty="0">
                <a:effectLst/>
                <a:latin typeface="Calibri" panose="020F0502020204030204" pitchFamily="34" charset="0"/>
                <a:ea typeface="Calibri" panose="020F0502020204030204" pitchFamily="34" charset="0"/>
                <a:cs typeface="Times New Roman" panose="02020603050405020304" pitchFamily="18" charset="0"/>
              </a:rPr>
              <a:t> πλεύση θα πρέπει να καταλάβουμε ότι βασίζεται στην </a:t>
            </a:r>
            <a:r>
              <a:rPr lang="el-GR" sz="1800" i="1" kern="100" dirty="0" err="1">
                <a:effectLst/>
                <a:latin typeface="Calibri" panose="020F0502020204030204" pitchFamily="34" charset="0"/>
                <a:ea typeface="Calibri" panose="020F0502020204030204" pitchFamily="34" charset="0"/>
                <a:cs typeface="Times New Roman" panose="02020603050405020304" pitchFamily="18" charset="0"/>
              </a:rPr>
              <a:t>μερκατορική</a:t>
            </a:r>
            <a:r>
              <a:rPr lang="el-GR" sz="1800" i="1" kern="100" dirty="0">
                <a:effectLst/>
                <a:latin typeface="Calibri" panose="020F0502020204030204" pitchFamily="34" charset="0"/>
                <a:ea typeface="Calibri" panose="020F0502020204030204" pitchFamily="34" charset="0"/>
                <a:cs typeface="Times New Roman" panose="02020603050405020304" pitchFamily="18" charset="0"/>
              </a:rPr>
              <a:t> προβολή χαρτών όπου οι μεσημβρινοί του μήκους είναι παράλληλοι με ίσες αποστάσεις μεταξύ τους αλλά για να παραστεί το σφαιρικό της γης οι παράλληλοι πλάτους παραμορφώνουν και πλαταίνουν όσο πλησιάζουμε στους πόλους μεγαλώνοντας η απόσταση μεταξύ τους .</a:t>
            </a:r>
          </a:p>
          <a:p>
            <a:pPr>
              <a:lnSpc>
                <a:spcPct val="107000"/>
              </a:lnSpc>
              <a:spcAft>
                <a:spcPts val="800"/>
              </a:spcAft>
            </a:pPr>
            <a:r>
              <a:rPr lang="el-GR" i="1" kern="100" dirty="0">
                <a:latin typeface="Calibri" panose="020F0502020204030204" pitchFamily="34" charset="0"/>
                <a:ea typeface="Calibri" panose="020F0502020204030204" pitchFamily="34" charset="0"/>
                <a:cs typeface="Times New Roman" panose="02020603050405020304" pitchFamily="18" charset="0"/>
              </a:rPr>
              <a:t>Η διαφορά (παραμόρφωση) μεταξύ των πλατών μπορεί να υπολογιστεί μαθηματικά ή να ληφθεί από προϋπολογισμένους πίνακες (πίνακες </a:t>
            </a:r>
            <a:r>
              <a:rPr lang="el-GR" i="1" kern="100" dirty="0" err="1">
                <a:latin typeface="Calibri" panose="020F0502020204030204" pitchFamily="34" charset="0"/>
                <a:ea typeface="Calibri" panose="020F0502020204030204" pitchFamily="34" charset="0"/>
                <a:cs typeface="Times New Roman" panose="02020603050405020304" pitchFamily="18" charset="0"/>
              </a:rPr>
              <a:t>αυξομερών</a:t>
            </a:r>
            <a:r>
              <a:rPr lang="el-GR" i="1" kern="100" dirty="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Η μέθοδος με αυξομερή πλάτη είναι ακριβέστερη αφού έχουν προϋπολογισθεί με ακρίβεια σε σχέση με το σύγχρονο γεωδαιτικό σύστημα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WGS</a:t>
            </a: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84 οι υποδιαιρέσεις μεταξύ των πλατών και δίνονται σε πίνακες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Meridional </a:t>
            </a:r>
            <a:r>
              <a:rPr lang="el-GR" sz="1800" kern="100" dirty="0" err="1">
                <a:effectLst/>
                <a:latin typeface="Calibri" panose="020F0502020204030204" pitchFamily="34" charset="0"/>
                <a:ea typeface="Calibri" panose="020F0502020204030204" pitchFamily="34" charset="0"/>
                <a:cs typeface="Times New Roman" panose="02020603050405020304" pitchFamily="18" charset="0"/>
              </a:rPr>
              <a:t>Parts</a:t>
            </a: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D0667387-556C-CF5F-90F6-6D76CCDAA1F1}"/>
              </a:ext>
            </a:extLst>
          </p:cNvPr>
          <p:cNvPicPr>
            <a:picLocks noChangeAspect="1"/>
          </p:cNvPicPr>
          <p:nvPr/>
        </p:nvPicPr>
        <p:blipFill>
          <a:blip r:embed="rId3"/>
          <a:stretch>
            <a:fillRect/>
          </a:stretch>
        </p:blipFill>
        <p:spPr>
          <a:xfrm>
            <a:off x="5313506" y="416898"/>
            <a:ext cx="6878494" cy="5690136"/>
          </a:xfrm>
          <a:prstGeom prst="rect">
            <a:avLst/>
          </a:prstGeom>
        </p:spPr>
      </p:pic>
    </p:spTree>
    <p:extLst>
      <p:ext uri="{BB962C8B-B14F-4D97-AF65-F5344CB8AC3E}">
        <p14:creationId xmlns:p14="http://schemas.microsoft.com/office/powerpoint/2010/main" val="1041012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9963D-0AE8-2FBD-7937-F7C56D5FA432}"/>
            </a:ext>
          </a:extLst>
        </p:cNvPr>
        <p:cNvGrpSpPr/>
        <p:nvPr/>
      </p:nvGrpSpPr>
      <p:grpSpPr>
        <a:xfrm>
          <a:off x="0" y="0"/>
          <a:ext cx="0" cy="0"/>
          <a:chOff x="0" y="0"/>
          <a:chExt cx="0" cy="0"/>
        </a:xfrm>
      </p:grpSpPr>
      <p:pic>
        <p:nvPicPr>
          <p:cNvPr id="39" name="Picture Placeholder 38" descr="White DNA structure">
            <a:extLst>
              <a:ext uri="{FF2B5EF4-FFF2-40B4-BE49-F238E27FC236}">
                <a16:creationId xmlns:a16="http://schemas.microsoft.com/office/drawing/2014/main" id="{34EFF555-4CFC-31BA-A864-664E5A50DE4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0" y="0"/>
            <a:ext cx="6656832" cy="6858000"/>
          </a:xfrm>
        </p:spPr>
      </p:pic>
      <p:sp>
        <p:nvSpPr>
          <p:cNvPr id="3" name="Title 2">
            <a:extLst>
              <a:ext uri="{FF2B5EF4-FFF2-40B4-BE49-F238E27FC236}">
                <a16:creationId xmlns:a16="http://schemas.microsoft.com/office/drawing/2014/main" id="{DBE5EC8A-6EFD-A51B-EBA8-4CA30814642E}"/>
              </a:ext>
            </a:extLst>
          </p:cNvPr>
          <p:cNvSpPr>
            <a:spLocks noGrp="1"/>
          </p:cNvSpPr>
          <p:nvPr>
            <p:ph type="title"/>
          </p:nvPr>
        </p:nvSpPr>
        <p:spPr>
          <a:xfrm>
            <a:off x="1298448" y="609600"/>
            <a:ext cx="9699290" cy="530352"/>
          </a:xfrm>
        </p:spPr>
        <p:txBody>
          <a:bodyPr/>
          <a:lstStyle/>
          <a:p>
            <a:r>
              <a:rPr lang="el-GR" dirty="0"/>
              <a:t>ΑΥΞΟΜΕΡΗ - </a:t>
            </a:r>
            <a:r>
              <a:rPr lang="el-GR" dirty="0" err="1"/>
              <a:t>επεξηγηση</a:t>
            </a:r>
            <a:endParaRPr lang="en-US" dirty="0"/>
          </a:p>
        </p:txBody>
      </p:sp>
      <p:sp>
        <p:nvSpPr>
          <p:cNvPr id="8" name="Slide Number Placeholder 7">
            <a:extLst>
              <a:ext uri="{FF2B5EF4-FFF2-40B4-BE49-F238E27FC236}">
                <a16:creationId xmlns:a16="http://schemas.microsoft.com/office/drawing/2014/main" id="{20845312-76B5-93F6-4A7A-FBEA66A01035}"/>
              </a:ext>
            </a:extLst>
          </p:cNvPr>
          <p:cNvSpPr>
            <a:spLocks noGrp="1"/>
          </p:cNvSpPr>
          <p:nvPr>
            <p:ph type="sldNum" sz="quarter" idx="11"/>
          </p:nvPr>
        </p:nvSpPr>
        <p:spPr/>
        <p:txBody>
          <a:bodyPr/>
          <a:lstStyle/>
          <a:p>
            <a:fld id="{75DF2D63-3FF5-D547-96B9-BE9CCD1ABA58}" type="slidenum">
              <a:rPr lang="en-US" smtClean="0"/>
              <a:pPr/>
              <a:t>9</a:t>
            </a:fld>
            <a:endParaRPr lang="en-US" dirty="0"/>
          </a:p>
        </p:txBody>
      </p:sp>
      <p:sp>
        <p:nvSpPr>
          <p:cNvPr id="5" name="Content Placeholder 4">
            <a:extLst>
              <a:ext uri="{FF2B5EF4-FFF2-40B4-BE49-F238E27FC236}">
                <a16:creationId xmlns:a16="http://schemas.microsoft.com/office/drawing/2014/main" id="{25B00BA7-672C-1DA5-6A7D-051A09AC1516}"/>
              </a:ext>
            </a:extLst>
          </p:cNvPr>
          <p:cNvSpPr>
            <a:spLocks noGrp="1"/>
          </p:cNvSpPr>
          <p:nvPr>
            <p:ph sz="half" idx="2"/>
          </p:nvPr>
        </p:nvSpPr>
        <p:spPr>
          <a:xfrm>
            <a:off x="1246017" y="1670858"/>
            <a:ext cx="4258671" cy="4473910"/>
          </a:xfrm>
        </p:spPr>
        <p:txBody>
          <a:bodyPr/>
          <a:lstStyle/>
          <a:p>
            <a:endParaRPr lang="en-US" dirty="0"/>
          </a:p>
          <a:p>
            <a:endParaRPr lang="en-US" dirty="0"/>
          </a:p>
        </p:txBody>
      </p:sp>
      <p:sp>
        <p:nvSpPr>
          <p:cNvPr id="7" name="Content Placeholder 6">
            <a:extLst>
              <a:ext uri="{FF2B5EF4-FFF2-40B4-BE49-F238E27FC236}">
                <a16:creationId xmlns:a16="http://schemas.microsoft.com/office/drawing/2014/main" id="{E3F7AC0B-2017-01F3-9656-ECB2291EFC87}"/>
              </a:ext>
            </a:extLst>
          </p:cNvPr>
          <p:cNvSpPr>
            <a:spLocks noGrp="1"/>
          </p:cNvSpPr>
          <p:nvPr>
            <p:ph sz="quarter" idx="4"/>
          </p:nvPr>
        </p:nvSpPr>
        <p:spPr/>
        <p:txBody>
          <a:bodyPr/>
          <a:lstStyle/>
          <a:p>
            <a:endParaRPr lang="en-US" dirty="0"/>
          </a:p>
          <a:p>
            <a:endParaRPr lang="en-US" dirty="0"/>
          </a:p>
        </p:txBody>
      </p:sp>
      <p:cxnSp>
        <p:nvCxnSpPr>
          <p:cNvPr id="27" name="Straight Connector 26">
            <a:extLst>
              <a:ext uri="{FF2B5EF4-FFF2-40B4-BE49-F238E27FC236}">
                <a16:creationId xmlns:a16="http://schemas.microsoft.com/office/drawing/2014/main" id="{C8A40936-E2D1-A381-150B-77D357FCCC47}"/>
              </a:ext>
              <a:ext uri="{C183D7F6-B498-43B3-948B-1728B52AA6E4}">
                <adec:decorative xmlns:adec="http://schemas.microsoft.com/office/drawing/2017/decorative" val="1"/>
              </a:ext>
            </a:extLst>
          </p:cNvPr>
          <p:cNvCxnSpPr>
            <a:cxnSpLocks/>
          </p:cNvCxnSpPr>
          <p:nvPr/>
        </p:nvCxnSpPr>
        <p:spPr>
          <a:xfrm>
            <a:off x="649224" y="2667000"/>
            <a:ext cx="0" cy="31242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5B2FBEC-C3E5-6F49-74D6-888268FCC710}"/>
              </a:ext>
            </a:extLst>
          </p:cNvPr>
          <p:cNvSpPr txBox="1"/>
          <p:nvPr/>
        </p:nvSpPr>
        <p:spPr>
          <a:xfrm>
            <a:off x="116377" y="1670858"/>
            <a:ext cx="5245331" cy="4752648"/>
          </a:xfrm>
          <a:prstGeom prst="rect">
            <a:avLst/>
          </a:prstGeom>
          <a:noFill/>
        </p:spPr>
        <p:txBody>
          <a:bodyPr wrap="square" rtlCol="0">
            <a:spAutoFit/>
          </a:bodyPr>
          <a:lstStyle/>
          <a:p>
            <a:pPr>
              <a:lnSpc>
                <a:spcPct val="107000"/>
              </a:lnSpc>
              <a:spcAft>
                <a:spcPts val="80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Meridional Parts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Είναι ο αριθμός των όμοιων υποδιαιρέσεων (κατατμήσεων) από τον ισημερινό έως τον παράλληλο ενός δεδομένου πλάτους.</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Π.χ.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για το 20</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 </a:t>
            </a: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το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Meridional </a:t>
            </a:r>
            <a:r>
              <a:rPr lang="el-GR" sz="1800" kern="100" dirty="0" err="1">
                <a:effectLst/>
                <a:latin typeface="Calibri" panose="020F0502020204030204" pitchFamily="34" charset="0"/>
                <a:ea typeface="Calibri" panose="020F0502020204030204" pitchFamily="34" charset="0"/>
                <a:cs typeface="Times New Roman" panose="02020603050405020304" pitchFamily="18" charset="0"/>
              </a:rPr>
              <a:t>Part</a:t>
            </a: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 είναι 1217.3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(το ίδιο και για το 20</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a:t>
            </a: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για το 10Ν το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Meridional Part </a:t>
            </a: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είναι 599.1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(Το ίδιο και για το 10</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a:t>
            </a: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Ουσιαστικά ορίζει πόσο μεγαλύτερη είναι η απόσταση του πραγματικού </a:t>
            </a:r>
            <a:r>
              <a:rPr lang="el-GR" kern="100" dirty="0">
                <a:latin typeface="Calibri" panose="020F0502020204030204" pitchFamily="34" charset="0"/>
                <a:ea typeface="Calibri" panose="020F0502020204030204" pitchFamily="34" charset="0"/>
                <a:cs typeface="Times New Roman" panose="02020603050405020304" pitchFamily="18" charset="0"/>
              </a:rPr>
              <a:t>πλάτους από το εικονιζόμενο μερκατορικό.</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466C7903-8DF5-C773-207B-671A4DE90D54}"/>
              </a:ext>
            </a:extLst>
          </p:cNvPr>
          <p:cNvPicPr>
            <a:picLocks noChangeAspect="1"/>
          </p:cNvPicPr>
          <p:nvPr/>
        </p:nvPicPr>
        <p:blipFill>
          <a:blip r:embed="rId3"/>
          <a:stretch>
            <a:fillRect/>
          </a:stretch>
        </p:blipFill>
        <p:spPr>
          <a:xfrm>
            <a:off x="5478085" y="1447245"/>
            <a:ext cx="6561513" cy="4921135"/>
          </a:xfrm>
          <a:prstGeom prst="rect">
            <a:avLst/>
          </a:prstGeom>
        </p:spPr>
      </p:pic>
    </p:spTree>
    <p:extLst>
      <p:ext uri="{BB962C8B-B14F-4D97-AF65-F5344CB8AC3E}">
        <p14:creationId xmlns:p14="http://schemas.microsoft.com/office/powerpoint/2010/main" val="1727351623"/>
      </p:ext>
    </p:extLst>
  </p:cSld>
  <p:clrMapOvr>
    <a:masterClrMapping/>
  </p:clrMapOvr>
</p:sld>
</file>

<file path=ppt/theme/theme1.xml><?xml version="1.0" encoding="utf-8"?>
<a:theme xmlns:a="http://schemas.openxmlformats.org/drawingml/2006/main" name="Office Theme">
  <a:themeElements>
    <a:clrScheme name="Scientific Discovery">
      <a:dk1>
        <a:srgbClr val="000000"/>
      </a:dk1>
      <a:lt1>
        <a:srgbClr val="FFFFFF"/>
      </a:lt1>
      <a:dk2>
        <a:srgbClr val="44546A"/>
      </a:dk2>
      <a:lt2>
        <a:srgbClr val="E7E6E6"/>
      </a:lt2>
      <a:accent1>
        <a:srgbClr val="96D3ED"/>
      </a:accent1>
      <a:accent2>
        <a:srgbClr val="C7DBE1"/>
      </a:accent2>
      <a:accent3>
        <a:srgbClr val="688EBD"/>
      </a:accent3>
      <a:accent4>
        <a:srgbClr val="BCE5DD"/>
      </a:accent4>
      <a:accent5>
        <a:srgbClr val="66DDCC"/>
      </a:accent5>
      <a:accent6>
        <a:srgbClr val="E0CE61"/>
      </a:accent6>
      <a:hlink>
        <a:srgbClr val="0563C1"/>
      </a:hlink>
      <a:folHlink>
        <a:srgbClr val="954F72"/>
      </a:folHlink>
    </a:clrScheme>
    <a:fontScheme name="Custom 36">
      <a:majorFont>
        <a:latin typeface="Posterama"/>
        <a:ea typeface=""/>
        <a:cs typeface=""/>
      </a:majorFont>
      <a:minorFont>
        <a:latin typeface="Daytona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ientific-Discovery_Win32_EF_v4" id="{D94798B6-E450-4518-8015-6EE17CD1412B}" vid="{16A04E6B-C80A-471C-86D6-D49E9EAD763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5" ma:contentTypeDescription="Create a new document." ma:contentTypeScope="" ma:versionID="e02306daf00165b375dc6a58966960b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df88fb76bf5f555224557953949c1ec9"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9746342-5E84-430E-9251-61001F208E7A}">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2EB2FABB-45EC-440E-B647-8CA57BA45A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E8B3377-22F1-4153-96F0-CC2E4BE41C57}">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{45E065F5-F3BB-4D0C-A5EF-5CF486FF1160}tf67061901_win32</Template>
  <TotalTime>567</TotalTime>
  <Words>1381</Words>
  <Application>Microsoft Office PowerPoint</Application>
  <PresentationFormat>Widescreen</PresentationFormat>
  <Paragraphs>120</Paragraphs>
  <Slides>24</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Cambria Math</vt:lpstr>
      <vt:lpstr>Daytona Condensed Light</vt:lpstr>
      <vt:lpstr>Posterama</vt:lpstr>
      <vt:lpstr>Times New Roman</vt:lpstr>
      <vt:lpstr>Office Theme</vt:lpstr>
      <vt:lpstr>ΟΡΘοδρομικα προβληματα</vt:lpstr>
      <vt:lpstr>περιεχομενα</vt:lpstr>
      <vt:lpstr>εισαγωγη</vt:lpstr>
      <vt:lpstr>Οι διαφορετικεσ μορφεσ πλου</vt:lpstr>
      <vt:lpstr>λοξοδρομικοσ πλουσ</vt:lpstr>
      <vt:lpstr>PowerPoint Presentation</vt:lpstr>
      <vt:lpstr>Προβολη επιπεδου τριγωνου</vt:lpstr>
      <vt:lpstr>Μερκατορικη πλευση</vt:lpstr>
      <vt:lpstr>ΑΥΞΟΜΕΡΗ - επεξηγηση</vt:lpstr>
      <vt:lpstr>ΑΥΞΟΜΕΡΗ - επεξηγηση</vt:lpstr>
      <vt:lpstr>επεξηγηση</vt:lpstr>
      <vt:lpstr>Ορθοδρομικοσ πλουσ</vt:lpstr>
      <vt:lpstr>Ορθοδρομικοσ πλουσ</vt:lpstr>
      <vt:lpstr>Ορουσ που θα χρησιμοποιησουμε:</vt:lpstr>
      <vt:lpstr>PowerPoint Presentation</vt:lpstr>
      <vt:lpstr>PowerPoint Presentation</vt:lpstr>
      <vt:lpstr>PowerPoint Presentation</vt:lpstr>
      <vt:lpstr>PowerPoint Presentation</vt:lpstr>
      <vt:lpstr>PowerPoint Presentation</vt:lpstr>
      <vt:lpstr>PowerPoint Presentation</vt:lpstr>
      <vt:lpstr>ΓΡΑΦΙΚΗ ΕΠΙΛΥΣΗ ΟΡΘΟΔΡΟΜΙΚΟΥ ΠΛΟΥ ΜΕ ΓΝΩΜΟΝΙΚΟ ΧΑΡΤΗ</vt:lpstr>
      <vt:lpstr>ΓΡΑΦΙΚΗ ΕΠΙΛΥΣΗ ΟΡΘΟΔΡΟΜΙΚΟΥ ΠΛΟΥ ΜΕ ΓΝΩΜΟΝΙΚΟ ΧΑΡΤΗ</vt:lpstr>
      <vt:lpstr>Γνωμονικοσ χαρτησ βορειου ατλαντικου (us hydrographic Office)</vt:lpstr>
      <vt:lpstr>Γνωμονικοσ χαρτησ νοτιου ειρηνικου (ukho)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Λοξοδρομικα προβληματα</dc:title>
  <dc:creator>Θρασύβουλος Κοτσιφάκης</dc:creator>
  <cp:lastModifiedBy>Θρασύβουλος Κοτσιφάκης</cp:lastModifiedBy>
  <cp:revision>5</cp:revision>
  <dcterms:created xsi:type="dcterms:W3CDTF">2024-02-25T21:53:25Z</dcterms:created>
  <dcterms:modified xsi:type="dcterms:W3CDTF">2024-03-11T23:10:48Z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