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2" r:id="rId2"/>
    <p:sldId id="256" r:id="rId3"/>
    <p:sldId id="262" r:id="rId4"/>
    <p:sldId id="276" r:id="rId5"/>
    <p:sldId id="275" r:id="rId6"/>
    <p:sldId id="274" r:id="rId7"/>
    <p:sldId id="273" r:id="rId8"/>
    <p:sldId id="272" r:id="rId9"/>
    <p:sldId id="271" r:id="rId10"/>
    <p:sldId id="280" r:id="rId11"/>
    <p:sldId id="279" r:id="rId12"/>
    <p:sldId id="278" r:id="rId13"/>
    <p:sldId id="277" r:id="rId14"/>
    <p:sldId id="282" r:id="rId15"/>
    <p:sldId id="281" r:id="rId16"/>
    <p:sldId id="303" r:id="rId17"/>
    <p:sldId id="304" r:id="rId18"/>
    <p:sldId id="293" r:id="rId19"/>
    <p:sldId id="292" r:id="rId20"/>
    <p:sldId id="287" r:id="rId21"/>
    <p:sldId id="286" r:id="rId22"/>
    <p:sldId id="285" r:id="rId23"/>
    <p:sldId id="289" r:id="rId24"/>
    <p:sldId id="288" r:id="rId25"/>
    <p:sldId id="305" r:id="rId26"/>
    <p:sldId id="306" r:id="rId27"/>
    <p:sldId id="284" r:id="rId28"/>
    <p:sldId id="307" r:id="rId29"/>
    <p:sldId id="308" r:id="rId30"/>
    <p:sldId id="309" r:id="rId31"/>
    <p:sldId id="290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D1F0C-004A-4ED9-9D0E-C09B94D46098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460A-09CF-4A11-B685-2C1E672E68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460A-09CF-4A11-B685-2C1E672E68F2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0B0A-4B3B-47F5-9B1B-6B22523B9A2C}" type="datetimeFigureOut">
              <a:rPr lang="el-GR" smtClean="0"/>
              <a:pPr/>
              <a:t>17/1/2023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3C765-1472-48FA-AC00-33EC6E383DD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c\Desktop\&#931;&#922;&#927;&#928;&#917;&#923;&#927;&#931;\0-02-05-a75228a1a24443eb495da2b64c4ce242fe604ddaa503dc8ac33f0b59a69bd0cd_d095f3476f95694d.mp4" TargetMode="Externa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 txBox="1">
            <a:spLocks/>
          </p:cNvSpPr>
          <p:nvPr/>
        </p:nvSpPr>
        <p:spPr>
          <a:xfrm>
            <a:off x="0" y="5500712"/>
            <a:ext cx="9144000" cy="14287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 sz="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Tassos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Ballas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l-GR" sz="16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©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  <a:latin typeface="Wingdings 2" pitchFamily="18" charset="2"/>
                <a:cs typeface="+mn-cs"/>
              </a:rPr>
              <a:t> </a:t>
            </a:r>
            <a:endParaRPr lang="el-GR" sz="1600" b="1" i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643065" y="5572140"/>
            <a:ext cx="5857893" cy="857256"/>
          </a:xfrm>
          <a:prstGeom prst="roundRect">
            <a:avLst/>
          </a:prstGeom>
          <a:noFill/>
          <a:ln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-32" y="19113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i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Προσομοιωτής Μηχανοστασίου</a:t>
            </a:r>
            <a:endParaRPr lang="en-US" sz="2600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- Εικόνα" descr="εικόνα_Viber_2023-01-17_15-26-32-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1" y="785793"/>
            <a:ext cx="5144341" cy="45720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5_11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5_40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3-01-08 22_36_21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26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4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6_41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7_05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7_28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1" y="1787082"/>
            <a:ext cx="8627459" cy="442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0" y="1781195"/>
            <a:ext cx="8610600" cy="45053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-32" y="4381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2 - Εικόνα" descr="εικόνα_Viber_2023-01-09_02-01-14-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2" y="1714488"/>
            <a:ext cx="8843694" cy="44291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3 - TextBox"/>
          <p:cNvSpPr txBox="1"/>
          <p:nvPr/>
        </p:nvSpPr>
        <p:spPr>
          <a:xfrm>
            <a:off x="4357686" y="2428868"/>
            <a:ext cx="1879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(Διαδοχή των Φάσεων)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818048" y="3978479"/>
            <a:ext cx="275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(Διαφορά της γωνίας των Φάσεων)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-32" y="4381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2 - Εικόνα" descr="εικόνα_Viber_2023-01-09_02-03-07-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7"/>
            <a:ext cx="8715436" cy="46410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00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26"/>
            <a:ext cx="8629650" cy="44291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6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_Viber_2023-01-09_01-00-31-1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011281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_Viber_2023-01-09_01-20-39-8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007969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ικόνα_Viber_2023-01-09_01-00-32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8" y="1500208"/>
            <a:ext cx="9144000" cy="500062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_Viber_2023-01-09_01-00-34-0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07206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-32" y="4381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5 - Εικόνα" descr="εικόνα_Viber_2023-01-09_02-02-26-5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8715436" cy="47149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7_28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5000628" y="4572008"/>
            <a:ext cx="214314" cy="2143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5000628" y="3500438"/>
            <a:ext cx="214314" cy="2143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4857752" y="2786058"/>
            <a:ext cx="500066" cy="642942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0" y="1781195"/>
            <a:ext cx="8610600" cy="45053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3428992" y="3714752"/>
            <a:ext cx="500066" cy="1428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_Viber_2023-01-09_01-09-35-5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043486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2 - Εικόνα" descr="εικόνα_Viber_2023-01-09_02-27-18-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79109"/>
            <a:ext cx="6572296" cy="49502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85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2 - Εικόνα" descr="εικόνα_Viber_2023-01-09_02-27-47-348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86" y="1479396"/>
            <a:ext cx="6573600" cy="4950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2 - Εικόνα" descr="2023-01-08 22_30_37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26"/>
            <a:ext cx="8629650" cy="44291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εικόνα_Viber_2023-01-09_02-26-09-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2400" y="4381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0-02-05-a75228a1a24443eb495da2b64c4ce242fe604ddaa503dc8ac33f0b59a69bd0cd_d095f3476f95694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1_43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2_06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26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2_31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26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3_26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3_48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26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3-01-08 22_34_33-Three Phase Electricity Basics and Calculations electrical engineering - 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85957"/>
            <a:ext cx="8629650" cy="442912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3 - TextBox"/>
          <p:cNvSpPr txBox="1"/>
          <p:nvPr/>
        </p:nvSpPr>
        <p:spPr>
          <a:xfrm>
            <a:off x="-32" y="3571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Generator Synchronization</a:t>
            </a:r>
          </a:p>
          <a:p>
            <a:pPr algn="ctr"/>
            <a:r>
              <a:rPr lang="el-GR" sz="24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Συγχρονισμός (Παραλληλισμός) Γεννήτριας</a:t>
            </a:r>
            <a:endParaRPr lang="el-GR" sz="2400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228</Words>
  <Application>Microsoft Office PowerPoint</Application>
  <PresentationFormat>Προβολή στην οθόνη (4:3)</PresentationFormat>
  <Paragraphs>66</Paragraphs>
  <Slides>31</Slides>
  <Notes>1</Notes>
  <HiddenSlides>2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</dc:creator>
  <cp:lastModifiedBy>pc</cp:lastModifiedBy>
  <cp:revision>10</cp:revision>
  <dcterms:created xsi:type="dcterms:W3CDTF">2023-01-08T22:01:57Z</dcterms:created>
  <dcterms:modified xsi:type="dcterms:W3CDTF">2023-01-17T14:42:19Z</dcterms:modified>
</cp:coreProperties>
</file>