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E35AC-2DC4-4A07-AB71-90BFA1769875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BE4C6-3F10-4897-8EED-B82905F51E9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>
          <a:xfrm>
            <a:off x="857224" y="285728"/>
            <a:ext cx="7772400" cy="1470025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6" name="5 - Υπότιτλος"/>
          <p:cNvSpPr>
            <a:spLocks noGrp="1"/>
          </p:cNvSpPr>
          <p:nvPr>
            <p:ph type="subTitle" idx="1"/>
          </p:nvPr>
        </p:nvSpPr>
        <p:spPr>
          <a:xfrm>
            <a:off x="428596" y="1714488"/>
            <a:ext cx="8215370" cy="3924312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ΩΡΑ ΜΕΣΗΜΒΡΙΝΗΣ ΔΙΑΒΑΣΗΣ ΗΛΙΟΥ ΑΚΡΙΒΗΣ ΜΕΘΟΔΟΣ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</a:t>
            </a:r>
            <a:r>
              <a:rPr lang="el-GR" dirty="0" smtClean="0"/>
              <a:t>α υπολογιστεί η ώρα ζώνης μεσημβρινής διάβασης ήλιου με την ακριβή και την προσεγγίζουσα μέθοδο για παρατηρητή που βρίσκεται σε λ 050◦</a:t>
            </a:r>
            <a:r>
              <a:rPr lang="en-US" dirty="0" smtClean="0"/>
              <a:t> 15‘ (E)</a:t>
            </a:r>
            <a:r>
              <a:rPr lang="el-GR" dirty="0" smtClean="0"/>
              <a:t> την 14/10/1984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ΤΥΠΟΣ   ΕΦΑΡΜΟΓΗΣ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r>
              <a:rPr lang="en-US" dirty="0" smtClean="0"/>
              <a:t>GHA/</a:t>
            </a:r>
            <a:r>
              <a:rPr lang="el-GR" dirty="0" smtClean="0"/>
              <a:t>ΜΔ =  </a:t>
            </a:r>
            <a:r>
              <a:rPr lang="el-GR" b="1" dirty="0" smtClean="0"/>
              <a:t>λ</a:t>
            </a:r>
            <a:r>
              <a:rPr lang="el-GR" dirty="0" smtClean="0"/>
              <a:t>                (αν  </a:t>
            </a:r>
            <a:r>
              <a:rPr lang="el-GR" b="1" dirty="0" smtClean="0"/>
              <a:t>λ</a:t>
            </a:r>
            <a:r>
              <a:rPr lang="el-GR" dirty="0" smtClean="0"/>
              <a:t> δυτικό)</a:t>
            </a:r>
          </a:p>
          <a:p>
            <a:endParaRPr lang="el-GR" dirty="0"/>
          </a:p>
          <a:p>
            <a:r>
              <a:rPr lang="en-US" dirty="0" smtClean="0"/>
              <a:t>GHA/M</a:t>
            </a:r>
            <a:r>
              <a:rPr lang="el-GR" dirty="0" smtClean="0"/>
              <a:t>Δ =  </a:t>
            </a:r>
            <a:r>
              <a:rPr lang="el-GR" b="1" dirty="0" smtClean="0"/>
              <a:t>360◦</a:t>
            </a:r>
            <a:r>
              <a:rPr lang="el-GR" dirty="0" smtClean="0"/>
              <a:t> -  </a:t>
            </a:r>
            <a:r>
              <a:rPr lang="el-GR" b="1" dirty="0" smtClean="0"/>
              <a:t>λ           </a:t>
            </a:r>
            <a:r>
              <a:rPr lang="el-GR" dirty="0" smtClean="0"/>
              <a:t> ( αν λ  ανατολικό )</a:t>
            </a:r>
          </a:p>
          <a:p>
            <a:endParaRPr lang="el-GR" dirty="0"/>
          </a:p>
        </p:txBody>
      </p:sp>
      <p:sp>
        <p:nvSpPr>
          <p:cNvPr id="4" name="3 - Ήλιος"/>
          <p:cNvSpPr/>
          <p:nvPr/>
        </p:nvSpPr>
        <p:spPr>
          <a:xfrm>
            <a:off x="2000232" y="3786190"/>
            <a:ext cx="500066" cy="485772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Ήλιος"/>
          <p:cNvSpPr/>
          <p:nvPr/>
        </p:nvSpPr>
        <p:spPr>
          <a:xfrm>
            <a:off x="2000232" y="4929198"/>
            <a:ext cx="500066" cy="485772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>
            <a:off x="3286116" y="3643314"/>
            <a:ext cx="928694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ύγραμμο βέλος σύνδεσης"/>
          <p:cNvCxnSpPr/>
          <p:nvPr/>
        </p:nvCxnSpPr>
        <p:spPr>
          <a:xfrm>
            <a:off x="4357686" y="4857760"/>
            <a:ext cx="928694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972584" cy="4525963"/>
          </a:xfrm>
        </p:spPr>
        <p:txBody>
          <a:bodyPr>
            <a:normAutofit/>
          </a:bodyPr>
          <a:lstStyle/>
          <a:p>
            <a:r>
              <a:rPr lang="el-GR" dirty="0" err="1" smtClean="0"/>
              <a:t>Αρα</a:t>
            </a:r>
            <a:r>
              <a:rPr lang="el-GR" dirty="0" smtClean="0"/>
              <a:t>   </a:t>
            </a:r>
            <a:r>
              <a:rPr lang="en-US" dirty="0" smtClean="0"/>
              <a:t>GHA/M</a:t>
            </a:r>
            <a:r>
              <a:rPr lang="el-GR" dirty="0" smtClean="0"/>
              <a:t>Δ =  360◦ - λ (050◦ 15‘</a:t>
            </a:r>
            <a:r>
              <a:rPr lang="en-US" dirty="0" smtClean="0"/>
              <a:t> E</a:t>
            </a:r>
            <a:r>
              <a:rPr lang="el-GR" dirty="0" smtClean="0"/>
              <a:t>) = 309◦ 45‘</a:t>
            </a:r>
          </a:p>
          <a:p>
            <a:r>
              <a:rPr lang="el-GR" dirty="0" err="1" smtClean="0"/>
              <a:t>Αρα</a:t>
            </a:r>
            <a:r>
              <a:rPr lang="el-GR" dirty="0" smtClean="0"/>
              <a:t> </a:t>
            </a:r>
            <a:r>
              <a:rPr lang="en-US" dirty="0" smtClean="0"/>
              <a:t>GHA/M</a:t>
            </a:r>
            <a:r>
              <a:rPr lang="el-GR" dirty="0" smtClean="0"/>
              <a:t>Δ   =                   309◦ 45‘,0 </a:t>
            </a:r>
          </a:p>
          <a:p>
            <a:r>
              <a:rPr lang="el-GR" dirty="0" smtClean="0"/>
              <a:t>Μικρότερη Αμέσως=         </a:t>
            </a:r>
            <a:r>
              <a:rPr lang="en-US" dirty="0" smtClean="0"/>
              <a:t>-</a:t>
            </a:r>
            <a:r>
              <a:rPr lang="el-GR" smtClean="0"/>
              <a:t>  303</a:t>
            </a:r>
            <a:r>
              <a:rPr lang="el-GR" dirty="0" smtClean="0"/>
              <a:t>◦30‘, 5   </a:t>
            </a:r>
            <a:r>
              <a:rPr lang="en-US" dirty="0" smtClean="0"/>
              <a:t> GMT 08HR</a:t>
            </a:r>
          </a:p>
          <a:p>
            <a:r>
              <a:rPr lang="el-GR" dirty="0" smtClean="0"/>
              <a:t>ΔΙΑΦΟΡΑ  =                            006◦ 14‘,5</a:t>
            </a:r>
            <a:r>
              <a:rPr lang="en-US" dirty="0" smtClean="0"/>
              <a:t>    24m 58sec</a:t>
            </a:r>
          </a:p>
          <a:p>
            <a:r>
              <a:rPr lang="en-US" dirty="0" smtClean="0"/>
              <a:t>A</a:t>
            </a:r>
            <a:r>
              <a:rPr lang="el-GR" dirty="0" smtClean="0"/>
              <a:t>ρα </a:t>
            </a:r>
            <a:r>
              <a:rPr lang="en-US" dirty="0" smtClean="0"/>
              <a:t>GMT/MD = 008HR 24m 58sec</a:t>
            </a:r>
          </a:p>
          <a:p>
            <a:pPr>
              <a:buNone/>
            </a:pPr>
            <a:r>
              <a:rPr lang="en-US" dirty="0" smtClean="0"/>
              <a:t>    ZD (E)               + 003 HRS                        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ΖΤ/ΜΔ </a:t>
            </a:r>
            <a:r>
              <a:rPr lang="en-US" dirty="0" smtClean="0"/>
              <a:t>  </a:t>
            </a:r>
            <a:r>
              <a:rPr lang="el-GR" dirty="0" smtClean="0"/>
              <a:t>=             011Η</a:t>
            </a:r>
            <a:r>
              <a:rPr lang="en-US" dirty="0" smtClean="0"/>
              <a:t>R </a:t>
            </a:r>
            <a:r>
              <a:rPr lang="el-GR" dirty="0" smtClean="0"/>
              <a:t>24</a:t>
            </a:r>
            <a:r>
              <a:rPr lang="en-US" dirty="0" smtClean="0"/>
              <a:t>m 58sec   </a:t>
            </a:r>
            <a:endParaRPr lang="el-GR" dirty="0"/>
          </a:p>
        </p:txBody>
      </p:sp>
      <p:cxnSp>
        <p:nvCxnSpPr>
          <p:cNvPr id="5" name="4 - Ευθεία γραμμή σύνδεσης"/>
          <p:cNvCxnSpPr/>
          <p:nvPr/>
        </p:nvCxnSpPr>
        <p:spPr>
          <a:xfrm flipV="1">
            <a:off x="4071934" y="3429000"/>
            <a:ext cx="400052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7072330" y="3071810"/>
            <a:ext cx="35719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ύγραμμο βέλος σύνδεσης"/>
          <p:cNvCxnSpPr/>
          <p:nvPr/>
        </p:nvCxnSpPr>
        <p:spPr>
          <a:xfrm>
            <a:off x="7072330" y="3714752"/>
            <a:ext cx="35719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ύγραμμο βέλος σύνδεσης"/>
          <p:cNvCxnSpPr/>
          <p:nvPr/>
        </p:nvCxnSpPr>
        <p:spPr>
          <a:xfrm>
            <a:off x="2143108" y="4786322"/>
            <a:ext cx="857256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 flipV="1">
            <a:off x="857224" y="5000636"/>
            <a:ext cx="542928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- Ήλιος"/>
          <p:cNvSpPr/>
          <p:nvPr/>
        </p:nvSpPr>
        <p:spPr>
          <a:xfrm>
            <a:off x="1714480" y="5500702"/>
            <a:ext cx="500066" cy="485772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132</Words>
  <Application>Microsoft Office PowerPoint</Application>
  <PresentationFormat>Προβολή στην οθόνη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Διαφάνεια 1</vt:lpstr>
      <vt:lpstr>ΩΡΑ ΜΕΣΗΜΒΡΙΝΗΣ ΔΙΑΒΑΣΗΣ ΗΛΙΟΥ ΑΚΡΙΒΗΣ ΜΕΘΟΔΟΣ</vt:lpstr>
      <vt:lpstr>ΤΥΠΟΣ   ΕΦΑΡΜΟΓΗΣ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Dell</cp:lastModifiedBy>
  <cp:revision>13</cp:revision>
  <dcterms:created xsi:type="dcterms:W3CDTF">2020-05-11T05:19:18Z</dcterms:created>
  <dcterms:modified xsi:type="dcterms:W3CDTF">2021-04-27T09:06:27Z</dcterms:modified>
</cp:coreProperties>
</file>