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26" autoAdjust="0"/>
  </p:normalViewPr>
  <p:slideViewPr>
    <p:cSldViewPr>
      <p:cViewPr varScale="1">
        <p:scale>
          <a:sx n="103" d="100"/>
          <a:sy n="103" d="100"/>
        </p:scale>
        <p:origin x="97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B2BFDC70-6AAD-49CB-B4F0-A7D271D267EA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6D11EF1E-A4E7-4C1C-9074-DD6B2DBF42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42F88466-F776-4664-B314-CC8FE058DE3B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29165C5D-0DD7-4929-B323-1B2CC0970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65C5D-0DD7-4929-B323-1B2CC097029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/>
          <a:lstStyle>
            <a:lvl1pPr marL="0" algn="r">
              <a:defRPr sz="5000"/>
            </a:lvl1pPr>
            <a:extLst/>
          </a:lstStyle>
          <a:p>
            <a:r>
              <a:rPr lang="el-GR" noProof="1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819400"/>
            <a:ext cx="82366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noProof="1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ctr">
              <a:buNone/>
              <a:defRPr sz="4000" b="0" cap="none">
                <a:solidFill>
                  <a:schemeClr val="tx2"/>
                </a:solidFill>
              </a:defRPr>
            </a:lvl1pPr>
            <a:extLst/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588392" y="3248406"/>
            <a:ext cx="8001000" cy="9144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/>
          <a:p>
            <a:fld id="{7F6DC4D5-FF39-4DD1-9B66-D3AFAF540384}" type="datetime1">
              <a:rPr lang="en-US" sz="1000" smtClean="0">
                <a:solidFill>
                  <a:schemeClr val="tx1"/>
                </a:solidFill>
              </a:rPr>
              <a:pPr/>
              <a:t>6/5/2020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  <a:prstGeom prst="rect">
            <a:avLst/>
          </a:prstGeom>
        </p:spPr>
        <p:txBody>
          <a:bodyPr/>
          <a:lstStyle/>
          <a:p>
            <a:fld id="{C455C284-B64A-41C5-BF51-0401EE5856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/>
          <a:p>
            <a:fld id="{7F6DC4D5-FF39-4DD1-9B66-D3AFAF540384}" type="datetime1">
              <a:rPr lang="en-US" sz="1000" smtClean="0">
                <a:solidFill>
                  <a:schemeClr val="tx1"/>
                </a:solidFill>
              </a:rPr>
              <a:pPr/>
              <a:t>6/5/2020</a:t>
            </a:fld>
            <a:endParaRPr lang="en-US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  <a:prstGeom prst="rect">
            <a:avLst/>
          </a:prstGeom>
        </p:spPr>
        <p:txBody>
          <a:bodyPr/>
          <a:lstStyle/>
          <a:p>
            <a:fld id="{C455C284-B64A-41C5-BF51-0401EE585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84378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/>
            <a:r>
              <a:rPr lang="el-GR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εικόνα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C4D5-FF39-4DD1-9B66-D3AFAF540384}" type="datetime1">
              <a:rPr lang="en-US" smtClean="0"/>
              <a:pPr/>
              <a:t>6/5/2020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  <a:ln>
            <a:noFill/>
          </a:ln>
        </p:spPr>
        <p:txBody>
          <a:bodyPr rIns="91440" anchor="b">
            <a:normAutofit/>
          </a:bodyPr>
          <a:lstStyle/>
          <a:p>
            <a:r>
              <a:rPr lang="el-GR" noProof="1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l-GR" noProof="1"/>
              <a:t>Στυλ κειμένου υποδείγματος</a:t>
            </a:r>
          </a:p>
          <a:p>
            <a:pPr lvl="1"/>
            <a:r>
              <a:rPr lang="el-GR" noProof="1"/>
              <a:t>Δεύτερο επίπεδο</a:t>
            </a:r>
          </a:p>
          <a:p>
            <a:pPr lvl="2"/>
            <a:r>
              <a:rPr lang="el-GR" noProof="1"/>
              <a:t>Τρίτο επίπεδο</a:t>
            </a:r>
          </a:p>
          <a:p>
            <a:pPr lvl="3"/>
            <a:r>
              <a:rPr lang="el-GR" noProof="1"/>
              <a:t>Τέταρτο επίπεδο</a:t>
            </a:r>
          </a:p>
          <a:p>
            <a:pPr lvl="4"/>
            <a:r>
              <a:rPr lang="el-GR" noProof="1"/>
              <a:t>Πέμπτο επίπεδο</a:t>
            </a:r>
            <a:endParaRPr lang="en-US" dirty="0"/>
          </a:p>
        </p:txBody>
      </p:sp>
      <p:sp>
        <p:nvSpPr>
          <p:cNvPr id="11" name="Shape 9"/>
          <p:cNvSpPr>
            <a:spLocks noGrp="1"/>
          </p:cNvSpPr>
          <p:nvPr>
            <p:ph type="dt" sz="half" idx="2"/>
          </p:nvPr>
        </p:nvSpPr>
        <p:spPr>
          <a:xfrm>
            <a:off x="7010400" y="6509004"/>
            <a:ext cx="1676400" cy="274320"/>
          </a:xfrm>
          <a:prstGeom prst="rect">
            <a:avLst/>
          </a:prstGeom>
        </p:spPr>
        <p:txBody>
          <a:bodyPr vert="horz" rtlCol="0" anchor="ctr" anchorCtr="0"/>
          <a:lstStyle>
            <a:lvl1pPr algn="r">
              <a:defRPr sz="1200"/>
            </a:lvl1pPr>
            <a:extLst/>
          </a:lstStyle>
          <a:p>
            <a:pPr algn="r"/>
            <a:fld id="{7F6DC4D5-FF39-4DD1-9B66-D3AFAF540384}" type="datetime1">
              <a:rPr lang="en-US" smtClean="0"/>
              <a:pPr algn="r"/>
              <a:t>6/5/2020</a:t>
            </a:fld>
            <a:endParaRPr lang="en-US"/>
          </a:p>
        </p:txBody>
      </p:sp>
      <p:sp>
        <p:nvSpPr>
          <p:cNvPr id="12" name="Shape 10"/>
          <p:cNvSpPr>
            <a:spLocks noGrp="1"/>
          </p:cNvSpPr>
          <p:nvPr>
            <p:ph type="sldNum" sz="quarter" idx="4"/>
          </p:nvPr>
        </p:nvSpPr>
        <p:spPr>
          <a:xfrm>
            <a:off x="8724900" y="6509004"/>
            <a:ext cx="378340" cy="274320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 sz="120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/>
            <a:fld id="{C455C284-B64A-41C5-BF51-0401EE58565B}" type="slidenum">
              <a:rPr lang="en-US" smtClean="0"/>
              <a:pPr algn="r"/>
              <a:t>‹#›</a:t>
            </a:fld>
            <a:endParaRPr lang="en-US" sz="1200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5" name="Shape 11"/>
          <p:cNvSpPr>
            <a:spLocks noGrp="1"/>
          </p:cNvSpPr>
          <p:nvPr>
            <p:ph type="ftr" sz="quarter" idx="3"/>
          </p:nvPr>
        </p:nvSpPr>
        <p:spPr>
          <a:xfrm>
            <a:off x="457200" y="6509004"/>
            <a:ext cx="6496050" cy="274320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 sz="1200"/>
            </a:lvl1pPr>
            <a:extLst/>
          </a:lstStyle>
          <a:p>
            <a:endParaRPr lang="en-US" sz="120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lvl1pPr marL="54864" algn="l" rtl="0" eaLnBrk="1" latinLnBrk="0" hangingPunct="1">
        <a:spcBef>
          <a:spcPct val="0"/>
        </a:spcBef>
        <a:buNone/>
        <a:defRPr sz="4000" b="0" kern="1200">
          <a:ln>
            <a:noFill/>
          </a:ln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514350" indent="-514350" algn="l" rtl="0" eaLnBrk="1" latinLnBrk="0" hangingPunct="1">
        <a:spcBef>
          <a:spcPts val="0"/>
        </a:spcBef>
        <a:buClr>
          <a:schemeClr val="tx2"/>
        </a:buClr>
        <a:buSzPct val="70000"/>
        <a:buFont typeface="+mj-lt"/>
        <a:buAutoNum type="alphaUcPeriod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25830" indent="-514350" algn="l" rtl="0" eaLnBrk="1" latinLnBrk="0" hangingPunct="1">
        <a:spcBef>
          <a:spcPts val="400"/>
        </a:spcBef>
        <a:buClr>
          <a:schemeClr val="tx2"/>
        </a:buClr>
        <a:buSzPct val="90000"/>
        <a:buFont typeface="+mj-lt"/>
        <a:buAutoNum type="alphaUcPeriod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136" indent="-457200" algn="l" rtl="0" eaLnBrk="1" latinLnBrk="0" hangingPunct="1">
        <a:spcBef>
          <a:spcPts val="400"/>
        </a:spcBef>
        <a:buClr>
          <a:schemeClr val="tx2"/>
        </a:buClr>
        <a:buSzPct val="100000"/>
        <a:buFont typeface="+mj-lt"/>
        <a:buAutoNum type="alphaUcPeriod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457200" algn="l" rtl="0" eaLnBrk="1" latinLnBrk="0" hangingPunct="1">
        <a:spcBef>
          <a:spcPts val="400"/>
        </a:spcBef>
        <a:buClr>
          <a:schemeClr val="tx2"/>
        </a:buClr>
        <a:buSzPct val="100000"/>
        <a:buFont typeface="+mj-lt"/>
        <a:buAutoNum type="alphaU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457200" algn="l" rtl="0" eaLnBrk="1" latinLnBrk="0" hangingPunct="1">
        <a:spcBef>
          <a:spcPts val="400"/>
        </a:spcBef>
        <a:buClr>
          <a:schemeClr val="tx2"/>
        </a:buClr>
        <a:buSzPct val="100000"/>
        <a:buFont typeface="+mj-lt"/>
        <a:buAutoNum type="alphaUcPeriod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540764" indent="-342900" algn="l" rtl="0" eaLnBrk="1" latinLnBrk="0" hangingPunct="1">
        <a:spcBef>
          <a:spcPts val="400"/>
        </a:spcBef>
        <a:buClr>
          <a:schemeClr val="tx2"/>
        </a:buClr>
        <a:buFont typeface="+mj-lt"/>
        <a:buAutoNum type="alphaUcPeriod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23644" indent="-342900" algn="l" rtl="0" eaLnBrk="1" latinLnBrk="0" hangingPunct="1">
        <a:spcBef>
          <a:spcPts val="400"/>
        </a:spcBef>
        <a:buClr>
          <a:schemeClr val="tx2"/>
        </a:buClr>
        <a:buFont typeface="+mj-lt"/>
        <a:buAutoNum type="alphaUcPeriod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06524" indent="-342900" algn="l" rtl="0" eaLnBrk="1" latinLnBrk="0" hangingPunct="1">
        <a:spcBef>
          <a:spcPts val="400"/>
        </a:spcBef>
        <a:buClr>
          <a:schemeClr val="tx2"/>
        </a:buClr>
        <a:buFont typeface="+mj-lt"/>
        <a:buAutoNum type="alphaUcPeriod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089404" indent="-342900" algn="l" rtl="0" eaLnBrk="1" latinLnBrk="0" hangingPunct="1">
        <a:spcBef>
          <a:spcPts val="400"/>
        </a:spcBef>
        <a:buClr>
          <a:schemeClr val="tx2"/>
        </a:buClr>
        <a:buFont typeface="+mj-lt"/>
        <a:buAutoNum type="alphaUcPeriod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MAINTENANCE M.C. QUESTIONS</a:t>
            </a:r>
            <a:br>
              <a:rPr lang="en-US" dirty="0"/>
            </a:br>
            <a:endParaRPr lang="el-GR" noProof="0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ELLI XENITIDOU</a:t>
            </a:r>
            <a:endParaRPr lang="el-GR" noProof="0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>
          <a:xfrm>
            <a:off x="7010400" y="6509004"/>
            <a:ext cx="1676400" cy="274320"/>
          </a:xfrm>
        </p:spPr>
        <p:txBody>
          <a:bodyPr/>
          <a:lstStyle/>
          <a:p>
            <a:r>
              <a:rPr lang="el-GR" dirty="0"/>
              <a:t>5 Σεπτεμβρίου 2006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b="0" kern="1200" cap="none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Τέλος του τεστ γνώσεων</a:t>
            </a:r>
            <a:endParaRPr lang="el-GR" noProof="0" dirty="0"/>
          </a:p>
        </p:txBody>
      </p:sp>
      <p:sp>
        <p:nvSpPr>
          <p:cNvPr id="8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000" kern="1200" noProof="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Ακολουθούν οι απαντήσεις</a:t>
            </a:r>
            <a:endParaRPr lang="el-GR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Απαντήσεις</a:t>
            </a:r>
            <a:endParaRPr lang="el-GR" noProof="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l-GR" noProof="0" dirty="0"/>
              <a:t>D</a:t>
            </a:r>
          </a:p>
          <a:p>
            <a:pPr>
              <a:buFont typeface="+mj-lt"/>
              <a:buAutoNum type="arabicPeriod"/>
            </a:pPr>
            <a:r>
              <a:rPr lang="el-GR" noProof="0" dirty="0"/>
              <a:t>D</a:t>
            </a:r>
          </a:p>
          <a:p>
            <a:pPr>
              <a:buFont typeface="+mj-lt"/>
              <a:buAutoNum type="arabicPeriod"/>
            </a:pPr>
            <a:r>
              <a:rPr lang="el-GR" noProof="0" dirty="0"/>
              <a:t>B</a:t>
            </a:r>
          </a:p>
          <a:p>
            <a:pPr>
              <a:buFont typeface="+mj-lt"/>
              <a:buAutoNum type="arabicPeriod"/>
            </a:pPr>
            <a:r>
              <a:rPr lang="el-GR" noProof="0" dirty="0"/>
              <a:t>A</a:t>
            </a:r>
          </a:p>
          <a:p>
            <a:pPr>
              <a:buFont typeface="+mj-lt"/>
              <a:buAutoNum type="arabicPeriod"/>
            </a:pPr>
            <a:r>
              <a:rPr lang="el-GR" noProof="0" dirty="0"/>
              <a:t>B</a:t>
            </a:r>
          </a:p>
          <a:p>
            <a:pPr>
              <a:buFont typeface="+mj-lt"/>
              <a:buAutoNum type="arabicPeriod"/>
            </a:pPr>
            <a:r>
              <a:rPr lang="el-GR" noProof="0" dirty="0"/>
              <a:t>D</a:t>
            </a:r>
          </a:p>
          <a:p>
            <a:pPr>
              <a:buFont typeface="+mj-lt"/>
              <a:buAutoNum type="arabicPeriod"/>
            </a:pPr>
            <a:r>
              <a:rPr lang="el-GR" noProof="0" dirty="0"/>
              <a:t>C</a:t>
            </a:r>
          </a:p>
          <a:p>
            <a:pPr>
              <a:buFont typeface="+mj-lt"/>
              <a:buAutoNum type="arabicPeriod"/>
            </a:pP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Επιπλέον - A</a:t>
            </a:r>
            <a:endParaRPr lang="el-GR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noProof="0" dirty="0"/>
              <a:t>1. </a:t>
            </a:r>
            <a:r>
              <a:rPr lang="en-US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What is overhaul</a:t>
            </a:r>
            <a:endParaRPr lang="el-GR" noProof="0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lphaUcPeriod"/>
            </a:pP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</a:t>
            </a:r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restore</a:t>
            </a: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</a:t>
            </a:r>
            <a:endParaRPr lang="el-GR" noProof="0" dirty="0"/>
          </a:p>
          <a:p>
            <a:pPr>
              <a:buFont typeface="+mj-lt"/>
              <a:buAutoNum type="alphaUcPeriod"/>
            </a:pP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</a:t>
            </a:r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service a machine</a:t>
            </a: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</a:t>
            </a:r>
            <a:endParaRPr lang="el-GR" noProof="0" dirty="0"/>
          </a:p>
          <a:p>
            <a:pPr>
              <a:buFont typeface="+mj-lt"/>
              <a:buAutoNum type="alphaUcPeriod" startAt="3"/>
            </a:pP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</a:t>
            </a:r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operate</a:t>
            </a: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</a:t>
            </a:r>
            <a:endParaRPr lang="el-GR" noProof="0" dirty="0"/>
          </a:p>
          <a:p>
            <a:pPr>
              <a:buFont typeface="+mj-lt"/>
              <a:buAutoNum type="alphaUcPeriod" startAt="3"/>
            </a:pP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</a:t>
            </a:r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dismantle the parts of a machine, examine them and repair or replace the damaged or defective ones</a:t>
            </a:r>
            <a:r>
              <a:rPr lang="el-GR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</a:t>
            </a:r>
            <a:endParaRPr lang="el-GR" noProof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noProof="0" dirty="0"/>
              <a:t>2. </a:t>
            </a:r>
            <a:r>
              <a:rPr lang="en-US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Accumulate is </a:t>
            </a:r>
            <a:r>
              <a:rPr lang="el-GR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el-G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align</a:t>
            </a:r>
            <a:endParaRPr lang="el-GR" noProof="0" dirty="0"/>
          </a:p>
          <a:p>
            <a:r>
              <a:rPr lang="en-US" dirty="0"/>
              <a:t>abrade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deflect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build up, pile up</a:t>
            </a:r>
            <a:endParaRPr lang="el-GR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noProof="0" dirty="0"/>
              <a:t>3. </a:t>
            </a:r>
            <a:r>
              <a:rPr lang="en-US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scale</a:t>
            </a:r>
            <a:endParaRPr lang="el-G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groove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deposit of salts suspending in water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chip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clearance</a:t>
            </a:r>
            <a:endParaRPr lang="el-GR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noProof="0" dirty="0"/>
              <a:t>4. </a:t>
            </a:r>
            <a:r>
              <a:rPr lang="en-US" dirty="0"/>
              <a:t>Wound on a metal surface by hard particles is </a:t>
            </a:r>
            <a:endParaRPr lang="el-G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abrasion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deformation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sediment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ply</a:t>
            </a:r>
            <a:endParaRPr lang="el-GR" noProof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noProof="0" dirty="0"/>
              <a:t>5. </a:t>
            </a:r>
            <a:r>
              <a:rPr lang="en-US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Clearance is not </a:t>
            </a:r>
            <a:endParaRPr lang="el-G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gap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space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authorization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permission</a:t>
            </a:r>
            <a:endParaRPr lang="el-GR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noProof="0" dirty="0"/>
              <a:t>6. </a:t>
            </a:r>
            <a:r>
              <a:rPr lang="en-US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Deposits of salts suspending in water are </a:t>
            </a:r>
            <a:r>
              <a:rPr lang="el-GR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el-G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plies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cracks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fractures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scales</a:t>
            </a:r>
            <a:endParaRPr lang="el-GR" noProof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noProof="0" dirty="0"/>
              <a:t>7. </a:t>
            </a:r>
            <a:r>
              <a:rPr lang="en-US" dirty="0"/>
              <a:t>To release is </a:t>
            </a:r>
            <a:r>
              <a:rPr lang="el-GR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el-G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keep clear of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relieve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set free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loosen</a:t>
            </a:r>
            <a:endParaRPr lang="el-GR" noProof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noProof="0" dirty="0"/>
              <a:t>8. </a:t>
            </a:r>
            <a:r>
              <a:rPr lang="en-US" noProof="0" dirty="0"/>
              <a:t>Oil mist is </a:t>
            </a:r>
            <a:r>
              <a:rPr lang="el-GR" sz="4000" b="0" kern="1200" noProof="0" dirty="0">
                <a:ln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el-G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cloud of oil vapors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haze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oily hands</a:t>
            </a:r>
            <a:endParaRPr lang="el-GR" noProof="0" dirty="0"/>
          </a:p>
          <a:p>
            <a:r>
              <a:rPr lang="en-US" sz="3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thick oil cloud</a:t>
            </a:r>
            <a:endParaRPr lang="el-GR" noProof="0" dirty="0"/>
          </a:p>
        </p:txBody>
      </p:sp>
      <p:sp>
        <p:nvSpPr>
          <p:cNvPr id="7" name="TextBox 6"/>
          <p:cNvSpPr txBox="1">
            <a:spLocks/>
          </p:cNvSpPr>
          <p:nvPr/>
        </p:nvSpPr>
        <p:spPr>
          <a:xfrm>
            <a:off x="5638800" y="5638800"/>
            <a:ext cx="3048000" cy="930275"/>
          </a:xfrm>
          <a:prstGeom prst="rect">
            <a:avLst/>
          </a:prstGeom>
        </p:spPr>
        <p:txBody>
          <a:bodyPr vert="horz" rtlCol="0" anchor="b" anchorCtr="0">
            <a:normAutofit/>
          </a:bodyPr>
          <a:lstStyle/>
          <a:p>
            <a:pPr algn="r">
              <a:defRPr/>
            </a:pPr>
            <a:r>
              <a:rPr lang="el-GR" sz="1600" cap="all" spc="100" dirty="0"/>
              <a:t>ΕΡΩΤΗΣΗ ΕΠΙΒΡΑΒΕΥΣΗΣ</a:t>
            </a:r>
            <a:endParaRPr kumimoji="0" lang="el-GR" sz="60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Τήξ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140000" t="120000" r="105000" b="15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b588bf57-8ba0-468c-9088-7d67b55c7039">english</DirectSourceMarket>
    <ApprovalStatus xmlns="b588bf57-8ba0-468c-9088-7d67b55c7039">InProgress</ApprovalStatus>
    <MarketSpecific xmlns="b588bf57-8ba0-468c-9088-7d67b55c7039" xsi:nil="true"/>
    <PrimaryImageGen xmlns="b588bf57-8ba0-468c-9088-7d67b55c7039">true</PrimaryImageGen>
    <ThumbnailAssetId xmlns="b588bf57-8ba0-468c-9088-7d67b55c7039" xsi:nil="true"/>
    <TPFriendlyName xmlns="b588bf57-8ba0-468c-9088-7d67b55c7039">Multiple-choice test (4-answer)</TPFriendlyName>
    <NumericId xmlns="b588bf57-8ba0-468c-9088-7d67b55c7039">-1</NumericId>
    <BusinessGroup xmlns="b588bf57-8ba0-468c-9088-7d67b55c7039" xsi:nil="true"/>
    <SourceTitle xmlns="b588bf57-8ba0-468c-9088-7d67b55c7039">Multiple-choice test or survey (4-answer)</SourceTitle>
    <APEditor xmlns="b588bf57-8ba0-468c-9088-7d67b55c7039">
      <UserInfo>
        <DisplayName>REDMOND\v-luannv</DisplayName>
        <AccountId>192</AccountId>
        <AccountType/>
      </UserInfo>
    </APEditor>
    <OpenTemplate xmlns="b588bf57-8ba0-468c-9088-7d67b55c7039">true</OpenTemplate>
    <UALocComments xmlns="b588bf57-8ba0-468c-9088-7d67b55c7039" xsi:nil="true"/>
    <ParentAssetId xmlns="b588bf57-8ba0-468c-9088-7d67b55c7039" xsi:nil="true"/>
    <IntlLangReviewDate xmlns="b588bf57-8ba0-468c-9088-7d67b55c7039" xsi:nil="true"/>
    <PublishStatusLookup xmlns="b588bf57-8ba0-468c-9088-7d67b55c7039">
      <Value>81369</Value>
      <Value>305193</Value>
    </PublishStatusLookup>
    <LastPublishResultLookup xmlns="b588bf57-8ba0-468c-9088-7d67b55c7039" xsi:nil="true"/>
    <MachineTranslated xmlns="b588bf57-8ba0-468c-9088-7d67b55c7039">false</MachineTranslated>
    <OriginalSourceMarket xmlns="b588bf57-8ba0-468c-9088-7d67b55c7039">english</OriginalSourceMarket>
    <TPInstallLocation xmlns="b588bf57-8ba0-468c-9088-7d67b55c7039">{My Templates}</TPInstallLocation>
    <ClipArtFilename xmlns="b588bf57-8ba0-468c-9088-7d67b55c7039" xsi:nil="true"/>
    <APDescription xmlns="b588bf57-8ba0-468c-9088-7d67b55c7039" xsi:nil="true"/>
    <ContentItem xmlns="b588bf57-8ba0-468c-9088-7d67b55c7039" xsi:nil="true"/>
    <TPCommandLine xmlns="b588bf57-8ba0-468c-9088-7d67b55c7039">{PP} /n {FilePath}</TPCommandLine>
    <TPAppVersion xmlns="b588bf57-8ba0-468c-9088-7d67b55c7039">12</TPAppVersion>
    <APAuthor xmlns="b588bf57-8ba0-468c-9088-7d67b55c7039">
      <UserInfo>
        <DisplayName>REDMOND\cynvey</DisplayName>
        <AccountId>217</AccountId>
        <AccountType/>
      </UserInfo>
    </APAuthor>
    <PublishTargets xmlns="b588bf57-8ba0-468c-9088-7d67b55c7039">OfficeOnline</PublishTargets>
    <TimesCloned xmlns="b588bf57-8ba0-468c-9088-7d67b55c7039" xsi:nil="true"/>
    <EditorialStatus xmlns="b588bf57-8ba0-468c-9088-7d67b55c7039" xsi:nil="true"/>
    <TPLaunchHelpLinkType xmlns="b588bf57-8ba0-468c-9088-7d67b55c7039">Template</TPLaunchHelpLinkType>
    <LastModifiedDateTime xmlns="b588bf57-8ba0-468c-9088-7d67b55c7039" xsi:nil="true"/>
    <Provider xmlns="b588bf57-8ba0-468c-9088-7d67b55c7039">EY006220130</Provider>
    <AssetStart xmlns="b588bf57-8ba0-468c-9088-7d67b55c7039">2009-01-02T00:00:00+00:00</AssetStart>
    <LastHandOff xmlns="b588bf57-8ba0-468c-9088-7d67b55c7039" xsi:nil="true"/>
    <AcquiredFrom xmlns="b588bf57-8ba0-468c-9088-7d67b55c7039" xsi:nil="true"/>
    <TPClientViewer xmlns="b588bf57-8ba0-468c-9088-7d67b55c7039">Microsoft Office PowerPoint</TPClientViewer>
    <UACurrentWords xmlns="b588bf57-8ba0-468c-9088-7d67b55c7039">0</UACurrentWords>
    <UALocRecommendation xmlns="b588bf57-8ba0-468c-9088-7d67b55c7039">Localize</UALocRecommendation>
    <ArtSampleDocs xmlns="b588bf57-8ba0-468c-9088-7d67b55c7039" xsi:nil="true"/>
    <IsDeleted xmlns="b588bf57-8ba0-468c-9088-7d67b55c7039">false</IsDeleted>
    <TemplateStatus xmlns="b588bf57-8ba0-468c-9088-7d67b55c7039" xsi:nil="true"/>
    <UANotes xmlns="b588bf57-8ba0-468c-9088-7d67b55c7039">online only. SEO Pilot 2008, seasonal</UANotes>
    <ShowIn xmlns="b588bf57-8ba0-468c-9088-7d67b55c7039" xsi:nil="true"/>
    <CSXHash xmlns="b588bf57-8ba0-468c-9088-7d67b55c7039" xsi:nil="true"/>
    <VoteCount xmlns="b588bf57-8ba0-468c-9088-7d67b55c7039" xsi:nil="true"/>
    <CSXSubmissionMarket xmlns="b588bf57-8ba0-468c-9088-7d67b55c7039" xsi:nil="true"/>
    <DSATActionTaken xmlns="b588bf57-8ba0-468c-9088-7d67b55c7039" xsi:nil="true"/>
    <AssetExpire xmlns="b588bf57-8ba0-468c-9088-7d67b55c7039">2029-05-12T00:00:00+00:00</AssetExpire>
    <SubmitterId xmlns="b588bf57-8ba0-468c-9088-7d67b55c7039" xsi:nil="true"/>
    <TPExecutable xmlns="b588bf57-8ba0-468c-9088-7d67b55c7039" xsi:nil="true"/>
    <AssetType xmlns="b588bf57-8ba0-468c-9088-7d67b55c7039">TP</AssetType>
    <ApprovalLog xmlns="b588bf57-8ba0-468c-9088-7d67b55c7039" xsi:nil="true"/>
    <CSXUpdate xmlns="b588bf57-8ba0-468c-9088-7d67b55c7039">false</CSXUpdate>
    <CSXSubmissionDate xmlns="b588bf57-8ba0-468c-9088-7d67b55c7039" xsi:nil="true"/>
    <BugNumber xmlns="b588bf57-8ba0-468c-9088-7d67b55c7039" xsi:nil="true"/>
    <TPComponent xmlns="b588bf57-8ba0-468c-9088-7d67b55c7039">PPTFiles</TPComponent>
    <Milestone xmlns="b588bf57-8ba0-468c-9088-7d67b55c7039" xsi:nil="true"/>
    <OriginAsset xmlns="b588bf57-8ba0-468c-9088-7d67b55c7039" xsi:nil="true"/>
    <AssetId xmlns="b588bf57-8ba0-468c-9088-7d67b55c7039">TP010165953</AssetId>
    <TPLaunchHelpLink xmlns="b588bf57-8ba0-468c-9088-7d67b55c7039" xsi:nil="true"/>
    <TPApplication xmlns="b588bf57-8ba0-468c-9088-7d67b55c7039">PowerPoint</TPApplication>
    <IntlLocPriority xmlns="b588bf57-8ba0-468c-9088-7d67b55c7039" xsi:nil="true"/>
    <PlannedPubDate xmlns="b588bf57-8ba0-468c-9088-7d67b55c7039" xsi:nil="true"/>
    <HandoffToMSDN xmlns="b588bf57-8ba0-468c-9088-7d67b55c7039" xsi:nil="true"/>
    <IntlLangReviewer xmlns="b588bf57-8ba0-468c-9088-7d67b55c7039" xsi:nil="true"/>
    <CrawlForDependencies xmlns="b588bf57-8ba0-468c-9088-7d67b55c7039">false</CrawlForDependencies>
    <TrustLevel xmlns="b588bf57-8ba0-468c-9088-7d67b55c7039">1 Microsoft Managed Content</TrustLevel>
    <IsSearchable xmlns="b588bf57-8ba0-468c-9088-7d67b55c7039">false</IsSearchable>
    <TPNamespace xmlns="b588bf57-8ba0-468c-9088-7d67b55c7039">POWERPNT</TPNamespace>
    <Markets xmlns="b588bf57-8ba0-468c-9088-7d67b55c7039"/>
    <UAProjectedTotalWords xmlns="b588bf57-8ba0-468c-9088-7d67b55c7039" xsi:nil="true"/>
    <IntlLangReview xmlns="b588bf57-8ba0-468c-9088-7d67b55c7039" xsi:nil="true"/>
    <OutputCachingOn xmlns="b588bf57-8ba0-468c-9088-7d67b55c7039">false</OutputCachingOn>
    <Manager xmlns="b588bf57-8ba0-468c-9088-7d67b55c7039" xsi:nil="true"/>
    <LegacyData xmlns="b588bf57-8ba0-468c-9088-7d67b55c7039" xsi:nil="true"/>
    <Downloads xmlns="b588bf57-8ba0-468c-9088-7d67b55c7039">0</Downloads>
    <OOCacheId xmlns="b588bf57-8ba0-468c-9088-7d67b55c7039" xsi:nil="true"/>
    <PolicheckWords xmlns="b588bf57-8ba0-468c-9088-7d67b55c7039" xsi:nil="true"/>
    <FriendlyTitle xmlns="b588bf57-8ba0-468c-9088-7d67b55c7039" xsi:nil="true"/>
    <TemplateTemplateType xmlns="b588bf57-8ba0-468c-9088-7d67b55c7039">PowerPoint 12 Default</TemplateTemplateType>
    <EditorialTags xmlns="b588bf57-8ba0-468c-9088-7d67b55c7039" xsi:nil="true"/>
    <Providers xmlns="b588bf57-8ba0-468c-9088-7d67b55c7039" xsi:nil="true"/>
    <LocManualTestRequired xmlns="b588bf57-8ba0-468c-9088-7d67b55c7039" xsi:nil="true"/>
    <LocLastLocAttemptVersionLookup xmlns="b588bf57-8ba0-468c-9088-7d67b55c7039">56884</LocLastLocAttemptVersionLookup>
    <LocOverallHandbackStatusLookup xmlns="b588bf57-8ba0-468c-9088-7d67b55c7039" xsi:nil="true"/>
    <LocProcessedForMarketsLookup xmlns="b588bf57-8ba0-468c-9088-7d67b55c7039" xsi:nil="true"/>
    <LocRecommendedHandoff xmlns="b588bf57-8ba0-468c-9088-7d67b55c7039" xsi:nil="true"/>
    <RecommendationsModifier xmlns="b588bf57-8ba0-468c-9088-7d67b55c7039" xsi:nil="true"/>
    <LocOverallPublishStatusLookup xmlns="b588bf57-8ba0-468c-9088-7d67b55c7039" xsi:nil="true"/>
    <LocPublishedLinkedAssetsLookup xmlns="b588bf57-8ba0-468c-9088-7d67b55c7039" xsi:nil="true"/>
    <TaxCatchAll xmlns="b588bf57-8ba0-468c-9088-7d67b55c7039"/>
    <LocNewPublishedVersionLookup xmlns="b588bf57-8ba0-468c-9088-7d67b55c7039" xsi:nil="true"/>
    <LocProcessedForHandoffsLookup xmlns="b588bf57-8ba0-468c-9088-7d67b55c7039" xsi:nil="true"/>
    <LocalizationTagsTaxHTField0 xmlns="b588bf57-8ba0-468c-9088-7d67b55c7039">
      <Terms xmlns="http://schemas.microsoft.com/office/infopath/2007/PartnerControls"/>
    </LocalizationTagsTaxHTField0>
    <ScenarioTagsTaxHTField0 xmlns="b588bf57-8ba0-468c-9088-7d67b55c7039">
      <Terms xmlns="http://schemas.microsoft.com/office/infopath/2007/PartnerControls"/>
    </ScenarioTagsTaxHTField0>
    <LocOverallLocStatusLookup xmlns="b588bf57-8ba0-468c-9088-7d67b55c7039" xsi:nil="true"/>
    <LocOverallPreviewStatusLookup xmlns="b588bf57-8ba0-468c-9088-7d67b55c7039" xsi:nil="true"/>
    <LocPublishedDependentAssetsLookup xmlns="b588bf57-8ba0-468c-9088-7d67b55c7039" xsi:nil="true"/>
    <BlockPublish xmlns="b588bf57-8ba0-468c-9088-7d67b55c7039" xsi:nil="true"/>
    <InternalTagsTaxHTField0 xmlns="b588bf57-8ba0-468c-9088-7d67b55c7039">
      <Terms xmlns="http://schemas.microsoft.com/office/infopath/2007/PartnerControls"/>
    </InternalTagsTaxHTField0>
    <LocComments xmlns="b588bf57-8ba0-468c-9088-7d67b55c7039" xsi:nil="true"/>
    <CampaignTagsTaxHTField0 xmlns="b588bf57-8ba0-468c-9088-7d67b55c7039">
      <Terms xmlns="http://schemas.microsoft.com/office/infopath/2007/PartnerControls"/>
    </CampaignTagsTaxHTField0>
    <FeatureTagsTaxHTField0 xmlns="b588bf57-8ba0-468c-9088-7d67b55c7039">
      <Terms xmlns="http://schemas.microsoft.com/office/infopath/2007/PartnerControls"/>
    </FeatureTagsTaxHTField0>
    <LocLastLocAttemptVersionTypeLookup xmlns="b588bf57-8ba0-468c-9088-7d67b55c7039" xsi:nil="true"/>
    <OriginalRelease xmlns="b588bf57-8ba0-468c-9088-7d67b55c7039">14</OriginalRelease>
    <LocMarketGroupTiers2 xmlns="b588bf57-8ba0-468c-9088-7d67b55c703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E6B03208763A44EB64B9FC8A84B4CC804005E48DE7B391D904E817F9F36E6EFDCBC" ma:contentTypeVersion="54" ma:contentTypeDescription="Create a new document." ma:contentTypeScope="" ma:versionID="480fbdb005ac9d8138ae6e0512fb92b4">
  <xsd:schema xmlns:xsd="http://www.w3.org/2001/XMLSchema" xmlns:xs="http://www.w3.org/2001/XMLSchema" xmlns:p="http://schemas.microsoft.com/office/2006/metadata/properties" xmlns:ns2="b588bf57-8ba0-468c-9088-7d67b55c7039" targetNamespace="http://schemas.microsoft.com/office/2006/metadata/properties" ma:root="true" ma:fieldsID="0ea10c76e7934788d1779a4bec75b82e" ns2:_="">
    <xsd:import namespace="b588bf57-8ba0-468c-9088-7d67b55c7039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88bf57-8ba0-468c-9088-7d67b55c7039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lockPublish" ma:index="12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3" nillable="true" ma:displayName="Bug Number" ma:default="" ma:internalName="BugNumber" ma:readOnly="false">
      <xsd:simpleType>
        <xsd:restriction base="dms:Text"/>
      </xsd:simpleType>
    </xsd:element>
    <xsd:element name="CampaignTagsTaxHTField0" ma:index="15" nillable="true" ma:taxonomy="true" ma:internalName="CampaignTagsTaxHTField0" ma:taxonomyFieldName="CampaignTags" ma:displayName="Campaigns" ma:readOnly="false" ma:default="" ma:fieldId="{7a3d54fb-e176-40eb-9fcd-736f2f755639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6" nillable="true" ma:displayName="Client Viewer" ma:default="" ma:internalName="TPClientViewer">
      <xsd:simpleType>
        <xsd:restriction base="dms:Text"/>
      </xsd:simpleType>
    </xsd:element>
    <xsd:element name="ClipArtFilename" ma:index="17" nillable="true" ma:displayName="Clip Art Name" ma:default="" ma:internalName="ClipArtFilename" ma:readOnly="false">
      <xsd:simpleType>
        <xsd:restriction base="dms:Text"/>
      </xsd:simpleType>
    </xsd:element>
    <xsd:element name="TPCommandLine" ma:index="18" nillable="true" ma:displayName="Command Line" ma:default="" ma:internalName="TPCommandLine">
      <xsd:simpleType>
        <xsd:restriction base="dms:Text"/>
      </xsd:simpleType>
    </xsd:element>
    <xsd:element name="TPComponent" ma:index="19" nillable="true" ma:displayName="Component" ma:default="" ma:internalName="TPComponent">
      <xsd:simpleType>
        <xsd:restriction base="dms:Text"/>
      </xsd:simpleType>
    </xsd:element>
    <xsd:element name="ContentItem" ma:index="20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2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5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6" nillable="true" ma:displayName="CSX Submission Market" ma:default="" ma:list="{F11A2EFD-B154-4910-9A6A-203D18A8C4F1}" ma:internalName="CSXSubmissionMarket" ma:readOnly="false" ma:showField="MarketName" ma:web="b588bf57-8ba0-468c-9088-7d67b55c7039">
      <xsd:simpleType>
        <xsd:restriction base="dms:Lookup"/>
      </xsd:simpleType>
    </xsd:element>
    <xsd:element name="CSXUpdate" ma:index="27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8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29" nillable="true" ma:displayName="Deleted?" ma:default="" ma:internalName="IsDeleted" ma:readOnly="false">
      <xsd:simpleType>
        <xsd:restriction base="dms:Boolean"/>
      </xsd:simpleType>
    </xsd:element>
    <xsd:element name="APDescription" ma:index="30" nillable="true" ma:displayName="Description" ma:default="" ma:internalName="APDescription" ma:readOnly="false">
      <xsd:simpleType>
        <xsd:restriction base="dms:Note"/>
      </xsd:simpleType>
    </xsd:element>
    <xsd:element name="DirectSourceMarket" ma:index="31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2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3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4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5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6" nillable="true" ma:displayName="Editorial Tags" ma:default="" ma:internalName="EditorialTags">
      <xsd:simpleType>
        <xsd:restriction base="dms:Unknown"/>
      </xsd:simpleType>
    </xsd:element>
    <xsd:element name="TPExecutable" ma:index="37" nillable="true" ma:displayName="Executable" ma:default="" ma:internalName="TPExecutable">
      <xsd:simpleType>
        <xsd:restriction base="dms:Text"/>
      </xsd:simpleType>
    </xsd:element>
    <xsd:element name="FeatureTagsTaxHTField0" ma:index="39" nillable="true" ma:taxonomy="true" ma:internalName="FeatureTagsTaxHTField0" ma:taxonomyFieldName="FeatureTags" ma:displayName="Features" ma:readOnly="false" ma:default="" ma:fieldId="{d14bbe84-e03c-4266-b7e4-58d6fdfae43a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0" nillable="true" ma:displayName="Friendly Name" ma:default="" ma:internalName="TPFriendlyName">
      <xsd:simpleType>
        <xsd:restriction base="dms:Text"/>
      </xsd:simpleType>
    </xsd:element>
    <xsd:element name="FriendlyTitle" ma:index="41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2" nillable="true" ma:displayName="Generate Images?" ma:default="true" ma:internalName="PrimaryImageGen">
      <xsd:simpleType>
        <xsd:restriction base="dms:Boolean"/>
      </xsd:simpleType>
    </xsd:element>
    <xsd:element name="HandoffToMSDN" ma:index="43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4" nillable="true" ma:displayName="InProjectListLookup" ma:list="{3DA286C3-8253-47DF-B32E-474422912EB9}" ma:internalName="InProjectListLookup" ma:readOnly="true" ma:showField="InProjectList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5" nillable="true" ma:displayName="Install Location" ma:default="" ma:internalName="TPInstallLocation">
      <xsd:simpleType>
        <xsd:restriction base="dms:Text"/>
      </xsd:simpleType>
    </xsd:element>
    <xsd:element name="InternalTagsTaxHTField0" ma:index="47" nillable="true" ma:taxonomy="true" ma:internalName="InternalTagsTaxHTField0" ma:taxonomyFieldName="InternalTags" ma:displayName="Internal Tags" ma:readOnly="false" ma:default="" ma:fieldId="{4962b61c-4fdb-46d0-9835-6aed8d86a503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8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49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0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1" nillable="true" ma:displayName="Last Complete Version Lookup" ma:default="" ma:list="{3DA286C3-8253-47DF-B32E-474422912EB9}" ma:internalName="LastCompleteVersionLookup" ma:readOnly="true" ma:showField="LastCompleteVersion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2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3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4" nillable="true" ma:displayName="Last Preview Attempt Error" ma:default="" ma:list="{3DA286C3-8253-47DF-B32E-474422912EB9}" ma:internalName="LastPreviewErrorLookup" ma:readOnly="true" ma:showField="LastPreviewError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5" nillable="true" ma:displayName="Last Preview Attempt Result" ma:default="" ma:list="{3DA286C3-8253-47DF-B32E-474422912EB9}" ma:internalName="LastPreviewResultLookup" ma:readOnly="true" ma:showField="LastPreviewResult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6" nillable="true" ma:displayName="Last Preview Attempted On" ma:default="" ma:list="{3DA286C3-8253-47DF-B32E-474422912EB9}" ma:internalName="LastPreviewAttemptDateLookup" ma:readOnly="true" ma:showField="LastPreviewAttemptDate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7" nillable="true" ma:displayName="Last Previewed By" ma:default="" ma:list="{3DA286C3-8253-47DF-B32E-474422912EB9}" ma:internalName="LastPreviewedByLookup" ma:readOnly="true" ma:showField="LastPreviewedBy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8" nillable="true" ma:displayName="Last Previewed Date" ma:default="" ma:list="{3DA286C3-8253-47DF-B32E-474422912EB9}" ma:internalName="LastPreviewTimeLookup" ma:readOnly="true" ma:showField="LastPreviewTime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59" nillable="true" ma:displayName="Last Previewed Version" ma:default="" ma:list="{3DA286C3-8253-47DF-B32E-474422912EB9}" ma:internalName="LastPreviewVersionLookup" ma:readOnly="true" ma:showField="LastPreviewVersion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0" nillable="true" ma:displayName="Last Publish Attempt Error" ma:default="" ma:list="{3DA286C3-8253-47DF-B32E-474422912EB9}" ma:internalName="LastPublishErrorLookup" ma:readOnly="true" ma:showField="LastPublishError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1" nillable="true" ma:displayName="Last Publish Attempt Result" ma:default="" ma:list="{3DA286C3-8253-47DF-B32E-474422912EB9}" ma:internalName="LastPublishResultLookup" ma:readOnly="true" ma:showField="LastPublishResult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2" nillable="true" ma:displayName="Last Publish Attempted On" ma:default="" ma:list="{3DA286C3-8253-47DF-B32E-474422912EB9}" ma:internalName="LastPublishAttemptDateLookup" ma:readOnly="true" ma:showField="LastPublishAttemptDate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3" nillable="true" ma:displayName="Last Published By" ma:default="" ma:list="{3DA286C3-8253-47DF-B32E-474422912EB9}" ma:internalName="LastPublishedByLookup" ma:readOnly="true" ma:showField="LastPublishedBy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4" nillable="true" ma:displayName="Last Published Date" ma:default="" ma:list="{3DA286C3-8253-47DF-B32E-474422912EB9}" ma:internalName="LastPublishTimeLookup" ma:readOnly="true" ma:showField="LastPublishTime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5" nillable="true" ma:displayName="Last Published Version" ma:default="" ma:list="{3DA286C3-8253-47DF-B32E-474422912EB9}" ma:internalName="LastPublishVersionLookup" ma:readOnly="true" ma:showField="LastPublishVersion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6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7" nillable="true" ma:displayName="Legacy Data" ma:default="" ma:internalName="LegacyData" ma:readOnly="false">
      <xsd:simpleType>
        <xsd:restriction base="dms:Note"/>
      </xsd:simpleType>
    </xsd:element>
    <xsd:element name="TPLaunchHelpLink" ma:index="68" nillable="true" ma:displayName="Link to Launch Help Topic" ma:default="" ma:internalName="TPLaunchHelpLink">
      <xsd:simpleType>
        <xsd:restriction base="dms:Text"/>
      </xsd:simpleType>
    </xsd:element>
    <xsd:element name="LocComments" ma:index="69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0" nillable="true" ma:displayName="Loc Last Loc Attempt Version" ma:default="" ma:list="{6B57C37B-444B-4091-86C3-AD74C650108F}" ma:internalName="LocLastLocAttemptVersionLookup" ma:readOnly="false" ma:showField="LastLocAttemptVersion" ma:web="b588bf57-8ba0-468c-9088-7d67b55c7039">
      <xsd:simpleType>
        <xsd:restriction base="dms:Lookup"/>
      </xsd:simpleType>
    </xsd:element>
    <xsd:element name="LocLastLocAttemptVersionTypeLookup" ma:index="71" nillable="true" ma:displayName="Loc Last Loc Attempt Version Type" ma:default="" ma:list="{6B57C37B-444B-4091-86C3-AD74C650108F}" ma:internalName="LocLastLocAttemptVersionTypeLookup" ma:readOnly="true" ma:showField="LastLocAttemptVersionType" ma:web="b588bf57-8ba0-468c-9088-7d67b55c7039">
      <xsd:simpleType>
        <xsd:restriction base="dms:Lookup"/>
      </xsd:simpleType>
    </xsd:element>
    <xsd:element name="LocManualTestRequired" ma:index="72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3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4" nillable="true" ma:displayName="Loc New Published Version Lookup" ma:default="" ma:list="{6B57C37B-444B-4091-86C3-AD74C650108F}" ma:internalName="LocNewPublishedVersionLookup" ma:readOnly="true" ma:showField="NewPublishedVersion" ma:web="b588bf57-8ba0-468c-9088-7d67b55c7039">
      <xsd:simpleType>
        <xsd:restriction base="dms:Lookup"/>
      </xsd:simpleType>
    </xsd:element>
    <xsd:element name="LocOverallHandbackStatusLookup" ma:index="75" nillable="true" ma:displayName="Loc Overall Handback Status" ma:default="" ma:list="{6B57C37B-444B-4091-86C3-AD74C650108F}" ma:internalName="LocOverallHandbackStatusLookup" ma:readOnly="true" ma:showField="OverallHandbackStatus" ma:web="b588bf57-8ba0-468c-9088-7d67b55c7039">
      <xsd:simpleType>
        <xsd:restriction base="dms:Lookup"/>
      </xsd:simpleType>
    </xsd:element>
    <xsd:element name="LocOverallLocStatusLookup" ma:index="76" nillable="true" ma:displayName="Loc Overall Localize Status" ma:default="" ma:list="{6B57C37B-444B-4091-86C3-AD74C650108F}" ma:internalName="LocOverallLocStatusLookup" ma:readOnly="true" ma:showField="OverallLocStatus" ma:web="b588bf57-8ba0-468c-9088-7d67b55c7039">
      <xsd:simpleType>
        <xsd:restriction base="dms:Lookup"/>
      </xsd:simpleType>
    </xsd:element>
    <xsd:element name="LocOverallPreviewStatusLookup" ma:index="77" nillable="true" ma:displayName="Loc Overall Preview Status" ma:default="" ma:list="{6B57C37B-444B-4091-86C3-AD74C650108F}" ma:internalName="LocOverallPreviewStatusLookup" ma:readOnly="true" ma:showField="OverallPreviewStatus" ma:web="b588bf57-8ba0-468c-9088-7d67b55c7039">
      <xsd:simpleType>
        <xsd:restriction base="dms:Lookup"/>
      </xsd:simpleType>
    </xsd:element>
    <xsd:element name="LocOverallPublishStatusLookup" ma:index="78" nillable="true" ma:displayName="Loc Overall Publish Status" ma:default="" ma:list="{6B57C37B-444B-4091-86C3-AD74C650108F}" ma:internalName="LocOverallPublishStatusLookup" ma:readOnly="true" ma:showField="OverallPublishStatus" ma:web="b588bf57-8ba0-468c-9088-7d67b55c7039">
      <xsd:simpleType>
        <xsd:restriction base="dms:Lookup"/>
      </xsd:simpleType>
    </xsd:element>
    <xsd:element name="IntlLocPriority" ma:index="79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0" nillable="true" ma:displayName="Loc Processed For Handoffs" ma:default="" ma:list="{6B57C37B-444B-4091-86C3-AD74C650108F}" ma:internalName="LocProcessedForHandoffsLookup" ma:readOnly="true" ma:showField="ProcessedForHandoffs" ma:web="b588bf57-8ba0-468c-9088-7d67b55c7039">
      <xsd:simpleType>
        <xsd:restriction base="dms:Lookup"/>
      </xsd:simpleType>
    </xsd:element>
    <xsd:element name="LocProcessedForMarketsLookup" ma:index="81" nillable="true" ma:displayName="Loc Processed For Markets" ma:default="" ma:list="{6B57C37B-444B-4091-86C3-AD74C650108F}" ma:internalName="LocProcessedForMarketsLookup" ma:readOnly="true" ma:showField="ProcessedForMarkets" ma:web="b588bf57-8ba0-468c-9088-7d67b55c7039">
      <xsd:simpleType>
        <xsd:restriction base="dms:Lookup"/>
      </xsd:simpleType>
    </xsd:element>
    <xsd:element name="LocPublishedDependentAssetsLookup" ma:index="82" nillable="true" ma:displayName="Loc Published Dependent Assets" ma:default="" ma:list="{6B57C37B-444B-4091-86C3-AD74C650108F}" ma:internalName="LocPublishedDependentAssetsLookup" ma:readOnly="true" ma:showField="PublishedDependentAssets" ma:web="b588bf57-8ba0-468c-9088-7d67b55c7039">
      <xsd:simpleType>
        <xsd:restriction base="dms:Lookup"/>
      </xsd:simpleType>
    </xsd:element>
    <xsd:element name="LocPublishedLinkedAssetsLookup" ma:index="83" nillable="true" ma:displayName="Loc Published Linked Assets" ma:default="" ma:list="{6B57C37B-444B-4091-86C3-AD74C650108F}" ma:internalName="LocPublishedLinkedAssetsLookup" ma:readOnly="true" ma:showField="PublishedLinkedAssets" ma:web="b588bf57-8ba0-468c-9088-7d67b55c7039">
      <xsd:simpleType>
        <xsd:restriction base="dms:Lookup"/>
      </xsd:simpleType>
    </xsd:element>
    <xsd:element name="LocRecommendedHandoff" ma:index="84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6" nillable="true" ma:taxonomy="true" ma:internalName="LocalizationTagsTaxHTField0" ma:taxonomyFieldName="LocalizationTags" ma:displayName="Localization Tags" ma:readOnly="false" ma:default="" ma:fieldId="{4369e605-1431-4f9e-a604-c7d16fa1a7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7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8" nillable="true" ma:displayName="Manager" ma:hidden="true" ma:internalName="Manager" ma:readOnly="false">
      <xsd:simpleType>
        <xsd:restriction base="dms:Text"/>
      </xsd:simpleType>
    </xsd:element>
    <xsd:element name="Markets" ma:index="89" nillable="true" ma:displayName="Markets" ma:default="" ma:description="Leave blank to show in all markets" ma:list="{F11A2EFD-B154-4910-9A6A-203D18A8C4F1}" ma:internalName="Markets" ma:readOnly="false" ma:showField="MarketName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0" nillable="true" ma:displayName="Milestone" ma:default="" ma:internalName="Milestone" ma:readOnly="false">
      <xsd:simpleType>
        <xsd:restriction base="dms:Unknown"/>
      </xsd:simpleType>
    </xsd:element>
    <xsd:element name="TPNamespace" ma:index="93" nillable="true" ma:displayName="Namespace" ma:default="" ma:internalName="TPNamespace">
      <xsd:simpleType>
        <xsd:restriction base="dms:Text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3DA286C3-8253-47DF-B32E-474422912EB9}" ma:internalName="NumOfRatingsLookup" ma:readOnly="true" ma:showField="NumOfRatings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penTemplate" ma:index="97" nillable="true" ma:displayName="Open Template" ma:default="true" ma:internalName="OpenTemplate">
      <xsd:simpleType>
        <xsd:restriction base="dms:Boolean"/>
      </xsd:simpleType>
    </xsd:element>
    <xsd:element name="OriginAsset" ma:index="98" nillable="true" ma:displayName="Origin Asset" ma:default="" ma:internalName="OriginAsset" ma:readOnly="false">
      <xsd:simpleType>
        <xsd:restriction base="dms:Text"/>
      </xsd:simpleType>
    </xsd:element>
    <xsd:element name="OriginalRelease" ma:index="99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0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1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2" nillable="true" ma:displayName="Parent Asset Id" ma:default="" ma:internalName="ParentAssetId" ma:readOnly="false">
      <xsd:simpleType>
        <xsd:restriction base="dms:Text"/>
      </xsd:simpleType>
    </xsd:element>
    <xsd:element name="PlannedPubDate" ma:index="103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4" nillable="true" ma:displayName="Policheck Words" ma:default="" ma:internalName="PolicheckWords" ma:readOnly="false">
      <xsd:simpleType>
        <xsd:restriction base="dms:Text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3DA286C3-8253-47DF-B32E-474422912EB9}" ma:internalName="PublishStatusLookup" ma:readOnly="false" ma:showField="PublishStatus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b2e536f2-3e7b-4689-bd5c-6d869e5e38fb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083571ef-0dda-4d55-a857-683ecd66090e}" ma:internalName="TaxCatchAll" ma:showField="CatchAllData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083571ef-0dda-4d55-a857-683ecd66090e}" ma:internalName="TaxCatchAllLabel" ma:readOnly="true" ma:showField="CatchAllDataLabel" ma:web="b588bf57-8ba0-468c-9088-7d67b55c70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2" nillable="true" ma:displayName="Template Status" ma:default="" ma:internalName="TemplateStatus">
      <xsd:simpleType>
        <xsd:restriction base="dms:Unknown"/>
      </xsd:simpleType>
    </xsd:element>
    <xsd:element name="TemplateTemplateType" ma:index="123" nillable="true" ma:displayName="Template Type" ma:default="" ma:internalName="TemplateTemplateType">
      <xsd:simpleType>
        <xsd:restriction base="dms:Unknown"/>
      </xsd:simpleType>
    </xsd:element>
    <xsd:element name="ThumbnailAssetId" ma:index="124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5" nillable="true" ma:displayName="Times Cloned" ma:default="" ma:internalName="TimesCloned" ma:readOnly="false">
      <xsd:simpleType>
        <xsd:restriction base="dms:Number"/>
      </xsd:simpleType>
    </xsd:element>
    <xsd:element name="TrustLevel" ma:index="127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8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9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0" nillable="true" ma:displayName="UA Notes" ma:default="" ma:internalName="UANotes" ma:readOnly="false">
      <xsd:simpleType>
        <xsd:restriction base="dms:Note"/>
      </xsd:simpleType>
    </xsd:element>
    <xsd:element name="TPAppVersion" ma:index="131" nillable="true" ma:displayName="Version" ma:default="" ma:internalName="TPAppVersion">
      <xsd:simpleType>
        <xsd:restriction base="dms:Text"/>
      </xsd:simpleType>
    </xsd:element>
    <xsd:element name="VoteCount" ma:index="132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2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E039DD-1E6D-4D3B-94B9-F183483B86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70AF6F-C053-4D63-A8FC-62AC1D6FF78F}">
  <ds:schemaRefs>
    <ds:schemaRef ds:uri="http://schemas.microsoft.com/office/2006/metadata/properties"/>
    <ds:schemaRef ds:uri="http://schemas.microsoft.com/office/infopath/2007/PartnerControls"/>
    <ds:schemaRef ds:uri="b588bf57-8ba0-468c-9088-7d67b55c7039"/>
  </ds:schemaRefs>
</ds:datastoreItem>
</file>

<file path=customXml/itemProps3.xml><?xml version="1.0" encoding="utf-8"?>
<ds:datastoreItem xmlns:ds="http://schemas.openxmlformats.org/officeDocument/2006/customXml" ds:itemID="{A20AD5E8-7864-458A-BA13-D7C82B4841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88bf57-8ba0-468c-9088-7d67b55c70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Διαγώνισμα πολλαπλής επιλογής (4 απαντήσεων)</Template>
  <TotalTime>0</TotalTime>
  <Words>181</Words>
  <Application>Microsoft Office PowerPoint</Application>
  <PresentationFormat>Προβολή στην οθόνη (4:3)</PresentationFormat>
  <Paragraphs>66</Paragraphs>
  <Slides>11</Slides>
  <Notes>11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Calibri</vt:lpstr>
      <vt:lpstr>Constantia</vt:lpstr>
      <vt:lpstr>Τήξη</vt:lpstr>
      <vt:lpstr>MAINTENANCE M.C. QUESTIONS </vt:lpstr>
      <vt:lpstr>1. What is overhaul</vt:lpstr>
      <vt:lpstr>2. Accumulate is :</vt:lpstr>
      <vt:lpstr>3. scale</vt:lpstr>
      <vt:lpstr>4. Wound on a metal surface by hard particles is </vt:lpstr>
      <vt:lpstr>5. Clearance is not </vt:lpstr>
      <vt:lpstr>6. Deposits of salts suspending in water are :</vt:lpstr>
      <vt:lpstr>7. To release is :</vt:lpstr>
      <vt:lpstr>8. Oil mist is :</vt:lpstr>
      <vt:lpstr>Τέλος του τεστ γνώσεων</vt:lpstr>
      <vt:lpstr>Απαντήσεις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2020-05-06T18:42:00Z</dcterms:created>
  <dcterms:modified xsi:type="dcterms:W3CDTF">2020-06-05T10:00:48Z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0x010100FE6B03208763A44EB64B9FC8A84B4CC804005E48DE7B391D904E817F9F36E6EFDCBC</vt:lpwstr>
  </property>
  <property fmtid="{D5CDD505-2E9C-101B-9397-08002B2CF9AE}" pid="3" name="ImageGenCounter">
    <vt:i4>0</vt:i4>
  </property>
  <property fmtid="{D5CDD505-2E9C-101B-9397-08002B2CF9AE}" pid="4" name="ViolationReportStatus">
    <vt:lpwstr>None</vt:lpwstr>
  </property>
  <property fmtid="{D5CDD505-2E9C-101B-9397-08002B2CF9AE}" pid="5" name="ImageGenStatus">
    <vt:i4>0</vt:i4>
  </property>
  <property fmtid="{D5CDD505-2E9C-101B-9397-08002B2CF9AE}" pid="6" name="PolicheckStatus">
    <vt:i4>0</vt:i4>
  </property>
  <property fmtid="{D5CDD505-2E9C-101B-9397-08002B2CF9AE}" pid="7" name="Applications">
    <vt:lpwstr>67;#Template 12;#53;#PowerPoint 12;#407;#PowerPoint 14</vt:lpwstr>
  </property>
  <property fmtid="{D5CDD505-2E9C-101B-9397-08002B2CF9AE}" pid="8" name="PolicheckCounter">
    <vt:i4>0</vt:i4>
  </property>
  <property fmtid="{D5CDD505-2E9C-101B-9397-08002B2CF9AE}" pid="9" name="APTrustLevel">
    <vt:r8>0</vt:r8>
  </property>
  <property fmtid="{D5CDD505-2E9C-101B-9397-08002B2CF9AE}" pid="10" name="Order">
    <vt:r8>12456700</vt:r8>
  </property>
</Properties>
</file>